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92" r:id="rId2"/>
    <p:sldId id="293" r:id="rId3"/>
    <p:sldId id="287" r:id="rId4"/>
    <p:sldId id="260" r:id="rId5"/>
    <p:sldId id="300" r:id="rId6"/>
    <p:sldId id="261" r:id="rId7"/>
    <p:sldId id="303" r:id="rId8"/>
    <p:sldId id="262" r:id="rId9"/>
    <p:sldId id="288" r:id="rId10"/>
    <p:sldId id="301" r:id="rId11"/>
    <p:sldId id="266" r:id="rId12"/>
    <p:sldId id="297" r:id="rId13"/>
    <p:sldId id="268" r:id="rId14"/>
    <p:sldId id="289" r:id="rId15"/>
    <p:sldId id="299" r:id="rId16"/>
    <p:sldId id="290" r:id="rId17"/>
    <p:sldId id="274" r:id="rId18"/>
    <p:sldId id="302" r:id="rId19"/>
    <p:sldId id="298" r:id="rId20"/>
    <p:sldId id="275" r:id="rId21"/>
    <p:sldId id="294" r:id="rId22"/>
    <p:sldId id="277" r:id="rId23"/>
    <p:sldId id="278" r:id="rId24"/>
    <p:sldId id="307" r:id="rId25"/>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EF"/>
    <a:srgbClr val="123E61"/>
    <a:srgbClr val="14436A"/>
    <a:srgbClr val="A6A6A6"/>
    <a:srgbClr val="0B25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p:cViewPr varScale="1">
        <p:scale>
          <a:sx n="88" d="100"/>
          <a:sy n="88" d="100"/>
        </p:scale>
        <p:origin x="-864" y="-96"/>
      </p:cViewPr>
      <p:guideLst>
        <p:guide orient="horz" pos="1621"/>
        <p:guide pos="2880"/>
      </p:guideLst>
    </p:cSldViewPr>
  </p:slideViewPr>
  <p:notesTextViewPr>
    <p:cViewPr>
      <p:scale>
        <a:sx n="100" d="100"/>
        <a:sy n="100" d="100"/>
      </p:scale>
      <p:origin x="0" y="0"/>
    </p:cViewPr>
  </p:notesTextViewPr>
  <p:sorterViewPr>
    <p:cViewPr>
      <p:scale>
        <a:sx n="75" d="100"/>
        <a:sy n="75"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8A863E-D442-44F9-9BD6-E000583DFCBC}" type="datetimeFigureOut">
              <a:rPr lang="zh-CN" altLang="en-US" smtClean="0"/>
              <a:t>2018/12/22</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9AA98F-6474-4A59-A3C8-82662F366263}" type="slidenum">
              <a:rPr lang="zh-CN" altLang="en-US" smtClean="0"/>
              <a:t>‹#›</a:t>
            </a:fld>
            <a:endParaRPr lang="zh-CN" altLang="en-US"/>
          </a:p>
        </p:txBody>
      </p:sp>
    </p:spTree>
    <p:extLst>
      <p:ext uri="{BB962C8B-B14F-4D97-AF65-F5344CB8AC3E}">
        <p14:creationId xmlns:p14="http://schemas.microsoft.com/office/powerpoint/2010/main" val="1478359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t>1</a:t>
            </a:fld>
            <a:endParaRPr lang="zh-CN" altLang="en-US"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B9AA98F-6474-4A59-A3C8-82662F36626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B9AA98F-6474-4A59-A3C8-82662F36626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9AA98F-6474-4A59-A3C8-82662F36626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B9AA98F-6474-4A59-A3C8-82662F36626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21</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44F346-9435-41B1-AD1D-461963F20BEE}"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t>24</a:t>
            </a:fld>
            <a:endParaRPr lang="zh-CN" alt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147A23-5BA8-44CE-9215-79B767159C4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B9AA98F-6474-4A59-A3C8-82662F36626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49ED60E-3B8D-47C1-9682-1C12509BF99F}" type="datetimeFigureOut">
              <a:rPr lang="zh-CN" altLang="en-US" smtClean="0"/>
              <a:t>2018/12/22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9ED60E-3B8D-47C1-9682-1C12509BF99F}" type="datetimeFigureOut">
              <a:rPr lang="zh-CN" altLang="en-US" smtClean="0"/>
              <a:t>2018/12/22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9ED60E-3B8D-47C1-9682-1C12509BF99F}" type="datetimeFigureOut">
              <a:rPr lang="zh-CN" altLang="en-US" smtClean="0"/>
              <a:t>2018/12/22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8735"/>
            <a:ext cx="2133600" cy="273929"/>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8735"/>
            <a:ext cx="2895600" cy="27392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586119" y="4788104"/>
            <a:ext cx="410853" cy="273929"/>
          </a:xfrm>
          <a:prstGeom prst="rect">
            <a:avLst/>
          </a:prstGeom>
        </p:spPr>
        <p:txBody>
          <a:bodyPr/>
          <a:lstStyle/>
          <a:p>
            <a:fld id="{ECB62A96-75BD-4D1B-A9DE-49026C62D5F2}" type="slidenum">
              <a:rPr lang="zh-CN" altLang="en-US" smtClean="0"/>
              <a:t>‹#›</a:t>
            </a:fld>
            <a:endParaRPr lang="zh-CN" altLang="en-US"/>
          </a:p>
        </p:txBody>
      </p:sp>
    </p:spTree>
  </p:cSld>
  <p:clrMapOvr>
    <a:masterClrMapping/>
  </p:clrMapOvr>
  <p:transition>
    <p:random/>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p:random/>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9ED60E-3B8D-47C1-9682-1C12509BF99F}" type="datetimeFigureOut">
              <a:rPr lang="zh-CN" altLang="en-US" smtClean="0"/>
              <a:t>2018/12/22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49ED60E-3B8D-47C1-9682-1C12509BF99F}" type="datetimeFigureOut">
              <a:rPr lang="zh-CN" altLang="en-US" smtClean="0"/>
              <a:t>2018/12/22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49ED60E-3B8D-47C1-9682-1C12509BF99F}" type="datetimeFigureOut">
              <a:rPr lang="zh-CN" altLang="en-US" smtClean="0"/>
              <a:t>2018/12/22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49ED60E-3B8D-47C1-9682-1C12509BF99F}" type="datetimeFigureOut">
              <a:rPr lang="zh-CN" altLang="en-US" smtClean="0"/>
              <a:t>2018/12/22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49ED60E-3B8D-47C1-9682-1C12509BF99F}" type="datetimeFigureOut">
              <a:rPr lang="zh-CN" altLang="en-US" smtClean="0"/>
              <a:t>2018/12/22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9ED60E-3B8D-47C1-9682-1C12509BF99F}" type="datetimeFigureOut">
              <a:rPr lang="zh-CN" altLang="en-US" smtClean="0"/>
              <a:t>2018/12/22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4B006D-818D-47B3-9EBE-C5AB269A17AF}" type="slidenum">
              <a:rPr lang="zh-CN" altLang="en-US" smtClean="0"/>
              <a:t>‹#›</a:t>
            </a:fld>
            <a:endParaRPr lang="zh-CN" altLang="en-US"/>
          </a:p>
        </p:txBody>
      </p:sp>
      <p:sp>
        <p:nvSpPr>
          <p:cNvPr id="5"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输入文字标</a:t>
            </a:r>
            <a:r>
              <a:rPr lang="zh-CN" altLang="en-US" sz="1400" dirty="0" smtClean="0">
                <a:solidFill>
                  <a:schemeClr val="accent2"/>
                </a:solidFill>
                <a:latin typeface="微软雅黑" panose="020B0503020204020204" pitchFamily="34" charset="-122"/>
                <a:ea typeface="微软雅黑" panose="020B0503020204020204" pitchFamily="34" charset="-122"/>
              </a:rPr>
              <a:t>题  </a:t>
            </a:r>
            <a:endParaRPr lang="zh-CN" altLang="en-US" sz="1400" dirty="0">
              <a:solidFill>
                <a:schemeClr val="accent2"/>
              </a:solidFill>
              <a:latin typeface="微软雅黑" panose="020B0503020204020204" pitchFamily="34" charset="-122"/>
              <a:ea typeface="微软雅黑" panose="020B0503020204020204" pitchFamily="34" charset="-122"/>
            </a:endParaRPr>
          </a:p>
        </p:txBody>
      </p:sp>
      <p:cxnSp>
        <p:nvCxnSpPr>
          <p:cNvPr id="6" name="直接连接符 5"/>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7" name="组合 124"/>
          <p:cNvGrpSpPr/>
          <p:nvPr userDrawn="1"/>
        </p:nvGrpSpPr>
        <p:grpSpPr>
          <a:xfrm>
            <a:off x="8427406" y="344680"/>
            <a:ext cx="193989" cy="175003"/>
            <a:chOff x="3720691" y="2824413"/>
            <a:chExt cx="1341120" cy="1209172"/>
          </a:xfrm>
        </p:grpSpPr>
        <p:sp>
          <p:nvSpPr>
            <p:cNvPr id="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10" name="组合 39"/>
          <p:cNvGrpSpPr/>
          <p:nvPr userDrawn="1"/>
        </p:nvGrpSpPr>
        <p:grpSpPr>
          <a:xfrm>
            <a:off x="431078" y="156138"/>
            <a:ext cx="474113" cy="427710"/>
            <a:chOff x="5446701" y="1360245"/>
            <a:chExt cx="632315" cy="570104"/>
          </a:xfrm>
        </p:grpSpPr>
        <p:sp>
          <p:nvSpPr>
            <p:cNvPr id="14"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2"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5"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sp>
        <p:nvSpPr>
          <p:cNvPr id="16" name="文本框 38"/>
          <p:cNvSpPr txBox="1"/>
          <p:nvPr userDrawn="1"/>
        </p:nvSpPr>
        <p:spPr>
          <a:xfrm>
            <a:off x="2087724" y="232284"/>
            <a:ext cx="2412268" cy="266653"/>
          </a:xfrm>
          <a:prstGeom prst="rect">
            <a:avLst/>
          </a:prstGeom>
          <a:noFill/>
        </p:spPr>
        <p:txBody>
          <a:bodyPr wrap="square" lIns="96434" tIns="48217" rIns="96434" bIns="48217" rtlCol="0">
            <a:spAutoFit/>
          </a:bodyPr>
          <a:lstStyle/>
          <a:p>
            <a:pPr algn="l" defTabSz="963930"/>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ADD RELATED TITLE WORDS</a:t>
            </a:r>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3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49ED60E-3B8D-47C1-9682-1C12509BF99F}" type="datetimeFigureOut">
              <a:rPr lang="zh-CN" altLang="en-US" smtClean="0"/>
              <a:t>2018/12/22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49ED60E-3B8D-47C1-9682-1C12509BF99F}" type="datetimeFigureOut">
              <a:rPr lang="zh-CN" altLang="en-US" smtClean="0"/>
              <a:t>2018/12/22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t>‹#›</a:t>
            </a:fld>
            <a:endParaRPr lang="zh-CN" altLang="en-US"/>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F49ED60E-3B8D-47C1-9682-1C12509BF99F}" type="datetimeFigureOut">
              <a:rPr lang="zh-CN" altLang="en-US" smtClean="0"/>
              <a:t>2018/12/22</a:t>
            </a:fld>
            <a:endParaRPr lang="zh-CN" altLang="en-US" dirty="0"/>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24B006D-818D-47B3-9EBE-C5AB269A17AF}" type="slidenum">
              <a:rPr lang="zh-CN" altLang="en-US" smtClean="0"/>
              <a:t>‹#›</a:t>
            </a:fld>
            <a:endParaRPr lang="zh-CN" altLang="en-US" dirty="0"/>
          </a:p>
        </p:txBody>
      </p:sp>
      <p:pic>
        <p:nvPicPr>
          <p:cNvPr id="8" name="图片 7"/>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0" y="0"/>
            <a:ext cx="9144000" cy="5148072"/>
          </a:xfrm>
          <a:prstGeom prst="rect">
            <a:avLst/>
          </a:prstGeom>
        </p:spPr>
      </p:pic>
      <p:sp>
        <p:nvSpPr>
          <p:cNvPr id="9" name="矩形 8"/>
          <p:cNvSpPr/>
          <p:nvPr userDrawn="1"/>
        </p:nvSpPr>
        <p:spPr>
          <a:xfrm>
            <a:off x="0" y="0"/>
            <a:ext cx="9144000" cy="5145088"/>
          </a:xfrm>
          <a:prstGeom prst="rect">
            <a:avLst/>
          </a:prstGeom>
          <a:gradFill>
            <a:gsLst>
              <a:gs pos="52100">
                <a:srgbClr val="EFEFEF"/>
              </a:gs>
              <a:gs pos="0">
                <a:srgbClr val="EFEFEF"/>
              </a:gs>
              <a:gs pos="100000">
                <a:srgbClr val="EFEFE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p:random/>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3" descr="C:\Users\Administrator\Desktop\微立体创业计划\0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3069" y="622635"/>
            <a:ext cx="1559287" cy="1559558"/>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71" name="Picture 3" descr="C:\Users\Administrator\Desktop\微立体创业计划\0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9312" y="622635"/>
            <a:ext cx="1559287" cy="1559558"/>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69" name="Picture 3" descr="C:\Users\Administrator\Desktop\微立体创业计划\0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86827" y="622635"/>
            <a:ext cx="1559287" cy="1559558"/>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68" name="Picture 3" descr="C:\Users\Administrator\Desktop\微立体创业计划\0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60585" y="622635"/>
            <a:ext cx="1559287" cy="1559558"/>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30" name="45          _3"/>
          <p:cNvSpPr txBox="1"/>
          <p:nvPr/>
        </p:nvSpPr>
        <p:spPr>
          <a:xfrm>
            <a:off x="2513081" y="3011902"/>
            <a:ext cx="4348204" cy="354696"/>
          </a:xfrm>
          <a:prstGeom prst="rect">
            <a:avLst/>
          </a:prstGeom>
          <a:noFill/>
        </p:spPr>
        <p:txBody>
          <a:bodyPr vert="horz" wrap="square" lIns="68564" tIns="34282" rIns="68564" bIns="34282" rtlCol="0" anchor="ctr">
            <a:spAutoFit/>
          </a:bodyPr>
          <a:lstStyle>
            <a:lvl1pPr marL="228600" indent="-228600" algn="ctr" defTabSz="914400" rtl="0" eaLnBrk="1" latinLnBrk="0" hangingPunct="1">
              <a:lnSpc>
                <a:spcPct val="90000"/>
              </a:lnSpc>
              <a:spcBef>
                <a:spcPts val="1000"/>
              </a:spcBef>
              <a:buFont typeface="Arial" panose="020B0604020202020204" pitchFamily="34" charset="0"/>
              <a:buChar char="•"/>
              <a:defRPr lang="zh-CN" altLang="en-US" sz="1800" b="1" i="0" kern="1200">
                <a:solidFill>
                  <a:schemeClr val="bg1"/>
                </a:solidFill>
                <a:effectLst>
                  <a:outerShdw blurRad="38100" dist="38100" dir="2700000" algn="tl">
                    <a:srgbClr val="000000">
                      <a:alpha val="43137"/>
                    </a:srgbClr>
                  </a:outerShdw>
                </a:effectLst>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30000"/>
              </a:lnSpc>
              <a:spcAft>
                <a:spcPct val="0"/>
              </a:spcAft>
              <a:buNone/>
            </a:pPr>
            <a:r>
              <a:rPr lang="en-US" sz="750" b="0" dirty="0" err="1">
                <a:solidFill>
                  <a:prstClr val="black">
                    <a:lumMod val="75000"/>
                    <a:lumOff val="25000"/>
                  </a:prstClr>
                </a:solidFill>
                <a:effectLst/>
                <a:latin typeface="微软雅黑" panose="020B0503020204020204" pitchFamily="34" charset="-122"/>
                <a:ea typeface="微软雅黑" panose="020B0503020204020204" pitchFamily="34" charset="-122"/>
                <a:sym typeface="+mn-lt"/>
              </a:rPr>
              <a:t>CSASAADAstudio</a:t>
            </a:r>
            <a:r>
              <a:rPr lang="en-US" sz="750" b="0" dirty="0">
                <a:solidFill>
                  <a:prstClr val="black">
                    <a:lumMod val="75000"/>
                    <a:lumOff val="25000"/>
                  </a:prstClr>
                </a:solidFill>
                <a:effectLst/>
                <a:latin typeface="微软雅黑" panose="020B0503020204020204" pitchFamily="34" charset="-122"/>
                <a:ea typeface="微软雅黑" panose="020B0503020204020204" pitchFamily="34" charset="-122"/>
                <a:sym typeface="+mn-lt"/>
              </a:rPr>
              <a:t> sales template, a more beautiful template please magic </a:t>
            </a:r>
            <a:r>
              <a:rPr lang="en-US" sz="750" b="0" dirty="0" err="1">
                <a:solidFill>
                  <a:prstClr val="black">
                    <a:lumMod val="75000"/>
                    <a:lumOff val="25000"/>
                  </a:prstClr>
                </a:solidFill>
                <a:effectLst/>
                <a:latin typeface="微软雅黑" panose="020B0503020204020204" pitchFamily="34" charset="-122"/>
                <a:ea typeface="微软雅黑" panose="020B0503020204020204" pitchFamily="34" charset="-122"/>
                <a:sym typeface="+mn-lt"/>
              </a:rPr>
              <a:t>rainMagic</a:t>
            </a:r>
            <a:r>
              <a:rPr lang="en-US" sz="750" b="0" dirty="0">
                <a:solidFill>
                  <a:prstClr val="black">
                    <a:lumMod val="75000"/>
                    <a:lumOff val="25000"/>
                  </a:prstClr>
                </a:solidFill>
                <a:effectLst/>
                <a:latin typeface="微软雅黑" panose="020B0503020204020204" pitchFamily="34" charset="-122"/>
                <a:ea typeface="微软雅黑" panose="020B0503020204020204" pitchFamily="34" charset="-122"/>
                <a:sym typeface="+mn-lt"/>
              </a:rPr>
              <a:t> rain studio sales template, a </a:t>
            </a:r>
            <a:r>
              <a:rPr lang="en-US" sz="750" b="0" dirty="0" err="1">
                <a:solidFill>
                  <a:prstClr val="black">
                    <a:lumMod val="75000"/>
                    <a:lumOff val="25000"/>
                  </a:prstClr>
                </a:solidFill>
                <a:effectLst/>
                <a:latin typeface="微软雅黑" panose="020B0503020204020204" pitchFamily="34" charset="-122"/>
                <a:ea typeface="微软雅黑" panose="020B0503020204020204" pitchFamily="34" charset="-122"/>
                <a:sym typeface="+mn-lt"/>
              </a:rPr>
              <a:t>moreMagic</a:t>
            </a:r>
            <a:r>
              <a:rPr lang="en-US" sz="750" b="0" dirty="0">
                <a:solidFill>
                  <a:prstClr val="black">
                    <a:lumMod val="75000"/>
                    <a:lumOff val="25000"/>
                  </a:prstClr>
                </a:solidFill>
                <a:effectLst/>
                <a:latin typeface="微软雅黑" panose="020B0503020204020204" pitchFamily="34" charset="-122"/>
                <a:ea typeface="微软雅黑" panose="020B0503020204020204" pitchFamily="34" charset="-122"/>
                <a:sym typeface="+mn-lt"/>
              </a:rPr>
              <a:t> rain studio sales template, </a:t>
            </a:r>
          </a:p>
        </p:txBody>
      </p:sp>
      <p:sp>
        <p:nvSpPr>
          <p:cNvPr id="31" name="99         _4"/>
          <p:cNvSpPr/>
          <p:nvPr/>
        </p:nvSpPr>
        <p:spPr>
          <a:xfrm>
            <a:off x="779289" y="2201872"/>
            <a:ext cx="7617667" cy="706755"/>
          </a:xfrm>
          <a:prstGeom prst="rect">
            <a:avLst/>
          </a:prstGeom>
          <a:noFill/>
        </p:spPr>
        <p:txBody>
          <a:bodyPr wrap="square" rtlCol="0">
            <a:spAutoFit/>
          </a:bodyPr>
          <a:lstStyle/>
          <a:p>
            <a:pPr algn="ctr" fontAlgn="base">
              <a:spcBef>
                <a:spcPct val="0"/>
              </a:spcBef>
              <a:spcAft>
                <a:spcPct val="0"/>
              </a:spcAft>
            </a:pPr>
            <a:r>
              <a:rPr lang="zh-CN" altLang="en-US" sz="4000" dirty="0" smtClean="0">
                <a:ln w="6350">
                  <a:noFill/>
                </a:ln>
                <a:solidFill>
                  <a:prstClr val="black">
                    <a:lumMod val="75000"/>
                    <a:lumOff val="25000"/>
                  </a:prstClr>
                </a:solidFill>
                <a:latin typeface="微软雅黑" panose="020B0503020204020204" pitchFamily="34" charset="-122"/>
                <a:ea typeface="微软雅黑" panose="020B0503020204020204" pitchFamily="34" charset="-122"/>
                <a:cs typeface="+mn-ea"/>
                <a:sym typeface="+mn-lt"/>
              </a:rPr>
              <a:t>河北师范大学</a:t>
            </a:r>
            <a:r>
              <a:rPr lang="en-US" altLang="zh-CN" sz="4000" dirty="0" smtClean="0">
                <a:ln w="6350">
                  <a:noFill/>
                </a:ln>
                <a:solidFill>
                  <a:prstClr val="black">
                    <a:lumMod val="75000"/>
                    <a:lumOff val="25000"/>
                  </a:prstClr>
                </a:solidFill>
                <a:latin typeface="微软雅黑" panose="020B0503020204020204" pitchFamily="34" charset="-122"/>
                <a:ea typeface="微软雅黑" panose="020B0503020204020204" pitchFamily="34" charset="-122"/>
                <a:cs typeface="+mn-ea"/>
                <a:sym typeface="+mn-lt"/>
              </a:rPr>
              <a:t>—</a:t>
            </a:r>
            <a:r>
              <a:rPr lang="zh-CN" altLang="en-US" sz="4000" dirty="0" smtClean="0">
                <a:ln w="6350">
                  <a:noFill/>
                </a:ln>
                <a:solidFill>
                  <a:prstClr val="black">
                    <a:lumMod val="75000"/>
                    <a:lumOff val="25000"/>
                  </a:prstClr>
                </a:solidFill>
                <a:latin typeface="微软雅黑" panose="020B0503020204020204" pitchFamily="34" charset="-122"/>
                <a:ea typeface="微软雅黑" panose="020B0503020204020204" pitchFamily="34" charset="-122"/>
                <a:cs typeface="+mn-ea"/>
                <a:sym typeface="+mn-lt"/>
              </a:rPr>
              <a:t>微立体汇报</a:t>
            </a:r>
            <a:r>
              <a:rPr lang="en-US" altLang="zh-CN" sz="4000" dirty="0">
                <a:ln w="6350">
                  <a:noFill/>
                </a:ln>
                <a:solidFill>
                  <a:prstClr val="black">
                    <a:lumMod val="75000"/>
                    <a:lumOff val="25000"/>
                  </a:prstClr>
                </a:solidFill>
                <a:latin typeface="微软雅黑" panose="020B0503020204020204" pitchFamily="34" charset="-122"/>
                <a:ea typeface="微软雅黑" panose="020B0503020204020204" pitchFamily="34" charset="-122"/>
                <a:cs typeface="+mn-ea"/>
                <a:sym typeface="+mn-lt"/>
              </a:rPr>
              <a:t>P</a:t>
            </a:r>
            <a:r>
              <a:rPr lang="en-US" altLang="zh-CN" sz="4000" dirty="0" smtClean="0">
                <a:ln w="6350">
                  <a:noFill/>
                </a:ln>
                <a:solidFill>
                  <a:prstClr val="black">
                    <a:lumMod val="75000"/>
                    <a:lumOff val="25000"/>
                  </a:prstClr>
                </a:solidFill>
                <a:latin typeface="微软雅黑" panose="020B0503020204020204" pitchFamily="34" charset="-122"/>
                <a:ea typeface="微软雅黑" panose="020B0503020204020204" pitchFamily="34" charset="-122"/>
                <a:cs typeface="+mn-ea"/>
                <a:sym typeface="+mn-lt"/>
              </a:rPr>
              <a:t>PT</a:t>
            </a:r>
            <a:endParaRPr lang="zh-CN" altLang="en-US" sz="4000" dirty="0">
              <a:ln w="6350">
                <a:noFill/>
              </a:ln>
              <a:solidFill>
                <a:prstClr val="black">
                  <a:lumMod val="75000"/>
                  <a:lumOff val="25000"/>
                </a:prstClr>
              </a:solidFill>
              <a:latin typeface="微软雅黑" panose="020B0503020204020204" pitchFamily="34" charset="-122"/>
              <a:ea typeface="微软雅黑" panose="020B0503020204020204" pitchFamily="34" charset="-122"/>
              <a:cs typeface="+mn-ea"/>
              <a:sym typeface="+mn-lt"/>
            </a:endParaRPr>
          </a:p>
        </p:txBody>
      </p:sp>
      <p:sp>
        <p:nvSpPr>
          <p:cNvPr id="35" name="8      _6"/>
          <p:cNvSpPr txBox="1"/>
          <p:nvPr/>
        </p:nvSpPr>
        <p:spPr>
          <a:xfrm>
            <a:off x="2270016" y="803281"/>
            <a:ext cx="753732" cy="1200008"/>
          </a:xfrm>
          <a:prstGeom prst="rect">
            <a:avLst/>
          </a:prstGeom>
          <a:noFill/>
        </p:spPr>
        <p:txBody>
          <a:bodyPr wrap="none" rtlCol="0">
            <a:spAutoFit/>
          </a:bodyPr>
          <a:lstStyle/>
          <a:p>
            <a:pPr algn="ctr" fontAlgn="base">
              <a:spcBef>
                <a:spcPct val="0"/>
              </a:spcBef>
              <a:spcAft>
                <a:spcPct val="0"/>
              </a:spcAft>
            </a:pPr>
            <a:r>
              <a:rPr lang="en-US" altLang="zh-CN" sz="7200" b="1" dirty="0">
                <a:solidFill>
                  <a:srgbClr val="123E61"/>
                </a:solidFill>
                <a:latin typeface="微软雅黑" panose="020B0503020204020204" pitchFamily="34" charset="-122"/>
                <a:ea typeface="微软雅黑" panose="020B0503020204020204" pitchFamily="34" charset="-122"/>
                <a:cs typeface="+mn-ea"/>
                <a:sym typeface="+mn-lt"/>
              </a:rPr>
              <a:t>2</a:t>
            </a:r>
            <a:endParaRPr lang="zh-CN" altLang="en-US" sz="72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42" name="6        _9"/>
          <p:cNvSpPr txBox="1"/>
          <p:nvPr/>
        </p:nvSpPr>
        <p:spPr>
          <a:xfrm>
            <a:off x="4918800" y="803281"/>
            <a:ext cx="753732" cy="1200008"/>
          </a:xfrm>
          <a:prstGeom prst="rect">
            <a:avLst/>
          </a:prstGeom>
          <a:noFill/>
        </p:spPr>
        <p:txBody>
          <a:bodyPr wrap="none" rtlCol="0">
            <a:spAutoFit/>
          </a:bodyPr>
          <a:lstStyle/>
          <a:p>
            <a:pPr algn="ctr" fontAlgn="base">
              <a:spcBef>
                <a:spcPct val="0"/>
              </a:spcBef>
              <a:spcAft>
                <a:spcPct val="0"/>
              </a:spcAft>
            </a:pPr>
            <a:r>
              <a:rPr lang="en-US" altLang="zh-CN" sz="7200" b="1" dirty="0">
                <a:solidFill>
                  <a:srgbClr val="123E61"/>
                </a:solidFill>
                <a:latin typeface="微软雅黑" panose="020B0503020204020204" pitchFamily="34" charset="-122"/>
                <a:ea typeface="微软雅黑" panose="020B0503020204020204" pitchFamily="34" charset="-122"/>
                <a:cs typeface="+mn-ea"/>
                <a:sym typeface="+mn-lt"/>
              </a:rPr>
              <a:t>1</a:t>
            </a:r>
            <a:endParaRPr lang="zh-CN" altLang="en-US" sz="72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46" name="4       _11"/>
          <p:cNvSpPr txBox="1"/>
          <p:nvPr/>
        </p:nvSpPr>
        <p:spPr>
          <a:xfrm>
            <a:off x="6239998" y="780762"/>
            <a:ext cx="753732" cy="1200008"/>
          </a:xfrm>
          <a:prstGeom prst="rect">
            <a:avLst/>
          </a:prstGeom>
          <a:noFill/>
        </p:spPr>
        <p:txBody>
          <a:bodyPr wrap="none" rtlCol="0">
            <a:spAutoFit/>
          </a:bodyPr>
          <a:lstStyle/>
          <a:p>
            <a:pPr algn="ctr" fontAlgn="base">
              <a:spcBef>
                <a:spcPct val="0"/>
              </a:spcBef>
              <a:spcAft>
                <a:spcPct val="0"/>
              </a:spcAft>
            </a:pPr>
            <a:r>
              <a:rPr lang="en-US" altLang="zh-CN" sz="7200" b="1" dirty="0">
                <a:solidFill>
                  <a:srgbClr val="123E61"/>
                </a:solidFill>
                <a:latin typeface="微软雅黑" panose="020B0503020204020204" pitchFamily="34" charset="-122"/>
                <a:ea typeface="微软雅黑" panose="020B0503020204020204" pitchFamily="34" charset="-122"/>
                <a:cs typeface="+mn-ea"/>
                <a:sym typeface="+mn-lt"/>
              </a:rPr>
              <a:t>9</a:t>
            </a:r>
            <a:endParaRPr lang="zh-CN" altLang="en-US" sz="7200" b="1" dirty="0">
              <a:solidFill>
                <a:srgbClr val="123E61"/>
              </a:solidFill>
              <a:latin typeface="微软雅黑" panose="020B0503020204020204" pitchFamily="34" charset="-122"/>
              <a:ea typeface="微软雅黑" panose="020B0503020204020204" pitchFamily="34" charset="-122"/>
              <a:cs typeface="+mn-ea"/>
              <a:sym typeface="+mn-lt"/>
            </a:endParaRPr>
          </a:p>
        </p:txBody>
      </p:sp>
      <p:grpSp>
        <p:nvGrpSpPr>
          <p:cNvPr id="47" name="3         _12"/>
          <p:cNvGrpSpPr/>
          <p:nvPr/>
        </p:nvGrpSpPr>
        <p:grpSpPr bwMode="auto">
          <a:xfrm>
            <a:off x="3532375" y="948048"/>
            <a:ext cx="885398" cy="887441"/>
            <a:chOff x="183" y="1395"/>
            <a:chExt cx="867" cy="869"/>
          </a:xfrm>
          <a:solidFill>
            <a:schemeClr val="tx1">
              <a:lumMod val="50000"/>
              <a:lumOff val="50000"/>
            </a:schemeClr>
          </a:solidFill>
        </p:grpSpPr>
        <p:sp>
          <p:nvSpPr>
            <p:cNvPr id="48" name="Freeform 5"/>
            <p:cNvSpPr/>
            <p:nvPr/>
          </p:nvSpPr>
          <p:spPr bwMode="auto">
            <a:xfrm>
              <a:off x="183" y="1395"/>
              <a:ext cx="867" cy="869"/>
            </a:xfrm>
            <a:custGeom>
              <a:avLst/>
              <a:gdLst>
                <a:gd name="T0" fmla="*/ 0 w 478"/>
                <a:gd name="T1" fmla="*/ 239 h 478"/>
                <a:gd name="T2" fmla="*/ 239 w 478"/>
                <a:gd name="T3" fmla="*/ 478 h 478"/>
                <a:gd name="T4" fmla="*/ 478 w 478"/>
                <a:gd name="T5" fmla="*/ 239 h 478"/>
                <a:gd name="T6" fmla="*/ 239 w 478"/>
                <a:gd name="T7" fmla="*/ 0 h 478"/>
                <a:gd name="T8" fmla="*/ 0 w 478"/>
                <a:gd name="T9" fmla="*/ 239 h 478"/>
                <a:gd name="T10" fmla="*/ 17 w 478"/>
                <a:gd name="T11" fmla="*/ 239 h 478"/>
                <a:gd name="T12" fmla="*/ 239 w 478"/>
                <a:gd name="T13" fmla="*/ 17 h 478"/>
                <a:gd name="T14" fmla="*/ 461 w 478"/>
                <a:gd name="T15" fmla="*/ 239 h 478"/>
                <a:gd name="T16" fmla="*/ 239 w 478"/>
                <a:gd name="T17" fmla="*/ 461 h 478"/>
                <a:gd name="T18" fmla="*/ 17 w 478"/>
                <a:gd name="T19"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478">
                  <a:moveTo>
                    <a:pt x="0" y="239"/>
                  </a:moveTo>
                  <a:cubicBezTo>
                    <a:pt x="0" y="371"/>
                    <a:pt x="107" y="478"/>
                    <a:pt x="239" y="478"/>
                  </a:cubicBezTo>
                  <a:cubicBezTo>
                    <a:pt x="371" y="478"/>
                    <a:pt x="478" y="371"/>
                    <a:pt x="478" y="239"/>
                  </a:cubicBezTo>
                  <a:cubicBezTo>
                    <a:pt x="478" y="107"/>
                    <a:pt x="371" y="0"/>
                    <a:pt x="239" y="0"/>
                  </a:cubicBezTo>
                  <a:cubicBezTo>
                    <a:pt x="107" y="0"/>
                    <a:pt x="0" y="107"/>
                    <a:pt x="0" y="239"/>
                  </a:cubicBezTo>
                  <a:close/>
                  <a:moveTo>
                    <a:pt x="17" y="239"/>
                  </a:moveTo>
                  <a:cubicBezTo>
                    <a:pt x="17" y="116"/>
                    <a:pt x="117" y="17"/>
                    <a:pt x="239" y="17"/>
                  </a:cubicBezTo>
                  <a:cubicBezTo>
                    <a:pt x="362" y="17"/>
                    <a:pt x="461" y="116"/>
                    <a:pt x="461" y="239"/>
                  </a:cubicBezTo>
                  <a:cubicBezTo>
                    <a:pt x="461" y="361"/>
                    <a:pt x="362" y="461"/>
                    <a:pt x="239" y="461"/>
                  </a:cubicBezTo>
                  <a:cubicBezTo>
                    <a:pt x="117" y="461"/>
                    <a:pt x="17" y="361"/>
                    <a:pt x="17"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9" name="Rectangle 6"/>
            <p:cNvSpPr/>
            <p:nvPr/>
          </p:nvSpPr>
          <p:spPr bwMode="auto">
            <a:xfrm>
              <a:off x="593" y="1475"/>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0" name="Freeform 7"/>
            <p:cNvSpPr/>
            <p:nvPr/>
          </p:nvSpPr>
          <p:spPr bwMode="auto">
            <a:xfrm>
              <a:off x="435" y="1519"/>
              <a:ext cx="36" cy="51"/>
            </a:xfrm>
            <a:custGeom>
              <a:avLst/>
              <a:gdLst>
                <a:gd name="T0" fmla="*/ 0 w 36"/>
                <a:gd name="T1" fmla="*/ 5 h 51"/>
                <a:gd name="T2" fmla="*/ 26 w 36"/>
                <a:gd name="T3" fmla="*/ 51 h 51"/>
                <a:gd name="T4" fmla="*/ 36 w 36"/>
                <a:gd name="T5" fmla="*/ 45 h 51"/>
                <a:gd name="T6" fmla="*/ 9 w 36"/>
                <a:gd name="T7" fmla="*/ 0 h 51"/>
                <a:gd name="T8" fmla="*/ 0 w 36"/>
                <a:gd name="T9" fmla="*/ 5 h 51"/>
              </a:gdLst>
              <a:ahLst/>
              <a:cxnLst>
                <a:cxn ang="0">
                  <a:pos x="T0" y="T1"/>
                </a:cxn>
                <a:cxn ang="0">
                  <a:pos x="T2" y="T3"/>
                </a:cxn>
                <a:cxn ang="0">
                  <a:pos x="T4" y="T5"/>
                </a:cxn>
                <a:cxn ang="0">
                  <a:pos x="T6" y="T7"/>
                </a:cxn>
                <a:cxn ang="0">
                  <a:pos x="T8" y="T9"/>
                </a:cxn>
              </a:cxnLst>
              <a:rect l="0" t="0" r="r" b="b"/>
              <a:pathLst>
                <a:path w="36" h="51">
                  <a:moveTo>
                    <a:pt x="0" y="5"/>
                  </a:moveTo>
                  <a:lnTo>
                    <a:pt x="26" y="51"/>
                  </a:lnTo>
                  <a:lnTo>
                    <a:pt x="36" y="45"/>
                  </a:lnTo>
                  <a:lnTo>
                    <a:pt x="9"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1" name="Freeform 8"/>
            <p:cNvSpPr/>
            <p:nvPr/>
          </p:nvSpPr>
          <p:spPr bwMode="auto">
            <a:xfrm>
              <a:off x="306" y="1646"/>
              <a:ext cx="51" cy="36"/>
            </a:xfrm>
            <a:custGeom>
              <a:avLst/>
              <a:gdLst>
                <a:gd name="T0" fmla="*/ 0 w 51"/>
                <a:gd name="T1" fmla="*/ 11 h 36"/>
                <a:gd name="T2" fmla="*/ 46 w 51"/>
                <a:gd name="T3" fmla="*/ 36 h 36"/>
                <a:gd name="T4" fmla="*/ 51 w 51"/>
                <a:gd name="T5" fmla="*/ 27 h 36"/>
                <a:gd name="T6" fmla="*/ 8 w 51"/>
                <a:gd name="T7" fmla="*/ 0 h 36"/>
                <a:gd name="T8" fmla="*/ 0 w 51"/>
                <a:gd name="T9" fmla="*/ 11 h 36"/>
              </a:gdLst>
              <a:ahLst/>
              <a:cxnLst>
                <a:cxn ang="0">
                  <a:pos x="T0" y="T1"/>
                </a:cxn>
                <a:cxn ang="0">
                  <a:pos x="T2" y="T3"/>
                </a:cxn>
                <a:cxn ang="0">
                  <a:pos x="T4" y="T5"/>
                </a:cxn>
                <a:cxn ang="0">
                  <a:pos x="T6" y="T7"/>
                </a:cxn>
                <a:cxn ang="0">
                  <a:pos x="T8" y="T9"/>
                </a:cxn>
              </a:cxnLst>
              <a:rect l="0" t="0" r="r" b="b"/>
              <a:pathLst>
                <a:path w="51" h="36">
                  <a:moveTo>
                    <a:pt x="0" y="11"/>
                  </a:moveTo>
                  <a:lnTo>
                    <a:pt x="46" y="36"/>
                  </a:lnTo>
                  <a:lnTo>
                    <a:pt x="51" y="27"/>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2" name="Rectangle 9"/>
            <p:cNvSpPr/>
            <p:nvPr/>
          </p:nvSpPr>
          <p:spPr bwMode="auto">
            <a:xfrm>
              <a:off x="263" y="1806"/>
              <a:ext cx="51"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3" name="Freeform 10"/>
            <p:cNvSpPr/>
            <p:nvPr/>
          </p:nvSpPr>
          <p:spPr bwMode="auto">
            <a:xfrm>
              <a:off x="306" y="1975"/>
              <a:ext cx="51" cy="38"/>
            </a:xfrm>
            <a:custGeom>
              <a:avLst/>
              <a:gdLst>
                <a:gd name="T0" fmla="*/ 0 w 51"/>
                <a:gd name="T1" fmla="*/ 27 h 38"/>
                <a:gd name="T2" fmla="*/ 8 w 51"/>
                <a:gd name="T3" fmla="*/ 38 h 38"/>
                <a:gd name="T4" fmla="*/ 51 w 51"/>
                <a:gd name="T5" fmla="*/ 11 h 38"/>
                <a:gd name="T6" fmla="*/ 46 w 51"/>
                <a:gd name="T7" fmla="*/ 0 h 38"/>
                <a:gd name="T8" fmla="*/ 0 w 51"/>
                <a:gd name="T9" fmla="*/ 27 h 38"/>
              </a:gdLst>
              <a:ahLst/>
              <a:cxnLst>
                <a:cxn ang="0">
                  <a:pos x="T0" y="T1"/>
                </a:cxn>
                <a:cxn ang="0">
                  <a:pos x="T2" y="T3"/>
                </a:cxn>
                <a:cxn ang="0">
                  <a:pos x="T4" y="T5"/>
                </a:cxn>
                <a:cxn ang="0">
                  <a:pos x="T6" y="T7"/>
                </a:cxn>
                <a:cxn ang="0">
                  <a:pos x="T8" y="T9"/>
                </a:cxn>
              </a:cxnLst>
              <a:rect l="0" t="0" r="r" b="b"/>
              <a:pathLst>
                <a:path w="51" h="38">
                  <a:moveTo>
                    <a:pt x="0" y="27"/>
                  </a:moveTo>
                  <a:lnTo>
                    <a:pt x="8" y="38"/>
                  </a:lnTo>
                  <a:lnTo>
                    <a:pt x="51" y="11"/>
                  </a:lnTo>
                  <a:lnTo>
                    <a:pt x="46" y="0"/>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4" name="Freeform 11"/>
            <p:cNvSpPr/>
            <p:nvPr/>
          </p:nvSpPr>
          <p:spPr bwMode="auto">
            <a:xfrm>
              <a:off x="435" y="2090"/>
              <a:ext cx="36" cy="50"/>
            </a:xfrm>
            <a:custGeom>
              <a:avLst/>
              <a:gdLst>
                <a:gd name="T0" fmla="*/ 0 w 36"/>
                <a:gd name="T1" fmla="*/ 43 h 50"/>
                <a:gd name="T2" fmla="*/ 9 w 36"/>
                <a:gd name="T3" fmla="*/ 50 h 50"/>
                <a:gd name="T4" fmla="*/ 36 w 36"/>
                <a:gd name="T5" fmla="*/ 5 h 50"/>
                <a:gd name="T6" fmla="*/ 26 w 36"/>
                <a:gd name="T7" fmla="*/ 0 h 50"/>
                <a:gd name="T8" fmla="*/ 0 w 36"/>
                <a:gd name="T9" fmla="*/ 43 h 50"/>
              </a:gdLst>
              <a:ahLst/>
              <a:cxnLst>
                <a:cxn ang="0">
                  <a:pos x="T0" y="T1"/>
                </a:cxn>
                <a:cxn ang="0">
                  <a:pos x="T2" y="T3"/>
                </a:cxn>
                <a:cxn ang="0">
                  <a:pos x="T4" y="T5"/>
                </a:cxn>
                <a:cxn ang="0">
                  <a:pos x="T6" y="T7"/>
                </a:cxn>
                <a:cxn ang="0">
                  <a:pos x="T8" y="T9"/>
                </a:cxn>
              </a:cxnLst>
              <a:rect l="0" t="0" r="r" b="b"/>
              <a:pathLst>
                <a:path w="36" h="50">
                  <a:moveTo>
                    <a:pt x="0" y="43"/>
                  </a:moveTo>
                  <a:lnTo>
                    <a:pt x="9" y="50"/>
                  </a:lnTo>
                  <a:lnTo>
                    <a:pt x="36" y="5"/>
                  </a:lnTo>
                  <a:lnTo>
                    <a:pt x="26" y="0"/>
                  </a:lnTo>
                  <a:lnTo>
                    <a:pt x="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5" name="Rectangle 12"/>
            <p:cNvSpPr/>
            <p:nvPr/>
          </p:nvSpPr>
          <p:spPr bwMode="auto">
            <a:xfrm>
              <a:off x="593" y="2133"/>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6" name="Freeform 13"/>
            <p:cNvSpPr/>
            <p:nvPr/>
          </p:nvSpPr>
          <p:spPr bwMode="auto">
            <a:xfrm>
              <a:off x="764" y="2090"/>
              <a:ext cx="36" cy="50"/>
            </a:xfrm>
            <a:custGeom>
              <a:avLst/>
              <a:gdLst>
                <a:gd name="T0" fmla="*/ 0 w 36"/>
                <a:gd name="T1" fmla="*/ 5 h 50"/>
                <a:gd name="T2" fmla="*/ 25 w 36"/>
                <a:gd name="T3" fmla="*/ 50 h 50"/>
                <a:gd name="T4" fmla="*/ 36 w 36"/>
                <a:gd name="T5" fmla="*/ 43 h 50"/>
                <a:gd name="T6" fmla="*/ 10 w 36"/>
                <a:gd name="T7" fmla="*/ 0 h 50"/>
                <a:gd name="T8" fmla="*/ 0 w 36"/>
                <a:gd name="T9" fmla="*/ 5 h 50"/>
              </a:gdLst>
              <a:ahLst/>
              <a:cxnLst>
                <a:cxn ang="0">
                  <a:pos x="T0" y="T1"/>
                </a:cxn>
                <a:cxn ang="0">
                  <a:pos x="T2" y="T3"/>
                </a:cxn>
                <a:cxn ang="0">
                  <a:pos x="T4" y="T5"/>
                </a:cxn>
                <a:cxn ang="0">
                  <a:pos x="T6" y="T7"/>
                </a:cxn>
                <a:cxn ang="0">
                  <a:pos x="T8" y="T9"/>
                </a:cxn>
              </a:cxnLst>
              <a:rect l="0" t="0" r="r" b="b"/>
              <a:pathLst>
                <a:path w="36" h="50">
                  <a:moveTo>
                    <a:pt x="0" y="5"/>
                  </a:moveTo>
                  <a:lnTo>
                    <a:pt x="25" y="50"/>
                  </a:lnTo>
                  <a:lnTo>
                    <a:pt x="36" y="43"/>
                  </a:lnTo>
                  <a:lnTo>
                    <a:pt x="10"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7" name="Freeform 14"/>
            <p:cNvSpPr/>
            <p:nvPr/>
          </p:nvSpPr>
          <p:spPr bwMode="auto">
            <a:xfrm>
              <a:off x="876" y="1975"/>
              <a:ext cx="51" cy="38"/>
            </a:xfrm>
            <a:custGeom>
              <a:avLst/>
              <a:gdLst>
                <a:gd name="T0" fmla="*/ 0 w 51"/>
                <a:gd name="T1" fmla="*/ 11 h 38"/>
                <a:gd name="T2" fmla="*/ 45 w 51"/>
                <a:gd name="T3" fmla="*/ 38 h 38"/>
                <a:gd name="T4" fmla="*/ 51 w 51"/>
                <a:gd name="T5" fmla="*/ 27 h 38"/>
                <a:gd name="T6" fmla="*/ 5 w 51"/>
                <a:gd name="T7" fmla="*/ 0 h 38"/>
                <a:gd name="T8" fmla="*/ 0 w 51"/>
                <a:gd name="T9" fmla="*/ 11 h 38"/>
              </a:gdLst>
              <a:ahLst/>
              <a:cxnLst>
                <a:cxn ang="0">
                  <a:pos x="T0" y="T1"/>
                </a:cxn>
                <a:cxn ang="0">
                  <a:pos x="T2" y="T3"/>
                </a:cxn>
                <a:cxn ang="0">
                  <a:pos x="T4" y="T5"/>
                </a:cxn>
                <a:cxn ang="0">
                  <a:pos x="T6" y="T7"/>
                </a:cxn>
                <a:cxn ang="0">
                  <a:pos x="T8" y="T9"/>
                </a:cxn>
              </a:cxnLst>
              <a:rect l="0" t="0" r="r" b="b"/>
              <a:pathLst>
                <a:path w="51" h="38">
                  <a:moveTo>
                    <a:pt x="0" y="11"/>
                  </a:moveTo>
                  <a:lnTo>
                    <a:pt x="45" y="38"/>
                  </a:lnTo>
                  <a:lnTo>
                    <a:pt x="51" y="27"/>
                  </a:lnTo>
                  <a:lnTo>
                    <a:pt x="5" y="0"/>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8" name="Rectangle 15"/>
            <p:cNvSpPr/>
            <p:nvPr/>
          </p:nvSpPr>
          <p:spPr bwMode="auto">
            <a:xfrm>
              <a:off x="920" y="1806"/>
              <a:ext cx="52"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9" name="Freeform 16"/>
            <p:cNvSpPr/>
            <p:nvPr/>
          </p:nvSpPr>
          <p:spPr bwMode="auto">
            <a:xfrm>
              <a:off x="876" y="1646"/>
              <a:ext cx="51" cy="36"/>
            </a:xfrm>
            <a:custGeom>
              <a:avLst/>
              <a:gdLst>
                <a:gd name="T0" fmla="*/ 0 w 51"/>
                <a:gd name="T1" fmla="*/ 27 h 36"/>
                <a:gd name="T2" fmla="*/ 5 w 51"/>
                <a:gd name="T3" fmla="*/ 36 h 36"/>
                <a:gd name="T4" fmla="*/ 51 w 51"/>
                <a:gd name="T5" fmla="*/ 11 h 36"/>
                <a:gd name="T6" fmla="*/ 45 w 51"/>
                <a:gd name="T7" fmla="*/ 0 h 36"/>
                <a:gd name="T8" fmla="*/ 0 w 51"/>
                <a:gd name="T9" fmla="*/ 27 h 36"/>
              </a:gdLst>
              <a:ahLst/>
              <a:cxnLst>
                <a:cxn ang="0">
                  <a:pos x="T0" y="T1"/>
                </a:cxn>
                <a:cxn ang="0">
                  <a:pos x="T2" y="T3"/>
                </a:cxn>
                <a:cxn ang="0">
                  <a:pos x="T4" y="T5"/>
                </a:cxn>
                <a:cxn ang="0">
                  <a:pos x="T6" y="T7"/>
                </a:cxn>
                <a:cxn ang="0">
                  <a:pos x="T8" y="T9"/>
                </a:cxn>
              </a:cxnLst>
              <a:rect l="0" t="0" r="r" b="b"/>
              <a:pathLst>
                <a:path w="51" h="36">
                  <a:moveTo>
                    <a:pt x="0" y="27"/>
                  </a:moveTo>
                  <a:lnTo>
                    <a:pt x="5" y="36"/>
                  </a:lnTo>
                  <a:lnTo>
                    <a:pt x="51" y="11"/>
                  </a:lnTo>
                  <a:lnTo>
                    <a:pt x="45" y="0"/>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60" name="Freeform 17"/>
            <p:cNvSpPr/>
            <p:nvPr/>
          </p:nvSpPr>
          <p:spPr bwMode="auto">
            <a:xfrm>
              <a:off x="764" y="1519"/>
              <a:ext cx="36" cy="51"/>
            </a:xfrm>
            <a:custGeom>
              <a:avLst/>
              <a:gdLst>
                <a:gd name="T0" fmla="*/ 0 w 36"/>
                <a:gd name="T1" fmla="*/ 45 h 51"/>
                <a:gd name="T2" fmla="*/ 10 w 36"/>
                <a:gd name="T3" fmla="*/ 51 h 51"/>
                <a:gd name="T4" fmla="*/ 36 w 36"/>
                <a:gd name="T5" fmla="*/ 5 h 51"/>
                <a:gd name="T6" fmla="*/ 25 w 36"/>
                <a:gd name="T7" fmla="*/ 0 h 51"/>
                <a:gd name="T8" fmla="*/ 0 w 36"/>
                <a:gd name="T9" fmla="*/ 45 h 51"/>
              </a:gdLst>
              <a:ahLst/>
              <a:cxnLst>
                <a:cxn ang="0">
                  <a:pos x="T0" y="T1"/>
                </a:cxn>
                <a:cxn ang="0">
                  <a:pos x="T2" y="T3"/>
                </a:cxn>
                <a:cxn ang="0">
                  <a:pos x="T4" y="T5"/>
                </a:cxn>
                <a:cxn ang="0">
                  <a:pos x="T6" y="T7"/>
                </a:cxn>
                <a:cxn ang="0">
                  <a:pos x="T8" y="T9"/>
                </a:cxn>
              </a:cxnLst>
              <a:rect l="0" t="0" r="r" b="b"/>
              <a:pathLst>
                <a:path w="36" h="51">
                  <a:moveTo>
                    <a:pt x="0" y="45"/>
                  </a:moveTo>
                  <a:lnTo>
                    <a:pt x="10" y="51"/>
                  </a:lnTo>
                  <a:lnTo>
                    <a:pt x="36" y="5"/>
                  </a:lnTo>
                  <a:lnTo>
                    <a:pt x="25" y="0"/>
                  </a:lnTo>
                  <a:lnTo>
                    <a:pt x="0"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61" name="2         _13"/>
          <p:cNvGrpSpPr/>
          <p:nvPr/>
        </p:nvGrpSpPr>
        <p:grpSpPr>
          <a:xfrm>
            <a:off x="3957717" y="1097292"/>
            <a:ext cx="34282" cy="588566"/>
            <a:chOff x="5275684" y="1747635"/>
            <a:chExt cx="46296" cy="794824"/>
          </a:xfrm>
        </p:grpSpPr>
        <p:sp>
          <p:nvSpPr>
            <p:cNvPr id="62" name="矩形 61"/>
            <p:cNvSpPr/>
            <p:nvPr/>
          </p:nvSpPr>
          <p:spPr>
            <a:xfrm>
              <a:off x="5276261" y="1747635"/>
              <a:ext cx="45719" cy="5429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63" name="矩形 62"/>
            <p:cNvSpPr/>
            <p:nvPr/>
          </p:nvSpPr>
          <p:spPr>
            <a:xfrm>
              <a:off x="5275684" y="1999534"/>
              <a:ext cx="45719"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64" name="1          _14"/>
          <p:cNvGrpSpPr/>
          <p:nvPr/>
        </p:nvGrpSpPr>
        <p:grpSpPr>
          <a:xfrm>
            <a:off x="3803556" y="1362558"/>
            <a:ext cx="350875" cy="57791"/>
            <a:chOff x="5031626" y="2106315"/>
            <a:chExt cx="545439" cy="89837"/>
          </a:xfrm>
        </p:grpSpPr>
        <p:sp>
          <p:nvSpPr>
            <p:cNvPr id="65" name="矩形 64"/>
            <p:cNvSpPr/>
            <p:nvPr/>
          </p:nvSpPr>
          <p:spPr>
            <a:xfrm rot="5400000">
              <a:off x="5321532" y="1940617"/>
              <a:ext cx="89836" cy="42123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66" name="矩形 65"/>
            <p:cNvSpPr/>
            <p:nvPr/>
          </p:nvSpPr>
          <p:spPr>
            <a:xfrm rot="5400000">
              <a:off x="5197324" y="1940618"/>
              <a:ext cx="89836" cy="42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72" name="组合 124"/>
          <p:cNvGrpSpPr/>
          <p:nvPr/>
        </p:nvGrpSpPr>
        <p:grpSpPr>
          <a:xfrm>
            <a:off x="6284904" y="4264732"/>
            <a:ext cx="1026023" cy="1026201"/>
            <a:chOff x="304800" y="673100"/>
            <a:chExt cx="4000500" cy="4000500"/>
          </a:xfrm>
          <a:effectLst>
            <a:outerShdw blurRad="444500" dist="254000" dir="8100000" algn="tr" rotWithShape="0">
              <a:prstClr val="black">
                <a:alpha val="50000"/>
              </a:prstClr>
            </a:outerShdw>
          </a:effectLst>
        </p:grpSpPr>
        <p:sp>
          <p:nvSpPr>
            <p:cNvPr id="73" name="同心圆 7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4" name="椭圆 7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75" name="组合 127"/>
          <p:cNvGrpSpPr/>
          <p:nvPr/>
        </p:nvGrpSpPr>
        <p:grpSpPr>
          <a:xfrm>
            <a:off x="4758016" y="4606644"/>
            <a:ext cx="538351" cy="538444"/>
            <a:chOff x="304800" y="673100"/>
            <a:chExt cx="4000500" cy="4000500"/>
          </a:xfrm>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7" name="椭圆 7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78" name="组合 130"/>
          <p:cNvGrpSpPr/>
          <p:nvPr/>
        </p:nvGrpSpPr>
        <p:grpSpPr>
          <a:xfrm>
            <a:off x="5436689" y="4921761"/>
            <a:ext cx="746998" cy="747128"/>
            <a:chOff x="304800" y="673100"/>
            <a:chExt cx="4000500" cy="4000500"/>
          </a:xfrm>
          <a:effectLst>
            <a:outerShdw blurRad="444500" dist="254000" dir="8100000" algn="tr" rotWithShape="0">
              <a:prstClr val="black">
                <a:alpha val="50000"/>
              </a:prstClr>
            </a:outerShdw>
          </a:effectLst>
        </p:grpSpPr>
        <p:sp>
          <p:nvSpPr>
            <p:cNvPr id="79" name="同心圆 7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0" name="椭圆 79"/>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81" name="组合 133"/>
          <p:cNvGrpSpPr/>
          <p:nvPr/>
        </p:nvGrpSpPr>
        <p:grpSpPr>
          <a:xfrm>
            <a:off x="7758789" y="4731882"/>
            <a:ext cx="540868" cy="540962"/>
            <a:chOff x="304800" y="673100"/>
            <a:chExt cx="4000500" cy="4000500"/>
          </a:xfrm>
          <a:effectLst>
            <a:outerShdw blurRad="444500" dist="254000" dir="8100000" algn="tr" rotWithShape="0">
              <a:prstClr val="black">
                <a:alpha val="50000"/>
              </a:prstClr>
            </a:outerShdw>
          </a:effectLst>
        </p:grpSpPr>
        <p:sp>
          <p:nvSpPr>
            <p:cNvPr id="82" name="同心圆 8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3" name="椭圆 82"/>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84" name="组合 136"/>
          <p:cNvGrpSpPr/>
          <p:nvPr/>
        </p:nvGrpSpPr>
        <p:grpSpPr>
          <a:xfrm>
            <a:off x="766439" y="5040489"/>
            <a:ext cx="588755" cy="588857"/>
            <a:chOff x="304800" y="673100"/>
            <a:chExt cx="4000500" cy="4000500"/>
          </a:xfrm>
          <a:effectLst>
            <a:outerShdw blurRad="444500" dist="254000" dir="8100000" algn="tr" rotWithShape="0">
              <a:prstClr val="black">
                <a:alpha val="50000"/>
              </a:prstClr>
            </a:outerShdw>
          </a:effectLst>
        </p:grpSpPr>
        <p:sp>
          <p:nvSpPr>
            <p:cNvPr id="85" name="同心圆 8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6" name="椭圆 8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87" name="组合 139"/>
          <p:cNvGrpSpPr/>
          <p:nvPr/>
        </p:nvGrpSpPr>
        <p:grpSpPr>
          <a:xfrm>
            <a:off x="3962506" y="4529853"/>
            <a:ext cx="252447" cy="252491"/>
            <a:chOff x="304800" y="673100"/>
            <a:chExt cx="4000500" cy="4000500"/>
          </a:xfrm>
          <a:effectLst>
            <a:outerShdw blurRad="444500" dist="254000" dir="8100000" algn="tr" rotWithShape="0">
              <a:prstClr val="black">
                <a:alpha val="50000"/>
              </a:prstClr>
            </a:outerShdw>
          </a:effectLst>
        </p:grpSpPr>
        <p:sp>
          <p:nvSpPr>
            <p:cNvPr id="88" name="同心圆 8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9" name="椭圆 8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90" name="组合 142"/>
          <p:cNvGrpSpPr/>
          <p:nvPr/>
        </p:nvGrpSpPr>
        <p:grpSpPr>
          <a:xfrm>
            <a:off x="3181252" y="4327052"/>
            <a:ext cx="528983" cy="529075"/>
            <a:chOff x="304800" y="673100"/>
            <a:chExt cx="4000500" cy="4000500"/>
          </a:xfrm>
          <a:effectLst>
            <a:outerShdw blurRad="444500" dist="254000" dir="8100000" algn="tr" rotWithShape="0">
              <a:prstClr val="black">
                <a:alpha val="50000"/>
              </a:prstClr>
            </a:outerShdw>
          </a:effectLst>
        </p:grpSpPr>
        <p:sp>
          <p:nvSpPr>
            <p:cNvPr id="91" name="同心圆 9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2" name="椭圆 91"/>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93" name="组合 145"/>
          <p:cNvGrpSpPr/>
          <p:nvPr/>
        </p:nvGrpSpPr>
        <p:grpSpPr>
          <a:xfrm>
            <a:off x="8463984" y="3831665"/>
            <a:ext cx="1044954" cy="1045136"/>
            <a:chOff x="304800" y="673100"/>
            <a:chExt cx="4000500" cy="4000500"/>
          </a:xfrm>
          <a:effectLst>
            <a:outerShdw blurRad="444500" dist="254000" dir="8100000" algn="tr" rotWithShape="0">
              <a:prstClr val="black">
                <a:alpha val="50000"/>
              </a:prstClr>
            </a:outerShdw>
          </a:effectLst>
        </p:grpSpPr>
        <p:sp>
          <p:nvSpPr>
            <p:cNvPr id="94" name="同心圆 9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5" name="椭圆 94"/>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96" name="组合 148"/>
          <p:cNvGrpSpPr/>
          <p:nvPr/>
        </p:nvGrpSpPr>
        <p:grpSpPr>
          <a:xfrm>
            <a:off x="4419627" y="4325144"/>
            <a:ext cx="223041" cy="223080"/>
            <a:chOff x="304800" y="673100"/>
            <a:chExt cx="4000500" cy="4000500"/>
          </a:xfrm>
          <a:effectLst>
            <a:outerShdw blurRad="444500" dist="254000" dir="8100000" algn="tr" rotWithShape="0">
              <a:prstClr val="black">
                <a:alpha val="50000"/>
              </a:prstClr>
            </a:outerShdw>
          </a:effectLst>
        </p:grpSpPr>
        <p:sp>
          <p:nvSpPr>
            <p:cNvPr id="97" name="同心圆 9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8" name="椭圆 97"/>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99" name="组合 151"/>
          <p:cNvGrpSpPr/>
          <p:nvPr/>
        </p:nvGrpSpPr>
        <p:grpSpPr>
          <a:xfrm>
            <a:off x="1943138" y="4706145"/>
            <a:ext cx="962576" cy="962743"/>
            <a:chOff x="304800" y="673100"/>
            <a:chExt cx="4000500" cy="4000500"/>
          </a:xfrm>
          <a:effectLst>
            <a:outerShdw blurRad="444500" dist="254000" dir="8100000" algn="tr" rotWithShape="0">
              <a:prstClr val="black">
                <a:alpha val="50000"/>
              </a:prstClr>
            </a:outerShdw>
          </a:effectLst>
        </p:grpSpPr>
        <p:sp>
          <p:nvSpPr>
            <p:cNvPr id="100" name="同心圆 9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1" name="椭圆 100"/>
            <p:cNvSpPr/>
            <p:nvPr/>
          </p:nvSpPr>
          <p:spPr>
            <a:xfrm>
              <a:off x="392112" y="760412"/>
              <a:ext cx="3825873" cy="3825873"/>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02" name="组合 154"/>
          <p:cNvGrpSpPr/>
          <p:nvPr/>
        </p:nvGrpSpPr>
        <p:grpSpPr>
          <a:xfrm>
            <a:off x="1275194" y="4606645"/>
            <a:ext cx="520102" cy="520192"/>
            <a:chOff x="304800" y="673100"/>
            <a:chExt cx="4000500" cy="4000500"/>
          </a:xfrm>
          <a:effectLst>
            <a:outerShdw blurRad="444500" dist="254000" dir="8100000" algn="tr" rotWithShape="0">
              <a:prstClr val="black">
                <a:alpha val="50000"/>
              </a:prstClr>
            </a:outerShdw>
          </a:effectLst>
        </p:grpSpPr>
        <p:sp>
          <p:nvSpPr>
            <p:cNvPr id="103" name="同心圆 10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4" name="椭圆 103"/>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05" name="组合 157"/>
          <p:cNvGrpSpPr/>
          <p:nvPr/>
        </p:nvGrpSpPr>
        <p:grpSpPr>
          <a:xfrm>
            <a:off x="291078" y="4921760"/>
            <a:ext cx="316822" cy="316877"/>
            <a:chOff x="304800" y="673100"/>
            <a:chExt cx="4000500" cy="4000500"/>
          </a:xfrm>
          <a:effectLst>
            <a:outerShdw blurRad="444500" dist="254000" dir="8100000" algn="tr" rotWithShape="0">
              <a:prstClr val="black">
                <a:alpha val="50000"/>
              </a:prstClr>
            </a:outerShdw>
          </a:effectLst>
        </p:grpSpPr>
        <p:sp>
          <p:nvSpPr>
            <p:cNvPr id="106" name="同心圆 10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7" name="椭圆 10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08" name="组合 160"/>
          <p:cNvGrpSpPr/>
          <p:nvPr/>
        </p:nvGrpSpPr>
        <p:grpSpPr>
          <a:xfrm>
            <a:off x="117144" y="4738452"/>
            <a:ext cx="158410" cy="158438"/>
            <a:chOff x="304800" y="673100"/>
            <a:chExt cx="4000500" cy="4000500"/>
          </a:xfrm>
          <a:effectLst>
            <a:outerShdw blurRad="444500" dist="254000" dir="8100000" algn="tr" rotWithShape="0">
              <a:prstClr val="black">
                <a:alpha val="50000"/>
              </a:prstClr>
            </a:outerShdw>
          </a:effectLst>
        </p:grpSpPr>
        <p:sp>
          <p:nvSpPr>
            <p:cNvPr id="109" name="同心圆 10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10" name="椭圆 10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9" name="45345          _2"/>
          <p:cNvGrpSpPr/>
          <p:nvPr/>
        </p:nvGrpSpPr>
        <p:grpSpPr>
          <a:xfrm>
            <a:off x="3305025" y="3616660"/>
            <a:ext cx="2618499" cy="230832"/>
            <a:chOff x="4551668" y="4236939"/>
            <a:chExt cx="3492139" cy="307847"/>
          </a:xfrm>
        </p:grpSpPr>
        <p:sp>
          <p:nvSpPr>
            <p:cNvPr id="20" name="Oval 15"/>
            <p:cNvSpPr/>
            <p:nvPr/>
          </p:nvSpPr>
          <p:spPr bwMode="auto">
            <a:xfrm>
              <a:off x="6733798" y="4265768"/>
              <a:ext cx="219347" cy="219347"/>
            </a:xfrm>
            <a:prstGeom prst="ellipse">
              <a:avLst/>
            </a:prstGeom>
            <a:solidFill>
              <a:srgbClr val="123E61"/>
            </a:solidFill>
            <a:ln>
              <a:noFill/>
            </a:ln>
            <a:effectLst/>
          </p:spPr>
          <p:txBody>
            <a:bodyPr wrap="none" anchor="ctr"/>
            <a:lstStyle/>
            <a:p>
              <a:pPr algn="ctr" fontAlgn="base">
                <a:spcBef>
                  <a:spcPct val="0"/>
                </a:spcBef>
                <a:spcAft>
                  <a:spcPct val="0"/>
                </a:spcAft>
              </a:pPr>
              <a:endParaRPr lang="zh-CN" altLang="en-US" sz="600" dirty="0">
                <a:solidFill>
                  <a:srgbClr val="FFFDEF"/>
                </a:solidFill>
                <a:latin typeface="微软雅黑" panose="020B0503020204020204" pitchFamily="34" charset="-122"/>
                <a:ea typeface="微软雅黑" panose="020B0503020204020204" pitchFamily="34" charset="-122"/>
                <a:cs typeface="+mn-ea"/>
                <a:sym typeface="+mn-lt"/>
              </a:endParaRPr>
            </a:p>
          </p:txBody>
        </p:sp>
        <p:grpSp>
          <p:nvGrpSpPr>
            <p:cNvPr id="21" name="Group 16"/>
            <p:cNvGrpSpPr/>
            <p:nvPr/>
          </p:nvGrpSpPr>
          <p:grpSpPr bwMode="auto">
            <a:xfrm>
              <a:off x="6804182" y="4309707"/>
              <a:ext cx="78599" cy="126335"/>
              <a:chOff x="5746" y="3144"/>
              <a:chExt cx="215" cy="345"/>
            </a:xfrm>
            <a:solidFill>
              <a:schemeClr val="accent1"/>
            </a:solidFill>
          </p:grpSpPr>
          <p:sp>
            <p:nvSpPr>
              <p:cNvPr id="28" name="Freeform 17"/>
              <p:cNvSpPr/>
              <p:nvPr/>
            </p:nvSpPr>
            <p:spPr bwMode="auto">
              <a:xfrm>
                <a:off x="5779"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4" tIns="34282" rIns="68564" bIns="34282" numCol="1" spcCol="0" rtlCol="0" fromWordArt="0" anchor="ctr" anchorCtr="0" forceAA="0" compatLnSpc="1">
                <a:noAutofit/>
              </a:bodyPr>
              <a:lstStyle/>
              <a:p>
                <a:pPr algn="dist" fontAlgn="base">
                  <a:spcBef>
                    <a:spcPct val="0"/>
                  </a:spcBef>
                  <a:spcAft>
                    <a:spcPct val="0"/>
                  </a:spcAft>
                </a:pP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cs typeface="+mn-ea"/>
                  <a:sym typeface="+mn-lt"/>
                </a:endParaRPr>
              </a:p>
            </p:txBody>
          </p:sp>
          <p:sp>
            <p:nvSpPr>
              <p:cNvPr id="29" name="Freeform 18"/>
              <p:cNvSpPr/>
              <p:nvPr/>
            </p:nvSpPr>
            <p:spPr bwMode="auto">
              <a:xfrm>
                <a:off x="5746"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4" tIns="34282" rIns="68564" bIns="34282" numCol="1" spcCol="0" rtlCol="0" fromWordArt="0" anchor="ctr" anchorCtr="0" forceAA="0" compatLnSpc="1">
                <a:noAutofit/>
              </a:bodyPr>
              <a:lstStyle/>
              <a:p>
                <a:pPr algn="dist" fontAlgn="base">
                  <a:spcBef>
                    <a:spcPct val="0"/>
                  </a:spcBef>
                  <a:spcAft>
                    <a:spcPct val="0"/>
                  </a:spcAft>
                </a:pP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cs typeface="+mn-ea"/>
                  <a:sym typeface="+mn-lt"/>
                </a:endParaRPr>
              </a:p>
            </p:txBody>
          </p:sp>
        </p:grpSp>
        <p:sp>
          <p:nvSpPr>
            <p:cNvPr id="22" name="Text Box 20"/>
            <p:cNvSpPr txBox="1"/>
            <p:nvPr/>
          </p:nvSpPr>
          <p:spPr bwMode="auto">
            <a:xfrm>
              <a:off x="6959499" y="4236939"/>
              <a:ext cx="1084308" cy="307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日期：</a:t>
              </a:r>
              <a:r>
                <a:rPr lang="en-US" altLang="zh-CN" sz="900" dirty="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20XX</a:t>
              </a:r>
              <a:endParaRPr lang="en-US" altLang="zh-CN"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23" name="Oval 10"/>
            <p:cNvSpPr/>
            <p:nvPr/>
          </p:nvSpPr>
          <p:spPr bwMode="auto">
            <a:xfrm>
              <a:off x="4551668" y="4259514"/>
              <a:ext cx="219347" cy="219347"/>
            </a:xfrm>
            <a:prstGeom prst="ellipse">
              <a:avLst/>
            </a:prstGeom>
            <a:solidFill>
              <a:srgbClr val="123E61"/>
            </a:solidFill>
            <a:ln>
              <a:noFill/>
            </a:ln>
            <a:effectLst/>
          </p:spPr>
          <p:txBody>
            <a:bodyPr wrap="none" anchor="ctr"/>
            <a:lstStyle/>
            <a:p>
              <a:pPr algn="ctr" fontAlgn="base">
                <a:spcBef>
                  <a:spcPct val="0"/>
                </a:spcBef>
                <a:spcAft>
                  <a:spcPct val="0"/>
                </a:spcAft>
              </a:pPr>
              <a:endParaRPr lang="zh-CN" altLang="en-US" sz="600" dirty="0">
                <a:solidFill>
                  <a:srgbClr val="FFFDEF"/>
                </a:solidFill>
                <a:latin typeface="微软雅黑" panose="020B0503020204020204" pitchFamily="34" charset="-122"/>
                <a:ea typeface="微软雅黑" panose="020B0503020204020204" pitchFamily="34" charset="-122"/>
                <a:cs typeface="+mn-ea"/>
                <a:sym typeface="+mn-lt"/>
              </a:endParaRPr>
            </a:p>
          </p:txBody>
        </p:sp>
        <p:grpSp>
          <p:nvGrpSpPr>
            <p:cNvPr id="24" name="组合 23"/>
            <p:cNvGrpSpPr/>
            <p:nvPr/>
          </p:nvGrpSpPr>
          <p:grpSpPr>
            <a:xfrm>
              <a:off x="4611357" y="4307395"/>
              <a:ext cx="100336" cy="114060"/>
              <a:chOff x="860980" y="3583766"/>
              <a:chExt cx="100336" cy="114060"/>
            </a:xfrm>
            <a:solidFill>
              <a:schemeClr val="accent1"/>
            </a:solidFill>
          </p:grpSpPr>
          <p:sp>
            <p:nvSpPr>
              <p:cNvPr id="26" name="Freeform 12"/>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4" tIns="34282" rIns="68564" bIns="34282" numCol="1" spcCol="0" rtlCol="0" fromWordArt="0" anchor="ctr" anchorCtr="0" forceAA="0" compatLnSpc="1">
                <a:noAutofit/>
              </a:bodyPr>
              <a:lstStyle/>
              <a:p>
                <a:pPr algn="dist" fontAlgn="base">
                  <a:spcBef>
                    <a:spcPct val="0"/>
                  </a:spcBef>
                  <a:spcAft>
                    <a:spcPct val="0"/>
                  </a:spcAft>
                </a:pP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cs typeface="+mn-ea"/>
                  <a:sym typeface="+mn-lt"/>
                </a:endParaRPr>
              </a:p>
            </p:txBody>
          </p:sp>
          <p:sp>
            <p:nvSpPr>
              <p:cNvPr id="27"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4" tIns="34282" rIns="68564" bIns="34282" numCol="1" spcCol="0" rtlCol="0" fromWordArt="0" anchor="ctr" anchorCtr="0" forceAA="0" compatLnSpc="1">
                <a:noAutofit/>
              </a:bodyPr>
              <a:lstStyle/>
              <a:p>
                <a:pPr algn="dist" fontAlgn="base">
                  <a:spcBef>
                    <a:spcPct val="0"/>
                  </a:spcBef>
                  <a:spcAft>
                    <a:spcPct val="0"/>
                  </a:spcAft>
                </a:pP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cs typeface="+mn-ea"/>
                  <a:sym typeface="+mn-lt"/>
                </a:endParaRPr>
              </a:p>
            </p:txBody>
          </p:sp>
        </p:grpSp>
        <p:sp>
          <p:nvSpPr>
            <p:cNvPr id="25" name="矩形 24"/>
            <p:cNvSpPr/>
            <p:nvPr/>
          </p:nvSpPr>
          <p:spPr>
            <a:xfrm>
              <a:off x="4770877" y="4236939"/>
              <a:ext cx="1310943" cy="306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汇报人</a:t>
              </a:r>
              <a:r>
                <a:rPr lang="zh-CN" altLang="en-US" sz="900" dirty="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：帮范儿</a:t>
              </a:r>
            </a:p>
          </p:txBody>
        </p:sp>
      </p:gr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3289" y="4338599"/>
            <a:ext cx="789252" cy="787827"/>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p:cTn id="7" dur="500" fill="hold"/>
                                        <p:tgtEl>
                                          <p:spTgt spid="72"/>
                                        </p:tgtEl>
                                        <p:attrNameLst>
                                          <p:attrName>ppt_w</p:attrName>
                                        </p:attrNameLst>
                                      </p:cBhvr>
                                      <p:tavLst>
                                        <p:tav tm="0">
                                          <p:val>
                                            <p:fltVal val="0"/>
                                          </p:val>
                                        </p:tav>
                                        <p:tav tm="100000">
                                          <p:val>
                                            <p:strVal val="#ppt_w"/>
                                          </p:val>
                                        </p:tav>
                                      </p:tavLst>
                                    </p:anim>
                                    <p:anim calcmode="lin" valueType="num">
                                      <p:cBhvr>
                                        <p:cTn id="8" dur="500" fill="hold"/>
                                        <p:tgtEl>
                                          <p:spTgt spid="72"/>
                                        </p:tgtEl>
                                        <p:attrNameLst>
                                          <p:attrName>ppt_h</p:attrName>
                                        </p:attrNameLst>
                                      </p:cBhvr>
                                      <p:tavLst>
                                        <p:tav tm="0">
                                          <p:val>
                                            <p:fltVal val="0"/>
                                          </p:val>
                                        </p:tav>
                                        <p:tav tm="100000">
                                          <p:val>
                                            <p:strVal val="#ppt_h"/>
                                          </p:val>
                                        </p:tav>
                                      </p:tavLst>
                                    </p:anim>
                                    <p:anim calcmode="lin" valueType="num">
                                      <p:cBhvr>
                                        <p:cTn id="9" dur="500" fill="hold"/>
                                        <p:tgtEl>
                                          <p:spTgt spid="72"/>
                                        </p:tgtEl>
                                        <p:attrNameLst>
                                          <p:attrName>ppt_x</p:attrName>
                                        </p:attrNameLst>
                                      </p:cBhvr>
                                      <p:tavLst>
                                        <p:tav tm="0">
                                          <p:val>
                                            <p:fltVal val="0.5"/>
                                          </p:val>
                                        </p:tav>
                                        <p:tav tm="100000">
                                          <p:val>
                                            <p:strVal val="#ppt_x"/>
                                          </p:val>
                                        </p:tav>
                                      </p:tavLst>
                                    </p:anim>
                                    <p:anim calcmode="lin" valueType="num">
                                      <p:cBhvr>
                                        <p:cTn id="10" dur="500" fill="hold"/>
                                        <p:tgtEl>
                                          <p:spTgt spid="72"/>
                                        </p:tgtEl>
                                        <p:attrNameLst>
                                          <p:attrName>ppt_y</p:attrName>
                                        </p:attrNameLst>
                                      </p:cBhvr>
                                      <p:tavLst>
                                        <p:tav tm="0">
                                          <p:val>
                                            <p:fltVal val="0.5"/>
                                          </p:val>
                                        </p:tav>
                                        <p:tav tm="100000">
                                          <p:val>
                                            <p:strVal val="#ppt_y"/>
                                          </p:val>
                                        </p:tav>
                                      </p:tavLst>
                                    </p:anim>
                                  </p:childTnLst>
                                </p:cTn>
                              </p:par>
                              <p:par>
                                <p:cTn id="11" presetID="23" presetClass="entr" presetSubtype="528" fill="hold" nodeType="withEffect">
                                  <p:stCondLst>
                                    <p:cond delay="300"/>
                                  </p:stCondLst>
                                  <p:childTnLst>
                                    <p:set>
                                      <p:cBhvr>
                                        <p:cTn id="12" dur="1" fill="hold">
                                          <p:stCondLst>
                                            <p:cond delay="0"/>
                                          </p:stCondLst>
                                        </p:cTn>
                                        <p:tgtEl>
                                          <p:spTgt spid="75"/>
                                        </p:tgtEl>
                                        <p:attrNameLst>
                                          <p:attrName>style.visibility</p:attrName>
                                        </p:attrNameLst>
                                      </p:cBhvr>
                                      <p:to>
                                        <p:strVal val="visible"/>
                                      </p:to>
                                    </p:set>
                                    <p:anim calcmode="lin" valueType="num">
                                      <p:cBhvr>
                                        <p:cTn id="13" dur="500" fill="hold"/>
                                        <p:tgtEl>
                                          <p:spTgt spid="75"/>
                                        </p:tgtEl>
                                        <p:attrNameLst>
                                          <p:attrName>ppt_w</p:attrName>
                                        </p:attrNameLst>
                                      </p:cBhvr>
                                      <p:tavLst>
                                        <p:tav tm="0">
                                          <p:val>
                                            <p:fltVal val="0"/>
                                          </p:val>
                                        </p:tav>
                                        <p:tav tm="100000">
                                          <p:val>
                                            <p:strVal val="#ppt_w"/>
                                          </p:val>
                                        </p:tav>
                                      </p:tavLst>
                                    </p:anim>
                                    <p:anim calcmode="lin" valueType="num">
                                      <p:cBhvr>
                                        <p:cTn id="14" dur="500" fill="hold"/>
                                        <p:tgtEl>
                                          <p:spTgt spid="75"/>
                                        </p:tgtEl>
                                        <p:attrNameLst>
                                          <p:attrName>ppt_h</p:attrName>
                                        </p:attrNameLst>
                                      </p:cBhvr>
                                      <p:tavLst>
                                        <p:tav tm="0">
                                          <p:val>
                                            <p:fltVal val="0"/>
                                          </p:val>
                                        </p:tav>
                                        <p:tav tm="100000">
                                          <p:val>
                                            <p:strVal val="#ppt_h"/>
                                          </p:val>
                                        </p:tav>
                                      </p:tavLst>
                                    </p:anim>
                                    <p:anim calcmode="lin" valueType="num">
                                      <p:cBhvr>
                                        <p:cTn id="15" dur="500" fill="hold"/>
                                        <p:tgtEl>
                                          <p:spTgt spid="75"/>
                                        </p:tgtEl>
                                        <p:attrNameLst>
                                          <p:attrName>ppt_x</p:attrName>
                                        </p:attrNameLst>
                                      </p:cBhvr>
                                      <p:tavLst>
                                        <p:tav tm="0">
                                          <p:val>
                                            <p:fltVal val="0.5"/>
                                          </p:val>
                                        </p:tav>
                                        <p:tav tm="100000">
                                          <p:val>
                                            <p:strVal val="#ppt_x"/>
                                          </p:val>
                                        </p:tav>
                                      </p:tavLst>
                                    </p:anim>
                                    <p:anim calcmode="lin" valueType="num">
                                      <p:cBhvr>
                                        <p:cTn id="16" dur="500" fill="hold"/>
                                        <p:tgtEl>
                                          <p:spTgt spid="75"/>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700"/>
                                  </p:stCondLst>
                                  <p:childTnLst>
                                    <p:set>
                                      <p:cBhvr>
                                        <p:cTn id="18" dur="1" fill="hold">
                                          <p:stCondLst>
                                            <p:cond delay="0"/>
                                          </p:stCondLst>
                                        </p:cTn>
                                        <p:tgtEl>
                                          <p:spTgt spid="78"/>
                                        </p:tgtEl>
                                        <p:attrNameLst>
                                          <p:attrName>style.visibility</p:attrName>
                                        </p:attrNameLst>
                                      </p:cBhvr>
                                      <p:to>
                                        <p:strVal val="visible"/>
                                      </p:to>
                                    </p:set>
                                    <p:anim calcmode="lin" valueType="num">
                                      <p:cBhvr>
                                        <p:cTn id="19" dur="500" fill="hold"/>
                                        <p:tgtEl>
                                          <p:spTgt spid="78"/>
                                        </p:tgtEl>
                                        <p:attrNameLst>
                                          <p:attrName>ppt_w</p:attrName>
                                        </p:attrNameLst>
                                      </p:cBhvr>
                                      <p:tavLst>
                                        <p:tav tm="0">
                                          <p:val>
                                            <p:fltVal val="0"/>
                                          </p:val>
                                        </p:tav>
                                        <p:tav tm="100000">
                                          <p:val>
                                            <p:strVal val="#ppt_w"/>
                                          </p:val>
                                        </p:tav>
                                      </p:tavLst>
                                    </p:anim>
                                    <p:anim calcmode="lin" valueType="num">
                                      <p:cBhvr>
                                        <p:cTn id="20" dur="500" fill="hold"/>
                                        <p:tgtEl>
                                          <p:spTgt spid="78"/>
                                        </p:tgtEl>
                                        <p:attrNameLst>
                                          <p:attrName>ppt_h</p:attrName>
                                        </p:attrNameLst>
                                      </p:cBhvr>
                                      <p:tavLst>
                                        <p:tav tm="0">
                                          <p:val>
                                            <p:fltVal val="0"/>
                                          </p:val>
                                        </p:tav>
                                        <p:tav tm="100000">
                                          <p:val>
                                            <p:strVal val="#ppt_h"/>
                                          </p:val>
                                        </p:tav>
                                      </p:tavLst>
                                    </p:anim>
                                    <p:anim calcmode="lin" valueType="num">
                                      <p:cBhvr>
                                        <p:cTn id="21" dur="500" fill="hold"/>
                                        <p:tgtEl>
                                          <p:spTgt spid="78"/>
                                        </p:tgtEl>
                                        <p:attrNameLst>
                                          <p:attrName>ppt_x</p:attrName>
                                        </p:attrNameLst>
                                      </p:cBhvr>
                                      <p:tavLst>
                                        <p:tav tm="0">
                                          <p:val>
                                            <p:fltVal val="0.5"/>
                                          </p:val>
                                        </p:tav>
                                        <p:tav tm="100000">
                                          <p:val>
                                            <p:strVal val="#ppt_x"/>
                                          </p:val>
                                        </p:tav>
                                      </p:tavLst>
                                    </p:anim>
                                    <p:anim calcmode="lin" valueType="num">
                                      <p:cBhvr>
                                        <p:cTn id="22" dur="500" fill="hold"/>
                                        <p:tgtEl>
                                          <p:spTgt spid="78"/>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300"/>
                                  </p:stCondLst>
                                  <p:childTnLst>
                                    <p:set>
                                      <p:cBhvr>
                                        <p:cTn id="24" dur="1" fill="hold">
                                          <p:stCondLst>
                                            <p:cond delay="0"/>
                                          </p:stCondLst>
                                        </p:cTn>
                                        <p:tgtEl>
                                          <p:spTgt spid="81"/>
                                        </p:tgtEl>
                                        <p:attrNameLst>
                                          <p:attrName>style.visibility</p:attrName>
                                        </p:attrNameLst>
                                      </p:cBhvr>
                                      <p:to>
                                        <p:strVal val="visible"/>
                                      </p:to>
                                    </p:set>
                                    <p:anim calcmode="lin" valueType="num">
                                      <p:cBhvr>
                                        <p:cTn id="25" dur="500" fill="hold"/>
                                        <p:tgtEl>
                                          <p:spTgt spid="81"/>
                                        </p:tgtEl>
                                        <p:attrNameLst>
                                          <p:attrName>ppt_w</p:attrName>
                                        </p:attrNameLst>
                                      </p:cBhvr>
                                      <p:tavLst>
                                        <p:tav tm="0">
                                          <p:val>
                                            <p:fltVal val="0"/>
                                          </p:val>
                                        </p:tav>
                                        <p:tav tm="100000">
                                          <p:val>
                                            <p:strVal val="#ppt_w"/>
                                          </p:val>
                                        </p:tav>
                                      </p:tavLst>
                                    </p:anim>
                                    <p:anim calcmode="lin" valueType="num">
                                      <p:cBhvr>
                                        <p:cTn id="26" dur="500" fill="hold"/>
                                        <p:tgtEl>
                                          <p:spTgt spid="81"/>
                                        </p:tgtEl>
                                        <p:attrNameLst>
                                          <p:attrName>ppt_h</p:attrName>
                                        </p:attrNameLst>
                                      </p:cBhvr>
                                      <p:tavLst>
                                        <p:tav tm="0">
                                          <p:val>
                                            <p:fltVal val="0"/>
                                          </p:val>
                                        </p:tav>
                                        <p:tav tm="100000">
                                          <p:val>
                                            <p:strVal val="#ppt_h"/>
                                          </p:val>
                                        </p:tav>
                                      </p:tavLst>
                                    </p:anim>
                                    <p:anim calcmode="lin" valueType="num">
                                      <p:cBhvr>
                                        <p:cTn id="27" dur="500" fill="hold"/>
                                        <p:tgtEl>
                                          <p:spTgt spid="81"/>
                                        </p:tgtEl>
                                        <p:attrNameLst>
                                          <p:attrName>ppt_x</p:attrName>
                                        </p:attrNameLst>
                                      </p:cBhvr>
                                      <p:tavLst>
                                        <p:tav tm="0">
                                          <p:val>
                                            <p:fltVal val="0.5"/>
                                          </p:val>
                                        </p:tav>
                                        <p:tav tm="100000">
                                          <p:val>
                                            <p:strVal val="#ppt_x"/>
                                          </p:val>
                                        </p:tav>
                                      </p:tavLst>
                                    </p:anim>
                                    <p:anim calcmode="lin" valueType="num">
                                      <p:cBhvr>
                                        <p:cTn id="28" dur="500" fill="hold"/>
                                        <p:tgtEl>
                                          <p:spTgt spid="81"/>
                                        </p:tgtEl>
                                        <p:attrNameLst>
                                          <p:attrName>ppt_y</p:attrName>
                                        </p:attrNameLst>
                                      </p:cBhvr>
                                      <p:tavLst>
                                        <p:tav tm="0">
                                          <p:val>
                                            <p:fltVal val="0.5"/>
                                          </p:val>
                                        </p:tav>
                                        <p:tav tm="100000">
                                          <p:val>
                                            <p:strVal val="#ppt_y"/>
                                          </p:val>
                                        </p:tav>
                                      </p:tavLst>
                                    </p:anim>
                                  </p:childTnLst>
                                </p:cTn>
                              </p:par>
                              <p:par>
                                <p:cTn id="29" presetID="23" presetClass="entr" presetSubtype="528" fill="hold" nodeType="withEffect">
                                  <p:stCondLst>
                                    <p:cond delay="100"/>
                                  </p:stCondLst>
                                  <p:childTnLst>
                                    <p:set>
                                      <p:cBhvr>
                                        <p:cTn id="30" dur="1" fill="hold">
                                          <p:stCondLst>
                                            <p:cond delay="0"/>
                                          </p:stCondLst>
                                        </p:cTn>
                                        <p:tgtEl>
                                          <p:spTgt spid="84"/>
                                        </p:tgtEl>
                                        <p:attrNameLst>
                                          <p:attrName>style.visibility</p:attrName>
                                        </p:attrNameLst>
                                      </p:cBhvr>
                                      <p:to>
                                        <p:strVal val="visible"/>
                                      </p:to>
                                    </p:set>
                                    <p:anim calcmode="lin" valueType="num">
                                      <p:cBhvr>
                                        <p:cTn id="31" dur="500" fill="hold"/>
                                        <p:tgtEl>
                                          <p:spTgt spid="84"/>
                                        </p:tgtEl>
                                        <p:attrNameLst>
                                          <p:attrName>ppt_w</p:attrName>
                                        </p:attrNameLst>
                                      </p:cBhvr>
                                      <p:tavLst>
                                        <p:tav tm="0">
                                          <p:val>
                                            <p:fltVal val="0"/>
                                          </p:val>
                                        </p:tav>
                                        <p:tav tm="100000">
                                          <p:val>
                                            <p:strVal val="#ppt_w"/>
                                          </p:val>
                                        </p:tav>
                                      </p:tavLst>
                                    </p:anim>
                                    <p:anim calcmode="lin" valueType="num">
                                      <p:cBhvr>
                                        <p:cTn id="32" dur="500" fill="hold"/>
                                        <p:tgtEl>
                                          <p:spTgt spid="84"/>
                                        </p:tgtEl>
                                        <p:attrNameLst>
                                          <p:attrName>ppt_h</p:attrName>
                                        </p:attrNameLst>
                                      </p:cBhvr>
                                      <p:tavLst>
                                        <p:tav tm="0">
                                          <p:val>
                                            <p:fltVal val="0"/>
                                          </p:val>
                                        </p:tav>
                                        <p:tav tm="100000">
                                          <p:val>
                                            <p:strVal val="#ppt_h"/>
                                          </p:val>
                                        </p:tav>
                                      </p:tavLst>
                                    </p:anim>
                                    <p:anim calcmode="lin" valueType="num">
                                      <p:cBhvr>
                                        <p:cTn id="33" dur="500" fill="hold"/>
                                        <p:tgtEl>
                                          <p:spTgt spid="84"/>
                                        </p:tgtEl>
                                        <p:attrNameLst>
                                          <p:attrName>ppt_x</p:attrName>
                                        </p:attrNameLst>
                                      </p:cBhvr>
                                      <p:tavLst>
                                        <p:tav tm="0">
                                          <p:val>
                                            <p:fltVal val="0.5"/>
                                          </p:val>
                                        </p:tav>
                                        <p:tav tm="100000">
                                          <p:val>
                                            <p:strVal val="#ppt_x"/>
                                          </p:val>
                                        </p:tav>
                                      </p:tavLst>
                                    </p:anim>
                                    <p:anim calcmode="lin" valueType="num">
                                      <p:cBhvr>
                                        <p:cTn id="34" dur="500" fill="hold"/>
                                        <p:tgtEl>
                                          <p:spTgt spid="84"/>
                                        </p:tgtEl>
                                        <p:attrNameLst>
                                          <p:attrName>ppt_y</p:attrName>
                                        </p:attrNameLst>
                                      </p:cBhvr>
                                      <p:tavLst>
                                        <p:tav tm="0">
                                          <p:val>
                                            <p:fltVal val="0.5"/>
                                          </p:val>
                                        </p:tav>
                                        <p:tav tm="100000">
                                          <p:val>
                                            <p:strVal val="#ppt_y"/>
                                          </p:val>
                                        </p:tav>
                                      </p:tavLst>
                                    </p:anim>
                                  </p:childTnLst>
                                </p:cTn>
                              </p:par>
                              <p:par>
                                <p:cTn id="35" presetID="23" presetClass="entr" presetSubtype="528" fill="hold" nodeType="withEffect">
                                  <p:stCondLst>
                                    <p:cond delay="600"/>
                                  </p:stCondLst>
                                  <p:childTnLst>
                                    <p:set>
                                      <p:cBhvr>
                                        <p:cTn id="36" dur="1" fill="hold">
                                          <p:stCondLst>
                                            <p:cond delay="0"/>
                                          </p:stCondLst>
                                        </p:cTn>
                                        <p:tgtEl>
                                          <p:spTgt spid="87"/>
                                        </p:tgtEl>
                                        <p:attrNameLst>
                                          <p:attrName>style.visibility</p:attrName>
                                        </p:attrNameLst>
                                      </p:cBhvr>
                                      <p:to>
                                        <p:strVal val="visible"/>
                                      </p:to>
                                    </p:set>
                                    <p:anim calcmode="lin" valueType="num">
                                      <p:cBhvr>
                                        <p:cTn id="37" dur="500" fill="hold"/>
                                        <p:tgtEl>
                                          <p:spTgt spid="87"/>
                                        </p:tgtEl>
                                        <p:attrNameLst>
                                          <p:attrName>ppt_w</p:attrName>
                                        </p:attrNameLst>
                                      </p:cBhvr>
                                      <p:tavLst>
                                        <p:tav tm="0">
                                          <p:val>
                                            <p:fltVal val="0"/>
                                          </p:val>
                                        </p:tav>
                                        <p:tav tm="100000">
                                          <p:val>
                                            <p:strVal val="#ppt_w"/>
                                          </p:val>
                                        </p:tav>
                                      </p:tavLst>
                                    </p:anim>
                                    <p:anim calcmode="lin" valueType="num">
                                      <p:cBhvr>
                                        <p:cTn id="38" dur="500" fill="hold"/>
                                        <p:tgtEl>
                                          <p:spTgt spid="87"/>
                                        </p:tgtEl>
                                        <p:attrNameLst>
                                          <p:attrName>ppt_h</p:attrName>
                                        </p:attrNameLst>
                                      </p:cBhvr>
                                      <p:tavLst>
                                        <p:tav tm="0">
                                          <p:val>
                                            <p:fltVal val="0"/>
                                          </p:val>
                                        </p:tav>
                                        <p:tav tm="100000">
                                          <p:val>
                                            <p:strVal val="#ppt_h"/>
                                          </p:val>
                                        </p:tav>
                                      </p:tavLst>
                                    </p:anim>
                                    <p:anim calcmode="lin" valueType="num">
                                      <p:cBhvr>
                                        <p:cTn id="39" dur="500" fill="hold"/>
                                        <p:tgtEl>
                                          <p:spTgt spid="87"/>
                                        </p:tgtEl>
                                        <p:attrNameLst>
                                          <p:attrName>ppt_x</p:attrName>
                                        </p:attrNameLst>
                                      </p:cBhvr>
                                      <p:tavLst>
                                        <p:tav tm="0">
                                          <p:val>
                                            <p:fltVal val="0.5"/>
                                          </p:val>
                                        </p:tav>
                                        <p:tav tm="100000">
                                          <p:val>
                                            <p:strVal val="#ppt_x"/>
                                          </p:val>
                                        </p:tav>
                                      </p:tavLst>
                                    </p:anim>
                                    <p:anim calcmode="lin" valueType="num">
                                      <p:cBhvr>
                                        <p:cTn id="40" dur="500" fill="hold"/>
                                        <p:tgtEl>
                                          <p:spTgt spid="87"/>
                                        </p:tgtEl>
                                        <p:attrNameLst>
                                          <p:attrName>ppt_y</p:attrName>
                                        </p:attrNameLst>
                                      </p:cBhvr>
                                      <p:tavLst>
                                        <p:tav tm="0">
                                          <p:val>
                                            <p:fltVal val="0.5"/>
                                          </p:val>
                                        </p:tav>
                                        <p:tav tm="100000">
                                          <p:val>
                                            <p:strVal val="#ppt_y"/>
                                          </p:val>
                                        </p:tav>
                                      </p:tavLst>
                                    </p:anim>
                                  </p:childTnLst>
                                </p:cTn>
                              </p:par>
                              <p:par>
                                <p:cTn id="41" presetID="23" presetClass="entr" presetSubtype="528" fill="hold" nodeType="withEffect">
                                  <p:stCondLst>
                                    <p:cond delay="300"/>
                                  </p:stCondLst>
                                  <p:childTnLst>
                                    <p:set>
                                      <p:cBhvr>
                                        <p:cTn id="42" dur="1" fill="hold">
                                          <p:stCondLst>
                                            <p:cond delay="0"/>
                                          </p:stCondLst>
                                        </p:cTn>
                                        <p:tgtEl>
                                          <p:spTgt spid="90"/>
                                        </p:tgtEl>
                                        <p:attrNameLst>
                                          <p:attrName>style.visibility</p:attrName>
                                        </p:attrNameLst>
                                      </p:cBhvr>
                                      <p:to>
                                        <p:strVal val="visible"/>
                                      </p:to>
                                    </p:set>
                                    <p:anim calcmode="lin" valueType="num">
                                      <p:cBhvr>
                                        <p:cTn id="43" dur="500" fill="hold"/>
                                        <p:tgtEl>
                                          <p:spTgt spid="90"/>
                                        </p:tgtEl>
                                        <p:attrNameLst>
                                          <p:attrName>ppt_w</p:attrName>
                                        </p:attrNameLst>
                                      </p:cBhvr>
                                      <p:tavLst>
                                        <p:tav tm="0">
                                          <p:val>
                                            <p:fltVal val="0"/>
                                          </p:val>
                                        </p:tav>
                                        <p:tav tm="100000">
                                          <p:val>
                                            <p:strVal val="#ppt_w"/>
                                          </p:val>
                                        </p:tav>
                                      </p:tavLst>
                                    </p:anim>
                                    <p:anim calcmode="lin" valueType="num">
                                      <p:cBhvr>
                                        <p:cTn id="44" dur="500" fill="hold"/>
                                        <p:tgtEl>
                                          <p:spTgt spid="90"/>
                                        </p:tgtEl>
                                        <p:attrNameLst>
                                          <p:attrName>ppt_h</p:attrName>
                                        </p:attrNameLst>
                                      </p:cBhvr>
                                      <p:tavLst>
                                        <p:tav tm="0">
                                          <p:val>
                                            <p:fltVal val="0"/>
                                          </p:val>
                                        </p:tav>
                                        <p:tav tm="100000">
                                          <p:val>
                                            <p:strVal val="#ppt_h"/>
                                          </p:val>
                                        </p:tav>
                                      </p:tavLst>
                                    </p:anim>
                                    <p:anim calcmode="lin" valueType="num">
                                      <p:cBhvr>
                                        <p:cTn id="45" dur="500" fill="hold"/>
                                        <p:tgtEl>
                                          <p:spTgt spid="90"/>
                                        </p:tgtEl>
                                        <p:attrNameLst>
                                          <p:attrName>ppt_x</p:attrName>
                                        </p:attrNameLst>
                                      </p:cBhvr>
                                      <p:tavLst>
                                        <p:tav tm="0">
                                          <p:val>
                                            <p:fltVal val="0.5"/>
                                          </p:val>
                                        </p:tav>
                                        <p:tav tm="100000">
                                          <p:val>
                                            <p:strVal val="#ppt_x"/>
                                          </p:val>
                                        </p:tav>
                                      </p:tavLst>
                                    </p:anim>
                                    <p:anim calcmode="lin" valueType="num">
                                      <p:cBhvr>
                                        <p:cTn id="46" dur="500" fill="hold"/>
                                        <p:tgtEl>
                                          <p:spTgt spid="90"/>
                                        </p:tgtEl>
                                        <p:attrNameLst>
                                          <p:attrName>ppt_y</p:attrName>
                                        </p:attrNameLst>
                                      </p:cBhvr>
                                      <p:tavLst>
                                        <p:tav tm="0">
                                          <p:val>
                                            <p:fltVal val="0.5"/>
                                          </p:val>
                                        </p:tav>
                                        <p:tav tm="100000">
                                          <p:val>
                                            <p:strVal val="#ppt_y"/>
                                          </p:val>
                                        </p:tav>
                                      </p:tavLst>
                                    </p:anim>
                                  </p:childTnLst>
                                </p:cTn>
                              </p:par>
                              <p:par>
                                <p:cTn id="47" presetID="23" presetClass="entr" presetSubtype="528" fill="hold" nodeType="withEffect">
                                  <p:stCondLst>
                                    <p:cond delay="300"/>
                                  </p:stCondLst>
                                  <p:childTnLst>
                                    <p:set>
                                      <p:cBhvr>
                                        <p:cTn id="48" dur="1" fill="hold">
                                          <p:stCondLst>
                                            <p:cond delay="0"/>
                                          </p:stCondLst>
                                        </p:cTn>
                                        <p:tgtEl>
                                          <p:spTgt spid="93"/>
                                        </p:tgtEl>
                                        <p:attrNameLst>
                                          <p:attrName>style.visibility</p:attrName>
                                        </p:attrNameLst>
                                      </p:cBhvr>
                                      <p:to>
                                        <p:strVal val="visible"/>
                                      </p:to>
                                    </p:set>
                                    <p:anim calcmode="lin" valueType="num">
                                      <p:cBhvr>
                                        <p:cTn id="49" dur="500" fill="hold"/>
                                        <p:tgtEl>
                                          <p:spTgt spid="93"/>
                                        </p:tgtEl>
                                        <p:attrNameLst>
                                          <p:attrName>ppt_w</p:attrName>
                                        </p:attrNameLst>
                                      </p:cBhvr>
                                      <p:tavLst>
                                        <p:tav tm="0">
                                          <p:val>
                                            <p:fltVal val="0"/>
                                          </p:val>
                                        </p:tav>
                                        <p:tav tm="100000">
                                          <p:val>
                                            <p:strVal val="#ppt_w"/>
                                          </p:val>
                                        </p:tav>
                                      </p:tavLst>
                                    </p:anim>
                                    <p:anim calcmode="lin" valueType="num">
                                      <p:cBhvr>
                                        <p:cTn id="50" dur="500" fill="hold"/>
                                        <p:tgtEl>
                                          <p:spTgt spid="93"/>
                                        </p:tgtEl>
                                        <p:attrNameLst>
                                          <p:attrName>ppt_h</p:attrName>
                                        </p:attrNameLst>
                                      </p:cBhvr>
                                      <p:tavLst>
                                        <p:tav tm="0">
                                          <p:val>
                                            <p:fltVal val="0"/>
                                          </p:val>
                                        </p:tav>
                                        <p:tav tm="100000">
                                          <p:val>
                                            <p:strVal val="#ppt_h"/>
                                          </p:val>
                                        </p:tav>
                                      </p:tavLst>
                                    </p:anim>
                                    <p:anim calcmode="lin" valueType="num">
                                      <p:cBhvr>
                                        <p:cTn id="51" dur="500" fill="hold"/>
                                        <p:tgtEl>
                                          <p:spTgt spid="93"/>
                                        </p:tgtEl>
                                        <p:attrNameLst>
                                          <p:attrName>ppt_x</p:attrName>
                                        </p:attrNameLst>
                                      </p:cBhvr>
                                      <p:tavLst>
                                        <p:tav tm="0">
                                          <p:val>
                                            <p:fltVal val="0.5"/>
                                          </p:val>
                                        </p:tav>
                                        <p:tav tm="100000">
                                          <p:val>
                                            <p:strVal val="#ppt_x"/>
                                          </p:val>
                                        </p:tav>
                                      </p:tavLst>
                                    </p:anim>
                                    <p:anim calcmode="lin" valueType="num">
                                      <p:cBhvr>
                                        <p:cTn id="52" dur="500" fill="hold"/>
                                        <p:tgtEl>
                                          <p:spTgt spid="93"/>
                                        </p:tgtEl>
                                        <p:attrNameLst>
                                          <p:attrName>ppt_y</p:attrName>
                                        </p:attrNameLst>
                                      </p:cBhvr>
                                      <p:tavLst>
                                        <p:tav tm="0">
                                          <p:val>
                                            <p:fltVal val="0.5"/>
                                          </p:val>
                                        </p:tav>
                                        <p:tav tm="100000">
                                          <p:val>
                                            <p:strVal val="#ppt_y"/>
                                          </p:val>
                                        </p:tav>
                                      </p:tavLst>
                                    </p:anim>
                                  </p:childTnLst>
                                </p:cTn>
                              </p:par>
                              <p:par>
                                <p:cTn id="53" presetID="23" presetClass="entr" presetSubtype="528" fill="hold" nodeType="withEffect">
                                  <p:stCondLst>
                                    <p:cond delay="600"/>
                                  </p:stCondLst>
                                  <p:childTnLst>
                                    <p:set>
                                      <p:cBhvr>
                                        <p:cTn id="54" dur="1" fill="hold">
                                          <p:stCondLst>
                                            <p:cond delay="0"/>
                                          </p:stCondLst>
                                        </p:cTn>
                                        <p:tgtEl>
                                          <p:spTgt spid="96"/>
                                        </p:tgtEl>
                                        <p:attrNameLst>
                                          <p:attrName>style.visibility</p:attrName>
                                        </p:attrNameLst>
                                      </p:cBhvr>
                                      <p:to>
                                        <p:strVal val="visible"/>
                                      </p:to>
                                    </p:set>
                                    <p:anim calcmode="lin" valueType="num">
                                      <p:cBhvr>
                                        <p:cTn id="55" dur="500" fill="hold"/>
                                        <p:tgtEl>
                                          <p:spTgt spid="96"/>
                                        </p:tgtEl>
                                        <p:attrNameLst>
                                          <p:attrName>ppt_w</p:attrName>
                                        </p:attrNameLst>
                                      </p:cBhvr>
                                      <p:tavLst>
                                        <p:tav tm="0">
                                          <p:val>
                                            <p:fltVal val="0"/>
                                          </p:val>
                                        </p:tav>
                                        <p:tav tm="100000">
                                          <p:val>
                                            <p:strVal val="#ppt_w"/>
                                          </p:val>
                                        </p:tav>
                                      </p:tavLst>
                                    </p:anim>
                                    <p:anim calcmode="lin" valueType="num">
                                      <p:cBhvr>
                                        <p:cTn id="56" dur="500" fill="hold"/>
                                        <p:tgtEl>
                                          <p:spTgt spid="96"/>
                                        </p:tgtEl>
                                        <p:attrNameLst>
                                          <p:attrName>ppt_h</p:attrName>
                                        </p:attrNameLst>
                                      </p:cBhvr>
                                      <p:tavLst>
                                        <p:tav tm="0">
                                          <p:val>
                                            <p:fltVal val="0"/>
                                          </p:val>
                                        </p:tav>
                                        <p:tav tm="100000">
                                          <p:val>
                                            <p:strVal val="#ppt_h"/>
                                          </p:val>
                                        </p:tav>
                                      </p:tavLst>
                                    </p:anim>
                                    <p:anim calcmode="lin" valueType="num">
                                      <p:cBhvr>
                                        <p:cTn id="57" dur="500" fill="hold"/>
                                        <p:tgtEl>
                                          <p:spTgt spid="96"/>
                                        </p:tgtEl>
                                        <p:attrNameLst>
                                          <p:attrName>ppt_x</p:attrName>
                                        </p:attrNameLst>
                                      </p:cBhvr>
                                      <p:tavLst>
                                        <p:tav tm="0">
                                          <p:val>
                                            <p:fltVal val="0.5"/>
                                          </p:val>
                                        </p:tav>
                                        <p:tav tm="100000">
                                          <p:val>
                                            <p:strVal val="#ppt_x"/>
                                          </p:val>
                                        </p:tav>
                                      </p:tavLst>
                                    </p:anim>
                                    <p:anim calcmode="lin" valueType="num">
                                      <p:cBhvr>
                                        <p:cTn id="58" dur="500" fill="hold"/>
                                        <p:tgtEl>
                                          <p:spTgt spid="96"/>
                                        </p:tgtEl>
                                        <p:attrNameLst>
                                          <p:attrName>ppt_y</p:attrName>
                                        </p:attrNameLst>
                                      </p:cBhvr>
                                      <p:tavLst>
                                        <p:tav tm="0">
                                          <p:val>
                                            <p:fltVal val="0.5"/>
                                          </p:val>
                                        </p:tav>
                                        <p:tav tm="100000">
                                          <p:val>
                                            <p:strVal val="#ppt_y"/>
                                          </p:val>
                                        </p:tav>
                                      </p:tavLst>
                                    </p:anim>
                                  </p:childTnLst>
                                </p:cTn>
                              </p:par>
                              <p:par>
                                <p:cTn id="59" presetID="23" presetClass="entr" presetSubtype="528" fill="hold" nodeType="withEffect">
                                  <p:stCondLst>
                                    <p:cond delay="600"/>
                                  </p:stCondLst>
                                  <p:childTnLst>
                                    <p:set>
                                      <p:cBhvr>
                                        <p:cTn id="60" dur="1" fill="hold">
                                          <p:stCondLst>
                                            <p:cond delay="0"/>
                                          </p:stCondLst>
                                        </p:cTn>
                                        <p:tgtEl>
                                          <p:spTgt spid="99"/>
                                        </p:tgtEl>
                                        <p:attrNameLst>
                                          <p:attrName>style.visibility</p:attrName>
                                        </p:attrNameLst>
                                      </p:cBhvr>
                                      <p:to>
                                        <p:strVal val="visible"/>
                                      </p:to>
                                    </p:set>
                                    <p:anim calcmode="lin" valueType="num">
                                      <p:cBhvr>
                                        <p:cTn id="61" dur="500" fill="hold"/>
                                        <p:tgtEl>
                                          <p:spTgt spid="99"/>
                                        </p:tgtEl>
                                        <p:attrNameLst>
                                          <p:attrName>ppt_w</p:attrName>
                                        </p:attrNameLst>
                                      </p:cBhvr>
                                      <p:tavLst>
                                        <p:tav tm="0">
                                          <p:val>
                                            <p:fltVal val="0"/>
                                          </p:val>
                                        </p:tav>
                                        <p:tav tm="100000">
                                          <p:val>
                                            <p:strVal val="#ppt_w"/>
                                          </p:val>
                                        </p:tav>
                                      </p:tavLst>
                                    </p:anim>
                                    <p:anim calcmode="lin" valueType="num">
                                      <p:cBhvr>
                                        <p:cTn id="62" dur="500" fill="hold"/>
                                        <p:tgtEl>
                                          <p:spTgt spid="99"/>
                                        </p:tgtEl>
                                        <p:attrNameLst>
                                          <p:attrName>ppt_h</p:attrName>
                                        </p:attrNameLst>
                                      </p:cBhvr>
                                      <p:tavLst>
                                        <p:tav tm="0">
                                          <p:val>
                                            <p:fltVal val="0"/>
                                          </p:val>
                                        </p:tav>
                                        <p:tav tm="100000">
                                          <p:val>
                                            <p:strVal val="#ppt_h"/>
                                          </p:val>
                                        </p:tav>
                                      </p:tavLst>
                                    </p:anim>
                                    <p:anim calcmode="lin" valueType="num">
                                      <p:cBhvr>
                                        <p:cTn id="63" dur="500" fill="hold"/>
                                        <p:tgtEl>
                                          <p:spTgt spid="99"/>
                                        </p:tgtEl>
                                        <p:attrNameLst>
                                          <p:attrName>ppt_x</p:attrName>
                                        </p:attrNameLst>
                                      </p:cBhvr>
                                      <p:tavLst>
                                        <p:tav tm="0">
                                          <p:val>
                                            <p:fltVal val="0.5"/>
                                          </p:val>
                                        </p:tav>
                                        <p:tav tm="100000">
                                          <p:val>
                                            <p:strVal val="#ppt_x"/>
                                          </p:val>
                                        </p:tav>
                                      </p:tavLst>
                                    </p:anim>
                                    <p:anim calcmode="lin" valueType="num">
                                      <p:cBhvr>
                                        <p:cTn id="64" dur="500" fill="hold"/>
                                        <p:tgtEl>
                                          <p:spTgt spid="99"/>
                                        </p:tgtEl>
                                        <p:attrNameLst>
                                          <p:attrName>ppt_y</p:attrName>
                                        </p:attrNameLst>
                                      </p:cBhvr>
                                      <p:tavLst>
                                        <p:tav tm="0">
                                          <p:val>
                                            <p:fltVal val="0.5"/>
                                          </p:val>
                                        </p:tav>
                                        <p:tav tm="100000">
                                          <p:val>
                                            <p:strVal val="#ppt_y"/>
                                          </p:val>
                                        </p:tav>
                                      </p:tavLst>
                                    </p:anim>
                                  </p:childTnLst>
                                </p:cTn>
                              </p:par>
                              <p:par>
                                <p:cTn id="65" presetID="23" presetClass="entr" presetSubtype="528" fill="hold" nodeType="withEffect">
                                  <p:stCondLst>
                                    <p:cond delay="300"/>
                                  </p:stCondLst>
                                  <p:childTnLst>
                                    <p:set>
                                      <p:cBhvr>
                                        <p:cTn id="66" dur="1" fill="hold">
                                          <p:stCondLst>
                                            <p:cond delay="0"/>
                                          </p:stCondLst>
                                        </p:cTn>
                                        <p:tgtEl>
                                          <p:spTgt spid="102"/>
                                        </p:tgtEl>
                                        <p:attrNameLst>
                                          <p:attrName>style.visibility</p:attrName>
                                        </p:attrNameLst>
                                      </p:cBhvr>
                                      <p:to>
                                        <p:strVal val="visible"/>
                                      </p:to>
                                    </p:set>
                                    <p:anim calcmode="lin" valueType="num">
                                      <p:cBhvr>
                                        <p:cTn id="67" dur="500" fill="hold"/>
                                        <p:tgtEl>
                                          <p:spTgt spid="102"/>
                                        </p:tgtEl>
                                        <p:attrNameLst>
                                          <p:attrName>ppt_w</p:attrName>
                                        </p:attrNameLst>
                                      </p:cBhvr>
                                      <p:tavLst>
                                        <p:tav tm="0">
                                          <p:val>
                                            <p:fltVal val="0"/>
                                          </p:val>
                                        </p:tav>
                                        <p:tav tm="100000">
                                          <p:val>
                                            <p:strVal val="#ppt_w"/>
                                          </p:val>
                                        </p:tav>
                                      </p:tavLst>
                                    </p:anim>
                                    <p:anim calcmode="lin" valueType="num">
                                      <p:cBhvr>
                                        <p:cTn id="68" dur="500" fill="hold"/>
                                        <p:tgtEl>
                                          <p:spTgt spid="102"/>
                                        </p:tgtEl>
                                        <p:attrNameLst>
                                          <p:attrName>ppt_h</p:attrName>
                                        </p:attrNameLst>
                                      </p:cBhvr>
                                      <p:tavLst>
                                        <p:tav tm="0">
                                          <p:val>
                                            <p:fltVal val="0"/>
                                          </p:val>
                                        </p:tav>
                                        <p:tav tm="100000">
                                          <p:val>
                                            <p:strVal val="#ppt_h"/>
                                          </p:val>
                                        </p:tav>
                                      </p:tavLst>
                                    </p:anim>
                                    <p:anim calcmode="lin" valueType="num">
                                      <p:cBhvr>
                                        <p:cTn id="69" dur="500" fill="hold"/>
                                        <p:tgtEl>
                                          <p:spTgt spid="102"/>
                                        </p:tgtEl>
                                        <p:attrNameLst>
                                          <p:attrName>ppt_x</p:attrName>
                                        </p:attrNameLst>
                                      </p:cBhvr>
                                      <p:tavLst>
                                        <p:tav tm="0">
                                          <p:val>
                                            <p:fltVal val="0.5"/>
                                          </p:val>
                                        </p:tav>
                                        <p:tav tm="100000">
                                          <p:val>
                                            <p:strVal val="#ppt_x"/>
                                          </p:val>
                                        </p:tav>
                                      </p:tavLst>
                                    </p:anim>
                                    <p:anim calcmode="lin" valueType="num">
                                      <p:cBhvr>
                                        <p:cTn id="70" dur="500" fill="hold"/>
                                        <p:tgtEl>
                                          <p:spTgt spid="102"/>
                                        </p:tgtEl>
                                        <p:attrNameLst>
                                          <p:attrName>ppt_y</p:attrName>
                                        </p:attrNameLst>
                                      </p:cBhvr>
                                      <p:tavLst>
                                        <p:tav tm="0">
                                          <p:val>
                                            <p:fltVal val="0.5"/>
                                          </p:val>
                                        </p:tav>
                                        <p:tav tm="100000">
                                          <p:val>
                                            <p:strVal val="#ppt_y"/>
                                          </p:val>
                                        </p:tav>
                                      </p:tavLst>
                                    </p:anim>
                                  </p:childTnLst>
                                </p:cTn>
                              </p:par>
                              <p:par>
                                <p:cTn id="71" presetID="23" presetClass="entr" presetSubtype="528" fill="hold" nodeType="withEffect">
                                  <p:stCondLst>
                                    <p:cond delay="600"/>
                                  </p:stCondLst>
                                  <p:childTnLst>
                                    <p:set>
                                      <p:cBhvr>
                                        <p:cTn id="72" dur="1" fill="hold">
                                          <p:stCondLst>
                                            <p:cond delay="0"/>
                                          </p:stCondLst>
                                        </p:cTn>
                                        <p:tgtEl>
                                          <p:spTgt spid="105"/>
                                        </p:tgtEl>
                                        <p:attrNameLst>
                                          <p:attrName>style.visibility</p:attrName>
                                        </p:attrNameLst>
                                      </p:cBhvr>
                                      <p:to>
                                        <p:strVal val="visible"/>
                                      </p:to>
                                    </p:set>
                                    <p:anim calcmode="lin" valueType="num">
                                      <p:cBhvr>
                                        <p:cTn id="73" dur="500" fill="hold"/>
                                        <p:tgtEl>
                                          <p:spTgt spid="105"/>
                                        </p:tgtEl>
                                        <p:attrNameLst>
                                          <p:attrName>ppt_w</p:attrName>
                                        </p:attrNameLst>
                                      </p:cBhvr>
                                      <p:tavLst>
                                        <p:tav tm="0">
                                          <p:val>
                                            <p:fltVal val="0"/>
                                          </p:val>
                                        </p:tav>
                                        <p:tav tm="100000">
                                          <p:val>
                                            <p:strVal val="#ppt_w"/>
                                          </p:val>
                                        </p:tav>
                                      </p:tavLst>
                                    </p:anim>
                                    <p:anim calcmode="lin" valueType="num">
                                      <p:cBhvr>
                                        <p:cTn id="74" dur="500" fill="hold"/>
                                        <p:tgtEl>
                                          <p:spTgt spid="105"/>
                                        </p:tgtEl>
                                        <p:attrNameLst>
                                          <p:attrName>ppt_h</p:attrName>
                                        </p:attrNameLst>
                                      </p:cBhvr>
                                      <p:tavLst>
                                        <p:tav tm="0">
                                          <p:val>
                                            <p:fltVal val="0"/>
                                          </p:val>
                                        </p:tav>
                                        <p:tav tm="100000">
                                          <p:val>
                                            <p:strVal val="#ppt_h"/>
                                          </p:val>
                                        </p:tav>
                                      </p:tavLst>
                                    </p:anim>
                                    <p:anim calcmode="lin" valueType="num">
                                      <p:cBhvr>
                                        <p:cTn id="75" dur="500" fill="hold"/>
                                        <p:tgtEl>
                                          <p:spTgt spid="105"/>
                                        </p:tgtEl>
                                        <p:attrNameLst>
                                          <p:attrName>ppt_x</p:attrName>
                                        </p:attrNameLst>
                                      </p:cBhvr>
                                      <p:tavLst>
                                        <p:tav tm="0">
                                          <p:val>
                                            <p:fltVal val="0.5"/>
                                          </p:val>
                                        </p:tav>
                                        <p:tav tm="100000">
                                          <p:val>
                                            <p:strVal val="#ppt_x"/>
                                          </p:val>
                                        </p:tav>
                                      </p:tavLst>
                                    </p:anim>
                                    <p:anim calcmode="lin" valueType="num">
                                      <p:cBhvr>
                                        <p:cTn id="76" dur="500" fill="hold"/>
                                        <p:tgtEl>
                                          <p:spTgt spid="105"/>
                                        </p:tgtEl>
                                        <p:attrNameLst>
                                          <p:attrName>ppt_y</p:attrName>
                                        </p:attrNameLst>
                                      </p:cBhvr>
                                      <p:tavLst>
                                        <p:tav tm="0">
                                          <p:val>
                                            <p:fltVal val="0.5"/>
                                          </p:val>
                                        </p:tav>
                                        <p:tav tm="100000">
                                          <p:val>
                                            <p:strVal val="#ppt_y"/>
                                          </p:val>
                                        </p:tav>
                                      </p:tavLst>
                                    </p:anim>
                                  </p:childTnLst>
                                </p:cTn>
                              </p:par>
                              <p:par>
                                <p:cTn id="77" presetID="23" presetClass="entr" presetSubtype="528" fill="hold" nodeType="withEffect">
                                  <p:stCondLst>
                                    <p:cond delay="600"/>
                                  </p:stCondLst>
                                  <p:childTnLst>
                                    <p:set>
                                      <p:cBhvr>
                                        <p:cTn id="78" dur="1" fill="hold">
                                          <p:stCondLst>
                                            <p:cond delay="0"/>
                                          </p:stCondLst>
                                        </p:cTn>
                                        <p:tgtEl>
                                          <p:spTgt spid="108"/>
                                        </p:tgtEl>
                                        <p:attrNameLst>
                                          <p:attrName>style.visibility</p:attrName>
                                        </p:attrNameLst>
                                      </p:cBhvr>
                                      <p:to>
                                        <p:strVal val="visible"/>
                                      </p:to>
                                    </p:set>
                                    <p:anim calcmode="lin" valueType="num">
                                      <p:cBhvr>
                                        <p:cTn id="79" dur="500" fill="hold"/>
                                        <p:tgtEl>
                                          <p:spTgt spid="108"/>
                                        </p:tgtEl>
                                        <p:attrNameLst>
                                          <p:attrName>ppt_w</p:attrName>
                                        </p:attrNameLst>
                                      </p:cBhvr>
                                      <p:tavLst>
                                        <p:tav tm="0">
                                          <p:val>
                                            <p:fltVal val="0"/>
                                          </p:val>
                                        </p:tav>
                                        <p:tav tm="100000">
                                          <p:val>
                                            <p:strVal val="#ppt_w"/>
                                          </p:val>
                                        </p:tav>
                                      </p:tavLst>
                                    </p:anim>
                                    <p:anim calcmode="lin" valueType="num">
                                      <p:cBhvr>
                                        <p:cTn id="80" dur="500" fill="hold"/>
                                        <p:tgtEl>
                                          <p:spTgt spid="108"/>
                                        </p:tgtEl>
                                        <p:attrNameLst>
                                          <p:attrName>ppt_h</p:attrName>
                                        </p:attrNameLst>
                                      </p:cBhvr>
                                      <p:tavLst>
                                        <p:tav tm="0">
                                          <p:val>
                                            <p:fltVal val="0"/>
                                          </p:val>
                                        </p:tav>
                                        <p:tav tm="100000">
                                          <p:val>
                                            <p:strVal val="#ppt_h"/>
                                          </p:val>
                                        </p:tav>
                                      </p:tavLst>
                                    </p:anim>
                                    <p:anim calcmode="lin" valueType="num">
                                      <p:cBhvr>
                                        <p:cTn id="81" dur="500" fill="hold"/>
                                        <p:tgtEl>
                                          <p:spTgt spid="108"/>
                                        </p:tgtEl>
                                        <p:attrNameLst>
                                          <p:attrName>ppt_x</p:attrName>
                                        </p:attrNameLst>
                                      </p:cBhvr>
                                      <p:tavLst>
                                        <p:tav tm="0">
                                          <p:val>
                                            <p:fltVal val="0.5"/>
                                          </p:val>
                                        </p:tav>
                                        <p:tav tm="100000">
                                          <p:val>
                                            <p:strVal val="#ppt_x"/>
                                          </p:val>
                                        </p:tav>
                                      </p:tavLst>
                                    </p:anim>
                                    <p:anim calcmode="lin" valueType="num">
                                      <p:cBhvr>
                                        <p:cTn id="82" dur="500" fill="hold"/>
                                        <p:tgtEl>
                                          <p:spTgt spid="108"/>
                                        </p:tgtEl>
                                        <p:attrNameLst>
                                          <p:attrName>ppt_y</p:attrName>
                                        </p:attrNameLst>
                                      </p:cBhvr>
                                      <p:tavLst>
                                        <p:tav tm="0">
                                          <p:val>
                                            <p:fltVal val="0.5"/>
                                          </p:val>
                                        </p:tav>
                                        <p:tav tm="100000">
                                          <p:val>
                                            <p:strVal val="#ppt_y"/>
                                          </p:val>
                                        </p:tav>
                                      </p:tavLst>
                                    </p:anim>
                                  </p:childTnLst>
                                </p:cTn>
                              </p:par>
                              <p:par>
                                <p:cTn id="83" presetID="26" presetClass="emph" presetSubtype="0" repeatCount="3000" fill="hold" nodeType="withEffect">
                                  <p:stCondLst>
                                    <p:cond delay="600"/>
                                  </p:stCondLst>
                                  <p:childTnLst>
                                    <p:animEffect transition="out" filter="fade">
                                      <p:cBhvr>
                                        <p:cTn id="84" dur="500" tmFilter="0, 0; .2, .5; .8, .5; 1, 0"/>
                                        <p:tgtEl>
                                          <p:spTgt spid="72"/>
                                        </p:tgtEl>
                                      </p:cBhvr>
                                    </p:animEffect>
                                    <p:animScale>
                                      <p:cBhvr>
                                        <p:cTn id="85" dur="250" autoRev="1" fill="hold"/>
                                        <p:tgtEl>
                                          <p:spTgt spid="72"/>
                                        </p:tgtEl>
                                      </p:cBhvr>
                                      <p:by x="105000" y="105000"/>
                                    </p:animScale>
                                  </p:childTnLst>
                                </p:cTn>
                              </p:par>
                              <p:par>
                                <p:cTn id="86" presetID="26" presetClass="emph" presetSubtype="0" repeatCount="3000" fill="hold" nodeType="withEffect">
                                  <p:stCondLst>
                                    <p:cond delay="710"/>
                                  </p:stCondLst>
                                  <p:childTnLst>
                                    <p:animEffect transition="out" filter="fade">
                                      <p:cBhvr>
                                        <p:cTn id="87" dur="500" tmFilter="0, 0; .2, .5; .8, .5; 1, 0"/>
                                        <p:tgtEl>
                                          <p:spTgt spid="93"/>
                                        </p:tgtEl>
                                      </p:cBhvr>
                                    </p:animEffect>
                                    <p:animScale>
                                      <p:cBhvr>
                                        <p:cTn id="88" dur="250" autoRev="1" fill="hold"/>
                                        <p:tgtEl>
                                          <p:spTgt spid="93"/>
                                        </p:tgtEl>
                                      </p:cBhvr>
                                      <p:by x="105000" y="105000"/>
                                    </p:animScale>
                                  </p:childTnLst>
                                </p:cTn>
                              </p:par>
                              <p:par>
                                <p:cTn id="89" presetID="26" presetClass="emph" presetSubtype="0" repeatCount="3000" fill="hold" nodeType="withEffect">
                                  <p:stCondLst>
                                    <p:cond delay="410"/>
                                  </p:stCondLst>
                                  <p:childTnLst>
                                    <p:animEffect transition="out" filter="fade">
                                      <p:cBhvr>
                                        <p:cTn id="90" dur="500" tmFilter="0, 0; .2, .5; .8, .5; 1, 0"/>
                                        <p:tgtEl>
                                          <p:spTgt spid="99"/>
                                        </p:tgtEl>
                                      </p:cBhvr>
                                    </p:animEffect>
                                    <p:animScale>
                                      <p:cBhvr>
                                        <p:cTn id="91" dur="250" autoRev="1" fill="hold"/>
                                        <p:tgtEl>
                                          <p:spTgt spid="99"/>
                                        </p:tgtEl>
                                      </p:cBhvr>
                                      <p:by x="105000" y="105000"/>
                                    </p:animScale>
                                  </p:childTnLst>
                                </p:cTn>
                              </p:par>
                              <p:par>
                                <p:cTn id="92" presetID="26" presetClass="emph" presetSubtype="0" repeatCount="3000" fill="hold" nodeType="withEffect">
                                  <p:stCondLst>
                                    <p:cond delay="810"/>
                                  </p:stCondLst>
                                  <p:childTnLst>
                                    <p:animEffect transition="out" filter="fade">
                                      <p:cBhvr>
                                        <p:cTn id="93" dur="500" tmFilter="0, 0; .2, .5; .8, .5; 1, 0"/>
                                        <p:tgtEl>
                                          <p:spTgt spid="102"/>
                                        </p:tgtEl>
                                      </p:cBhvr>
                                    </p:animEffect>
                                    <p:animScale>
                                      <p:cBhvr>
                                        <p:cTn id="94" dur="250" autoRev="1" fill="hold"/>
                                        <p:tgtEl>
                                          <p:spTgt spid="102"/>
                                        </p:tgtEl>
                                      </p:cBhvr>
                                      <p:by x="105000" y="105000"/>
                                    </p:animScale>
                                  </p:childTnLst>
                                </p:cTn>
                              </p:par>
                              <p:par>
                                <p:cTn id="95" presetID="15" presetClass="entr" presetSubtype="0" fill="hold" nodeType="with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p:cTn id="97" dur="1000" fill="hold"/>
                                        <p:tgtEl>
                                          <p:spTgt spid="68"/>
                                        </p:tgtEl>
                                        <p:attrNameLst>
                                          <p:attrName>ppt_w</p:attrName>
                                        </p:attrNameLst>
                                      </p:cBhvr>
                                      <p:tavLst>
                                        <p:tav tm="0">
                                          <p:val>
                                            <p:fltVal val="0"/>
                                          </p:val>
                                        </p:tav>
                                        <p:tav tm="100000">
                                          <p:val>
                                            <p:strVal val="#ppt_w"/>
                                          </p:val>
                                        </p:tav>
                                      </p:tavLst>
                                    </p:anim>
                                    <p:anim calcmode="lin" valueType="num">
                                      <p:cBhvr>
                                        <p:cTn id="98" dur="1000" fill="hold"/>
                                        <p:tgtEl>
                                          <p:spTgt spid="68"/>
                                        </p:tgtEl>
                                        <p:attrNameLst>
                                          <p:attrName>ppt_h</p:attrName>
                                        </p:attrNameLst>
                                      </p:cBhvr>
                                      <p:tavLst>
                                        <p:tav tm="0">
                                          <p:val>
                                            <p:fltVal val="0"/>
                                          </p:val>
                                        </p:tav>
                                        <p:tav tm="100000">
                                          <p:val>
                                            <p:strVal val="#ppt_h"/>
                                          </p:val>
                                        </p:tav>
                                      </p:tavLst>
                                    </p:anim>
                                    <p:anim calcmode="lin" valueType="num">
                                      <p:cBhvr>
                                        <p:cTn id="99" dur="1000" fill="hold"/>
                                        <p:tgtEl>
                                          <p:spTgt spid="68"/>
                                        </p:tgtEl>
                                        <p:attrNameLst>
                                          <p:attrName>ppt_x</p:attrName>
                                        </p:attrNameLst>
                                      </p:cBhvr>
                                      <p:tavLst>
                                        <p:tav tm="0" fmla="#ppt_x+(cos(-2*pi*(1-$))*-#ppt_x-sin(-2*pi*(1-$))*(1-#ppt_y))*(1-$)">
                                          <p:val>
                                            <p:fltVal val="0"/>
                                          </p:val>
                                        </p:tav>
                                        <p:tav tm="100000">
                                          <p:val>
                                            <p:fltVal val="1"/>
                                          </p:val>
                                        </p:tav>
                                      </p:tavLst>
                                    </p:anim>
                                    <p:anim calcmode="lin" valueType="num">
                                      <p:cBhvr>
                                        <p:cTn id="100" dur="1000" fill="hold"/>
                                        <p:tgtEl>
                                          <p:spTgt spid="68"/>
                                        </p:tgtEl>
                                        <p:attrNameLst>
                                          <p:attrName>ppt_y</p:attrName>
                                        </p:attrNameLst>
                                      </p:cBhvr>
                                      <p:tavLst>
                                        <p:tav tm="0" fmla="#ppt_y+(sin(-2*pi*(1-$))*-#ppt_x+cos(-2*pi*(1-$))*(1-#ppt_y))*(1-$)">
                                          <p:val>
                                            <p:fltVal val="0"/>
                                          </p:val>
                                        </p:tav>
                                        <p:tav tm="100000">
                                          <p:val>
                                            <p:fltVal val="1"/>
                                          </p:val>
                                        </p:tav>
                                      </p:tavLst>
                                    </p:anim>
                                  </p:childTnLst>
                                </p:cTn>
                              </p:par>
                              <p:par>
                                <p:cTn id="101" presetID="15" presetClass="entr" presetSubtype="0" fill="hold" nodeType="withEffect">
                                  <p:stCondLst>
                                    <p:cond delay="250"/>
                                  </p:stCondLst>
                                  <p:childTnLst>
                                    <p:set>
                                      <p:cBhvr>
                                        <p:cTn id="102" dur="1" fill="hold">
                                          <p:stCondLst>
                                            <p:cond delay="0"/>
                                          </p:stCondLst>
                                        </p:cTn>
                                        <p:tgtEl>
                                          <p:spTgt spid="69"/>
                                        </p:tgtEl>
                                        <p:attrNameLst>
                                          <p:attrName>style.visibility</p:attrName>
                                        </p:attrNameLst>
                                      </p:cBhvr>
                                      <p:to>
                                        <p:strVal val="visible"/>
                                      </p:to>
                                    </p:set>
                                    <p:anim calcmode="lin" valueType="num">
                                      <p:cBhvr>
                                        <p:cTn id="103" dur="1000" fill="hold"/>
                                        <p:tgtEl>
                                          <p:spTgt spid="69"/>
                                        </p:tgtEl>
                                        <p:attrNameLst>
                                          <p:attrName>ppt_w</p:attrName>
                                        </p:attrNameLst>
                                      </p:cBhvr>
                                      <p:tavLst>
                                        <p:tav tm="0">
                                          <p:val>
                                            <p:fltVal val="0"/>
                                          </p:val>
                                        </p:tav>
                                        <p:tav tm="100000">
                                          <p:val>
                                            <p:strVal val="#ppt_w"/>
                                          </p:val>
                                        </p:tav>
                                      </p:tavLst>
                                    </p:anim>
                                    <p:anim calcmode="lin" valueType="num">
                                      <p:cBhvr>
                                        <p:cTn id="104" dur="1000" fill="hold"/>
                                        <p:tgtEl>
                                          <p:spTgt spid="69"/>
                                        </p:tgtEl>
                                        <p:attrNameLst>
                                          <p:attrName>ppt_h</p:attrName>
                                        </p:attrNameLst>
                                      </p:cBhvr>
                                      <p:tavLst>
                                        <p:tav tm="0">
                                          <p:val>
                                            <p:fltVal val="0"/>
                                          </p:val>
                                        </p:tav>
                                        <p:tav tm="100000">
                                          <p:val>
                                            <p:strVal val="#ppt_h"/>
                                          </p:val>
                                        </p:tav>
                                      </p:tavLst>
                                    </p:anim>
                                    <p:anim calcmode="lin" valueType="num">
                                      <p:cBhvr>
                                        <p:cTn id="105" dur="1000" fill="hold"/>
                                        <p:tgtEl>
                                          <p:spTgt spid="69"/>
                                        </p:tgtEl>
                                        <p:attrNameLst>
                                          <p:attrName>ppt_x</p:attrName>
                                        </p:attrNameLst>
                                      </p:cBhvr>
                                      <p:tavLst>
                                        <p:tav tm="0" fmla="#ppt_x+(cos(-2*pi*(1-$))*-#ppt_x-sin(-2*pi*(1-$))*(1-#ppt_y))*(1-$)">
                                          <p:val>
                                            <p:fltVal val="0"/>
                                          </p:val>
                                        </p:tav>
                                        <p:tav tm="100000">
                                          <p:val>
                                            <p:fltVal val="1"/>
                                          </p:val>
                                        </p:tav>
                                      </p:tavLst>
                                    </p:anim>
                                    <p:anim calcmode="lin" valueType="num">
                                      <p:cBhvr>
                                        <p:cTn id="106" dur="1000" fill="hold"/>
                                        <p:tgtEl>
                                          <p:spTgt spid="69"/>
                                        </p:tgtEl>
                                        <p:attrNameLst>
                                          <p:attrName>ppt_y</p:attrName>
                                        </p:attrNameLst>
                                      </p:cBhvr>
                                      <p:tavLst>
                                        <p:tav tm="0" fmla="#ppt_y+(sin(-2*pi*(1-$))*-#ppt_x+cos(-2*pi*(1-$))*(1-#ppt_y))*(1-$)">
                                          <p:val>
                                            <p:fltVal val="0"/>
                                          </p:val>
                                        </p:tav>
                                        <p:tav tm="100000">
                                          <p:val>
                                            <p:fltVal val="1"/>
                                          </p:val>
                                        </p:tav>
                                      </p:tavLst>
                                    </p:anim>
                                  </p:childTnLst>
                                </p:cTn>
                              </p:par>
                              <p:par>
                                <p:cTn id="107" presetID="15" presetClass="entr" presetSubtype="0" fill="hold" nodeType="withEffect">
                                  <p:stCondLst>
                                    <p:cond delay="500"/>
                                  </p:stCondLst>
                                  <p:childTnLst>
                                    <p:set>
                                      <p:cBhvr>
                                        <p:cTn id="108" dur="1" fill="hold">
                                          <p:stCondLst>
                                            <p:cond delay="0"/>
                                          </p:stCondLst>
                                        </p:cTn>
                                        <p:tgtEl>
                                          <p:spTgt spid="70"/>
                                        </p:tgtEl>
                                        <p:attrNameLst>
                                          <p:attrName>style.visibility</p:attrName>
                                        </p:attrNameLst>
                                      </p:cBhvr>
                                      <p:to>
                                        <p:strVal val="visible"/>
                                      </p:to>
                                    </p:set>
                                    <p:anim calcmode="lin" valueType="num">
                                      <p:cBhvr>
                                        <p:cTn id="109" dur="1000" fill="hold"/>
                                        <p:tgtEl>
                                          <p:spTgt spid="70"/>
                                        </p:tgtEl>
                                        <p:attrNameLst>
                                          <p:attrName>ppt_w</p:attrName>
                                        </p:attrNameLst>
                                      </p:cBhvr>
                                      <p:tavLst>
                                        <p:tav tm="0">
                                          <p:val>
                                            <p:fltVal val="0"/>
                                          </p:val>
                                        </p:tav>
                                        <p:tav tm="100000">
                                          <p:val>
                                            <p:strVal val="#ppt_w"/>
                                          </p:val>
                                        </p:tav>
                                      </p:tavLst>
                                    </p:anim>
                                    <p:anim calcmode="lin" valueType="num">
                                      <p:cBhvr>
                                        <p:cTn id="110" dur="1000" fill="hold"/>
                                        <p:tgtEl>
                                          <p:spTgt spid="70"/>
                                        </p:tgtEl>
                                        <p:attrNameLst>
                                          <p:attrName>ppt_h</p:attrName>
                                        </p:attrNameLst>
                                      </p:cBhvr>
                                      <p:tavLst>
                                        <p:tav tm="0">
                                          <p:val>
                                            <p:fltVal val="0"/>
                                          </p:val>
                                        </p:tav>
                                        <p:tav tm="100000">
                                          <p:val>
                                            <p:strVal val="#ppt_h"/>
                                          </p:val>
                                        </p:tav>
                                      </p:tavLst>
                                    </p:anim>
                                    <p:anim calcmode="lin" valueType="num">
                                      <p:cBhvr>
                                        <p:cTn id="111" dur="1000" fill="hold"/>
                                        <p:tgtEl>
                                          <p:spTgt spid="70"/>
                                        </p:tgtEl>
                                        <p:attrNameLst>
                                          <p:attrName>ppt_x</p:attrName>
                                        </p:attrNameLst>
                                      </p:cBhvr>
                                      <p:tavLst>
                                        <p:tav tm="0" fmla="#ppt_x+(cos(-2*pi*(1-$))*-#ppt_x-sin(-2*pi*(1-$))*(1-#ppt_y))*(1-$)">
                                          <p:val>
                                            <p:fltVal val="0"/>
                                          </p:val>
                                        </p:tav>
                                        <p:tav tm="100000">
                                          <p:val>
                                            <p:fltVal val="1"/>
                                          </p:val>
                                        </p:tav>
                                      </p:tavLst>
                                    </p:anim>
                                    <p:anim calcmode="lin" valueType="num">
                                      <p:cBhvr>
                                        <p:cTn id="112" dur="1000" fill="hold"/>
                                        <p:tgtEl>
                                          <p:spTgt spid="70"/>
                                        </p:tgtEl>
                                        <p:attrNameLst>
                                          <p:attrName>ppt_y</p:attrName>
                                        </p:attrNameLst>
                                      </p:cBhvr>
                                      <p:tavLst>
                                        <p:tav tm="0" fmla="#ppt_y+(sin(-2*pi*(1-$))*-#ppt_x+cos(-2*pi*(1-$))*(1-#ppt_y))*(1-$)">
                                          <p:val>
                                            <p:fltVal val="0"/>
                                          </p:val>
                                        </p:tav>
                                        <p:tav tm="100000">
                                          <p:val>
                                            <p:fltVal val="1"/>
                                          </p:val>
                                        </p:tav>
                                      </p:tavLst>
                                    </p:anim>
                                  </p:childTnLst>
                                </p:cTn>
                              </p:par>
                              <p:par>
                                <p:cTn id="113" presetID="15" presetClass="entr" presetSubtype="0" fill="hold" nodeType="withEffect">
                                  <p:stCondLst>
                                    <p:cond delay="750"/>
                                  </p:stCondLst>
                                  <p:childTnLst>
                                    <p:set>
                                      <p:cBhvr>
                                        <p:cTn id="114" dur="1" fill="hold">
                                          <p:stCondLst>
                                            <p:cond delay="0"/>
                                          </p:stCondLst>
                                        </p:cTn>
                                        <p:tgtEl>
                                          <p:spTgt spid="71"/>
                                        </p:tgtEl>
                                        <p:attrNameLst>
                                          <p:attrName>style.visibility</p:attrName>
                                        </p:attrNameLst>
                                      </p:cBhvr>
                                      <p:to>
                                        <p:strVal val="visible"/>
                                      </p:to>
                                    </p:set>
                                    <p:anim calcmode="lin" valueType="num">
                                      <p:cBhvr>
                                        <p:cTn id="115" dur="1000" fill="hold"/>
                                        <p:tgtEl>
                                          <p:spTgt spid="71"/>
                                        </p:tgtEl>
                                        <p:attrNameLst>
                                          <p:attrName>ppt_w</p:attrName>
                                        </p:attrNameLst>
                                      </p:cBhvr>
                                      <p:tavLst>
                                        <p:tav tm="0">
                                          <p:val>
                                            <p:fltVal val="0"/>
                                          </p:val>
                                        </p:tav>
                                        <p:tav tm="100000">
                                          <p:val>
                                            <p:strVal val="#ppt_w"/>
                                          </p:val>
                                        </p:tav>
                                      </p:tavLst>
                                    </p:anim>
                                    <p:anim calcmode="lin" valueType="num">
                                      <p:cBhvr>
                                        <p:cTn id="116" dur="1000" fill="hold"/>
                                        <p:tgtEl>
                                          <p:spTgt spid="71"/>
                                        </p:tgtEl>
                                        <p:attrNameLst>
                                          <p:attrName>ppt_h</p:attrName>
                                        </p:attrNameLst>
                                      </p:cBhvr>
                                      <p:tavLst>
                                        <p:tav tm="0">
                                          <p:val>
                                            <p:fltVal val="0"/>
                                          </p:val>
                                        </p:tav>
                                        <p:tav tm="100000">
                                          <p:val>
                                            <p:strVal val="#ppt_h"/>
                                          </p:val>
                                        </p:tav>
                                      </p:tavLst>
                                    </p:anim>
                                    <p:anim calcmode="lin" valueType="num">
                                      <p:cBhvr>
                                        <p:cTn id="117" dur="1000" fill="hold"/>
                                        <p:tgtEl>
                                          <p:spTgt spid="71"/>
                                        </p:tgtEl>
                                        <p:attrNameLst>
                                          <p:attrName>ppt_x</p:attrName>
                                        </p:attrNameLst>
                                      </p:cBhvr>
                                      <p:tavLst>
                                        <p:tav tm="0" fmla="#ppt_x+(cos(-2*pi*(1-$))*-#ppt_x-sin(-2*pi*(1-$))*(1-#ppt_y))*(1-$)">
                                          <p:val>
                                            <p:fltVal val="0"/>
                                          </p:val>
                                        </p:tav>
                                        <p:tav tm="100000">
                                          <p:val>
                                            <p:fltVal val="1"/>
                                          </p:val>
                                        </p:tav>
                                      </p:tavLst>
                                    </p:anim>
                                    <p:anim calcmode="lin" valueType="num">
                                      <p:cBhvr>
                                        <p:cTn id="118" dur="1000" fill="hold"/>
                                        <p:tgtEl>
                                          <p:spTgt spid="71"/>
                                        </p:tgtEl>
                                        <p:attrNameLst>
                                          <p:attrName>ppt_y</p:attrName>
                                        </p:attrNameLst>
                                      </p:cBhvr>
                                      <p:tavLst>
                                        <p:tav tm="0" fmla="#ppt_y+(sin(-2*pi*(1-$))*-#ppt_x+cos(-2*pi*(1-$))*(1-#ppt_y))*(1-$)">
                                          <p:val>
                                            <p:fltVal val="0"/>
                                          </p:val>
                                        </p:tav>
                                        <p:tav tm="100000">
                                          <p:val>
                                            <p:fltVal val="1"/>
                                          </p:val>
                                        </p:tav>
                                      </p:tavLst>
                                    </p:anim>
                                  </p:childTnLst>
                                </p:cTn>
                              </p:par>
                              <p:par>
                                <p:cTn id="119" presetID="10" presetClass="entr" presetSubtype="0" fill="hold" grpId="0" nodeType="withEffect">
                                  <p:stCondLst>
                                    <p:cond delay="1000"/>
                                  </p:stCondLst>
                                  <p:childTnLst>
                                    <p:set>
                                      <p:cBhvr>
                                        <p:cTn id="120" dur="1" fill="hold">
                                          <p:stCondLst>
                                            <p:cond delay="0"/>
                                          </p:stCondLst>
                                        </p:cTn>
                                        <p:tgtEl>
                                          <p:spTgt spid="35"/>
                                        </p:tgtEl>
                                        <p:attrNameLst>
                                          <p:attrName>style.visibility</p:attrName>
                                        </p:attrNameLst>
                                      </p:cBhvr>
                                      <p:to>
                                        <p:strVal val="visible"/>
                                      </p:to>
                                    </p:set>
                                    <p:animEffect transition="in" filter="fade">
                                      <p:cBhvr>
                                        <p:cTn id="121" dur="500"/>
                                        <p:tgtEl>
                                          <p:spTgt spid="35"/>
                                        </p:tgtEl>
                                      </p:cBhvr>
                                    </p:animEffect>
                                  </p:childTnLst>
                                </p:cTn>
                              </p:par>
                              <p:par>
                                <p:cTn id="122" presetID="10" presetClass="entr" presetSubtype="0" fill="hold" nodeType="withEffect">
                                  <p:stCondLst>
                                    <p:cond delay="1200"/>
                                  </p:stCondLst>
                                  <p:childTnLst>
                                    <p:set>
                                      <p:cBhvr>
                                        <p:cTn id="123" dur="1" fill="hold">
                                          <p:stCondLst>
                                            <p:cond delay="0"/>
                                          </p:stCondLst>
                                        </p:cTn>
                                        <p:tgtEl>
                                          <p:spTgt spid="47"/>
                                        </p:tgtEl>
                                        <p:attrNameLst>
                                          <p:attrName>style.visibility</p:attrName>
                                        </p:attrNameLst>
                                      </p:cBhvr>
                                      <p:to>
                                        <p:strVal val="visible"/>
                                      </p:to>
                                    </p:set>
                                    <p:animEffect transition="in" filter="fade">
                                      <p:cBhvr>
                                        <p:cTn id="124" dur="500"/>
                                        <p:tgtEl>
                                          <p:spTgt spid="47"/>
                                        </p:tgtEl>
                                      </p:cBhvr>
                                    </p:animEffect>
                                  </p:childTnLst>
                                </p:cTn>
                              </p:par>
                              <p:par>
                                <p:cTn id="125" presetID="10" presetClass="entr" presetSubtype="0" fill="hold" nodeType="withEffect">
                                  <p:stCondLst>
                                    <p:cond delay="1200"/>
                                  </p:stCondLst>
                                  <p:childTnLst>
                                    <p:set>
                                      <p:cBhvr>
                                        <p:cTn id="126" dur="1" fill="hold">
                                          <p:stCondLst>
                                            <p:cond delay="0"/>
                                          </p:stCondLst>
                                        </p:cTn>
                                        <p:tgtEl>
                                          <p:spTgt spid="64"/>
                                        </p:tgtEl>
                                        <p:attrNameLst>
                                          <p:attrName>style.visibility</p:attrName>
                                        </p:attrNameLst>
                                      </p:cBhvr>
                                      <p:to>
                                        <p:strVal val="visible"/>
                                      </p:to>
                                    </p:set>
                                    <p:animEffect transition="in" filter="fade">
                                      <p:cBhvr>
                                        <p:cTn id="127" dur="500"/>
                                        <p:tgtEl>
                                          <p:spTgt spid="64"/>
                                        </p:tgtEl>
                                      </p:cBhvr>
                                    </p:animEffect>
                                  </p:childTnLst>
                                </p:cTn>
                              </p:par>
                              <p:par>
                                <p:cTn id="128" presetID="10" presetClass="entr" presetSubtype="0" fill="hold" nodeType="withEffect">
                                  <p:stCondLst>
                                    <p:cond delay="1200"/>
                                  </p:stCondLst>
                                  <p:childTnLst>
                                    <p:set>
                                      <p:cBhvr>
                                        <p:cTn id="129" dur="1" fill="hold">
                                          <p:stCondLst>
                                            <p:cond delay="0"/>
                                          </p:stCondLst>
                                        </p:cTn>
                                        <p:tgtEl>
                                          <p:spTgt spid="61"/>
                                        </p:tgtEl>
                                        <p:attrNameLst>
                                          <p:attrName>style.visibility</p:attrName>
                                        </p:attrNameLst>
                                      </p:cBhvr>
                                      <p:to>
                                        <p:strVal val="visible"/>
                                      </p:to>
                                    </p:set>
                                    <p:animEffect transition="in" filter="fade">
                                      <p:cBhvr>
                                        <p:cTn id="130" dur="500"/>
                                        <p:tgtEl>
                                          <p:spTgt spid="61"/>
                                        </p:tgtEl>
                                      </p:cBhvr>
                                    </p:animEffect>
                                  </p:childTnLst>
                                </p:cTn>
                              </p:par>
                              <p:par>
                                <p:cTn id="131" presetID="8" presetClass="emph" presetSubtype="0" fill="hold" nodeType="withEffect">
                                  <p:stCondLst>
                                    <p:cond delay="1700"/>
                                  </p:stCondLst>
                                  <p:childTnLst>
                                    <p:animRot by="1200000">
                                      <p:cBhvr>
                                        <p:cTn id="132" dur="5000" fill="hold"/>
                                        <p:tgtEl>
                                          <p:spTgt spid="64"/>
                                        </p:tgtEl>
                                        <p:attrNameLst>
                                          <p:attrName>r</p:attrName>
                                        </p:attrNameLst>
                                      </p:cBhvr>
                                    </p:animRot>
                                  </p:childTnLst>
                                </p:cTn>
                              </p:par>
                              <p:par>
                                <p:cTn id="133" presetID="8" presetClass="emph" presetSubtype="0" fill="hold" nodeType="withEffect">
                                  <p:stCondLst>
                                    <p:cond delay="1700"/>
                                  </p:stCondLst>
                                  <p:childTnLst>
                                    <p:animRot by="21600000">
                                      <p:cBhvr>
                                        <p:cTn id="134" dur="5000" fill="hold"/>
                                        <p:tgtEl>
                                          <p:spTgt spid="61"/>
                                        </p:tgtEl>
                                        <p:attrNameLst>
                                          <p:attrName>r</p:attrName>
                                        </p:attrNameLst>
                                      </p:cBhvr>
                                    </p:animRot>
                                  </p:childTnLst>
                                </p:cTn>
                              </p:par>
                              <p:par>
                                <p:cTn id="135" presetID="10" presetClass="entr" presetSubtype="0" fill="hold" grpId="0" nodeType="withEffect">
                                  <p:stCondLst>
                                    <p:cond delay="1700"/>
                                  </p:stCondLst>
                                  <p:childTnLst>
                                    <p:set>
                                      <p:cBhvr>
                                        <p:cTn id="136" dur="1" fill="hold">
                                          <p:stCondLst>
                                            <p:cond delay="0"/>
                                          </p:stCondLst>
                                        </p:cTn>
                                        <p:tgtEl>
                                          <p:spTgt spid="42"/>
                                        </p:tgtEl>
                                        <p:attrNameLst>
                                          <p:attrName>style.visibility</p:attrName>
                                        </p:attrNameLst>
                                      </p:cBhvr>
                                      <p:to>
                                        <p:strVal val="visible"/>
                                      </p:to>
                                    </p:set>
                                    <p:animEffect transition="in" filter="fade">
                                      <p:cBhvr>
                                        <p:cTn id="137" dur="500"/>
                                        <p:tgtEl>
                                          <p:spTgt spid="42"/>
                                        </p:tgtEl>
                                      </p:cBhvr>
                                    </p:animEffect>
                                  </p:childTnLst>
                                </p:cTn>
                              </p:par>
                              <p:par>
                                <p:cTn id="138" presetID="10" presetClass="entr" presetSubtype="0" fill="hold" grpId="0" nodeType="withEffect">
                                  <p:stCondLst>
                                    <p:cond delay="2100"/>
                                  </p:stCondLst>
                                  <p:childTnLst>
                                    <p:set>
                                      <p:cBhvr>
                                        <p:cTn id="139" dur="1" fill="hold">
                                          <p:stCondLst>
                                            <p:cond delay="0"/>
                                          </p:stCondLst>
                                        </p:cTn>
                                        <p:tgtEl>
                                          <p:spTgt spid="46"/>
                                        </p:tgtEl>
                                        <p:attrNameLst>
                                          <p:attrName>style.visibility</p:attrName>
                                        </p:attrNameLst>
                                      </p:cBhvr>
                                      <p:to>
                                        <p:strVal val="visible"/>
                                      </p:to>
                                    </p:set>
                                    <p:animEffect transition="in" filter="fade">
                                      <p:cBhvr>
                                        <p:cTn id="140" dur="500"/>
                                        <p:tgtEl>
                                          <p:spTgt spid="46"/>
                                        </p:tgtEl>
                                      </p:cBhvr>
                                    </p:animEffect>
                                  </p:childTnLst>
                                </p:cTn>
                              </p:par>
                              <p:par>
                                <p:cTn id="141" presetID="53" presetClass="entr" presetSubtype="16" fill="hold" grpId="0" nodeType="withEffect">
                                  <p:stCondLst>
                                    <p:cond delay="2100"/>
                                  </p:stCondLst>
                                  <p:childTnLst>
                                    <p:set>
                                      <p:cBhvr>
                                        <p:cTn id="142" dur="1" fill="hold">
                                          <p:stCondLst>
                                            <p:cond delay="0"/>
                                          </p:stCondLst>
                                        </p:cTn>
                                        <p:tgtEl>
                                          <p:spTgt spid="31"/>
                                        </p:tgtEl>
                                        <p:attrNameLst>
                                          <p:attrName>style.visibility</p:attrName>
                                        </p:attrNameLst>
                                      </p:cBhvr>
                                      <p:to>
                                        <p:strVal val="visible"/>
                                      </p:to>
                                    </p:set>
                                    <p:anim calcmode="lin" valueType="num">
                                      <p:cBhvr>
                                        <p:cTn id="143" dur="500" fill="hold"/>
                                        <p:tgtEl>
                                          <p:spTgt spid="31"/>
                                        </p:tgtEl>
                                        <p:attrNameLst>
                                          <p:attrName>ppt_w</p:attrName>
                                        </p:attrNameLst>
                                      </p:cBhvr>
                                      <p:tavLst>
                                        <p:tav tm="0">
                                          <p:val>
                                            <p:fltVal val="0"/>
                                          </p:val>
                                        </p:tav>
                                        <p:tav tm="100000">
                                          <p:val>
                                            <p:strVal val="#ppt_w"/>
                                          </p:val>
                                        </p:tav>
                                      </p:tavLst>
                                    </p:anim>
                                    <p:anim calcmode="lin" valueType="num">
                                      <p:cBhvr>
                                        <p:cTn id="144" dur="500" fill="hold"/>
                                        <p:tgtEl>
                                          <p:spTgt spid="31"/>
                                        </p:tgtEl>
                                        <p:attrNameLst>
                                          <p:attrName>ppt_h</p:attrName>
                                        </p:attrNameLst>
                                      </p:cBhvr>
                                      <p:tavLst>
                                        <p:tav tm="0">
                                          <p:val>
                                            <p:fltVal val="0"/>
                                          </p:val>
                                        </p:tav>
                                        <p:tav tm="100000">
                                          <p:val>
                                            <p:strVal val="#ppt_h"/>
                                          </p:val>
                                        </p:tav>
                                      </p:tavLst>
                                    </p:anim>
                                    <p:animEffect transition="in" filter="fade">
                                      <p:cBhvr>
                                        <p:cTn id="145" dur="500"/>
                                        <p:tgtEl>
                                          <p:spTgt spid="31"/>
                                        </p:tgtEl>
                                      </p:cBhvr>
                                    </p:animEffect>
                                  </p:childTnLst>
                                </p:cTn>
                              </p:par>
                              <p:par>
                                <p:cTn id="146" presetID="42" presetClass="entr" presetSubtype="0" fill="hold" grpId="0" nodeType="withEffect">
                                  <p:stCondLst>
                                    <p:cond delay="2100"/>
                                  </p:stCondLst>
                                  <p:childTnLst>
                                    <p:set>
                                      <p:cBhvr>
                                        <p:cTn id="147" dur="1" fill="hold">
                                          <p:stCondLst>
                                            <p:cond delay="0"/>
                                          </p:stCondLst>
                                        </p:cTn>
                                        <p:tgtEl>
                                          <p:spTgt spid="30"/>
                                        </p:tgtEl>
                                        <p:attrNameLst>
                                          <p:attrName>style.visibility</p:attrName>
                                        </p:attrNameLst>
                                      </p:cBhvr>
                                      <p:to>
                                        <p:strVal val="visible"/>
                                      </p:to>
                                    </p:set>
                                    <p:animEffect transition="in" filter="fade">
                                      <p:cBhvr>
                                        <p:cTn id="148" dur="1000"/>
                                        <p:tgtEl>
                                          <p:spTgt spid="30"/>
                                        </p:tgtEl>
                                      </p:cBhvr>
                                    </p:animEffect>
                                    <p:anim calcmode="lin" valueType="num">
                                      <p:cBhvr>
                                        <p:cTn id="149" dur="1000" fill="hold"/>
                                        <p:tgtEl>
                                          <p:spTgt spid="30"/>
                                        </p:tgtEl>
                                        <p:attrNameLst>
                                          <p:attrName>ppt_x</p:attrName>
                                        </p:attrNameLst>
                                      </p:cBhvr>
                                      <p:tavLst>
                                        <p:tav tm="0">
                                          <p:val>
                                            <p:strVal val="#ppt_x"/>
                                          </p:val>
                                        </p:tav>
                                        <p:tav tm="100000">
                                          <p:val>
                                            <p:strVal val="#ppt_x"/>
                                          </p:val>
                                        </p:tav>
                                      </p:tavLst>
                                    </p:anim>
                                    <p:anim calcmode="lin" valueType="num">
                                      <p:cBhvr>
                                        <p:cTn id="150" dur="1000" fill="hold"/>
                                        <p:tgtEl>
                                          <p:spTgt spid="30"/>
                                        </p:tgtEl>
                                        <p:attrNameLst>
                                          <p:attrName>ppt_y</p:attrName>
                                        </p:attrNameLst>
                                      </p:cBhvr>
                                      <p:tavLst>
                                        <p:tav tm="0">
                                          <p:val>
                                            <p:strVal val="#ppt_y+.1"/>
                                          </p:val>
                                        </p:tav>
                                        <p:tav tm="100000">
                                          <p:val>
                                            <p:strVal val="#ppt_y"/>
                                          </p:val>
                                        </p:tav>
                                      </p:tavLst>
                                    </p:anim>
                                  </p:childTnLst>
                                </p:cTn>
                              </p:par>
                              <p:par>
                                <p:cTn id="151" presetID="42" presetClass="entr" presetSubtype="0" fill="hold" nodeType="withEffect">
                                  <p:stCondLst>
                                    <p:cond delay="2750"/>
                                  </p:stCondLst>
                                  <p:childTnLst>
                                    <p:set>
                                      <p:cBhvr>
                                        <p:cTn id="152" dur="1" fill="hold">
                                          <p:stCondLst>
                                            <p:cond delay="0"/>
                                          </p:stCondLst>
                                        </p:cTn>
                                        <p:tgtEl>
                                          <p:spTgt spid="19"/>
                                        </p:tgtEl>
                                        <p:attrNameLst>
                                          <p:attrName>style.visibility</p:attrName>
                                        </p:attrNameLst>
                                      </p:cBhvr>
                                      <p:to>
                                        <p:strVal val="visible"/>
                                      </p:to>
                                    </p:set>
                                    <p:animEffect transition="in" filter="fade">
                                      <p:cBhvr>
                                        <p:cTn id="153" dur="1000"/>
                                        <p:tgtEl>
                                          <p:spTgt spid="19"/>
                                        </p:tgtEl>
                                      </p:cBhvr>
                                    </p:animEffect>
                                    <p:anim calcmode="lin" valueType="num">
                                      <p:cBhvr>
                                        <p:cTn id="154" dur="1000" fill="hold"/>
                                        <p:tgtEl>
                                          <p:spTgt spid="19"/>
                                        </p:tgtEl>
                                        <p:attrNameLst>
                                          <p:attrName>ppt_x</p:attrName>
                                        </p:attrNameLst>
                                      </p:cBhvr>
                                      <p:tavLst>
                                        <p:tav tm="0">
                                          <p:val>
                                            <p:strVal val="#ppt_x"/>
                                          </p:val>
                                        </p:tav>
                                        <p:tav tm="100000">
                                          <p:val>
                                            <p:strVal val="#ppt_x"/>
                                          </p:val>
                                        </p:tav>
                                      </p:tavLst>
                                    </p:anim>
                                    <p:anim calcmode="lin" valueType="num">
                                      <p:cBhvr>
                                        <p:cTn id="15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5" grpId="0"/>
      <p:bldP spid="42" grpId="0"/>
      <p:bldP spid="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bwMode="auto">
          <a:xfrm>
            <a:off x="3499561" y="1546430"/>
            <a:ext cx="2144881" cy="1148852"/>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bwMode="auto">
          <a:xfrm>
            <a:off x="3499561" y="2950586"/>
            <a:ext cx="2144881" cy="1148852"/>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1634734" y="1708448"/>
            <a:ext cx="2073170" cy="849371"/>
          </a:xfrm>
          <a:prstGeom prst="roundRect">
            <a:avLst/>
          </a:pr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nvGrpSpPr>
          <p:cNvPr id="13" name="组合 12"/>
          <p:cNvGrpSpPr/>
          <p:nvPr/>
        </p:nvGrpSpPr>
        <p:grpSpPr>
          <a:xfrm>
            <a:off x="1634734" y="3127330"/>
            <a:ext cx="2073170" cy="849371"/>
            <a:chOff x="4304043" y="1286668"/>
            <a:chExt cx="3837944" cy="2757793"/>
          </a:xfrm>
          <a:solidFill>
            <a:schemeClr val="bg1">
              <a:lumMod val="65000"/>
            </a:schemeClr>
          </a:solidFill>
          <a:effectLst>
            <a:outerShdw blurRad="381000" dist="254000" dir="8100000" algn="tr" rotWithShape="0">
              <a:prstClr val="black">
                <a:alpha val="40000"/>
              </a:prstClr>
            </a:outerShdw>
          </a:effectLst>
        </p:grpSpPr>
        <p:sp>
          <p:nvSpPr>
            <p:cNvPr id="14" name="圆角矩形 13"/>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5" name="圆角矩形 14"/>
            <p:cNvSpPr/>
            <p:nvPr/>
          </p:nvSpPr>
          <p:spPr>
            <a:xfrm>
              <a:off x="4351931" y="1367703"/>
              <a:ext cx="3742172" cy="25957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16" name="组合 15"/>
          <p:cNvGrpSpPr/>
          <p:nvPr/>
        </p:nvGrpSpPr>
        <p:grpSpPr>
          <a:xfrm>
            <a:off x="878650" y="1624990"/>
            <a:ext cx="2408696" cy="986834"/>
            <a:chOff x="4304043" y="1286668"/>
            <a:chExt cx="3837944" cy="2757793"/>
          </a:xfrm>
          <a:gradFill>
            <a:gsLst>
              <a:gs pos="0">
                <a:sysClr val="window" lastClr="FFFFFF"/>
              </a:gs>
              <a:gs pos="100000">
                <a:sysClr val="window" lastClr="FFFFFF">
                  <a:lumMod val="75000"/>
                </a:sysClr>
              </a:gs>
            </a:gsLst>
            <a:lin ang="0" scaled="0"/>
          </a:gradFill>
          <a:effectLst>
            <a:outerShdw blurRad="381000" dist="254000" dir="8100000" algn="tr" rotWithShape="0">
              <a:prstClr val="black">
                <a:alpha val="40000"/>
              </a:prstClr>
            </a:outerShdw>
          </a:effectLst>
        </p:grpSpPr>
        <p:sp>
          <p:nvSpPr>
            <p:cNvPr id="17" name="圆角矩形 16"/>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8" name="圆角矩形 17"/>
            <p:cNvSpPr/>
            <p:nvPr/>
          </p:nvSpPr>
          <p:spPr>
            <a:xfrm>
              <a:off x="4351931" y="1367703"/>
              <a:ext cx="3742172" cy="25957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19" name="组合 18"/>
          <p:cNvGrpSpPr/>
          <p:nvPr/>
        </p:nvGrpSpPr>
        <p:grpSpPr>
          <a:xfrm>
            <a:off x="852785" y="3043872"/>
            <a:ext cx="2408696" cy="986834"/>
            <a:chOff x="4304043" y="1286668"/>
            <a:chExt cx="3837944" cy="2757793"/>
          </a:xfrm>
          <a:solidFill>
            <a:srgbClr val="123E61"/>
          </a:solidFill>
          <a:effectLst>
            <a:outerShdw blurRad="381000" dist="254000" dir="8100000" algn="tr" rotWithShape="0">
              <a:prstClr val="black">
                <a:alpha val="40000"/>
              </a:prstClr>
            </a:outerShdw>
          </a:effectLst>
        </p:grpSpPr>
        <p:sp>
          <p:nvSpPr>
            <p:cNvPr id="20" name="圆角矩形 19"/>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1" name="圆角矩形 20"/>
            <p:cNvSpPr/>
            <p:nvPr/>
          </p:nvSpPr>
          <p:spPr>
            <a:xfrm>
              <a:off x="4351931" y="1367703"/>
              <a:ext cx="3742172" cy="25957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22" name="组合 21"/>
          <p:cNvGrpSpPr/>
          <p:nvPr/>
        </p:nvGrpSpPr>
        <p:grpSpPr>
          <a:xfrm>
            <a:off x="5469160" y="1685645"/>
            <a:ext cx="2073170" cy="849371"/>
            <a:chOff x="4304043" y="1286668"/>
            <a:chExt cx="3837944" cy="2757793"/>
          </a:xfrm>
          <a:solidFill>
            <a:schemeClr val="bg1">
              <a:lumMod val="65000"/>
            </a:schemeClr>
          </a:solidFill>
          <a:effectLst>
            <a:outerShdw blurRad="381000" dist="254000" dir="8100000" algn="tr" rotWithShape="0">
              <a:prstClr val="black">
                <a:alpha val="40000"/>
              </a:prstClr>
            </a:outerShdw>
          </a:effectLst>
        </p:grpSpPr>
        <p:sp>
          <p:nvSpPr>
            <p:cNvPr id="23" name="圆角矩形 22"/>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4" name="圆角矩形 23"/>
            <p:cNvSpPr/>
            <p:nvPr/>
          </p:nvSpPr>
          <p:spPr>
            <a:xfrm>
              <a:off x="4351931" y="1367703"/>
              <a:ext cx="3742172" cy="25957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25" name="组合 24"/>
          <p:cNvGrpSpPr/>
          <p:nvPr/>
        </p:nvGrpSpPr>
        <p:grpSpPr>
          <a:xfrm>
            <a:off x="5469160" y="3104527"/>
            <a:ext cx="2073170" cy="849371"/>
            <a:chOff x="4304043" y="1286668"/>
            <a:chExt cx="3837944" cy="2757793"/>
          </a:xfrm>
          <a:solidFill>
            <a:srgbClr val="14436A"/>
          </a:solidFill>
          <a:effectLst>
            <a:outerShdw blurRad="381000" dist="254000" dir="8100000" algn="tr" rotWithShape="0">
              <a:prstClr val="black">
                <a:alpha val="40000"/>
              </a:prstClr>
            </a:outerShdw>
          </a:effectLst>
        </p:grpSpPr>
        <p:sp>
          <p:nvSpPr>
            <p:cNvPr id="26" name="圆角矩形 25"/>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7" name="圆角矩形 26"/>
            <p:cNvSpPr/>
            <p:nvPr/>
          </p:nvSpPr>
          <p:spPr>
            <a:xfrm>
              <a:off x="4351931" y="1367703"/>
              <a:ext cx="3742172" cy="25957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28" name="组合 27"/>
          <p:cNvGrpSpPr/>
          <p:nvPr/>
        </p:nvGrpSpPr>
        <p:grpSpPr>
          <a:xfrm>
            <a:off x="5889718" y="1624990"/>
            <a:ext cx="2408696" cy="986834"/>
            <a:chOff x="4304043" y="1286668"/>
            <a:chExt cx="3837944" cy="2757793"/>
          </a:xfrm>
          <a:solidFill>
            <a:srgbClr val="123E61"/>
          </a:solidFill>
          <a:effectLst>
            <a:outerShdw blurRad="381000" dist="254000" dir="8100000" algn="tr" rotWithShape="0">
              <a:prstClr val="black">
                <a:alpha val="40000"/>
              </a:prstClr>
            </a:outerShdw>
          </a:effectLst>
        </p:grpSpPr>
        <p:sp>
          <p:nvSpPr>
            <p:cNvPr id="29" name="圆角矩形 28"/>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0" name="圆角矩形 29"/>
            <p:cNvSpPr/>
            <p:nvPr/>
          </p:nvSpPr>
          <p:spPr>
            <a:xfrm>
              <a:off x="4351931" y="1367703"/>
              <a:ext cx="3742172" cy="25957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31" name="组合 30"/>
          <p:cNvGrpSpPr/>
          <p:nvPr/>
        </p:nvGrpSpPr>
        <p:grpSpPr>
          <a:xfrm>
            <a:off x="5863853" y="3043872"/>
            <a:ext cx="2408696" cy="986834"/>
            <a:chOff x="4304043" y="1286668"/>
            <a:chExt cx="3837944" cy="2757793"/>
          </a:xfrm>
          <a:gradFill>
            <a:gsLst>
              <a:gs pos="0">
                <a:sysClr val="window" lastClr="FFFFFF"/>
              </a:gs>
              <a:gs pos="100000">
                <a:sysClr val="window" lastClr="FFFFFF">
                  <a:lumMod val="75000"/>
                </a:sysClr>
              </a:gs>
            </a:gsLst>
            <a:lin ang="0" scaled="0"/>
          </a:gradFill>
          <a:effectLst>
            <a:outerShdw blurRad="381000" dist="254000" dir="8100000" algn="tr" rotWithShape="0">
              <a:prstClr val="black">
                <a:alpha val="40000"/>
              </a:prstClr>
            </a:outerShdw>
          </a:effectLst>
        </p:grpSpPr>
        <p:sp>
          <p:nvSpPr>
            <p:cNvPr id="32" name="圆角矩形 31"/>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3" name="圆角矩形 32"/>
            <p:cNvSpPr/>
            <p:nvPr/>
          </p:nvSpPr>
          <p:spPr>
            <a:xfrm>
              <a:off x="4351931" y="1367703"/>
              <a:ext cx="3742172" cy="25957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34" name="TextBox 33"/>
          <p:cNvSpPr txBox="1"/>
          <p:nvPr/>
        </p:nvSpPr>
        <p:spPr>
          <a:xfrm>
            <a:off x="3923930" y="1924473"/>
            <a:ext cx="1571099" cy="423167"/>
          </a:xfrm>
          <a:prstGeom prst="rect">
            <a:avLst/>
          </a:prstGeom>
          <a:noFill/>
        </p:spPr>
        <p:txBody>
          <a:bodyPr wrap="square" lIns="68554" tIns="34277" rIns="68554" bIns="34277" rtlCol="0">
            <a:spAutoFit/>
          </a:bodyPr>
          <a:lstStyle/>
          <a:p>
            <a:pPr>
              <a:buNone/>
            </a:pPr>
            <a:r>
              <a:rPr lang="zh-CN" altLang="en-US" sz="2300" b="1" dirty="0">
                <a:solidFill>
                  <a:srgbClr val="14436A"/>
                </a:solidFill>
                <a:latin typeface="微软雅黑" panose="020B0503020204020204" pitchFamily="34" charset="-122"/>
                <a:ea typeface="微软雅黑" panose="020B0503020204020204" pitchFamily="34" charset="-122"/>
                <a:cs typeface="+mn-ea"/>
                <a:sym typeface="+mn-lt"/>
              </a:rPr>
              <a:t>工作经验</a:t>
            </a:r>
          </a:p>
        </p:txBody>
      </p:sp>
      <p:sp>
        <p:nvSpPr>
          <p:cNvPr id="35" name="TextBox 34"/>
          <p:cNvSpPr txBox="1"/>
          <p:nvPr/>
        </p:nvSpPr>
        <p:spPr>
          <a:xfrm>
            <a:off x="3923930" y="3317277"/>
            <a:ext cx="1571099" cy="423167"/>
          </a:xfrm>
          <a:prstGeom prst="rect">
            <a:avLst/>
          </a:prstGeom>
          <a:noFill/>
        </p:spPr>
        <p:txBody>
          <a:bodyPr wrap="square" lIns="68554" tIns="34277" rIns="68554" bIns="34277" rtlCol="0">
            <a:spAutoFit/>
          </a:bodyPr>
          <a:lstStyle/>
          <a:p>
            <a:pPr>
              <a:buNone/>
            </a:pPr>
            <a:r>
              <a:rPr lang="zh-CN" altLang="en-US" sz="2300" b="1" dirty="0">
                <a:solidFill>
                  <a:srgbClr val="14436A"/>
                </a:solidFill>
                <a:latin typeface="微软雅黑" panose="020B0503020204020204" pitchFamily="34" charset="-122"/>
                <a:ea typeface="微软雅黑" panose="020B0503020204020204" pitchFamily="34" charset="-122"/>
                <a:cs typeface="+mn-ea"/>
                <a:sym typeface="+mn-lt"/>
              </a:rPr>
              <a:t>职业经验</a:t>
            </a:r>
          </a:p>
        </p:txBody>
      </p:sp>
      <p:sp>
        <p:nvSpPr>
          <p:cNvPr id="36" name="TextBox 35"/>
          <p:cNvSpPr txBox="1"/>
          <p:nvPr/>
        </p:nvSpPr>
        <p:spPr>
          <a:xfrm>
            <a:off x="1223628" y="1784868"/>
            <a:ext cx="1615930" cy="607576"/>
          </a:xfrm>
          <a:prstGeom prst="rect">
            <a:avLst/>
          </a:prstGeom>
          <a:noFill/>
        </p:spPr>
        <p:txBody>
          <a:bodyPr wrap="square" lIns="68554" tIns="34277" rIns="68554" bIns="34277" rtlCol="0">
            <a:spAutoFit/>
          </a:bodyPr>
          <a:lstStyle/>
          <a:p>
            <a:pPr>
              <a:lnSpc>
                <a:spcPct val="120000"/>
              </a:lnSpc>
            </a:pPr>
            <a:r>
              <a:rPr lang="zh-CN" altLang="en-US" sz="1000" dirty="0">
                <a:solidFill>
                  <a:srgbClr val="14436A"/>
                </a:solidFill>
                <a:latin typeface="微软雅黑" panose="020B0503020204020204" pitchFamily="34" charset="-122"/>
                <a:ea typeface="微软雅黑" panose="020B0503020204020204" pitchFamily="34" charset="-122"/>
                <a:cs typeface="+mn-ea"/>
                <a:sym typeface="+mn-lt"/>
              </a:rPr>
              <a:t>在此录入上述图表的综合描述说明，在此录入上述图表的综合描述说明。</a:t>
            </a:r>
          </a:p>
        </p:txBody>
      </p:sp>
      <p:sp>
        <p:nvSpPr>
          <p:cNvPr id="37" name="TextBox 36"/>
          <p:cNvSpPr txBox="1"/>
          <p:nvPr/>
        </p:nvSpPr>
        <p:spPr>
          <a:xfrm>
            <a:off x="6286103" y="1784868"/>
            <a:ext cx="1615930" cy="607576"/>
          </a:xfrm>
          <a:prstGeom prst="rect">
            <a:avLst/>
          </a:prstGeom>
          <a:noFill/>
        </p:spPr>
        <p:txBody>
          <a:bodyPr wrap="square" lIns="68554" tIns="34277" rIns="68554" bIns="34277" rtlCol="0">
            <a:spAutoFit/>
          </a:bodyPr>
          <a:lstStyle/>
          <a:p>
            <a:pPr>
              <a:lnSpc>
                <a:spcPct val="120000"/>
              </a:lnSpc>
            </a:pPr>
            <a:r>
              <a:rPr lang="zh-CN" altLang="en-US" sz="1000" dirty="0">
                <a:solidFill>
                  <a:schemeClr val="bg1"/>
                </a:solidFill>
                <a:latin typeface="微软雅黑" panose="020B0503020204020204" pitchFamily="34" charset="-122"/>
                <a:ea typeface="微软雅黑" panose="020B0503020204020204" pitchFamily="34" charset="-122"/>
                <a:cs typeface="+mn-ea"/>
                <a:sym typeface="+mn-lt"/>
              </a:rPr>
              <a:t>在此录入上述图表的综合描述说明，在此录入上述图表的综合描述说明。</a:t>
            </a:r>
          </a:p>
        </p:txBody>
      </p:sp>
      <p:sp>
        <p:nvSpPr>
          <p:cNvPr id="38" name="TextBox 37"/>
          <p:cNvSpPr txBox="1"/>
          <p:nvPr/>
        </p:nvSpPr>
        <p:spPr>
          <a:xfrm>
            <a:off x="1223628" y="3211828"/>
            <a:ext cx="1615930" cy="608025"/>
          </a:xfrm>
          <a:prstGeom prst="rect">
            <a:avLst/>
          </a:prstGeom>
          <a:noFill/>
        </p:spPr>
        <p:txBody>
          <a:bodyPr wrap="square" lIns="68554" tIns="34277" rIns="68554" bIns="34277" rtlCol="0">
            <a:spAutoFit/>
          </a:bodyPr>
          <a:lstStyle/>
          <a:p>
            <a:pPr>
              <a:lnSpc>
                <a:spcPct val="120000"/>
              </a:lnSpc>
            </a:pPr>
            <a:r>
              <a:rPr lang="zh-CN" altLang="en-US" sz="1000" dirty="0">
                <a:solidFill>
                  <a:schemeClr val="bg1"/>
                </a:solidFill>
                <a:latin typeface="微软雅黑" panose="020B0503020204020204" pitchFamily="34" charset="-122"/>
                <a:ea typeface="微软雅黑" panose="020B0503020204020204" pitchFamily="34" charset="-122"/>
                <a:cs typeface="+mn-ea"/>
                <a:sym typeface="+mn-lt"/>
              </a:rPr>
              <a:t>在此录入上述图表的综合描述说明，在此录入上述图表的综合描述说明。</a:t>
            </a:r>
          </a:p>
        </p:txBody>
      </p:sp>
      <p:sp>
        <p:nvSpPr>
          <p:cNvPr id="39" name="TextBox 38"/>
          <p:cNvSpPr txBox="1"/>
          <p:nvPr/>
        </p:nvSpPr>
        <p:spPr>
          <a:xfrm>
            <a:off x="6286103" y="3211828"/>
            <a:ext cx="1615930" cy="608025"/>
          </a:xfrm>
          <a:prstGeom prst="rect">
            <a:avLst/>
          </a:prstGeom>
          <a:noFill/>
        </p:spPr>
        <p:txBody>
          <a:bodyPr wrap="square" lIns="68554" tIns="34277" rIns="68554" bIns="34277" rtlCol="0">
            <a:spAutoFit/>
          </a:bodyPr>
          <a:lstStyle/>
          <a:p>
            <a:pPr>
              <a:lnSpc>
                <a:spcPct val="120000"/>
              </a:lnSpc>
            </a:pPr>
            <a:r>
              <a:rPr lang="zh-CN" altLang="en-US" sz="1000" dirty="0">
                <a:solidFill>
                  <a:srgbClr val="14436A"/>
                </a:solidFill>
                <a:latin typeface="微软雅黑" panose="020B0503020204020204" pitchFamily="34" charset="-122"/>
                <a:ea typeface="微软雅黑" panose="020B0503020204020204" pitchFamily="34" charset="-122"/>
                <a:cs typeface="+mn-ea"/>
                <a:sym typeface="+mn-lt"/>
              </a:rPr>
              <a:t>在此录入上述图表的综合描述说明，在此录入上述图表的综合描述说明。</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p:cTn id="16" dur="1000" fill="hold"/>
                                        <p:tgtEl>
                                          <p:spTgt spid="34"/>
                                        </p:tgtEl>
                                        <p:attrNameLst>
                                          <p:attrName>ppt_w</p:attrName>
                                        </p:attrNameLst>
                                      </p:cBhvr>
                                      <p:tavLst>
                                        <p:tav tm="0">
                                          <p:val>
                                            <p:fltVal val="0"/>
                                          </p:val>
                                        </p:tav>
                                        <p:tav tm="100000">
                                          <p:val>
                                            <p:strVal val="#ppt_w"/>
                                          </p:val>
                                        </p:tav>
                                      </p:tavLst>
                                    </p:anim>
                                    <p:anim calcmode="lin" valueType="num">
                                      <p:cBhvr>
                                        <p:cTn id="17" dur="1000" fill="hold"/>
                                        <p:tgtEl>
                                          <p:spTgt spid="34"/>
                                        </p:tgtEl>
                                        <p:attrNameLst>
                                          <p:attrName>ppt_h</p:attrName>
                                        </p:attrNameLst>
                                      </p:cBhvr>
                                      <p:tavLst>
                                        <p:tav tm="0">
                                          <p:val>
                                            <p:fltVal val="0"/>
                                          </p:val>
                                        </p:tav>
                                        <p:tav tm="100000">
                                          <p:val>
                                            <p:strVal val="#ppt_h"/>
                                          </p:val>
                                        </p:tav>
                                      </p:tavLst>
                                    </p:anim>
                                    <p:anim calcmode="lin" valueType="num">
                                      <p:cBhvr>
                                        <p:cTn id="18" dur="1000" fill="hold"/>
                                        <p:tgtEl>
                                          <p:spTgt spid="34"/>
                                        </p:tgtEl>
                                        <p:attrNameLst>
                                          <p:attrName>style.rotation</p:attrName>
                                        </p:attrNameLst>
                                      </p:cBhvr>
                                      <p:tavLst>
                                        <p:tav tm="0">
                                          <p:val>
                                            <p:fltVal val="90"/>
                                          </p:val>
                                        </p:tav>
                                        <p:tav tm="100000">
                                          <p:val>
                                            <p:fltVal val="0"/>
                                          </p:val>
                                        </p:tav>
                                      </p:tavLst>
                                    </p:anim>
                                    <p:animEffect transition="in" filter="fade">
                                      <p:cBhvr>
                                        <p:cTn id="19" dur="1000"/>
                                        <p:tgtEl>
                                          <p:spTgt spid="34"/>
                                        </p:tgtEl>
                                      </p:cBhvr>
                                    </p:animEffect>
                                  </p:childTnLst>
                                </p:cTn>
                              </p:par>
                              <p:par>
                                <p:cTn id="20" presetID="31"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p:cTn id="22" dur="1000" fill="hold"/>
                                        <p:tgtEl>
                                          <p:spTgt spid="35"/>
                                        </p:tgtEl>
                                        <p:attrNameLst>
                                          <p:attrName>ppt_w</p:attrName>
                                        </p:attrNameLst>
                                      </p:cBhvr>
                                      <p:tavLst>
                                        <p:tav tm="0">
                                          <p:val>
                                            <p:fltVal val="0"/>
                                          </p:val>
                                        </p:tav>
                                        <p:tav tm="100000">
                                          <p:val>
                                            <p:strVal val="#ppt_w"/>
                                          </p:val>
                                        </p:tav>
                                      </p:tavLst>
                                    </p:anim>
                                    <p:anim calcmode="lin" valueType="num">
                                      <p:cBhvr>
                                        <p:cTn id="23" dur="1000" fill="hold"/>
                                        <p:tgtEl>
                                          <p:spTgt spid="35"/>
                                        </p:tgtEl>
                                        <p:attrNameLst>
                                          <p:attrName>ppt_h</p:attrName>
                                        </p:attrNameLst>
                                      </p:cBhvr>
                                      <p:tavLst>
                                        <p:tav tm="0">
                                          <p:val>
                                            <p:fltVal val="0"/>
                                          </p:val>
                                        </p:tav>
                                        <p:tav tm="100000">
                                          <p:val>
                                            <p:strVal val="#ppt_h"/>
                                          </p:val>
                                        </p:tav>
                                      </p:tavLst>
                                    </p:anim>
                                    <p:anim calcmode="lin" valueType="num">
                                      <p:cBhvr>
                                        <p:cTn id="24" dur="1000" fill="hold"/>
                                        <p:tgtEl>
                                          <p:spTgt spid="35"/>
                                        </p:tgtEl>
                                        <p:attrNameLst>
                                          <p:attrName>style.rotation</p:attrName>
                                        </p:attrNameLst>
                                      </p:cBhvr>
                                      <p:tavLst>
                                        <p:tav tm="0">
                                          <p:val>
                                            <p:fltVal val="90"/>
                                          </p:val>
                                        </p:tav>
                                        <p:tav tm="100000">
                                          <p:val>
                                            <p:fltVal val="0"/>
                                          </p:val>
                                        </p:tav>
                                      </p:tavLst>
                                    </p:anim>
                                    <p:animEffect transition="in" filter="fade">
                                      <p:cBhvr>
                                        <p:cTn id="25" dur="1000"/>
                                        <p:tgtEl>
                                          <p:spTgt spid="35"/>
                                        </p:tgtEl>
                                      </p:cBhvr>
                                    </p:animEffect>
                                  </p:childTnLst>
                                </p:cTn>
                              </p:par>
                            </p:childTnLst>
                          </p:cTn>
                        </p:par>
                        <p:par>
                          <p:cTn id="26" fill="hold">
                            <p:stCondLst>
                              <p:cond delay="1500"/>
                            </p:stCondLst>
                            <p:childTnLst>
                              <p:par>
                                <p:cTn id="27" presetID="22" presetClass="entr" presetSubtype="2"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right)">
                                      <p:cBhvr>
                                        <p:cTn id="29" dur="500"/>
                                        <p:tgtEl>
                                          <p:spTgt spid="16"/>
                                        </p:tgtEl>
                                      </p:cBhvr>
                                    </p:animEffect>
                                  </p:childTnLst>
                                </p:cTn>
                              </p:par>
                              <p:par>
                                <p:cTn id="30" presetID="42"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22" presetClass="entr" presetSubtype="8" fill="hold"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par>
                          <p:cTn id="39" fill="hold">
                            <p:stCondLst>
                              <p:cond delay="2500"/>
                            </p:stCondLst>
                            <p:childTnLst>
                              <p:par>
                                <p:cTn id="40" presetID="22" presetClass="entr" presetSubtype="8" fill="hold" nodeType="after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500"/>
                                        <p:tgtEl>
                                          <p:spTgt spid="28"/>
                                        </p:tgtEl>
                                      </p:cBhvr>
                                    </p:animEffect>
                                  </p:childTnLst>
                                </p:cTn>
                              </p:par>
                              <p:par>
                                <p:cTn id="43" presetID="42"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1000"/>
                                        <p:tgtEl>
                                          <p:spTgt spid="37"/>
                                        </p:tgtEl>
                                      </p:cBhvr>
                                    </p:animEffect>
                                    <p:anim calcmode="lin" valueType="num">
                                      <p:cBhvr>
                                        <p:cTn id="46" dur="1000" fill="hold"/>
                                        <p:tgtEl>
                                          <p:spTgt spid="37"/>
                                        </p:tgtEl>
                                        <p:attrNameLst>
                                          <p:attrName>ppt_x</p:attrName>
                                        </p:attrNameLst>
                                      </p:cBhvr>
                                      <p:tavLst>
                                        <p:tav tm="0">
                                          <p:val>
                                            <p:strVal val="#ppt_x"/>
                                          </p:val>
                                        </p:tav>
                                        <p:tav tm="100000">
                                          <p:val>
                                            <p:strVal val="#ppt_x"/>
                                          </p:val>
                                        </p:tav>
                                      </p:tavLst>
                                    </p:anim>
                                    <p:anim calcmode="lin" valueType="num">
                                      <p:cBhvr>
                                        <p:cTn id="47" dur="1000" fill="hold"/>
                                        <p:tgtEl>
                                          <p:spTgt spid="37"/>
                                        </p:tgtEl>
                                        <p:attrNameLst>
                                          <p:attrName>ppt_y</p:attrName>
                                        </p:attrNameLst>
                                      </p:cBhvr>
                                      <p:tavLst>
                                        <p:tav tm="0">
                                          <p:val>
                                            <p:strVal val="#ppt_y+.1"/>
                                          </p:val>
                                        </p:tav>
                                        <p:tav tm="100000">
                                          <p:val>
                                            <p:strVal val="#ppt_y"/>
                                          </p:val>
                                        </p:tav>
                                      </p:tavLst>
                                    </p:anim>
                                  </p:childTnLst>
                                </p:cTn>
                              </p:par>
                            </p:childTnLst>
                          </p:cTn>
                        </p:par>
                        <p:par>
                          <p:cTn id="48" fill="hold">
                            <p:stCondLst>
                              <p:cond delay="3000"/>
                            </p:stCondLst>
                            <p:childTnLst>
                              <p:par>
                                <p:cTn id="49" presetID="22" presetClass="entr" presetSubtype="2" fill="hold"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right)">
                                      <p:cBhvr>
                                        <p:cTn id="51" dur="500"/>
                                        <p:tgtEl>
                                          <p:spTgt spid="13"/>
                                        </p:tgtEl>
                                      </p:cBhvr>
                                    </p:animEffect>
                                  </p:childTnLst>
                                </p:cTn>
                              </p:par>
                            </p:childTnLst>
                          </p:cTn>
                        </p:par>
                        <p:par>
                          <p:cTn id="52" fill="hold">
                            <p:stCondLst>
                              <p:cond delay="3500"/>
                            </p:stCondLst>
                            <p:childTnLst>
                              <p:par>
                                <p:cTn id="53" presetID="22" presetClass="entr" presetSubtype="2" fill="hold"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right)">
                                      <p:cBhvr>
                                        <p:cTn id="55" dur="500"/>
                                        <p:tgtEl>
                                          <p:spTgt spid="19"/>
                                        </p:tgtEl>
                                      </p:cBhvr>
                                    </p:animEffect>
                                  </p:childTnLst>
                                </p:cTn>
                              </p:par>
                              <p:par>
                                <p:cTn id="56" presetID="42" presetClass="entr" presetSubtype="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1000"/>
                                        <p:tgtEl>
                                          <p:spTgt spid="38"/>
                                        </p:tgtEl>
                                      </p:cBhvr>
                                    </p:animEffect>
                                    <p:anim calcmode="lin" valueType="num">
                                      <p:cBhvr>
                                        <p:cTn id="59" dur="1000" fill="hold"/>
                                        <p:tgtEl>
                                          <p:spTgt spid="38"/>
                                        </p:tgtEl>
                                        <p:attrNameLst>
                                          <p:attrName>ppt_x</p:attrName>
                                        </p:attrNameLst>
                                      </p:cBhvr>
                                      <p:tavLst>
                                        <p:tav tm="0">
                                          <p:val>
                                            <p:strVal val="#ppt_x"/>
                                          </p:val>
                                        </p:tav>
                                        <p:tav tm="100000">
                                          <p:val>
                                            <p:strVal val="#ppt_x"/>
                                          </p:val>
                                        </p:tav>
                                      </p:tavLst>
                                    </p:anim>
                                    <p:anim calcmode="lin" valueType="num">
                                      <p:cBhvr>
                                        <p:cTn id="60" dur="1000" fill="hold"/>
                                        <p:tgtEl>
                                          <p:spTgt spid="38"/>
                                        </p:tgtEl>
                                        <p:attrNameLst>
                                          <p:attrName>ppt_y</p:attrName>
                                        </p:attrNameLst>
                                      </p:cBhvr>
                                      <p:tavLst>
                                        <p:tav tm="0">
                                          <p:val>
                                            <p:strVal val="#ppt_y+.1"/>
                                          </p:val>
                                        </p:tav>
                                        <p:tav tm="100000">
                                          <p:val>
                                            <p:strVal val="#ppt_y"/>
                                          </p:val>
                                        </p:tav>
                                      </p:tavLst>
                                    </p:anim>
                                  </p:childTnLst>
                                </p:cTn>
                              </p:par>
                            </p:childTnLst>
                          </p:cTn>
                        </p:par>
                        <p:par>
                          <p:cTn id="61" fill="hold">
                            <p:stCondLst>
                              <p:cond delay="4000"/>
                            </p:stCondLst>
                            <p:childTnLst>
                              <p:par>
                                <p:cTn id="62" presetID="22" presetClass="entr" presetSubtype="8" fill="hold"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left)">
                                      <p:cBhvr>
                                        <p:cTn id="64" dur="500"/>
                                        <p:tgtEl>
                                          <p:spTgt spid="25"/>
                                        </p:tgtEl>
                                      </p:cBhvr>
                                    </p:animEffect>
                                  </p:childTnLst>
                                </p:cTn>
                              </p:par>
                            </p:childTnLst>
                          </p:cTn>
                        </p:par>
                        <p:par>
                          <p:cTn id="65" fill="hold">
                            <p:stCondLst>
                              <p:cond delay="4500"/>
                            </p:stCondLst>
                            <p:childTnLst>
                              <p:par>
                                <p:cTn id="66" presetID="22" presetClass="entr" presetSubtype="8" fill="hold"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left)">
                                      <p:cBhvr>
                                        <p:cTn id="68" dur="500"/>
                                        <p:tgtEl>
                                          <p:spTgt spid="31"/>
                                        </p:tgtEl>
                                      </p:cBhvr>
                                    </p:animEffect>
                                  </p:childTnLst>
                                </p:cTn>
                              </p:par>
                              <p:par>
                                <p:cTn id="69" presetID="42"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fade">
                                      <p:cBhvr>
                                        <p:cTn id="71" dur="1000"/>
                                        <p:tgtEl>
                                          <p:spTgt spid="39"/>
                                        </p:tgtEl>
                                      </p:cBhvr>
                                    </p:animEffect>
                                    <p:anim calcmode="lin" valueType="num">
                                      <p:cBhvr>
                                        <p:cTn id="72" dur="1000" fill="hold"/>
                                        <p:tgtEl>
                                          <p:spTgt spid="39"/>
                                        </p:tgtEl>
                                        <p:attrNameLst>
                                          <p:attrName>ppt_x</p:attrName>
                                        </p:attrNameLst>
                                      </p:cBhvr>
                                      <p:tavLst>
                                        <p:tav tm="0">
                                          <p:val>
                                            <p:strVal val="#ppt_x"/>
                                          </p:val>
                                        </p:tav>
                                        <p:tav tm="100000">
                                          <p:val>
                                            <p:strVal val="#ppt_x"/>
                                          </p:val>
                                        </p:tav>
                                      </p:tavLst>
                                    </p:anim>
                                    <p:anim calcmode="lin" valueType="num">
                                      <p:cBhvr>
                                        <p:cTn id="73"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4" grpId="0"/>
      <p:bldP spid="35" grpId="0"/>
      <p:bldP spid="36" grpId="0"/>
      <p:bldP spid="37" grpId="0"/>
      <p:bldP spid="38"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69"/>
          <p:cNvSpPr/>
          <p:nvPr/>
        </p:nvSpPr>
        <p:spPr>
          <a:xfrm>
            <a:off x="1643581" y="3647818"/>
            <a:ext cx="1494457" cy="698472"/>
          </a:xfrm>
          <a:prstGeom prst="rect">
            <a:avLst/>
          </a:prstGeom>
          <a:gradFill>
            <a:gsLst>
              <a:gs pos="0">
                <a:sysClr val="window" lastClr="FFFFFF"/>
              </a:gs>
              <a:gs pos="100000">
                <a:sysClr val="window" lastClr="FFFFFF">
                  <a:lumMod val="75000"/>
                </a:sysClr>
              </a:gs>
            </a:gsLst>
            <a:lin ang="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2700" dirty="0">
              <a:latin typeface="微软雅黑" panose="020B0503020204020204" pitchFamily="34" charset="-122"/>
              <a:ea typeface="微软雅黑" panose="020B0503020204020204" pitchFamily="34" charset="-122"/>
              <a:cs typeface="+mn-ea"/>
              <a:sym typeface="+mn-lt"/>
            </a:endParaRPr>
          </a:p>
        </p:txBody>
      </p:sp>
      <p:sp>
        <p:nvSpPr>
          <p:cNvPr id="64" name="Rectangle 78"/>
          <p:cNvSpPr/>
          <p:nvPr/>
        </p:nvSpPr>
        <p:spPr>
          <a:xfrm>
            <a:off x="4763387" y="3647819"/>
            <a:ext cx="3144858" cy="698472"/>
          </a:xfrm>
          <a:prstGeom prst="homePlate">
            <a:avLst/>
          </a:prstGeom>
          <a:gradFill>
            <a:gsLst>
              <a:gs pos="0">
                <a:sysClr val="window" lastClr="FFFFFF"/>
              </a:gs>
              <a:gs pos="100000">
                <a:sysClr val="window" lastClr="FFFFFF">
                  <a:lumMod val="75000"/>
                </a:sysClr>
              </a:gs>
            </a:gsLst>
            <a:lin ang="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2700" dirty="0">
              <a:latin typeface="微软雅黑" panose="020B0503020204020204" pitchFamily="34" charset="-122"/>
              <a:ea typeface="微软雅黑" panose="020B0503020204020204" pitchFamily="34" charset="-122"/>
              <a:cs typeface="+mn-ea"/>
              <a:sym typeface="+mn-lt"/>
            </a:endParaRPr>
          </a:p>
        </p:txBody>
      </p:sp>
      <p:sp>
        <p:nvSpPr>
          <p:cNvPr id="58" name="Rectangle 66"/>
          <p:cNvSpPr/>
          <p:nvPr/>
        </p:nvSpPr>
        <p:spPr>
          <a:xfrm>
            <a:off x="2297820" y="2949348"/>
            <a:ext cx="840217" cy="698472"/>
          </a:xfrm>
          <a:prstGeom prst="rect">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2700" dirty="0">
              <a:latin typeface="微软雅黑" panose="020B0503020204020204" pitchFamily="34" charset="-122"/>
              <a:ea typeface="微软雅黑" panose="020B0503020204020204" pitchFamily="34" charset="-122"/>
              <a:cs typeface="+mn-ea"/>
              <a:sym typeface="+mn-lt"/>
            </a:endParaRPr>
          </a:p>
        </p:txBody>
      </p:sp>
      <p:sp>
        <p:nvSpPr>
          <p:cNvPr id="63" name="Rectangle 77"/>
          <p:cNvSpPr/>
          <p:nvPr/>
        </p:nvSpPr>
        <p:spPr>
          <a:xfrm>
            <a:off x="4763387" y="2949348"/>
            <a:ext cx="3144858" cy="698472"/>
          </a:xfrm>
          <a:prstGeom prst="homePlate">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2700" dirty="0">
              <a:latin typeface="微软雅黑" panose="020B0503020204020204" pitchFamily="34" charset="-122"/>
              <a:ea typeface="微软雅黑" panose="020B0503020204020204" pitchFamily="34" charset="-122"/>
              <a:cs typeface="+mn-ea"/>
              <a:sym typeface="+mn-lt"/>
            </a:endParaRPr>
          </a:p>
        </p:txBody>
      </p:sp>
      <p:sp>
        <p:nvSpPr>
          <p:cNvPr id="57" name="Rectangle 65"/>
          <p:cNvSpPr/>
          <p:nvPr/>
        </p:nvSpPr>
        <p:spPr>
          <a:xfrm>
            <a:off x="1643580" y="2250877"/>
            <a:ext cx="1494457" cy="698472"/>
          </a:xfrm>
          <a:prstGeom prst="rect">
            <a:avLst/>
          </a:prstGeom>
          <a:gradFill>
            <a:gsLst>
              <a:gs pos="0">
                <a:sysClr val="window" lastClr="FFFFFF"/>
              </a:gs>
              <a:gs pos="100000">
                <a:sysClr val="window" lastClr="FFFFFF">
                  <a:lumMod val="75000"/>
                </a:sysClr>
              </a:gs>
            </a:gsLst>
            <a:lin ang="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2700" dirty="0">
              <a:latin typeface="微软雅黑" panose="020B0503020204020204" pitchFamily="34" charset="-122"/>
              <a:ea typeface="微软雅黑" panose="020B0503020204020204" pitchFamily="34" charset="-122"/>
              <a:cs typeface="+mn-ea"/>
              <a:sym typeface="+mn-lt"/>
            </a:endParaRPr>
          </a:p>
        </p:txBody>
      </p:sp>
      <p:sp>
        <p:nvSpPr>
          <p:cNvPr id="62" name="Rectangle 74"/>
          <p:cNvSpPr/>
          <p:nvPr/>
        </p:nvSpPr>
        <p:spPr>
          <a:xfrm>
            <a:off x="4763387" y="2250877"/>
            <a:ext cx="3144858" cy="698472"/>
          </a:xfrm>
          <a:prstGeom prst="homePlate">
            <a:avLst/>
          </a:prstGeom>
          <a:gradFill>
            <a:gsLst>
              <a:gs pos="0">
                <a:sysClr val="window" lastClr="FFFFFF"/>
              </a:gs>
              <a:gs pos="100000">
                <a:sysClr val="window" lastClr="FFFFFF">
                  <a:lumMod val="75000"/>
                </a:sysClr>
              </a:gs>
            </a:gsLst>
            <a:lin ang="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2700" dirty="0">
              <a:latin typeface="微软雅黑" panose="020B0503020204020204" pitchFamily="34" charset="-122"/>
              <a:ea typeface="微软雅黑" panose="020B0503020204020204" pitchFamily="34" charset="-122"/>
              <a:cs typeface="+mn-ea"/>
              <a:sym typeface="+mn-lt"/>
            </a:endParaRPr>
          </a:p>
        </p:txBody>
      </p:sp>
      <p:sp>
        <p:nvSpPr>
          <p:cNvPr id="56" name="Rectangle 64"/>
          <p:cNvSpPr/>
          <p:nvPr/>
        </p:nvSpPr>
        <p:spPr>
          <a:xfrm>
            <a:off x="2297820" y="1552405"/>
            <a:ext cx="840217" cy="698472"/>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2700" dirty="0">
              <a:latin typeface="微软雅黑" panose="020B0503020204020204" pitchFamily="34" charset="-122"/>
              <a:ea typeface="微软雅黑" panose="020B0503020204020204" pitchFamily="34" charset="-122"/>
              <a:cs typeface="+mn-ea"/>
              <a:sym typeface="+mn-lt"/>
            </a:endParaRPr>
          </a:p>
        </p:txBody>
      </p:sp>
      <p:sp>
        <p:nvSpPr>
          <p:cNvPr id="61" name="Rectangle 72"/>
          <p:cNvSpPr/>
          <p:nvPr/>
        </p:nvSpPr>
        <p:spPr>
          <a:xfrm>
            <a:off x="4763386" y="1552405"/>
            <a:ext cx="3144858" cy="698472"/>
          </a:xfrm>
          <a:prstGeom prst="homePlate">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2700" dirty="0">
              <a:latin typeface="微软雅黑" panose="020B0503020204020204" pitchFamily="34" charset="-122"/>
              <a:ea typeface="微软雅黑" panose="020B0503020204020204" pitchFamily="34" charset="-122"/>
              <a:cs typeface="+mn-ea"/>
              <a:sym typeface="+mn-lt"/>
            </a:endParaRPr>
          </a:p>
        </p:txBody>
      </p:sp>
      <p:grpSp>
        <p:nvGrpSpPr>
          <p:cNvPr id="2" name="组合 8"/>
          <p:cNvGrpSpPr/>
          <p:nvPr/>
        </p:nvGrpSpPr>
        <p:grpSpPr>
          <a:xfrm>
            <a:off x="2958464" y="1021838"/>
            <a:ext cx="1900226" cy="3830462"/>
            <a:chOff x="3635154" y="1362030"/>
            <a:chExt cx="2533634" cy="5105706"/>
          </a:xfrm>
        </p:grpSpPr>
        <p:grpSp>
          <p:nvGrpSpPr>
            <p:cNvPr id="3" name="Group 29"/>
            <p:cNvGrpSpPr/>
            <p:nvPr/>
          </p:nvGrpSpPr>
          <p:grpSpPr>
            <a:xfrm>
              <a:off x="3635154" y="1362030"/>
              <a:ext cx="2533634" cy="5105706"/>
              <a:chOff x="3189614" y="1562392"/>
              <a:chExt cx="1474917" cy="3116662"/>
            </a:xfrm>
            <a:effectLst/>
          </p:grpSpPr>
          <p:sp>
            <p:nvSpPr>
              <p:cNvPr id="44" name="Freeform 86"/>
              <p:cNvSpPr/>
              <p:nvPr/>
            </p:nvSpPr>
            <p:spPr>
              <a:xfrm>
                <a:off x="3205387" y="1579714"/>
                <a:ext cx="1459144" cy="3099340"/>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rgbClr val="0B253B"/>
              </a:solidFill>
              <a:ln>
                <a:noFill/>
              </a:ln>
              <a:effectLst>
                <a:outerShdw blurRad="177800" dist="889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微软雅黑" panose="020B0503020204020204" pitchFamily="34" charset="-122"/>
                  <a:ea typeface="微软雅黑" panose="020B0503020204020204" pitchFamily="34" charset="-122"/>
                  <a:cs typeface="+mn-ea"/>
                  <a:sym typeface="+mn-lt"/>
                </a:endParaRPr>
              </a:p>
            </p:txBody>
          </p:sp>
          <p:grpSp>
            <p:nvGrpSpPr>
              <p:cNvPr id="4" name="Group 20"/>
              <p:cNvGrpSpPr/>
              <p:nvPr/>
            </p:nvGrpSpPr>
            <p:grpSpPr>
              <a:xfrm>
                <a:off x="3189614" y="1991493"/>
                <a:ext cx="23662" cy="645898"/>
                <a:chOff x="3392428" y="1951545"/>
                <a:chExt cx="27432" cy="735419"/>
              </a:xfrm>
            </p:grpSpPr>
            <p:sp>
              <p:nvSpPr>
                <p:cNvPr id="51" name="Rectangle 108"/>
                <p:cNvSpPr/>
                <p:nvPr/>
              </p:nvSpPr>
              <p:spPr>
                <a:xfrm>
                  <a:off x="3392428" y="1951545"/>
                  <a:ext cx="18288" cy="17282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微软雅黑" panose="020B0503020204020204" pitchFamily="34" charset="-122"/>
                    <a:ea typeface="微软雅黑" panose="020B0503020204020204" pitchFamily="34" charset="-122"/>
                    <a:cs typeface="+mn-ea"/>
                    <a:sym typeface="+mn-lt"/>
                  </a:endParaRPr>
                </a:p>
              </p:txBody>
            </p:sp>
            <p:sp>
              <p:nvSpPr>
                <p:cNvPr id="52" name="Rectangle 117"/>
                <p:cNvSpPr/>
                <p:nvPr/>
              </p:nvSpPr>
              <p:spPr>
                <a:xfrm>
                  <a:off x="3401572" y="2289545"/>
                  <a:ext cx="18288" cy="11887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微软雅黑" panose="020B0503020204020204" pitchFamily="34" charset="-122"/>
                    <a:ea typeface="微软雅黑" panose="020B0503020204020204" pitchFamily="34" charset="-122"/>
                    <a:cs typeface="+mn-ea"/>
                    <a:sym typeface="+mn-lt"/>
                  </a:endParaRPr>
                </a:p>
              </p:txBody>
            </p:sp>
            <p:sp>
              <p:nvSpPr>
                <p:cNvPr id="53" name="Rectangle 118"/>
                <p:cNvSpPr/>
                <p:nvPr/>
              </p:nvSpPr>
              <p:spPr>
                <a:xfrm>
                  <a:off x="3401572" y="2568092"/>
                  <a:ext cx="18288" cy="11887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微软雅黑" panose="020B0503020204020204" pitchFamily="34" charset="-122"/>
                    <a:ea typeface="微软雅黑" panose="020B0503020204020204" pitchFamily="34" charset="-122"/>
                    <a:cs typeface="+mn-ea"/>
                    <a:sym typeface="+mn-lt"/>
                  </a:endParaRPr>
                </a:p>
              </p:txBody>
            </p:sp>
          </p:grpSp>
          <p:sp>
            <p:nvSpPr>
              <p:cNvPr id="46" name="Freeform 93"/>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微软雅黑" panose="020B0503020204020204" pitchFamily="34" charset="-122"/>
                  <a:ea typeface="微软雅黑" panose="020B0503020204020204" pitchFamily="34" charset="-122"/>
                  <a:cs typeface="+mn-ea"/>
                  <a:sym typeface="+mn-lt"/>
                </a:endParaRPr>
              </a:p>
            </p:txBody>
          </p:sp>
          <p:sp>
            <p:nvSpPr>
              <p:cNvPr id="47" name="Freeform 96"/>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微软雅黑" panose="020B0503020204020204" pitchFamily="34" charset="-122"/>
                  <a:ea typeface="微软雅黑" panose="020B0503020204020204" pitchFamily="34" charset="-122"/>
                  <a:cs typeface="+mn-ea"/>
                  <a:sym typeface="+mn-lt"/>
                </a:endParaRPr>
              </a:p>
            </p:txBody>
          </p:sp>
          <p:sp>
            <p:nvSpPr>
              <p:cNvPr id="48" name="Freeform 99"/>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微软雅黑" panose="020B0503020204020204" pitchFamily="34" charset="-122"/>
                  <a:ea typeface="微软雅黑" panose="020B0503020204020204" pitchFamily="34" charset="-122"/>
                  <a:cs typeface="+mn-ea"/>
                  <a:sym typeface="+mn-lt"/>
                </a:endParaRPr>
              </a:p>
            </p:txBody>
          </p:sp>
          <p:sp>
            <p:nvSpPr>
              <p:cNvPr id="49" name="Freeform 103"/>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微软雅黑" panose="020B0503020204020204" pitchFamily="34" charset="-122"/>
                  <a:ea typeface="微软雅黑" panose="020B0503020204020204" pitchFamily="34" charset="-122"/>
                  <a:cs typeface="+mn-ea"/>
                  <a:sym typeface="+mn-lt"/>
                </a:endParaRPr>
              </a:p>
            </p:txBody>
          </p:sp>
          <p:sp>
            <p:nvSpPr>
              <p:cNvPr id="50" name="Freeform 104"/>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微软雅黑" panose="020B0503020204020204" pitchFamily="34" charset="-122"/>
                  <a:ea typeface="微软雅黑" panose="020B0503020204020204" pitchFamily="34" charset="-122"/>
                  <a:cs typeface="+mn-ea"/>
                  <a:sym typeface="+mn-lt"/>
                </a:endParaRPr>
              </a:p>
            </p:txBody>
          </p:sp>
        </p:grpSp>
        <p:sp>
          <p:nvSpPr>
            <p:cNvPr id="8" name="矩形 7"/>
            <p:cNvSpPr/>
            <p:nvPr/>
          </p:nvSpPr>
          <p:spPr>
            <a:xfrm>
              <a:off x="3836361" y="2073383"/>
              <a:ext cx="2158318" cy="3719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5" name="组合 9"/>
          <p:cNvGrpSpPr/>
          <p:nvPr/>
        </p:nvGrpSpPr>
        <p:grpSpPr>
          <a:xfrm>
            <a:off x="1953958" y="1474587"/>
            <a:ext cx="853846" cy="854109"/>
            <a:chOff x="2186137" y="1965509"/>
            <a:chExt cx="1138461" cy="1138461"/>
          </a:xfrm>
        </p:grpSpPr>
        <p:sp>
          <p:nvSpPr>
            <p:cNvPr id="54" name="椭圆 53"/>
            <p:cNvSpPr/>
            <p:nvPr/>
          </p:nvSpPr>
          <p:spPr>
            <a:xfrm>
              <a:off x="2186137" y="1965509"/>
              <a:ext cx="1138461" cy="1138461"/>
            </a:xfrm>
            <a:prstGeom prst="ellipse">
              <a:avLst/>
            </a:prstGeom>
            <a:gradFill rotWithShape="1">
              <a:gsLst>
                <a:gs pos="63000">
                  <a:srgbClr val="ECECEC"/>
                </a:gs>
                <a:gs pos="100000">
                  <a:srgbClr val="F7F7F7"/>
                </a:gs>
                <a:gs pos="9000">
                  <a:srgbClr val="BEBEBE"/>
                </a:gs>
              </a:gsLst>
              <a:lin ang="4200000" scaled="0"/>
            </a:gradFill>
            <a:ln w="31750">
              <a:gradFill>
                <a:gsLst>
                  <a:gs pos="0">
                    <a:schemeClr val="bg1"/>
                  </a:gs>
                  <a:gs pos="100000">
                    <a:schemeClr val="bg1">
                      <a:lumMod val="85000"/>
                    </a:schemeClr>
                  </a:gs>
                </a:gsLst>
                <a:lin ang="4200000" scaled="0"/>
              </a:gradFill>
            </a:ln>
            <a:effectLst>
              <a:outerShdw blurRad="203200" dist="127000" dir="4200000" sx="102000" sy="102000" algn="ctr" rotWithShape="0">
                <a:schemeClr val="tx1">
                  <a:lumMod val="90000"/>
                  <a:lumOff val="10000"/>
                  <a:alpha val="40000"/>
                </a:schemeClr>
              </a:outerShdw>
            </a:effectLst>
          </p:spPr>
          <p:txBody>
            <a:bodyPr wrap="none" anchor="ctr"/>
            <a:lstStyle/>
            <a:p>
              <a:pPr latinLnBrk="1"/>
              <a:endParaRPr kumimoji="1" lang="en-US" dirty="0">
                <a:solidFill>
                  <a:srgbClr val="000000"/>
                </a:solidFill>
                <a:latin typeface="微软雅黑" panose="020B0503020204020204" pitchFamily="34" charset="-122"/>
                <a:ea typeface="微软雅黑" panose="020B0503020204020204" pitchFamily="34" charset="-122"/>
                <a:cs typeface="+mn-ea"/>
                <a:sym typeface="+mn-lt"/>
              </a:endParaRPr>
            </a:p>
          </p:txBody>
        </p:sp>
        <p:grpSp>
          <p:nvGrpSpPr>
            <p:cNvPr id="6" name="组合 6"/>
            <p:cNvGrpSpPr/>
            <p:nvPr/>
          </p:nvGrpSpPr>
          <p:grpSpPr>
            <a:xfrm>
              <a:off x="2498362" y="2275980"/>
              <a:ext cx="548883" cy="549604"/>
              <a:chOff x="2115194" y="2022668"/>
              <a:chExt cx="885481" cy="886645"/>
            </a:xfrm>
            <a:solidFill>
              <a:schemeClr val="accent1"/>
            </a:solidFill>
          </p:grpSpPr>
          <p:sp>
            <p:nvSpPr>
              <p:cNvPr id="72" name="Freeform 611"/>
              <p:cNvSpPr>
                <a:spLocks noEditPoints="1"/>
              </p:cNvSpPr>
              <p:nvPr/>
            </p:nvSpPr>
            <p:spPr bwMode="auto">
              <a:xfrm>
                <a:off x="2611759" y="2541230"/>
                <a:ext cx="378501" cy="368083"/>
              </a:xfrm>
              <a:custGeom>
                <a:avLst/>
                <a:gdLst>
                  <a:gd name="T0" fmla="*/ 27 w 124"/>
                  <a:gd name="T1" fmla="*/ 1 h 121"/>
                  <a:gd name="T2" fmla="*/ 31 w 124"/>
                  <a:gd name="T3" fmla="*/ 8 h 121"/>
                  <a:gd name="T4" fmla="*/ 23 w 124"/>
                  <a:gd name="T5" fmla="*/ 17 h 121"/>
                  <a:gd name="T6" fmla="*/ 16 w 124"/>
                  <a:gd name="T7" fmla="*/ 24 h 121"/>
                  <a:gd name="T8" fmla="*/ 0 w 124"/>
                  <a:gd name="T9" fmla="*/ 34 h 121"/>
                  <a:gd name="T10" fmla="*/ 51 w 124"/>
                  <a:gd name="T11" fmla="*/ 85 h 121"/>
                  <a:gd name="T12" fmla="*/ 75 w 124"/>
                  <a:gd name="T13" fmla="*/ 117 h 121"/>
                  <a:gd name="T14" fmla="*/ 88 w 124"/>
                  <a:gd name="T15" fmla="*/ 121 h 121"/>
                  <a:gd name="T16" fmla="*/ 124 w 124"/>
                  <a:gd name="T17" fmla="*/ 85 h 121"/>
                  <a:gd name="T18" fmla="*/ 120 w 124"/>
                  <a:gd name="T19" fmla="*/ 72 h 121"/>
                  <a:gd name="T20" fmla="*/ 88 w 124"/>
                  <a:gd name="T21" fmla="*/ 48 h 121"/>
                  <a:gd name="T22" fmla="*/ 40 w 124"/>
                  <a:gd name="T23" fmla="*/ 0 h 121"/>
                  <a:gd name="T24" fmla="*/ 35 w 124"/>
                  <a:gd name="T25" fmla="*/ 5 h 121"/>
                  <a:gd name="T26" fmla="*/ 27 w 124"/>
                  <a:gd name="T27" fmla="*/ 1 h 121"/>
                  <a:gd name="T28" fmla="*/ 85 w 124"/>
                  <a:gd name="T29" fmla="*/ 66 h 121"/>
                  <a:gd name="T30" fmla="*/ 100 w 124"/>
                  <a:gd name="T31" fmla="*/ 81 h 121"/>
                  <a:gd name="T32" fmla="*/ 85 w 124"/>
                  <a:gd name="T33" fmla="*/ 96 h 121"/>
                  <a:gd name="T34" fmla="*/ 70 w 124"/>
                  <a:gd name="T35" fmla="*/ 81 h 121"/>
                  <a:gd name="T36" fmla="*/ 85 w 124"/>
                  <a:gd name="T37" fmla="*/ 6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 h="121">
                    <a:moveTo>
                      <a:pt x="27" y="1"/>
                    </a:moveTo>
                    <a:cubicBezTo>
                      <a:pt x="31" y="8"/>
                      <a:pt x="31" y="8"/>
                      <a:pt x="31" y="8"/>
                    </a:cubicBezTo>
                    <a:cubicBezTo>
                      <a:pt x="23" y="17"/>
                      <a:pt x="23" y="17"/>
                      <a:pt x="23" y="17"/>
                    </a:cubicBezTo>
                    <a:cubicBezTo>
                      <a:pt x="16" y="24"/>
                      <a:pt x="16" y="24"/>
                      <a:pt x="16" y="24"/>
                    </a:cubicBezTo>
                    <a:cubicBezTo>
                      <a:pt x="11" y="29"/>
                      <a:pt x="6" y="32"/>
                      <a:pt x="0" y="34"/>
                    </a:cubicBezTo>
                    <a:cubicBezTo>
                      <a:pt x="51" y="85"/>
                      <a:pt x="51" y="85"/>
                      <a:pt x="51" y="85"/>
                    </a:cubicBezTo>
                    <a:cubicBezTo>
                      <a:pt x="75" y="117"/>
                      <a:pt x="75" y="117"/>
                      <a:pt x="75" y="117"/>
                    </a:cubicBezTo>
                    <a:cubicBezTo>
                      <a:pt x="88" y="121"/>
                      <a:pt x="88" y="121"/>
                      <a:pt x="88" y="121"/>
                    </a:cubicBezTo>
                    <a:cubicBezTo>
                      <a:pt x="124" y="85"/>
                      <a:pt x="124" y="85"/>
                      <a:pt x="124" y="85"/>
                    </a:cubicBezTo>
                    <a:cubicBezTo>
                      <a:pt x="120" y="72"/>
                      <a:pt x="120" y="72"/>
                      <a:pt x="120" y="72"/>
                    </a:cubicBezTo>
                    <a:cubicBezTo>
                      <a:pt x="88" y="48"/>
                      <a:pt x="88" y="48"/>
                      <a:pt x="88" y="48"/>
                    </a:cubicBezTo>
                    <a:cubicBezTo>
                      <a:pt x="40" y="0"/>
                      <a:pt x="40" y="0"/>
                      <a:pt x="40" y="0"/>
                    </a:cubicBezTo>
                    <a:cubicBezTo>
                      <a:pt x="35" y="5"/>
                      <a:pt x="35" y="5"/>
                      <a:pt x="35" y="5"/>
                    </a:cubicBezTo>
                    <a:lnTo>
                      <a:pt x="27" y="1"/>
                    </a:lnTo>
                    <a:close/>
                    <a:moveTo>
                      <a:pt x="85" y="66"/>
                    </a:moveTo>
                    <a:cubicBezTo>
                      <a:pt x="93" y="66"/>
                      <a:pt x="100" y="73"/>
                      <a:pt x="100" y="81"/>
                    </a:cubicBezTo>
                    <a:cubicBezTo>
                      <a:pt x="100" y="90"/>
                      <a:pt x="93" y="96"/>
                      <a:pt x="85" y="96"/>
                    </a:cubicBezTo>
                    <a:cubicBezTo>
                      <a:pt x="76" y="96"/>
                      <a:pt x="70" y="90"/>
                      <a:pt x="70" y="81"/>
                    </a:cubicBezTo>
                    <a:cubicBezTo>
                      <a:pt x="70" y="73"/>
                      <a:pt x="76" y="66"/>
                      <a:pt x="8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73" name="Freeform 612"/>
              <p:cNvSpPr/>
              <p:nvPr/>
            </p:nvSpPr>
            <p:spPr bwMode="auto">
              <a:xfrm>
                <a:off x="2115196" y="2034248"/>
                <a:ext cx="392390" cy="392392"/>
              </a:xfrm>
              <a:custGeom>
                <a:avLst/>
                <a:gdLst>
                  <a:gd name="T0" fmla="*/ 105 w 129"/>
                  <a:gd name="T1" fmla="*/ 102 h 129"/>
                  <a:gd name="T2" fmla="*/ 113 w 129"/>
                  <a:gd name="T3" fmla="*/ 93 h 129"/>
                  <a:gd name="T4" fmla="*/ 121 w 129"/>
                  <a:gd name="T5" fmla="*/ 97 h 129"/>
                  <a:gd name="T6" fmla="*/ 117 w 129"/>
                  <a:gd name="T7" fmla="*/ 90 h 129"/>
                  <a:gd name="T8" fmla="*/ 125 w 129"/>
                  <a:gd name="T9" fmla="*/ 82 h 129"/>
                  <a:gd name="T10" fmla="*/ 126 w 129"/>
                  <a:gd name="T11" fmla="*/ 81 h 129"/>
                  <a:gd name="T12" fmla="*/ 129 w 129"/>
                  <a:gd name="T13" fmla="*/ 67 h 129"/>
                  <a:gd name="T14" fmla="*/ 62 w 129"/>
                  <a:gd name="T15" fmla="*/ 0 h 129"/>
                  <a:gd name="T16" fmla="*/ 56 w 129"/>
                  <a:gd name="T17" fmla="*/ 6 h 129"/>
                  <a:gd name="T18" fmla="*/ 81 w 129"/>
                  <a:gd name="T19" fmla="*/ 46 h 129"/>
                  <a:gd name="T20" fmla="*/ 46 w 129"/>
                  <a:gd name="T21" fmla="*/ 81 h 129"/>
                  <a:gd name="T22" fmla="*/ 6 w 129"/>
                  <a:gd name="T23" fmla="*/ 56 h 129"/>
                  <a:gd name="T24" fmla="*/ 0 w 129"/>
                  <a:gd name="T25" fmla="*/ 62 h 129"/>
                  <a:gd name="T26" fmla="*/ 67 w 129"/>
                  <a:gd name="T27" fmla="*/ 129 h 129"/>
                  <a:gd name="T28" fmla="*/ 86 w 129"/>
                  <a:gd name="T29" fmla="*/ 123 h 129"/>
                  <a:gd name="T30" fmla="*/ 88 w 129"/>
                  <a:gd name="T31" fmla="*/ 125 h 129"/>
                  <a:gd name="T32" fmla="*/ 98 w 129"/>
                  <a:gd name="T33" fmla="*/ 109 h 129"/>
                  <a:gd name="T34" fmla="*/ 105 w 129"/>
                  <a:gd name="T35" fmla="*/ 10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129">
                    <a:moveTo>
                      <a:pt x="105" y="102"/>
                    </a:moveTo>
                    <a:cubicBezTo>
                      <a:pt x="113" y="93"/>
                      <a:pt x="113" y="93"/>
                      <a:pt x="113" y="93"/>
                    </a:cubicBezTo>
                    <a:cubicBezTo>
                      <a:pt x="121" y="97"/>
                      <a:pt x="121" y="97"/>
                      <a:pt x="121" y="97"/>
                    </a:cubicBezTo>
                    <a:cubicBezTo>
                      <a:pt x="117" y="90"/>
                      <a:pt x="117" y="90"/>
                      <a:pt x="117" y="90"/>
                    </a:cubicBezTo>
                    <a:cubicBezTo>
                      <a:pt x="125" y="82"/>
                      <a:pt x="125" y="82"/>
                      <a:pt x="125" y="82"/>
                    </a:cubicBezTo>
                    <a:cubicBezTo>
                      <a:pt x="126" y="81"/>
                      <a:pt x="126" y="81"/>
                      <a:pt x="126" y="81"/>
                    </a:cubicBezTo>
                    <a:cubicBezTo>
                      <a:pt x="128" y="76"/>
                      <a:pt x="129" y="71"/>
                      <a:pt x="129" y="67"/>
                    </a:cubicBezTo>
                    <a:cubicBezTo>
                      <a:pt x="129" y="33"/>
                      <a:pt x="96" y="0"/>
                      <a:pt x="62" y="0"/>
                    </a:cubicBezTo>
                    <a:cubicBezTo>
                      <a:pt x="62" y="0"/>
                      <a:pt x="58" y="4"/>
                      <a:pt x="56" y="6"/>
                    </a:cubicBezTo>
                    <a:cubicBezTo>
                      <a:pt x="83" y="33"/>
                      <a:pt x="81" y="29"/>
                      <a:pt x="81" y="46"/>
                    </a:cubicBezTo>
                    <a:cubicBezTo>
                      <a:pt x="81" y="59"/>
                      <a:pt x="59" y="81"/>
                      <a:pt x="46" y="81"/>
                    </a:cubicBezTo>
                    <a:cubicBezTo>
                      <a:pt x="29" y="81"/>
                      <a:pt x="34" y="84"/>
                      <a:pt x="6" y="56"/>
                    </a:cubicBezTo>
                    <a:cubicBezTo>
                      <a:pt x="4" y="58"/>
                      <a:pt x="0" y="62"/>
                      <a:pt x="0" y="62"/>
                    </a:cubicBezTo>
                    <a:cubicBezTo>
                      <a:pt x="1" y="96"/>
                      <a:pt x="33" y="129"/>
                      <a:pt x="67" y="129"/>
                    </a:cubicBezTo>
                    <a:cubicBezTo>
                      <a:pt x="73" y="129"/>
                      <a:pt x="80" y="127"/>
                      <a:pt x="86" y="123"/>
                    </a:cubicBezTo>
                    <a:cubicBezTo>
                      <a:pt x="88" y="125"/>
                      <a:pt x="88" y="125"/>
                      <a:pt x="88" y="125"/>
                    </a:cubicBezTo>
                    <a:cubicBezTo>
                      <a:pt x="90" y="119"/>
                      <a:pt x="93" y="114"/>
                      <a:pt x="98" y="109"/>
                    </a:cubicBezTo>
                    <a:lnTo>
                      <a:pt x="105"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74" name="Freeform 613"/>
              <p:cNvSpPr/>
              <p:nvPr/>
            </p:nvSpPr>
            <p:spPr bwMode="auto">
              <a:xfrm>
                <a:off x="2115194" y="2022668"/>
                <a:ext cx="885481" cy="875065"/>
              </a:xfrm>
              <a:custGeom>
                <a:avLst/>
                <a:gdLst>
                  <a:gd name="T0" fmla="*/ 280 w 291"/>
                  <a:gd name="T1" fmla="*/ 27 h 287"/>
                  <a:gd name="T2" fmla="*/ 260 w 291"/>
                  <a:gd name="T3" fmla="*/ 8 h 287"/>
                  <a:gd name="T4" fmla="*/ 241 w 291"/>
                  <a:gd name="T5" fmla="*/ 0 h 287"/>
                  <a:gd name="T6" fmla="*/ 222 w 291"/>
                  <a:gd name="T7" fmla="*/ 8 h 287"/>
                  <a:gd name="T8" fmla="*/ 137 w 291"/>
                  <a:gd name="T9" fmla="*/ 93 h 287"/>
                  <a:gd name="T10" fmla="*/ 133 w 291"/>
                  <a:gd name="T11" fmla="*/ 110 h 287"/>
                  <a:gd name="T12" fmla="*/ 122 w 291"/>
                  <a:gd name="T13" fmla="*/ 114 h 287"/>
                  <a:gd name="T14" fmla="*/ 116 w 291"/>
                  <a:gd name="T15" fmla="*/ 113 h 287"/>
                  <a:gd name="T16" fmla="*/ 109 w 291"/>
                  <a:gd name="T17" fmla="*/ 120 h 287"/>
                  <a:gd name="T18" fmla="*/ 109 w 291"/>
                  <a:gd name="T19" fmla="*/ 159 h 287"/>
                  <a:gd name="T20" fmla="*/ 110 w 291"/>
                  <a:gd name="T21" fmla="*/ 160 h 287"/>
                  <a:gd name="T22" fmla="*/ 44 w 291"/>
                  <a:gd name="T23" fmla="*/ 227 h 287"/>
                  <a:gd name="T24" fmla="*/ 26 w 291"/>
                  <a:gd name="T25" fmla="*/ 234 h 287"/>
                  <a:gd name="T26" fmla="*/ 0 w 291"/>
                  <a:gd name="T27" fmla="*/ 271 h 287"/>
                  <a:gd name="T28" fmla="*/ 17 w 291"/>
                  <a:gd name="T29" fmla="*/ 287 h 287"/>
                  <a:gd name="T30" fmla="*/ 54 w 291"/>
                  <a:gd name="T31" fmla="*/ 261 h 287"/>
                  <a:gd name="T32" fmla="*/ 60 w 291"/>
                  <a:gd name="T33" fmla="*/ 243 h 287"/>
                  <a:gd name="T34" fmla="*/ 127 w 291"/>
                  <a:gd name="T35" fmla="*/ 177 h 287"/>
                  <a:gd name="T36" fmla="*/ 129 w 291"/>
                  <a:gd name="T37" fmla="*/ 179 h 287"/>
                  <a:gd name="T38" fmla="*/ 148 w 291"/>
                  <a:gd name="T39" fmla="*/ 187 h 287"/>
                  <a:gd name="T40" fmla="*/ 167 w 291"/>
                  <a:gd name="T41" fmla="*/ 179 h 287"/>
                  <a:gd name="T42" fmla="*/ 175 w 291"/>
                  <a:gd name="T43" fmla="*/ 171 h 287"/>
                  <a:gd name="T44" fmla="*/ 178 w 291"/>
                  <a:gd name="T45" fmla="*/ 155 h 287"/>
                  <a:gd name="T46" fmla="*/ 190 w 291"/>
                  <a:gd name="T47" fmla="*/ 150 h 287"/>
                  <a:gd name="T48" fmla="*/ 195 w 291"/>
                  <a:gd name="T49" fmla="*/ 151 h 287"/>
                  <a:gd name="T50" fmla="*/ 280 w 291"/>
                  <a:gd name="T51" fmla="*/ 66 h 287"/>
                  <a:gd name="T52" fmla="*/ 280 w 291"/>
                  <a:gd name="T53" fmla="*/ 27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287">
                    <a:moveTo>
                      <a:pt x="280" y="27"/>
                    </a:moveTo>
                    <a:cubicBezTo>
                      <a:pt x="260" y="8"/>
                      <a:pt x="260" y="8"/>
                      <a:pt x="260" y="8"/>
                    </a:cubicBezTo>
                    <a:cubicBezTo>
                      <a:pt x="255" y="2"/>
                      <a:pt x="248" y="0"/>
                      <a:pt x="241" y="0"/>
                    </a:cubicBezTo>
                    <a:cubicBezTo>
                      <a:pt x="234" y="0"/>
                      <a:pt x="227" y="2"/>
                      <a:pt x="222" y="8"/>
                    </a:cubicBezTo>
                    <a:cubicBezTo>
                      <a:pt x="137" y="93"/>
                      <a:pt x="137" y="93"/>
                      <a:pt x="137" y="93"/>
                    </a:cubicBezTo>
                    <a:cubicBezTo>
                      <a:pt x="139" y="98"/>
                      <a:pt x="137" y="106"/>
                      <a:pt x="133" y="110"/>
                    </a:cubicBezTo>
                    <a:cubicBezTo>
                      <a:pt x="130" y="112"/>
                      <a:pt x="126" y="114"/>
                      <a:pt x="122" y="114"/>
                    </a:cubicBezTo>
                    <a:cubicBezTo>
                      <a:pt x="120" y="114"/>
                      <a:pt x="118" y="114"/>
                      <a:pt x="116" y="113"/>
                    </a:cubicBezTo>
                    <a:cubicBezTo>
                      <a:pt x="109" y="120"/>
                      <a:pt x="109" y="120"/>
                      <a:pt x="109" y="120"/>
                    </a:cubicBezTo>
                    <a:cubicBezTo>
                      <a:pt x="98" y="131"/>
                      <a:pt x="98" y="148"/>
                      <a:pt x="109" y="159"/>
                    </a:cubicBezTo>
                    <a:cubicBezTo>
                      <a:pt x="110" y="160"/>
                      <a:pt x="110" y="160"/>
                      <a:pt x="110" y="160"/>
                    </a:cubicBezTo>
                    <a:cubicBezTo>
                      <a:pt x="44" y="227"/>
                      <a:pt x="44" y="227"/>
                      <a:pt x="44" y="227"/>
                    </a:cubicBezTo>
                    <a:cubicBezTo>
                      <a:pt x="26" y="234"/>
                      <a:pt x="26" y="234"/>
                      <a:pt x="26" y="234"/>
                    </a:cubicBezTo>
                    <a:cubicBezTo>
                      <a:pt x="0" y="271"/>
                      <a:pt x="0" y="271"/>
                      <a:pt x="0" y="271"/>
                    </a:cubicBezTo>
                    <a:cubicBezTo>
                      <a:pt x="17" y="287"/>
                      <a:pt x="17" y="287"/>
                      <a:pt x="17" y="287"/>
                    </a:cubicBezTo>
                    <a:cubicBezTo>
                      <a:pt x="54" y="261"/>
                      <a:pt x="54" y="261"/>
                      <a:pt x="54" y="261"/>
                    </a:cubicBezTo>
                    <a:cubicBezTo>
                      <a:pt x="60" y="243"/>
                      <a:pt x="60" y="243"/>
                      <a:pt x="60" y="243"/>
                    </a:cubicBezTo>
                    <a:cubicBezTo>
                      <a:pt x="127" y="177"/>
                      <a:pt x="127" y="177"/>
                      <a:pt x="127" y="177"/>
                    </a:cubicBezTo>
                    <a:cubicBezTo>
                      <a:pt x="129" y="179"/>
                      <a:pt x="129" y="179"/>
                      <a:pt x="129" y="179"/>
                    </a:cubicBezTo>
                    <a:cubicBezTo>
                      <a:pt x="134" y="184"/>
                      <a:pt x="141" y="187"/>
                      <a:pt x="148" y="187"/>
                    </a:cubicBezTo>
                    <a:cubicBezTo>
                      <a:pt x="155" y="187"/>
                      <a:pt x="162" y="184"/>
                      <a:pt x="167" y="179"/>
                    </a:cubicBezTo>
                    <a:cubicBezTo>
                      <a:pt x="175" y="171"/>
                      <a:pt x="175" y="171"/>
                      <a:pt x="175" y="171"/>
                    </a:cubicBezTo>
                    <a:cubicBezTo>
                      <a:pt x="172" y="166"/>
                      <a:pt x="174" y="159"/>
                      <a:pt x="178" y="155"/>
                    </a:cubicBezTo>
                    <a:cubicBezTo>
                      <a:pt x="181" y="152"/>
                      <a:pt x="185" y="150"/>
                      <a:pt x="190" y="150"/>
                    </a:cubicBezTo>
                    <a:cubicBezTo>
                      <a:pt x="191" y="150"/>
                      <a:pt x="193" y="150"/>
                      <a:pt x="195" y="151"/>
                    </a:cubicBezTo>
                    <a:cubicBezTo>
                      <a:pt x="280" y="66"/>
                      <a:pt x="280" y="66"/>
                      <a:pt x="280" y="66"/>
                    </a:cubicBezTo>
                    <a:cubicBezTo>
                      <a:pt x="291" y="55"/>
                      <a:pt x="291" y="38"/>
                      <a:pt x="28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grpSp>
      <p:grpSp>
        <p:nvGrpSpPr>
          <p:cNvPr id="7" name="组合 10"/>
          <p:cNvGrpSpPr/>
          <p:nvPr/>
        </p:nvGrpSpPr>
        <p:grpSpPr>
          <a:xfrm>
            <a:off x="1235756" y="2173059"/>
            <a:ext cx="853846" cy="854109"/>
            <a:chOff x="1338210" y="2896517"/>
            <a:chExt cx="1138461" cy="1138461"/>
          </a:xfrm>
        </p:grpSpPr>
        <p:sp>
          <p:nvSpPr>
            <p:cNvPr id="65" name="椭圆 64"/>
            <p:cNvSpPr/>
            <p:nvPr/>
          </p:nvSpPr>
          <p:spPr>
            <a:xfrm>
              <a:off x="1338210" y="2896517"/>
              <a:ext cx="1138461" cy="1138461"/>
            </a:xfrm>
            <a:prstGeom prst="ellipse">
              <a:avLst/>
            </a:prstGeom>
            <a:gradFill rotWithShape="1">
              <a:gsLst>
                <a:gs pos="63000">
                  <a:srgbClr val="ECECEC"/>
                </a:gs>
                <a:gs pos="100000">
                  <a:srgbClr val="F7F7F7"/>
                </a:gs>
                <a:gs pos="9000">
                  <a:srgbClr val="BEBEBE"/>
                </a:gs>
              </a:gsLst>
              <a:lin ang="4200000" scaled="0"/>
            </a:gradFill>
            <a:ln w="31750">
              <a:gradFill>
                <a:gsLst>
                  <a:gs pos="0">
                    <a:schemeClr val="bg1"/>
                  </a:gs>
                  <a:gs pos="100000">
                    <a:schemeClr val="bg1">
                      <a:lumMod val="85000"/>
                    </a:schemeClr>
                  </a:gs>
                </a:gsLst>
                <a:lin ang="4200000" scaled="0"/>
              </a:gradFill>
            </a:ln>
            <a:effectLst>
              <a:outerShdw blurRad="203200" dist="127000" dir="4200000" sx="102000" sy="102000" algn="ctr" rotWithShape="0">
                <a:schemeClr val="tx1">
                  <a:lumMod val="90000"/>
                  <a:lumOff val="10000"/>
                  <a:alpha val="40000"/>
                </a:schemeClr>
              </a:outerShdw>
            </a:effectLst>
          </p:spPr>
          <p:txBody>
            <a:bodyPr wrap="none" anchor="ctr"/>
            <a:lstStyle/>
            <a:p>
              <a:pPr latinLnBrk="1"/>
              <a:endParaRPr kumimoji="1" lang="en-US" dirty="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75" name="Freeform 145"/>
            <p:cNvSpPr>
              <a:spLocks noEditPoints="1"/>
            </p:cNvSpPr>
            <p:nvPr/>
          </p:nvSpPr>
          <p:spPr bwMode="auto">
            <a:xfrm>
              <a:off x="1569040" y="3128247"/>
              <a:ext cx="676800" cy="675000"/>
            </a:xfrm>
            <a:custGeom>
              <a:avLst/>
              <a:gdLst>
                <a:gd name="T0" fmla="*/ 95 w 111"/>
                <a:gd name="T1" fmla="*/ 16 h 111"/>
                <a:gd name="T2" fmla="*/ 95 w 111"/>
                <a:gd name="T3" fmla="*/ 94 h 111"/>
                <a:gd name="T4" fmla="*/ 16 w 111"/>
                <a:gd name="T5" fmla="*/ 94 h 111"/>
                <a:gd name="T6" fmla="*/ 16 w 111"/>
                <a:gd name="T7" fmla="*/ 16 h 111"/>
                <a:gd name="T8" fmla="*/ 51 w 111"/>
                <a:gd name="T9" fmla="*/ 100 h 111"/>
                <a:gd name="T10" fmla="*/ 38 w 111"/>
                <a:gd name="T11" fmla="*/ 85 h 111"/>
                <a:gd name="T12" fmla="*/ 51 w 111"/>
                <a:gd name="T13" fmla="*/ 100 h 111"/>
                <a:gd name="T14" fmla="*/ 51 w 111"/>
                <a:gd name="T15" fmla="*/ 60 h 111"/>
                <a:gd name="T16" fmla="*/ 35 w 111"/>
                <a:gd name="T17" fmla="*/ 75 h 111"/>
                <a:gd name="T18" fmla="*/ 51 w 111"/>
                <a:gd name="T19" fmla="*/ 50 h 111"/>
                <a:gd name="T20" fmla="*/ 35 w 111"/>
                <a:gd name="T21" fmla="*/ 36 h 111"/>
                <a:gd name="T22" fmla="*/ 51 w 111"/>
                <a:gd name="T23" fmla="*/ 50 h 111"/>
                <a:gd name="T24" fmla="*/ 51 w 111"/>
                <a:gd name="T25" fmla="*/ 10 h 111"/>
                <a:gd name="T26" fmla="*/ 38 w 111"/>
                <a:gd name="T27" fmla="*/ 25 h 111"/>
                <a:gd name="T28" fmla="*/ 61 w 111"/>
                <a:gd name="T29" fmla="*/ 10 h 111"/>
                <a:gd name="T30" fmla="*/ 73 w 111"/>
                <a:gd name="T31" fmla="*/ 25 h 111"/>
                <a:gd name="T32" fmla="*/ 61 w 111"/>
                <a:gd name="T33" fmla="*/ 10 h 111"/>
                <a:gd name="T34" fmla="*/ 61 w 111"/>
                <a:gd name="T35" fmla="*/ 50 h 111"/>
                <a:gd name="T36" fmla="*/ 77 w 111"/>
                <a:gd name="T37" fmla="*/ 36 h 111"/>
                <a:gd name="T38" fmla="*/ 61 w 111"/>
                <a:gd name="T39" fmla="*/ 60 h 111"/>
                <a:gd name="T40" fmla="*/ 77 w 111"/>
                <a:gd name="T41" fmla="*/ 75 h 111"/>
                <a:gd name="T42" fmla="*/ 61 w 111"/>
                <a:gd name="T43" fmla="*/ 60 h 111"/>
                <a:gd name="T44" fmla="*/ 61 w 111"/>
                <a:gd name="T45" fmla="*/ 100 h 111"/>
                <a:gd name="T46" fmla="*/ 73 w 111"/>
                <a:gd name="T47" fmla="*/ 85 h 111"/>
                <a:gd name="T48" fmla="*/ 11 w 111"/>
                <a:gd name="T49" fmla="*/ 50 h 111"/>
                <a:gd name="T50" fmla="*/ 24 w 111"/>
                <a:gd name="T51" fmla="*/ 39 h 111"/>
                <a:gd name="T52" fmla="*/ 11 w 111"/>
                <a:gd name="T53" fmla="*/ 50 h 111"/>
                <a:gd name="T54" fmla="*/ 100 w 111"/>
                <a:gd name="T55" fmla="*/ 50 h 111"/>
                <a:gd name="T56" fmla="*/ 87 w 111"/>
                <a:gd name="T57" fmla="*/ 39 h 111"/>
                <a:gd name="T58" fmla="*/ 100 w 111"/>
                <a:gd name="T59" fmla="*/ 60 h 111"/>
                <a:gd name="T60" fmla="*/ 87 w 111"/>
                <a:gd name="T61" fmla="*/ 71 h 111"/>
                <a:gd name="T62" fmla="*/ 100 w 111"/>
                <a:gd name="T63" fmla="*/ 60 h 111"/>
                <a:gd name="T64" fmla="*/ 11 w 111"/>
                <a:gd name="T65" fmla="*/ 60 h 111"/>
                <a:gd name="T66" fmla="*/ 24 w 111"/>
                <a:gd name="T67" fmla="*/ 71 h 111"/>
                <a:gd name="T68" fmla="*/ 96 w 111"/>
                <a:gd name="T69" fmla="*/ 77 h 111"/>
                <a:gd name="T70" fmla="*/ 84 w 111"/>
                <a:gd name="T71" fmla="*/ 82 h 111"/>
                <a:gd name="T72" fmla="*/ 79 w 111"/>
                <a:gd name="T73" fmla="*/ 95 h 111"/>
                <a:gd name="T74" fmla="*/ 96 w 111"/>
                <a:gd name="T75" fmla="*/ 77 h 111"/>
                <a:gd name="T76" fmla="*/ 18 w 111"/>
                <a:gd name="T77" fmla="*/ 78 h 111"/>
                <a:gd name="T78" fmla="*/ 23 w 111"/>
                <a:gd name="T79" fmla="*/ 88 h 111"/>
                <a:gd name="T80" fmla="*/ 32 w 111"/>
                <a:gd name="T81" fmla="*/ 93 h 111"/>
                <a:gd name="T82" fmla="*/ 15 w 111"/>
                <a:gd name="T83" fmla="*/ 33 h 111"/>
                <a:gd name="T84" fmla="*/ 27 w 111"/>
                <a:gd name="T85" fmla="*/ 28 h 111"/>
                <a:gd name="T86" fmla="*/ 33 w 111"/>
                <a:gd name="T87" fmla="*/ 16 h 111"/>
                <a:gd name="T88" fmla="*/ 15 w 111"/>
                <a:gd name="T89" fmla="*/ 33 h 111"/>
                <a:gd name="T90" fmla="*/ 94 w 111"/>
                <a:gd name="T91" fmla="*/ 32 h 111"/>
                <a:gd name="T92" fmla="*/ 88 w 111"/>
                <a:gd name="T93" fmla="*/ 23 h 111"/>
                <a:gd name="T94" fmla="*/ 80 w 111"/>
                <a:gd name="T95" fmla="*/ 1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1" h="111">
                  <a:moveTo>
                    <a:pt x="56" y="0"/>
                  </a:moveTo>
                  <a:cubicBezTo>
                    <a:pt x="71" y="0"/>
                    <a:pt x="85" y="6"/>
                    <a:pt x="95" y="16"/>
                  </a:cubicBezTo>
                  <a:cubicBezTo>
                    <a:pt x="105" y="26"/>
                    <a:pt x="111" y="40"/>
                    <a:pt x="111" y="55"/>
                  </a:cubicBezTo>
                  <a:cubicBezTo>
                    <a:pt x="111" y="71"/>
                    <a:pt x="105" y="84"/>
                    <a:pt x="95" y="94"/>
                  </a:cubicBezTo>
                  <a:cubicBezTo>
                    <a:pt x="85" y="104"/>
                    <a:pt x="71" y="111"/>
                    <a:pt x="56" y="111"/>
                  </a:cubicBezTo>
                  <a:cubicBezTo>
                    <a:pt x="40" y="111"/>
                    <a:pt x="27" y="104"/>
                    <a:pt x="16" y="94"/>
                  </a:cubicBezTo>
                  <a:cubicBezTo>
                    <a:pt x="6" y="84"/>
                    <a:pt x="0" y="71"/>
                    <a:pt x="0" y="55"/>
                  </a:cubicBezTo>
                  <a:cubicBezTo>
                    <a:pt x="0" y="40"/>
                    <a:pt x="6" y="26"/>
                    <a:pt x="16" y="16"/>
                  </a:cubicBezTo>
                  <a:cubicBezTo>
                    <a:pt x="27" y="6"/>
                    <a:pt x="40" y="0"/>
                    <a:pt x="56" y="0"/>
                  </a:cubicBezTo>
                  <a:close/>
                  <a:moveTo>
                    <a:pt x="51" y="100"/>
                  </a:moveTo>
                  <a:cubicBezTo>
                    <a:pt x="51" y="87"/>
                    <a:pt x="51" y="87"/>
                    <a:pt x="51" y="87"/>
                  </a:cubicBezTo>
                  <a:cubicBezTo>
                    <a:pt x="47" y="87"/>
                    <a:pt x="42" y="86"/>
                    <a:pt x="38" y="85"/>
                  </a:cubicBezTo>
                  <a:cubicBezTo>
                    <a:pt x="39" y="87"/>
                    <a:pt x="40" y="88"/>
                    <a:pt x="40" y="89"/>
                  </a:cubicBezTo>
                  <a:cubicBezTo>
                    <a:pt x="43" y="94"/>
                    <a:pt x="47" y="98"/>
                    <a:pt x="51" y="100"/>
                  </a:cubicBezTo>
                  <a:close/>
                  <a:moveTo>
                    <a:pt x="51" y="77"/>
                  </a:moveTo>
                  <a:cubicBezTo>
                    <a:pt x="51" y="60"/>
                    <a:pt x="51" y="60"/>
                    <a:pt x="51" y="60"/>
                  </a:cubicBezTo>
                  <a:cubicBezTo>
                    <a:pt x="33" y="60"/>
                    <a:pt x="33" y="60"/>
                    <a:pt x="33" y="60"/>
                  </a:cubicBezTo>
                  <a:cubicBezTo>
                    <a:pt x="33" y="65"/>
                    <a:pt x="34" y="70"/>
                    <a:pt x="35" y="75"/>
                  </a:cubicBezTo>
                  <a:cubicBezTo>
                    <a:pt x="40" y="76"/>
                    <a:pt x="45" y="77"/>
                    <a:pt x="51" y="77"/>
                  </a:cubicBezTo>
                  <a:close/>
                  <a:moveTo>
                    <a:pt x="51" y="50"/>
                  </a:moveTo>
                  <a:cubicBezTo>
                    <a:pt x="51" y="33"/>
                    <a:pt x="51" y="33"/>
                    <a:pt x="51" y="33"/>
                  </a:cubicBezTo>
                  <a:cubicBezTo>
                    <a:pt x="45" y="34"/>
                    <a:pt x="40" y="34"/>
                    <a:pt x="35" y="36"/>
                  </a:cubicBezTo>
                  <a:cubicBezTo>
                    <a:pt x="34" y="40"/>
                    <a:pt x="33" y="45"/>
                    <a:pt x="33" y="50"/>
                  </a:cubicBezTo>
                  <a:cubicBezTo>
                    <a:pt x="51" y="50"/>
                    <a:pt x="51" y="50"/>
                    <a:pt x="51" y="50"/>
                  </a:cubicBezTo>
                  <a:close/>
                  <a:moveTo>
                    <a:pt x="51" y="24"/>
                  </a:moveTo>
                  <a:cubicBezTo>
                    <a:pt x="51" y="10"/>
                    <a:pt x="51" y="10"/>
                    <a:pt x="51" y="10"/>
                  </a:cubicBezTo>
                  <a:cubicBezTo>
                    <a:pt x="47" y="12"/>
                    <a:pt x="43" y="16"/>
                    <a:pt x="40" y="22"/>
                  </a:cubicBezTo>
                  <a:cubicBezTo>
                    <a:pt x="40" y="23"/>
                    <a:pt x="39" y="24"/>
                    <a:pt x="38" y="25"/>
                  </a:cubicBezTo>
                  <a:cubicBezTo>
                    <a:pt x="42" y="24"/>
                    <a:pt x="47" y="24"/>
                    <a:pt x="51" y="24"/>
                  </a:cubicBezTo>
                  <a:close/>
                  <a:moveTo>
                    <a:pt x="61" y="10"/>
                  </a:moveTo>
                  <a:cubicBezTo>
                    <a:pt x="61" y="24"/>
                    <a:pt x="61" y="24"/>
                    <a:pt x="61" y="24"/>
                  </a:cubicBezTo>
                  <a:cubicBezTo>
                    <a:pt x="65" y="24"/>
                    <a:pt x="69" y="24"/>
                    <a:pt x="73" y="25"/>
                  </a:cubicBezTo>
                  <a:cubicBezTo>
                    <a:pt x="72" y="24"/>
                    <a:pt x="72" y="23"/>
                    <a:pt x="71" y="22"/>
                  </a:cubicBezTo>
                  <a:cubicBezTo>
                    <a:pt x="68" y="16"/>
                    <a:pt x="65" y="12"/>
                    <a:pt x="61" y="10"/>
                  </a:cubicBezTo>
                  <a:close/>
                  <a:moveTo>
                    <a:pt x="61" y="33"/>
                  </a:moveTo>
                  <a:cubicBezTo>
                    <a:pt x="61" y="50"/>
                    <a:pt x="61" y="50"/>
                    <a:pt x="61" y="50"/>
                  </a:cubicBezTo>
                  <a:cubicBezTo>
                    <a:pt x="79" y="50"/>
                    <a:pt x="79" y="50"/>
                    <a:pt x="79" y="50"/>
                  </a:cubicBezTo>
                  <a:cubicBezTo>
                    <a:pt x="78" y="45"/>
                    <a:pt x="78" y="40"/>
                    <a:pt x="77" y="36"/>
                  </a:cubicBezTo>
                  <a:cubicBezTo>
                    <a:pt x="72" y="34"/>
                    <a:pt x="66" y="34"/>
                    <a:pt x="61" y="33"/>
                  </a:cubicBezTo>
                  <a:close/>
                  <a:moveTo>
                    <a:pt x="61" y="60"/>
                  </a:moveTo>
                  <a:cubicBezTo>
                    <a:pt x="61" y="77"/>
                    <a:pt x="61" y="77"/>
                    <a:pt x="61" y="77"/>
                  </a:cubicBezTo>
                  <a:cubicBezTo>
                    <a:pt x="66" y="77"/>
                    <a:pt x="72" y="76"/>
                    <a:pt x="77" y="75"/>
                  </a:cubicBezTo>
                  <a:cubicBezTo>
                    <a:pt x="78" y="70"/>
                    <a:pt x="78" y="65"/>
                    <a:pt x="79" y="60"/>
                  </a:cubicBezTo>
                  <a:cubicBezTo>
                    <a:pt x="61" y="60"/>
                    <a:pt x="61" y="60"/>
                    <a:pt x="61" y="60"/>
                  </a:cubicBezTo>
                  <a:close/>
                  <a:moveTo>
                    <a:pt x="61" y="87"/>
                  </a:moveTo>
                  <a:cubicBezTo>
                    <a:pt x="61" y="100"/>
                    <a:pt x="61" y="100"/>
                    <a:pt x="61" y="100"/>
                  </a:cubicBezTo>
                  <a:cubicBezTo>
                    <a:pt x="65" y="98"/>
                    <a:pt x="68" y="94"/>
                    <a:pt x="71" y="89"/>
                  </a:cubicBezTo>
                  <a:cubicBezTo>
                    <a:pt x="72" y="88"/>
                    <a:pt x="72" y="87"/>
                    <a:pt x="73" y="85"/>
                  </a:cubicBezTo>
                  <a:cubicBezTo>
                    <a:pt x="69" y="86"/>
                    <a:pt x="65" y="87"/>
                    <a:pt x="61" y="87"/>
                  </a:cubicBezTo>
                  <a:close/>
                  <a:moveTo>
                    <a:pt x="11" y="50"/>
                  </a:moveTo>
                  <a:cubicBezTo>
                    <a:pt x="23" y="50"/>
                    <a:pt x="23" y="50"/>
                    <a:pt x="23" y="50"/>
                  </a:cubicBezTo>
                  <a:cubicBezTo>
                    <a:pt x="23" y="47"/>
                    <a:pt x="24" y="43"/>
                    <a:pt x="24" y="39"/>
                  </a:cubicBezTo>
                  <a:cubicBezTo>
                    <a:pt x="24" y="40"/>
                    <a:pt x="23" y="40"/>
                    <a:pt x="22" y="40"/>
                  </a:cubicBezTo>
                  <a:cubicBezTo>
                    <a:pt x="17" y="43"/>
                    <a:pt x="13" y="47"/>
                    <a:pt x="11" y="50"/>
                  </a:cubicBezTo>
                  <a:close/>
                  <a:moveTo>
                    <a:pt x="88" y="50"/>
                  </a:moveTo>
                  <a:cubicBezTo>
                    <a:pt x="100" y="50"/>
                    <a:pt x="100" y="50"/>
                    <a:pt x="100" y="50"/>
                  </a:cubicBezTo>
                  <a:cubicBezTo>
                    <a:pt x="99" y="47"/>
                    <a:pt x="95" y="43"/>
                    <a:pt x="89" y="40"/>
                  </a:cubicBezTo>
                  <a:cubicBezTo>
                    <a:pt x="89" y="40"/>
                    <a:pt x="88" y="40"/>
                    <a:pt x="87" y="39"/>
                  </a:cubicBezTo>
                  <a:cubicBezTo>
                    <a:pt x="88" y="43"/>
                    <a:pt x="88" y="47"/>
                    <a:pt x="88" y="50"/>
                  </a:cubicBezTo>
                  <a:close/>
                  <a:moveTo>
                    <a:pt x="100" y="60"/>
                  </a:moveTo>
                  <a:cubicBezTo>
                    <a:pt x="88" y="60"/>
                    <a:pt x="88" y="60"/>
                    <a:pt x="88" y="60"/>
                  </a:cubicBezTo>
                  <a:cubicBezTo>
                    <a:pt x="88" y="64"/>
                    <a:pt x="88" y="67"/>
                    <a:pt x="87" y="71"/>
                  </a:cubicBezTo>
                  <a:cubicBezTo>
                    <a:pt x="88" y="71"/>
                    <a:pt x="89" y="70"/>
                    <a:pt x="89" y="70"/>
                  </a:cubicBezTo>
                  <a:cubicBezTo>
                    <a:pt x="95" y="67"/>
                    <a:pt x="99" y="64"/>
                    <a:pt x="100" y="60"/>
                  </a:cubicBezTo>
                  <a:close/>
                  <a:moveTo>
                    <a:pt x="23" y="60"/>
                  </a:moveTo>
                  <a:cubicBezTo>
                    <a:pt x="11" y="60"/>
                    <a:pt x="11" y="60"/>
                    <a:pt x="11" y="60"/>
                  </a:cubicBezTo>
                  <a:cubicBezTo>
                    <a:pt x="13" y="64"/>
                    <a:pt x="17" y="67"/>
                    <a:pt x="22" y="70"/>
                  </a:cubicBezTo>
                  <a:cubicBezTo>
                    <a:pt x="23" y="70"/>
                    <a:pt x="24" y="71"/>
                    <a:pt x="24" y="71"/>
                  </a:cubicBezTo>
                  <a:cubicBezTo>
                    <a:pt x="24" y="67"/>
                    <a:pt x="23" y="64"/>
                    <a:pt x="23" y="60"/>
                  </a:cubicBezTo>
                  <a:close/>
                  <a:moveTo>
                    <a:pt x="96" y="77"/>
                  </a:moveTo>
                  <a:cubicBezTo>
                    <a:pt x="95" y="78"/>
                    <a:pt x="95" y="78"/>
                    <a:pt x="94" y="78"/>
                  </a:cubicBezTo>
                  <a:cubicBezTo>
                    <a:pt x="91" y="80"/>
                    <a:pt x="88" y="81"/>
                    <a:pt x="84" y="82"/>
                  </a:cubicBezTo>
                  <a:cubicBezTo>
                    <a:pt x="83" y="86"/>
                    <a:pt x="81" y="90"/>
                    <a:pt x="80" y="93"/>
                  </a:cubicBezTo>
                  <a:cubicBezTo>
                    <a:pt x="79" y="94"/>
                    <a:pt x="79" y="94"/>
                    <a:pt x="79" y="95"/>
                  </a:cubicBezTo>
                  <a:cubicBezTo>
                    <a:pt x="82" y="93"/>
                    <a:pt x="85" y="90"/>
                    <a:pt x="88" y="88"/>
                  </a:cubicBezTo>
                  <a:cubicBezTo>
                    <a:pt x="91" y="85"/>
                    <a:pt x="94" y="81"/>
                    <a:pt x="96" y="77"/>
                  </a:cubicBezTo>
                  <a:close/>
                  <a:moveTo>
                    <a:pt x="27" y="82"/>
                  </a:moveTo>
                  <a:cubicBezTo>
                    <a:pt x="24" y="81"/>
                    <a:pt x="20" y="80"/>
                    <a:pt x="18" y="78"/>
                  </a:cubicBezTo>
                  <a:cubicBezTo>
                    <a:pt x="17" y="78"/>
                    <a:pt x="16" y="78"/>
                    <a:pt x="15" y="77"/>
                  </a:cubicBezTo>
                  <a:cubicBezTo>
                    <a:pt x="18" y="81"/>
                    <a:pt x="20" y="85"/>
                    <a:pt x="23" y="88"/>
                  </a:cubicBezTo>
                  <a:cubicBezTo>
                    <a:pt x="26" y="90"/>
                    <a:pt x="29" y="93"/>
                    <a:pt x="33" y="95"/>
                  </a:cubicBezTo>
                  <a:cubicBezTo>
                    <a:pt x="32" y="94"/>
                    <a:pt x="32" y="94"/>
                    <a:pt x="32" y="93"/>
                  </a:cubicBezTo>
                  <a:cubicBezTo>
                    <a:pt x="30" y="90"/>
                    <a:pt x="28" y="86"/>
                    <a:pt x="27" y="82"/>
                  </a:cubicBezTo>
                  <a:close/>
                  <a:moveTo>
                    <a:pt x="15" y="33"/>
                  </a:moveTo>
                  <a:cubicBezTo>
                    <a:pt x="16" y="33"/>
                    <a:pt x="17" y="32"/>
                    <a:pt x="18" y="32"/>
                  </a:cubicBezTo>
                  <a:cubicBezTo>
                    <a:pt x="20" y="30"/>
                    <a:pt x="24" y="29"/>
                    <a:pt x="27" y="28"/>
                  </a:cubicBezTo>
                  <a:cubicBezTo>
                    <a:pt x="28" y="24"/>
                    <a:pt x="30" y="20"/>
                    <a:pt x="32" y="17"/>
                  </a:cubicBezTo>
                  <a:cubicBezTo>
                    <a:pt x="32" y="17"/>
                    <a:pt x="32" y="16"/>
                    <a:pt x="33" y="16"/>
                  </a:cubicBezTo>
                  <a:cubicBezTo>
                    <a:pt x="29" y="18"/>
                    <a:pt x="26" y="20"/>
                    <a:pt x="23" y="23"/>
                  </a:cubicBezTo>
                  <a:cubicBezTo>
                    <a:pt x="20" y="26"/>
                    <a:pt x="18" y="29"/>
                    <a:pt x="15" y="33"/>
                  </a:cubicBezTo>
                  <a:close/>
                  <a:moveTo>
                    <a:pt x="84" y="28"/>
                  </a:moveTo>
                  <a:cubicBezTo>
                    <a:pt x="88" y="29"/>
                    <a:pt x="91" y="30"/>
                    <a:pt x="94" y="32"/>
                  </a:cubicBezTo>
                  <a:cubicBezTo>
                    <a:pt x="95" y="32"/>
                    <a:pt x="95" y="33"/>
                    <a:pt x="96" y="33"/>
                  </a:cubicBezTo>
                  <a:cubicBezTo>
                    <a:pt x="94" y="29"/>
                    <a:pt x="91" y="26"/>
                    <a:pt x="88" y="23"/>
                  </a:cubicBezTo>
                  <a:cubicBezTo>
                    <a:pt x="85" y="20"/>
                    <a:pt x="82" y="18"/>
                    <a:pt x="79" y="16"/>
                  </a:cubicBezTo>
                  <a:cubicBezTo>
                    <a:pt x="79" y="16"/>
                    <a:pt x="79" y="17"/>
                    <a:pt x="80" y="17"/>
                  </a:cubicBezTo>
                  <a:cubicBezTo>
                    <a:pt x="81" y="20"/>
                    <a:pt x="83" y="24"/>
                    <a:pt x="84" y="28"/>
                  </a:cubicBezTo>
                  <a:close/>
                </a:path>
              </a:pathLst>
            </a:custGeom>
            <a:solidFill>
              <a:schemeClr val="accent2"/>
            </a:solidFill>
            <a:ln>
              <a:noFill/>
            </a:ln>
          </p:spPr>
          <p:txBody>
            <a:bodyPr vert="horz" wrap="square" lIns="91440" tIns="45720" rIns="91440" bIns="45720" numCol="1" anchor="t" anchorCtr="0" compatLnSpc="1"/>
            <a:lstStyle/>
            <a:p>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9" name="组合 11"/>
          <p:cNvGrpSpPr/>
          <p:nvPr/>
        </p:nvGrpSpPr>
        <p:grpSpPr>
          <a:xfrm>
            <a:off x="1953958" y="2871531"/>
            <a:ext cx="853846" cy="854109"/>
            <a:chOff x="2423188" y="3827525"/>
            <a:chExt cx="1138461" cy="1138461"/>
          </a:xfrm>
        </p:grpSpPr>
        <p:sp>
          <p:nvSpPr>
            <p:cNvPr id="66" name="椭圆 65"/>
            <p:cNvSpPr/>
            <p:nvPr/>
          </p:nvSpPr>
          <p:spPr>
            <a:xfrm>
              <a:off x="2423188" y="3827525"/>
              <a:ext cx="1138461" cy="1138461"/>
            </a:xfrm>
            <a:prstGeom prst="ellipse">
              <a:avLst/>
            </a:prstGeom>
            <a:gradFill rotWithShape="1">
              <a:gsLst>
                <a:gs pos="63000">
                  <a:srgbClr val="ECECEC"/>
                </a:gs>
                <a:gs pos="100000">
                  <a:srgbClr val="F7F7F7"/>
                </a:gs>
                <a:gs pos="9000">
                  <a:srgbClr val="BEBEBE"/>
                </a:gs>
              </a:gsLst>
              <a:lin ang="4200000" scaled="0"/>
            </a:gradFill>
            <a:ln w="31750">
              <a:gradFill>
                <a:gsLst>
                  <a:gs pos="0">
                    <a:schemeClr val="bg1"/>
                  </a:gs>
                  <a:gs pos="100000">
                    <a:schemeClr val="bg1">
                      <a:lumMod val="85000"/>
                    </a:schemeClr>
                  </a:gs>
                </a:gsLst>
                <a:lin ang="4200000" scaled="0"/>
              </a:gradFill>
            </a:ln>
            <a:effectLst>
              <a:outerShdw blurRad="203200" dist="127000" dir="4200000" sx="102000" sy="102000" algn="ctr" rotWithShape="0">
                <a:schemeClr val="tx1">
                  <a:lumMod val="90000"/>
                  <a:lumOff val="10000"/>
                  <a:alpha val="40000"/>
                </a:schemeClr>
              </a:outerShdw>
            </a:effectLst>
          </p:spPr>
          <p:txBody>
            <a:bodyPr wrap="none" anchor="ctr"/>
            <a:lstStyle/>
            <a:p>
              <a:pPr latinLnBrk="1"/>
              <a:endParaRPr kumimoji="1" lang="en-US" dirty="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76" name="Freeform 357"/>
            <p:cNvSpPr>
              <a:spLocks noChangeAspect="1" noEditPoints="1"/>
            </p:cNvSpPr>
            <p:nvPr/>
          </p:nvSpPr>
          <p:spPr bwMode="auto">
            <a:xfrm>
              <a:off x="2659254" y="4160702"/>
              <a:ext cx="666329" cy="472107"/>
            </a:xfrm>
            <a:custGeom>
              <a:avLst/>
              <a:gdLst>
                <a:gd name="T0" fmla="*/ 47 w 94"/>
                <a:gd name="T1" fmla="*/ 17 h 67"/>
                <a:gd name="T2" fmla="*/ 31 w 94"/>
                <a:gd name="T3" fmla="*/ 33 h 67"/>
                <a:gd name="T4" fmla="*/ 47 w 94"/>
                <a:gd name="T5" fmla="*/ 49 h 67"/>
                <a:gd name="T6" fmla="*/ 63 w 94"/>
                <a:gd name="T7" fmla="*/ 33 h 67"/>
                <a:gd name="T8" fmla="*/ 47 w 94"/>
                <a:gd name="T9" fmla="*/ 17 h 67"/>
                <a:gd name="T10" fmla="*/ 71 w 94"/>
                <a:gd name="T11" fmla="*/ 10 h 67"/>
                <a:gd name="T12" fmla="*/ 65 w 94"/>
                <a:gd name="T13" fmla="*/ 15 h 67"/>
                <a:gd name="T14" fmla="*/ 72 w 94"/>
                <a:gd name="T15" fmla="*/ 33 h 67"/>
                <a:gd name="T16" fmla="*/ 65 w 94"/>
                <a:gd name="T17" fmla="*/ 51 h 67"/>
                <a:gd name="T18" fmla="*/ 71 w 94"/>
                <a:gd name="T19" fmla="*/ 57 h 67"/>
                <a:gd name="T20" fmla="*/ 80 w 94"/>
                <a:gd name="T21" fmla="*/ 33 h 67"/>
                <a:gd name="T22" fmla="*/ 71 w 94"/>
                <a:gd name="T23" fmla="*/ 10 h 67"/>
                <a:gd name="T24" fmla="*/ 81 w 94"/>
                <a:gd name="T25" fmla="*/ 0 h 67"/>
                <a:gd name="T26" fmla="*/ 75 w 94"/>
                <a:gd name="T27" fmla="*/ 5 h 67"/>
                <a:gd name="T28" fmla="*/ 86 w 94"/>
                <a:gd name="T29" fmla="*/ 33 h 67"/>
                <a:gd name="T30" fmla="*/ 75 w 94"/>
                <a:gd name="T31" fmla="*/ 61 h 67"/>
                <a:gd name="T32" fmla="*/ 81 w 94"/>
                <a:gd name="T33" fmla="*/ 67 h 67"/>
                <a:gd name="T34" fmla="*/ 94 w 94"/>
                <a:gd name="T35" fmla="*/ 33 h 67"/>
                <a:gd name="T36" fmla="*/ 81 w 94"/>
                <a:gd name="T37" fmla="*/ 0 h 67"/>
                <a:gd name="T38" fmla="*/ 24 w 94"/>
                <a:gd name="T39" fmla="*/ 10 h 67"/>
                <a:gd name="T40" fmla="*/ 14 w 94"/>
                <a:gd name="T41" fmla="*/ 33 h 67"/>
                <a:gd name="T42" fmla="*/ 24 w 94"/>
                <a:gd name="T43" fmla="*/ 57 h 67"/>
                <a:gd name="T44" fmla="*/ 30 w 94"/>
                <a:gd name="T45" fmla="*/ 51 h 67"/>
                <a:gd name="T46" fmla="*/ 22 w 94"/>
                <a:gd name="T47" fmla="*/ 33 h 67"/>
                <a:gd name="T48" fmla="*/ 30 w 94"/>
                <a:gd name="T49" fmla="*/ 15 h 67"/>
                <a:gd name="T50" fmla="*/ 24 w 94"/>
                <a:gd name="T51" fmla="*/ 10 h 67"/>
                <a:gd name="T52" fmla="*/ 19 w 94"/>
                <a:gd name="T53" fmla="*/ 5 h 67"/>
                <a:gd name="T54" fmla="*/ 14 w 94"/>
                <a:gd name="T55" fmla="*/ 0 h 67"/>
                <a:gd name="T56" fmla="*/ 0 w 94"/>
                <a:gd name="T57" fmla="*/ 33 h 67"/>
                <a:gd name="T58" fmla="*/ 14 w 94"/>
                <a:gd name="T59" fmla="*/ 67 h 67"/>
                <a:gd name="T60" fmla="*/ 19 w 94"/>
                <a:gd name="T61" fmla="*/ 61 h 67"/>
                <a:gd name="T62" fmla="*/ 8 w 94"/>
                <a:gd name="T63" fmla="*/ 33 h 67"/>
                <a:gd name="T64" fmla="*/ 19 w 94"/>
                <a:gd name="T65"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4" h="67">
                  <a:moveTo>
                    <a:pt x="47" y="17"/>
                  </a:moveTo>
                  <a:cubicBezTo>
                    <a:pt x="38" y="17"/>
                    <a:pt x="31" y="24"/>
                    <a:pt x="31" y="33"/>
                  </a:cubicBezTo>
                  <a:cubicBezTo>
                    <a:pt x="31" y="42"/>
                    <a:pt x="38" y="49"/>
                    <a:pt x="47" y="49"/>
                  </a:cubicBezTo>
                  <a:cubicBezTo>
                    <a:pt x="56" y="49"/>
                    <a:pt x="63" y="42"/>
                    <a:pt x="63" y="33"/>
                  </a:cubicBezTo>
                  <a:cubicBezTo>
                    <a:pt x="63" y="24"/>
                    <a:pt x="56" y="17"/>
                    <a:pt x="47" y="17"/>
                  </a:cubicBezTo>
                  <a:close/>
                  <a:moveTo>
                    <a:pt x="71" y="10"/>
                  </a:moveTo>
                  <a:cubicBezTo>
                    <a:pt x="65" y="15"/>
                    <a:pt x="65" y="15"/>
                    <a:pt x="65" y="15"/>
                  </a:cubicBezTo>
                  <a:cubicBezTo>
                    <a:pt x="69" y="20"/>
                    <a:pt x="72" y="26"/>
                    <a:pt x="72" y="33"/>
                  </a:cubicBezTo>
                  <a:cubicBezTo>
                    <a:pt x="72" y="40"/>
                    <a:pt x="69" y="46"/>
                    <a:pt x="65" y="51"/>
                  </a:cubicBezTo>
                  <a:cubicBezTo>
                    <a:pt x="71" y="57"/>
                    <a:pt x="71" y="57"/>
                    <a:pt x="71" y="57"/>
                  </a:cubicBezTo>
                  <a:cubicBezTo>
                    <a:pt x="77" y="50"/>
                    <a:pt x="80" y="42"/>
                    <a:pt x="80" y="33"/>
                  </a:cubicBezTo>
                  <a:cubicBezTo>
                    <a:pt x="80" y="24"/>
                    <a:pt x="77" y="16"/>
                    <a:pt x="71" y="10"/>
                  </a:cubicBezTo>
                  <a:close/>
                  <a:moveTo>
                    <a:pt x="81" y="0"/>
                  </a:moveTo>
                  <a:cubicBezTo>
                    <a:pt x="75" y="5"/>
                    <a:pt x="75" y="5"/>
                    <a:pt x="75" y="5"/>
                  </a:cubicBezTo>
                  <a:cubicBezTo>
                    <a:pt x="82" y="13"/>
                    <a:pt x="86" y="22"/>
                    <a:pt x="86" y="33"/>
                  </a:cubicBezTo>
                  <a:cubicBezTo>
                    <a:pt x="86" y="44"/>
                    <a:pt x="82" y="54"/>
                    <a:pt x="75" y="61"/>
                  </a:cubicBezTo>
                  <a:cubicBezTo>
                    <a:pt x="81" y="67"/>
                    <a:pt x="81" y="67"/>
                    <a:pt x="81" y="67"/>
                  </a:cubicBezTo>
                  <a:cubicBezTo>
                    <a:pt x="89" y="58"/>
                    <a:pt x="94" y="46"/>
                    <a:pt x="94" y="33"/>
                  </a:cubicBezTo>
                  <a:cubicBezTo>
                    <a:pt x="94" y="20"/>
                    <a:pt x="89" y="8"/>
                    <a:pt x="81" y="0"/>
                  </a:cubicBezTo>
                  <a:close/>
                  <a:moveTo>
                    <a:pt x="24" y="10"/>
                  </a:moveTo>
                  <a:cubicBezTo>
                    <a:pt x="18" y="16"/>
                    <a:pt x="14" y="24"/>
                    <a:pt x="14" y="33"/>
                  </a:cubicBezTo>
                  <a:cubicBezTo>
                    <a:pt x="14" y="42"/>
                    <a:pt x="18" y="50"/>
                    <a:pt x="24" y="57"/>
                  </a:cubicBezTo>
                  <a:cubicBezTo>
                    <a:pt x="30" y="51"/>
                    <a:pt x="30" y="51"/>
                    <a:pt x="30" y="51"/>
                  </a:cubicBezTo>
                  <a:cubicBezTo>
                    <a:pt x="25" y="46"/>
                    <a:pt x="22" y="40"/>
                    <a:pt x="22" y="33"/>
                  </a:cubicBezTo>
                  <a:cubicBezTo>
                    <a:pt x="22" y="26"/>
                    <a:pt x="25" y="20"/>
                    <a:pt x="30" y="15"/>
                  </a:cubicBezTo>
                  <a:lnTo>
                    <a:pt x="24" y="10"/>
                  </a:lnTo>
                  <a:close/>
                  <a:moveTo>
                    <a:pt x="19" y="5"/>
                  </a:moveTo>
                  <a:cubicBezTo>
                    <a:pt x="14" y="0"/>
                    <a:pt x="14" y="0"/>
                    <a:pt x="14" y="0"/>
                  </a:cubicBezTo>
                  <a:cubicBezTo>
                    <a:pt x="5" y="8"/>
                    <a:pt x="0" y="20"/>
                    <a:pt x="0" y="33"/>
                  </a:cubicBezTo>
                  <a:cubicBezTo>
                    <a:pt x="0" y="46"/>
                    <a:pt x="5" y="58"/>
                    <a:pt x="14" y="67"/>
                  </a:cubicBezTo>
                  <a:cubicBezTo>
                    <a:pt x="19" y="61"/>
                    <a:pt x="19" y="61"/>
                    <a:pt x="19" y="61"/>
                  </a:cubicBezTo>
                  <a:cubicBezTo>
                    <a:pt x="12" y="54"/>
                    <a:pt x="8" y="44"/>
                    <a:pt x="8" y="33"/>
                  </a:cubicBezTo>
                  <a:cubicBezTo>
                    <a:pt x="8" y="22"/>
                    <a:pt x="12" y="12"/>
                    <a:pt x="19" y="5"/>
                  </a:cubicBezTo>
                  <a:close/>
                </a:path>
              </a:pathLst>
            </a:custGeom>
            <a:solidFill>
              <a:schemeClr val="accent3"/>
            </a:solidFill>
            <a:ln>
              <a:no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10" name="组合 12"/>
          <p:cNvGrpSpPr/>
          <p:nvPr/>
        </p:nvGrpSpPr>
        <p:grpSpPr>
          <a:xfrm>
            <a:off x="1235756" y="3570001"/>
            <a:ext cx="853846" cy="854109"/>
            <a:chOff x="1338210" y="4758532"/>
            <a:chExt cx="1138461" cy="1138461"/>
          </a:xfrm>
        </p:grpSpPr>
        <p:sp>
          <p:nvSpPr>
            <p:cNvPr id="67" name="椭圆 66"/>
            <p:cNvSpPr/>
            <p:nvPr/>
          </p:nvSpPr>
          <p:spPr>
            <a:xfrm>
              <a:off x="1338210" y="4758532"/>
              <a:ext cx="1138461" cy="1138461"/>
            </a:xfrm>
            <a:prstGeom prst="ellipse">
              <a:avLst/>
            </a:prstGeom>
            <a:gradFill rotWithShape="1">
              <a:gsLst>
                <a:gs pos="63000">
                  <a:srgbClr val="ECECEC"/>
                </a:gs>
                <a:gs pos="100000">
                  <a:srgbClr val="F7F7F7"/>
                </a:gs>
                <a:gs pos="9000">
                  <a:srgbClr val="BEBEBE"/>
                </a:gs>
              </a:gsLst>
              <a:lin ang="4200000" scaled="0"/>
            </a:gradFill>
            <a:ln w="31750">
              <a:gradFill>
                <a:gsLst>
                  <a:gs pos="0">
                    <a:schemeClr val="bg1"/>
                  </a:gs>
                  <a:gs pos="100000">
                    <a:schemeClr val="bg1">
                      <a:lumMod val="85000"/>
                    </a:schemeClr>
                  </a:gs>
                </a:gsLst>
                <a:lin ang="4200000" scaled="0"/>
              </a:gradFill>
            </a:ln>
            <a:effectLst>
              <a:outerShdw blurRad="203200" dist="127000" dir="4200000" sx="102000" sy="102000" algn="ctr" rotWithShape="0">
                <a:schemeClr val="tx1">
                  <a:lumMod val="90000"/>
                  <a:lumOff val="10000"/>
                  <a:alpha val="40000"/>
                </a:schemeClr>
              </a:outerShdw>
            </a:effectLst>
          </p:spPr>
          <p:txBody>
            <a:bodyPr wrap="none" anchor="ctr"/>
            <a:lstStyle/>
            <a:p>
              <a:pPr latinLnBrk="1"/>
              <a:endParaRPr kumimoji="1" lang="en-US" dirty="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77" name="Freeform 168"/>
            <p:cNvSpPr>
              <a:spLocks noChangeAspect="1" noEditPoints="1"/>
            </p:cNvSpPr>
            <p:nvPr/>
          </p:nvSpPr>
          <p:spPr bwMode="auto">
            <a:xfrm>
              <a:off x="1603967" y="5084352"/>
              <a:ext cx="620295" cy="531284"/>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accent4"/>
            </a:solidFill>
            <a:ln>
              <a:no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11" name="组合 14"/>
          <p:cNvGrpSpPr/>
          <p:nvPr/>
        </p:nvGrpSpPr>
        <p:grpSpPr>
          <a:xfrm>
            <a:off x="3109369" y="1557018"/>
            <a:ext cx="1618739" cy="697252"/>
            <a:chOff x="4145825" y="2075383"/>
            <a:chExt cx="2158318" cy="929382"/>
          </a:xfrm>
        </p:grpSpPr>
        <p:sp>
          <p:nvSpPr>
            <p:cNvPr id="40" name="Rectangle 82"/>
            <p:cNvSpPr/>
            <p:nvPr/>
          </p:nvSpPr>
          <p:spPr>
            <a:xfrm>
              <a:off x="4145825" y="2075383"/>
              <a:ext cx="2158318" cy="929382"/>
            </a:xfrm>
            <a:prstGeom prst="rect">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sp>
          <p:nvSpPr>
            <p:cNvPr id="78" name="矩形 77"/>
            <p:cNvSpPr/>
            <p:nvPr/>
          </p:nvSpPr>
          <p:spPr>
            <a:xfrm>
              <a:off x="4152600" y="2319300"/>
              <a:ext cx="2144770" cy="410231"/>
            </a:xfrm>
            <a:prstGeom prst="rect">
              <a:avLst/>
            </a:prstGeom>
          </p:spPr>
          <p:txBody>
            <a:bodyPr wrap="square" lIns="91431" tIns="45716" rIns="91431" bIns="45716">
              <a:spAutoFit/>
            </a:bodyPr>
            <a:lstStyle/>
            <a:p>
              <a:pPr algn="ctr"/>
              <a:r>
                <a:rPr lang="zh-CN" altLang="en-US" sz="1400" dirty="0" smtClean="0">
                  <a:solidFill>
                    <a:schemeClr val="bg1">
                      <a:lumMod val="95000"/>
                    </a:schemeClr>
                  </a:solidFill>
                  <a:latin typeface="微软雅黑" panose="020B0503020204020204" pitchFamily="34" charset="-122"/>
                  <a:ea typeface="微软雅黑" panose="020B0503020204020204" pitchFamily="34" charset="-122"/>
                  <a:cs typeface="+mn-ea"/>
                  <a:sym typeface="+mn-lt"/>
                </a:rPr>
                <a:t>添加标题</a:t>
              </a:r>
              <a:endParaRPr lang="zh-CN" altLang="en-US" sz="1400" b="1"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sp>
        <p:nvSpPr>
          <p:cNvPr id="79" name="矩形 47"/>
          <p:cNvSpPr>
            <a:spLocks noChangeArrowheads="1"/>
          </p:cNvSpPr>
          <p:nvPr/>
        </p:nvSpPr>
        <p:spPr bwMode="auto">
          <a:xfrm>
            <a:off x="4998131" y="1686683"/>
            <a:ext cx="2567257"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000" dirty="0">
                <a:solidFill>
                  <a:schemeClr val="bg1"/>
                </a:solidFill>
                <a:cs typeface="+mn-ea"/>
                <a:sym typeface="+mn-lt"/>
              </a:rPr>
              <a:t>在此录入上述图表</a:t>
            </a:r>
            <a:r>
              <a:rPr lang="zh-CN" altLang="en-US" sz="1000" dirty="0" smtClean="0">
                <a:solidFill>
                  <a:schemeClr val="bg1"/>
                </a:solidFill>
                <a:cs typeface="+mn-ea"/>
                <a:sym typeface="+mn-lt"/>
              </a:rPr>
              <a:t>的</a:t>
            </a:r>
            <a:r>
              <a:rPr lang="zh-CN" altLang="en-US" sz="1000" dirty="0">
                <a:solidFill>
                  <a:schemeClr val="bg1"/>
                </a:solidFill>
                <a:cs typeface="+mn-ea"/>
                <a:sym typeface="+mn-lt"/>
              </a:rPr>
              <a:t>综合</a:t>
            </a:r>
            <a:r>
              <a:rPr lang="zh-CN" altLang="en-US" sz="1000" dirty="0" smtClean="0">
                <a:solidFill>
                  <a:schemeClr val="bg1"/>
                </a:solidFill>
                <a:cs typeface="+mn-ea"/>
                <a:sym typeface="+mn-lt"/>
              </a:rPr>
              <a:t>描述</a:t>
            </a:r>
            <a:r>
              <a:rPr lang="zh-CN" altLang="en-US" sz="1000" dirty="0">
                <a:solidFill>
                  <a:schemeClr val="bg1"/>
                </a:solidFill>
                <a:cs typeface="+mn-ea"/>
                <a:sym typeface="+mn-lt"/>
              </a:rPr>
              <a:t>说明，在此录入上述图表的综合描述</a:t>
            </a:r>
            <a:r>
              <a:rPr lang="zh-CN" altLang="en-US" sz="1000" dirty="0" smtClean="0">
                <a:solidFill>
                  <a:schemeClr val="bg1"/>
                </a:solidFill>
                <a:cs typeface="+mn-ea"/>
                <a:sym typeface="+mn-lt"/>
              </a:rPr>
              <a:t>说明</a:t>
            </a:r>
            <a:endParaRPr lang="zh-CN" altLang="en-US" sz="1000" dirty="0">
              <a:solidFill>
                <a:schemeClr val="bg1"/>
              </a:solidFill>
              <a:cs typeface="+mn-ea"/>
              <a:sym typeface="+mn-lt"/>
            </a:endParaRPr>
          </a:p>
        </p:txBody>
      </p:sp>
      <p:grpSp>
        <p:nvGrpSpPr>
          <p:cNvPr id="12" name="组合 15"/>
          <p:cNvGrpSpPr/>
          <p:nvPr/>
        </p:nvGrpSpPr>
        <p:grpSpPr>
          <a:xfrm>
            <a:off x="3109369" y="2254269"/>
            <a:ext cx="1618739" cy="697252"/>
            <a:chOff x="4145825" y="3004764"/>
            <a:chExt cx="2158318" cy="929382"/>
          </a:xfrm>
          <a:gradFill>
            <a:gsLst>
              <a:gs pos="0">
                <a:sysClr val="window" lastClr="FFFFFF"/>
              </a:gs>
              <a:gs pos="100000">
                <a:sysClr val="window" lastClr="FFFFFF">
                  <a:lumMod val="75000"/>
                </a:sysClr>
              </a:gs>
            </a:gsLst>
            <a:lin ang="0" scaled="0"/>
          </a:gradFill>
        </p:grpSpPr>
        <p:sp>
          <p:nvSpPr>
            <p:cNvPr id="41" name="Rectangle 83"/>
            <p:cNvSpPr/>
            <p:nvPr/>
          </p:nvSpPr>
          <p:spPr>
            <a:xfrm>
              <a:off x="4145825" y="3004764"/>
              <a:ext cx="2158318" cy="929382"/>
            </a:xfrm>
            <a:prstGeom prst="rect">
              <a:avLst/>
            </a:prstGeom>
            <a:gr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b="1" dirty="0">
                <a:solidFill>
                  <a:srgbClr val="14436A"/>
                </a:solidFill>
                <a:latin typeface="微软雅黑" panose="020B0503020204020204" pitchFamily="34" charset="-122"/>
                <a:ea typeface="微软雅黑" panose="020B0503020204020204" pitchFamily="34" charset="-122"/>
                <a:cs typeface="+mn-ea"/>
                <a:sym typeface="+mn-lt"/>
              </a:endParaRPr>
            </a:p>
          </p:txBody>
        </p:sp>
        <p:sp>
          <p:nvSpPr>
            <p:cNvPr id="80" name="矩形 79"/>
            <p:cNvSpPr/>
            <p:nvPr/>
          </p:nvSpPr>
          <p:spPr>
            <a:xfrm>
              <a:off x="4152599" y="3246665"/>
              <a:ext cx="2144770" cy="410231"/>
            </a:xfrm>
            <a:prstGeom prst="rect">
              <a:avLst/>
            </a:prstGeom>
            <a:noFill/>
          </p:spPr>
          <p:txBody>
            <a:bodyPr wrap="square" lIns="91431" tIns="45716" rIns="91431" bIns="45716">
              <a:spAutoFit/>
            </a:bodyPr>
            <a:lstStyle/>
            <a:p>
              <a:pPr algn="ctr"/>
              <a:r>
                <a:rPr lang="zh-CN" altLang="en-US" sz="1400" dirty="0" smtClean="0">
                  <a:solidFill>
                    <a:srgbClr val="14436A"/>
                  </a:solidFill>
                  <a:latin typeface="微软雅黑" panose="020B0503020204020204" pitchFamily="34" charset="-122"/>
                  <a:ea typeface="微软雅黑" panose="020B0503020204020204" pitchFamily="34" charset="-122"/>
                  <a:cs typeface="+mn-ea"/>
                  <a:sym typeface="+mn-lt"/>
                </a:rPr>
                <a:t>添加标题</a:t>
              </a:r>
              <a:endParaRPr lang="zh-CN" altLang="en-US" sz="1400" b="1" dirty="0">
                <a:solidFill>
                  <a:srgbClr val="14436A"/>
                </a:solidFill>
                <a:latin typeface="微软雅黑" panose="020B0503020204020204" pitchFamily="34" charset="-122"/>
                <a:ea typeface="微软雅黑" panose="020B0503020204020204" pitchFamily="34" charset="-122"/>
                <a:cs typeface="+mn-ea"/>
                <a:sym typeface="+mn-lt"/>
              </a:endParaRPr>
            </a:p>
          </p:txBody>
        </p:sp>
      </p:grpSp>
      <p:sp>
        <p:nvSpPr>
          <p:cNvPr id="81" name="矩形 47"/>
          <p:cNvSpPr>
            <a:spLocks noChangeArrowheads="1"/>
          </p:cNvSpPr>
          <p:nvPr/>
        </p:nvSpPr>
        <p:spPr bwMode="auto">
          <a:xfrm>
            <a:off x="4998131" y="2379173"/>
            <a:ext cx="2567257"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000" dirty="0">
                <a:solidFill>
                  <a:srgbClr val="14436A"/>
                </a:solidFill>
                <a:cs typeface="+mn-ea"/>
                <a:sym typeface="+mn-lt"/>
              </a:rPr>
              <a:t>在此录入上述图表</a:t>
            </a:r>
            <a:r>
              <a:rPr lang="zh-CN" altLang="en-US" sz="1000" dirty="0" smtClean="0">
                <a:solidFill>
                  <a:srgbClr val="14436A"/>
                </a:solidFill>
                <a:cs typeface="+mn-ea"/>
                <a:sym typeface="+mn-lt"/>
              </a:rPr>
              <a:t>的</a:t>
            </a:r>
            <a:r>
              <a:rPr lang="zh-CN" altLang="en-US" sz="1000" dirty="0">
                <a:solidFill>
                  <a:srgbClr val="14436A"/>
                </a:solidFill>
                <a:cs typeface="+mn-ea"/>
                <a:sym typeface="+mn-lt"/>
              </a:rPr>
              <a:t>综合</a:t>
            </a:r>
            <a:r>
              <a:rPr lang="zh-CN" altLang="en-US" sz="1000" dirty="0" smtClean="0">
                <a:solidFill>
                  <a:srgbClr val="14436A"/>
                </a:solidFill>
                <a:cs typeface="+mn-ea"/>
                <a:sym typeface="+mn-lt"/>
              </a:rPr>
              <a:t>描述</a:t>
            </a:r>
            <a:r>
              <a:rPr lang="zh-CN" altLang="en-US" sz="1000" dirty="0">
                <a:solidFill>
                  <a:srgbClr val="14436A"/>
                </a:solidFill>
                <a:cs typeface="+mn-ea"/>
                <a:sym typeface="+mn-lt"/>
              </a:rPr>
              <a:t>说明，在此录入上述图表的综合描述</a:t>
            </a:r>
            <a:r>
              <a:rPr lang="zh-CN" altLang="en-US" sz="1000" dirty="0" smtClean="0">
                <a:solidFill>
                  <a:srgbClr val="14436A"/>
                </a:solidFill>
                <a:cs typeface="+mn-ea"/>
                <a:sym typeface="+mn-lt"/>
              </a:rPr>
              <a:t>说明</a:t>
            </a:r>
            <a:endParaRPr lang="zh-CN" altLang="en-US" sz="1000" dirty="0">
              <a:solidFill>
                <a:srgbClr val="14436A"/>
              </a:solidFill>
              <a:cs typeface="+mn-ea"/>
              <a:sym typeface="+mn-lt"/>
            </a:endParaRPr>
          </a:p>
        </p:txBody>
      </p:sp>
      <p:grpSp>
        <p:nvGrpSpPr>
          <p:cNvPr id="13" name="组合 16"/>
          <p:cNvGrpSpPr/>
          <p:nvPr/>
        </p:nvGrpSpPr>
        <p:grpSpPr>
          <a:xfrm>
            <a:off x="3109369" y="2951520"/>
            <a:ext cx="1618739" cy="697252"/>
            <a:chOff x="4145825" y="3934146"/>
            <a:chExt cx="2158318" cy="929382"/>
          </a:xfrm>
          <a:solidFill>
            <a:schemeClr val="accent3"/>
          </a:solidFill>
        </p:grpSpPr>
        <p:sp>
          <p:nvSpPr>
            <p:cNvPr id="42" name="Rectangle 84"/>
            <p:cNvSpPr/>
            <p:nvPr/>
          </p:nvSpPr>
          <p:spPr>
            <a:xfrm>
              <a:off x="4145825" y="3934146"/>
              <a:ext cx="2158318" cy="929382"/>
            </a:xfrm>
            <a:prstGeom prst="rect">
              <a:avLst/>
            </a:prstGeom>
            <a:gr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sp>
          <p:nvSpPr>
            <p:cNvPr id="82" name="矩形 81"/>
            <p:cNvSpPr/>
            <p:nvPr/>
          </p:nvSpPr>
          <p:spPr>
            <a:xfrm>
              <a:off x="4152600" y="4173151"/>
              <a:ext cx="2144770" cy="369207"/>
            </a:xfrm>
            <a:prstGeom prst="rect">
              <a:avLst/>
            </a:prstGeom>
            <a:grpFill/>
          </p:spPr>
          <p:txBody>
            <a:bodyPr wrap="square" lIns="91431" tIns="45716" rIns="91431" bIns="45716">
              <a:spAutoFit/>
            </a:bodyPr>
            <a:lstStyle/>
            <a:p>
              <a:pPr algn="ct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cs typeface="+mn-ea"/>
                  <a:sym typeface="+mn-lt"/>
                </a:rPr>
                <a:t>添加标题</a:t>
              </a:r>
              <a:endParaRPr lang="zh-CN" altLang="en-US" sz="1200" b="1"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sp>
        <p:nvSpPr>
          <p:cNvPr id="83" name="矩形 47"/>
          <p:cNvSpPr>
            <a:spLocks noChangeArrowheads="1"/>
          </p:cNvSpPr>
          <p:nvPr/>
        </p:nvSpPr>
        <p:spPr bwMode="auto">
          <a:xfrm>
            <a:off x="4998131" y="3071663"/>
            <a:ext cx="2567257"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000" dirty="0">
                <a:solidFill>
                  <a:schemeClr val="bg1"/>
                </a:solidFill>
                <a:cs typeface="+mn-ea"/>
                <a:sym typeface="+mn-lt"/>
              </a:rPr>
              <a:t>在此录入上述图表</a:t>
            </a:r>
            <a:r>
              <a:rPr lang="zh-CN" altLang="en-US" sz="1000" dirty="0" smtClean="0">
                <a:solidFill>
                  <a:schemeClr val="bg1"/>
                </a:solidFill>
                <a:cs typeface="+mn-ea"/>
                <a:sym typeface="+mn-lt"/>
              </a:rPr>
              <a:t>的</a:t>
            </a:r>
            <a:r>
              <a:rPr lang="zh-CN" altLang="en-US" sz="1000" dirty="0">
                <a:solidFill>
                  <a:schemeClr val="bg1"/>
                </a:solidFill>
                <a:cs typeface="+mn-ea"/>
                <a:sym typeface="+mn-lt"/>
              </a:rPr>
              <a:t>综合</a:t>
            </a:r>
            <a:r>
              <a:rPr lang="zh-CN" altLang="en-US" sz="1000" dirty="0" smtClean="0">
                <a:solidFill>
                  <a:schemeClr val="bg1"/>
                </a:solidFill>
                <a:cs typeface="+mn-ea"/>
                <a:sym typeface="+mn-lt"/>
              </a:rPr>
              <a:t>描述</a:t>
            </a:r>
            <a:r>
              <a:rPr lang="zh-CN" altLang="en-US" sz="1000" dirty="0">
                <a:solidFill>
                  <a:schemeClr val="bg1"/>
                </a:solidFill>
                <a:cs typeface="+mn-ea"/>
                <a:sym typeface="+mn-lt"/>
              </a:rPr>
              <a:t>说明，在此录入上述图表的综合描述</a:t>
            </a:r>
            <a:r>
              <a:rPr lang="zh-CN" altLang="en-US" sz="1000" dirty="0" smtClean="0">
                <a:solidFill>
                  <a:schemeClr val="bg1"/>
                </a:solidFill>
                <a:cs typeface="+mn-ea"/>
                <a:sym typeface="+mn-lt"/>
              </a:rPr>
              <a:t>说明</a:t>
            </a:r>
            <a:endParaRPr lang="zh-CN" altLang="en-US" sz="1000" dirty="0">
              <a:solidFill>
                <a:schemeClr val="bg1"/>
              </a:solidFill>
              <a:cs typeface="+mn-ea"/>
              <a:sym typeface="+mn-lt"/>
            </a:endParaRPr>
          </a:p>
        </p:txBody>
      </p:sp>
      <p:grpSp>
        <p:nvGrpSpPr>
          <p:cNvPr id="14" name="组合 17"/>
          <p:cNvGrpSpPr/>
          <p:nvPr/>
        </p:nvGrpSpPr>
        <p:grpSpPr>
          <a:xfrm>
            <a:off x="3109369" y="3648771"/>
            <a:ext cx="1618739" cy="697252"/>
            <a:chOff x="4145825" y="4863526"/>
            <a:chExt cx="2158318" cy="929382"/>
          </a:xfrm>
          <a:gradFill>
            <a:gsLst>
              <a:gs pos="0">
                <a:sysClr val="window" lastClr="FFFFFF"/>
              </a:gs>
              <a:gs pos="100000">
                <a:sysClr val="window" lastClr="FFFFFF">
                  <a:lumMod val="75000"/>
                </a:sysClr>
              </a:gs>
            </a:gsLst>
            <a:lin ang="0" scaled="0"/>
          </a:gradFill>
        </p:grpSpPr>
        <p:sp>
          <p:nvSpPr>
            <p:cNvPr id="43" name="Rectangle 85"/>
            <p:cNvSpPr/>
            <p:nvPr/>
          </p:nvSpPr>
          <p:spPr>
            <a:xfrm>
              <a:off x="4145825" y="4863526"/>
              <a:ext cx="2158318" cy="929382"/>
            </a:xfrm>
            <a:prstGeom prst="rect">
              <a:avLst/>
            </a:prstGeom>
            <a:gr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b="1" dirty="0">
                <a:solidFill>
                  <a:srgbClr val="14436A"/>
                </a:solidFill>
                <a:latin typeface="微软雅黑" panose="020B0503020204020204" pitchFamily="34" charset="-122"/>
                <a:ea typeface="微软雅黑" panose="020B0503020204020204" pitchFamily="34" charset="-122"/>
                <a:cs typeface="+mn-ea"/>
                <a:sym typeface="+mn-lt"/>
              </a:endParaRPr>
            </a:p>
          </p:txBody>
        </p:sp>
        <p:sp>
          <p:nvSpPr>
            <p:cNvPr id="84" name="矩形 83"/>
            <p:cNvSpPr/>
            <p:nvPr/>
          </p:nvSpPr>
          <p:spPr>
            <a:xfrm>
              <a:off x="4152600" y="5112322"/>
              <a:ext cx="2144770" cy="410231"/>
            </a:xfrm>
            <a:prstGeom prst="rect">
              <a:avLst/>
            </a:prstGeom>
            <a:noFill/>
          </p:spPr>
          <p:txBody>
            <a:bodyPr wrap="square" lIns="91431" tIns="45716" rIns="91431" bIns="45716">
              <a:spAutoFit/>
            </a:bodyPr>
            <a:lstStyle/>
            <a:p>
              <a:pPr algn="ctr"/>
              <a:r>
                <a:rPr lang="zh-CN" altLang="en-US" sz="1400" dirty="0" smtClean="0">
                  <a:solidFill>
                    <a:srgbClr val="14436A"/>
                  </a:solidFill>
                  <a:latin typeface="微软雅黑" panose="020B0503020204020204" pitchFamily="34" charset="-122"/>
                  <a:ea typeface="微软雅黑" panose="020B0503020204020204" pitchFamily="34" charset="-122"/>
                  <a:cs typeface="+mn-ea"/>
                  <a:sym typeface="+mn-lt"/>
                </a:rPr>
                <a:t>添加标题</a:t>
              </a:r>
              <a:endParaRPr lang="zh-CN" altLang="en-US" sz="1400" b="1" dirty="0">
                <a:solidFill>
                  <a:srgbClr val="14436A"/>
                </a:solidFill>
                <a:latin typeface="微软雅黑" panose="020B0503020204020204" pitchFamily="34" charset="-122"/>
                <a:ea typeface="微软雅黑" panose="020B0503020204020204" pitchFamily="34" charset="-122"/>
                <a:cs typeface="+mn-ea"/>
                <a:sym typeface="+mn-lt"/>
              </a:endParaRPr>
            </a:p>
          </p:txBody>
        </p:sp>
      </p:grpSp>
      <p:sp>
        <p:nvSpPr>
          <p:cNvPr id="85" name="矩形 47"/>
          <p:cNvSpPr>
            <a:spLocks noChangeArrowheads="1"/>
          </p:cNvSpPr>
          <p:nvPr/>
        </p:nvSpPr>
        <p:spPr bwMode="auto">
          <a:xfrm>
            <a:off x="4998131" y="3764152"/>
            <a:ext cx="2567257"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000" dirty="0">
                <a:solidFill>
                  <a:srgbClr val="14436A"/>
                </a:solidFill>
                <a:cs typeface="+mn-ea"/>
                <a:sym typeface="+mn-lt"/>
              </a:rPr>
              <a:t>在此录入上述图表</a:t>
            </a:r>
            <a:r>
              <a:rPr lang="zh-CN" altLang="en-US" sz="1000" dirty="0" smtClean="0">
                <a:solidFill>
                  <a:srgbClr val="14436A"/>
                </a:solidFill>
                <a:cs typeface="+mn-ea"/>
                <a:sym typeface="+mn-lt"/>
              </a:rPr>
              <a:t>的</a:t>
            </a:r>
            <a:r>
              <a:rPr lang="zh-CN" altLang="en-US" sz="1000" dirty="0">
                <a:solidFill>
                  <a:srgbClr val="14436A"/>
                </a:solidFill>
                <a:cs typeface="+mn-ea"/>
                <a:sym typeface="+mn-lt"/>
              </a:rPr>
              <a:t>综合</a:t>
            </a:r>
            <a:r>
              <a:rPr lang="zh-CN" altLang="en-US" sz="1000" dirty="0" smtClean="0">
                <a:solidFill>
                  <a:srgbClr val="14436A"/>
                </a:solidFill>
                <a:cs typeface="+mn-ea"/>
                <a:sym typeface="+mn-lt"/>
              </a:rPr>
              <a:t>描述</a:t>
            </a:r>
            <a:r>
              <a:rPr lang="zh-CN" altLang="en-US" sz="1000" dirty="0">
                <a:solidFill>
                  <a:srgbClr val="14436A"/>
                </a:solidFill>
                <a:cs typeface="+mn-ea"/>
                <a:sym typeface="+mn-lt"/>
              </a:rPr>
              <a:t>说明，在此录入上述图表的综合描述</a:t>
            </a:r>
            <a:r>
              <a:rPr lang="zh-CN" altLang="en-US" sz="1000" dirty="0" smtClean="0">
                <a:solidFill>
                  <a:srgbClr val="14436A"/>
                </a:solidFill>
                <a:cs typeface="+mn-ea"/>
                <a:sym typeface="+mn-lt"/>
              </a:rPr>
              <a:t>说明</a:t>
            </a:r>
            <a:endParaRPr lang="zh-CN" altLang="en-US" sz="1000" dirty="0">
              <a:solidFill>
                <a:srgbClr val="14436A"/>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250" fill="hold"/>
                                        <p:tgtEl>
                                          <p:spTgt spid="5"/>
                                        </p:tgtEl>
                                        <p:attrNameLst>
                                          <p:attrName>ppt_x</p:attrName>
                                        </p:attrNameLst>
                                      </p:cBhvr>
                                      <p:tavLst>
                                        <p:tav tm="0">
                                          <p:val>
                                            <p:strVal val="0-#ppt_w/2"/>
                                          </p:val>
                                        </p:tav>
                                        <p:tav tm="100000">
                                          <p:val>
                                            <p:strVal val="#ppt_x"/>
                                          </p:val>
                                        </p:tav>
                                      </p:tavLst>
                                    </p:anim>
                                    <p:anim calcmode="lin" valueType="num">
                                      <p:cBhvr additive="base">
                                        <p:cTn id="14" dur="1250" fill="hold"/>
                                        <p:tgtEl>
                                          <p:spTgt spid="5"/>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250" fill="hold"/>
                                        <p:tgtEl>
                                          <p:spTgt spid="7"/>
                                        </p:tgtEl>
                                        <p:attrNameLst>
                                          <p:attrName>ppt_x</p:attrName>
                                        </p:attrNameLst>
                                      </p:cBhvr>
                                      <p:tavLst>
                                        <p:tav tm="0">
                                          <p:val>
                                            <p:strVal val="0-#ppt_w/2"/>
                                          </p:val>
                                        </p:tav>
                                        <p:tav tm="100000">
                                          <p:val>
                                            <p:strVal val="#ppt_x"/>
                                          </p:val>
                                        </p:tav>
                                      </p:tavLst>
                                    </p:anim>
                                    <p:anim calcmode="lin" valueType="num">
                                      <p:cBhvr additive="base">
                                        <p:cTn id="18" dur="1250" fill="hold"/>
                                        <p:tgtEl>
                                          <p:spTgt spid="7"/>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1250" fill="hold"/>
                                        <p:tgtEl>
                                          <p:spTgt spid="9"/>
                                        </p:tgtEl>
                                        <p:attrNameLst>
                                          <p:attrName>ppt_x</p:attrName>
                                        </p:attrNameLst>
                                      </p:cBhvr>
                                      <p:tavLst>
                                        <p:tav tm="0">
                                          <p:val>
                                            <p:strVal val="0-#ppt_w/2"/>
                                          </p:val>
                                        </p:tav>
                                        <p:tav tm="100000">
                                          <p:val>
                                            <p:strVal val="#ppt_x"/>
                                          </p:val>
                                        </p:tav>
                                      </p:tavLst>
                                    </p:anim>
                                    <p:anim calcmode="lin" valueType="num">
                                      <p:cBhvr additive="base">
                                        <p:cTn id="22" dur="1250" fill="hold"/>
                                        <p:tgtEl>
                                          <p:spTgt spid="9"/>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1250" fill="hold"/>
                                        <p:tgtEl>
                                          <p:spTgt spid="10"/>
                                        </p:tgtEl>
                                        <p:attrNameLst>
                                          <p:attrName>ppt_x</p:attrName>
                                        </p:attrNameLst>
                                      </p:cBhvr>
                                      <p:tavLst>
                                        <p:tav tm="0">
                                          <p:val>
                                            <p:strVal val="0-#ppt_w/2"/>
                                          </p:val>
                                        </p:tav>
                                        <p:tav tm="100000">
                                          <p:val>
                                            <p:strVal val="#ppt_x"/>
                                          </p:val>
                                        </p:tav>
                                      </p:tavLst>
                                    </p:anim>
                                    <p:anim calcmode="lin" valueType="num">
                                      <p:cBhvr additive="base">
                                        <p:cTn id="26" dur="1250" fill="hold"/>
                                        <p:tgtEl>
                                          <p:spTgt spid="10"/>
                                        </p:tgtEl>
                                        <p:attrNameLst>
                                          <p:attrName>ppt_y</p:attrName>
                                        </p:attrNameLst>
                                      </p:cBhvr>
                                      <p:tavLst>
                                        <p:tav tm="0">
                                          <p:val>
                                            <p:strVal val="#ppt_y"/>
                                          </p:val>
                                        </p:tav>
                                        <p:tav tm="100000">
                                          <p:val>
                                            <p:strVal val="#ppt_y"/>
                                          </p:val>
                                        </p:tav>
                                      </p:tavLst>
                                    </p:anim>
                                  </p:childTnLst>
                                </p:cTn>
                              </p:par>
                              <p:par>
                                <p:cTn id="27" presetID="8" presetClass="emph" presetSubtype="0" fill="hold" nodeType="withEffect">
                                  <p:stCondLst>
                                    <p:cond delay="0"/>
                                  </p:stCondLst>
                                  <p:childTnLst>
                                    <p:animRot by="21600000">
                                      <p:cBhvr>
                                        <p:cTn id="28" dur="1250" fill="hold"/>
                                        <p:tgtEl>
                                          <p:spTgt spid="5"/>
                                        </p:tgtEl>
                                        <p:attrNameLst>
                                          <p:attrName>r</p:attrName>
                                        </p:attrNameLst>
                                      </p:cBhvr>
                                    </p:animRot>
                                  </p:childTnLst>
                                </p:cTn>
                              </p:par>
                              <p:par>
                                <p:cTn id="29" presetID="8" presetClass="emph" presetSubtype="0" fill="hold" nodeType="withEffect">
                                  <p:stCondLst>
                                    <p:cond delay="0"/>
                                  </p:stCondLst>
                                  <p:childTnLst>
                                    <p:animRot by="21600000">
                                      <p:cBhvr>
                                        <p:cTn id="30" dur="1250" fill="hold"/>
                                        <p:tgtEl>
                                          <p:spTgt spid="7"/>
                                        </p:tgtEl>
                                        <p:attrNameLst>
                                          <p:attrName>r</p:attrName>
                                        </p:attrNameLst>
                                      </p:cBhvr>
                                    </p:animRot>
                                  </p:childTnLst>
                                </p:cTn>
                              </p:par>
                              <p:par>
                                <p:cTn id="31" presetID="8" presetClass="emph" presetSubtype="0" fill="hold" nodeType="withEffect">
                                  <p:stCondLst>
                                    <p:cond delay="0"/>
                                  </p:stCondLst>
                                  <p:childTnLst>
                                    <p:animRot by="21600000">
                                      <p:cBhvr>
                                        <p:cTn id="32" dur="1250" fill="hold"/>
                                        <p:tgtEl>
                                          <p:spTgt spid="9"/>
                                        </p:tgtEl>
                                        <p:attrNameLst>
                                          <p:attrName>r</p:attrName>
                                        </p:attrNameLst>
                                      </p:cBhvr>
                                    </p:animRot>
                                  </p:childTnLst>
                                </p:cTn>
                              </p:par>
                              <p:par>
                                <p:cTn id="33" presetID="8" presetClass="emph" presetSubtype="0" fill="hold" nodeType="withEffect">
                                  <p:stCondLst>
                                    <p:cond delay="0"/>
                                  </p:stCondLst>
                                  <p:childTnLst>
                                    <p:animRot by="21600000">
                                      <p:cBhvr>
                                        <p:cTn id="34" dur="1250" fill="hold"/>
                                        <p:tgtEl>
                                          <p:spTgt spid="10"/>
                                        </p:tgtEl>
                                        <p:attrNameLst>
                                          <p:attrName>r</p:attrName>
                                        </p:attrNameLst>
                                      </p:cBhvr>
                                    </p:animRo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wipe(left)">
                                      <p:cBhvr>
                                        <p:cTn id="38" dur="250"/>
                                        <p:tgtEl>
                                          <p:spTgt spid="56"/>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left)">
                                      <p:cBhvr>
                                        <p:cTn id="41" dur="500"/>
                                        <p:tgtEl>
                                          <p:spTgt spid="57"/>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wipe(left)">
                                      <p:cBhvr>
                                        <p:cTn id="44" dur="250"/>
                                        <p:tgtEl>
                                          <p:spTgt spid="58"/>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wipe(left)">
                                      <p:cBhvr>
                                        <p:cTn id="47" dur="500"/>
                                        <p:tgtEl>
                                          <p:spTgt spid="59"/>
                                        </p:tgtEl>
                                      </p:cBhvr>
                                    </p:animEffect>
                                  </p:childTnLst>
                                </p:cTn>
                              </p:par>
                              <p:par>
                                <p:cTn id="48" presetID="22" presetClass="entr" presetSubtype="8" fill="hold" nodeType="withEffect">
                                  <p:stCondLst>
                                    <p:cond delay="250"/>
                                  </p:stCondLst>
                                  <p:childTnLst>
                                    <p:set>
                                      <p:cBhvr>
                                        <p:cTn id="49" dur="1" fill="hold">
                                          <p:stCondLst>
                                            <p:cond delay="0"/>
                                          </p:stCondLst>
                                        </p:cTn>
                                        <p:tgtEl>
                                          <p:spTgt spid="11"/>
                                        </p:tgtEl>
                                        <p:attrNameLst>
                                          <p:attrName>style.visibility</p:attrName>
                                        </p:attrNameLst>
                                      </p:cBhvr>
                                      <p:to>
                                        <p:strVal val="visible"/>
                                      </p:to>
                                    </p:set>
                                    <p:animEffect transition="in" filter="wipe(left)">
                                      <p:cBhvr>
                                        <p:cTn id="50" dur="500"/>
                                        <p:tgtEl>
                                          <p:spTgt spid="11"/>
                                        </p:tgtEl>
                                      </p:cBhvr>
                                    </p:animEffect>
                                  </p:childTnLst>
                                </p:cTn>
                              </p:par>
                              <p:par>
                                <p:cTn id="51" presetID="22" presetClass="entr" presetSubtype="8" fill="hold" nodeType="withEffect">
                                  <p:stCondLst>
                                    <p:cond delay="250"/>
                                  </p:stCondLst>
                                  <p:childTnLst>
                                    <p:set>
                                      <p:cBhvr>
                                        <p:cTn id="52" dur="1" fill="hold">
                                          <p:stCondLst>
                                            <p:cond delay="0"/>
                                          </p:stCondLst>
                                        </p:cTn>
                                        <p:tgtEl>
                                          <p:spTgt spid="13"/>
                                        </p:tgtEl>
                                        <p:attrNameLst>
                                          <p:attrName>style.visibility</p:attrName>
                                        </p:attrNameLst>
                                      </p:cBhvr>
                                      <p:to>
                                        <p:strVal val="visible"/>
                                      </p:to>
                                    </p:set>
                                    <p:animEffect transition="in" filter="wipe(left)">
                                      <p:cBhvr>
                                        <p:cTn id="53" dur="500"/>
                                        <p:tgtEl>
                                          <p:spTgt spid="13"/>
                                        </p:tgtEl>
                                      </p:cBhvr>
                                    </p:animEffect>
                                  </p:childTnLst>
                                </p:cTn>
                              </p:par>
                              <p:par>
                                <p:cTn id="54" presetID="22" presetClass="entr" presetSubtype="8" fill="hold" nodeType="withEffect">
                                  <p:stCondLst>
                                    <p:cond delay="500"/>
                                  </p:stCondLst>
                                  <p:childTnLst>
                                    <p:set>
                                      <p:cBhvr>
                                        <p:cTn id="55" dur="1" fill="hold">
                                          <p:stCondLst>
                                            <p:cond delay="0"/>
                                          </p:stCondLst>
                                        </p:cTn>
                                        <p:tgtEl>
                                          <p:spTgt spid="12"/>
                                        </p:tgtEl>
                                        <p:attrNameLst>
                                          <p:attrName>style.visibility</p:attrName>
                                        </p:attrNameLst>
                                      </p:cBhvr>
                                      <p:to>
                                        <p:strVal val="visible"/>
                                      </p:to>
                                    </p:set>
                                    <p:animEffect transition="in" filter="wipe(left)">
                                      <p:cBhvr>
                                        <p:cTn id="56" dur="500"/>
                                        <p:tgtEl>
                                          <p:spTgt spid="12"/>
                                        </p:tgtEl>
                                      </p:cBhvr>
                                    </p:animEffect>
                                  </p:childTnLst>
                                </p:cTn>
                              </p:par>
                              <p:par>
                                <p:cTn id="57" presetID="22" presetClass="entr" presetSubtype="8" fill="hold" nodeType="withEffect">
                                  <p:stCondLst>
                                    <p:cond delay="50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500"/>
                                        <p:tgtEl>
                                          <p:spTgt spid="14"/>
                                        </p:tgtEl>
                                      </p:cBhvr>
                                    </p:animEffect>
                                  </p:childTnLst>
                                </p:cTn>
                              </p:par>
                              <p:par>
                                <p:cTn id="60" presetID="22" presetClass="entr" presetSubtype="8" fill="hold" grpId="0" nodeType="withEffect">
                                  <p:stCondLst>
                                    <p:cond delay="750"/>
                                  </p:stCondLst>
                                  <p:childTnLst>
                                    <p:set>
                                      <p:cBhvr>
                                        <p:cTn id="61" dur="1" fill="hold">
                                          <p:stCondLst>
                                            <p:cond delay="0"/>
                                          </p:stCondLst>
                                        </p:cTn>
                                        <p:tgtEl>
                                          <p:spTgt spid="79"/>
                                        </p:tgtEl>
                                        <p:attrNameLst>
                                          <p:attrName>style.visibility</p:attrName>
                                        </p:attrNameLst>
                                      </p:cBhvr>
                                      <p:to>
                                        <p:strVal val="visible"/>
                                      </p:to>
                                    </p:set>
                                    <p:animEffect transition="in" filter="wipe(left)">
                                      <p:cBhvr>
                                        <p:cTn id="62" dur="500"/>
                                        <p:tgtEl>
                                          <p:spTgt spid="79"/>
                                        </p:tgtEl>
                                      </p:cBhvr>
                                    </p:animEffect>
                                  </p:childTnLst>
                                </p:cTn>
                              </p:par>
                              <p:par>
                                <p:cTn id="63" presetID="22" presetClass="entr" presetSubtype="8" fill="hold" grpId="0" nodeType="withEffect">
                                  <p:stCondLst>
                                    <p:cond delay="750"/>
                                  </p:stCondLst>
                                  <p:childTnLst>
                                    <p:set>
                                      <p:cBhvr>
                                        <p:cTn id="64" dur="1" fill="hold">
                                          <p:stCondLst>
                                            <p:cond delay="0"/>
                                          </p:stCondLst>
                                        </p:cTn>
                                        <p:tgtEl>
                                          <p:spTgt spid="61"/>
                                        </p:tgtEl>
                                        <p:attrNameLst>
                                          <p:attrName>style.visibility</p:attrName>
                                        </p:attrNameLst>
                                      </p:cBhvr>
                                      <p:to>
                                        <p:strVal val="visible"/>
                                      </p:to>
                                    </p:set>
                                    <p:animEffect transition="in" filter="wipe(left)">
                                      <p:cBhvr>
                                        <p:cTn id="65" dur="500"/>
                                        <p:tgtEl>
                                          <p:spTgt spid="61"/>
                                        </p:tgtEl>
                                      </p:cBhvr>
                                    </p:animEffect>
                                  </p:childTnLst>
                                </p:cTn>
                              </p:par>
                              <p:par>
                                <p:cTn id="66" presetID="22" presetClass="entr" presetSubtype="8" fill="hold" grpId="0" nodeType="withEffect">
                                  <p:stCondLst>
                                    <p:cond delay="750"/>
                                  </p:stCondLst>
                                  <p:childTnLst>
                                    <p:set>
                                      <p:cBhvr>
                                        <p:cTn id="67" dur="1" fill="hold">
                                          <p:stCondLst>
                                            <p:cond delay="0"/>
                                          </p:stCondLst>
                                        </p:cTn>
                                        <p:tgtEl>
                                          <p:spTgt spid="83"/>
                                        </p:tgtEl>
                                        <p:attrNameLst>
                                          <p:attrName>style.visibility</p:attrName>
                                        </p:attrNameLst>
                                      </p:cBhvr>
                                      <p:to>
                                        <p:strVal val="visible"/>
                                      </p:to>
                                    </p:set>
                                    <p:animEffect transition="in" filter="wipe(left)">
                                      <p:cBhvr>
                                        <p:cTn id="68" dur="500"/>
                                        <p:tgtEl>
                                          <p:spTgt spid="83"/>
                                        </p:tgtEl>
                                      </p:cBhvr>
                                    </p:animEffect>
                                  </p:childTnLst>
                                </p:cTn>
                              </p:par>
                              <p:par>
                                <p:cTn id="69" presetID="22" presetClass="entr" presetSubtype="8" fill="hold" grpId="0" nodeType="withEffect">
                                  <p:stCondLst>
                                    <p:cond delay="750"/>
                                  </p:stCondLst>
                                  <p:childTnLst>
                                    <p:set>
                                      <p:cBhvr>
                                        <p:cTn id="70" dur="1" fill="hold">
                                          <p:stCondLst>
                                            <p:cond delay="0"/>
                                          </p:stCondLst>
                                        </p:cTn>
                                        <p:tgtEl>
                                          <p:spTgt spid="63"/>
                                        </p:tgtEl>
                                        <p:attrNameLst>
                                          <p:attrName>style.visibility</p:attrName>
                                        </p:attrNameLst>
                                      </p:cBhvr>
                                      <p:to>
                                        <p:strVal val="visible"/>
                                      </p:to>
                                    </p:set>
                                    <p:animEffect transition="in" filter="wipe(left)">
                                      <p:cBhvr>
                                        <p:cTn id="71" dur="500"/>
                                        <p:tgtEl>
                                          <p:spTgt spid="63"/>
                                        </p:tgtEl>
                                      </p:cBhvr>
                                    </p:animEffect>
                                  </p:childTnLst>
                                </p:cTn>
                              </p:par>
                              <p:par>
                                <p:cTn id="72" presetID="22" presetClass="entr" presetSubtype="8" fill="hold" grpId="0" nodeType="withEffect">
                                  <p:stCondLst>
                                    <p:cond delay="1000"/>
                                  </p:stCondLst>
                                  <p:childTnLst>
                                    <p:set>
                                      <p:cBhvr>
                                        <p:cTn id="73" dur="1" fill="hold">
                                          <p:stCondLst>
                                            <p:cond delay="0"/>
                                          </p:stCondLst>
                                        </p:cTn>
                                        <p:tgtEl>
                                          <p:spTgt spid="81"/>
                                        </p:tgtEl>
                                        <p:attrNameLst>
                                          <p:attrName>style.visibility</p:attrName>
                                        </p:attrNameLst>
                                      </p:cBhvr>
                                      <p:to>
                                        <p:strVal val="visible"/>
                                      </p:to>
                                    </p:set>
                                    <p:animEffect transition="in" filter="wipe(left)">
                                      <p:cBhvr>
                                        <p:cTn id="74" dur="500"/>
                                        <p:tgtEl>
                                          <p:spTgt spid="81"/>
                                        </p:tgtEl>
                                      </p:cBhvr>
                                    </p:animEffect>
                                  </p:childTnLst>
                                </p:cTn>
                              </p:par>
                              <p:par>
                                <p:cTn id="75" presetID="22" presetClass="entr" presetSubtype="8" fill="hold" grpId="0" nodeType="withEffect">
                                  <p:stCondLst>
                                    <p:cond delay="1000"/>
                                  </p:stCondLst>
                                  <p:childTnLst>
                                    <p:set>
                                      <p:cBhvr>
                                        <p:cTn id="76" dur="1" fill="hold">
                                          <p:stCondLst>
                                            <p:cond delay="0"/>
                                          </p:stCondLst>
                                        </p:cTn>
                                        <p:tgtEl>
                                          <p:spTgt spid="62"/>
                                        </p:tgtEl>
                                        <p:attrNameLst>
                                          <p:attrName>style.visibility</p:attrName>
                                        </p:attrNameLst>
                                      </p:cBhvr>
                                      <p:to>
                                        <p:strVal val="visible"/>
                                      </p:to>
                                    </p:set>
                                    <p:animEffect transition="in" filter="wipe(left)">
                                      <p:cBhvr>
                                        <p:cTn id="77" dur="500"/>
                                        <p:tgtEl>
                                          <p:spTgt spid="62"/>
                                        </p:tgtEl>
                                      </p:cBhvr>
                                    </p:animEffect>
                                  </p:childTnLst>
                                </p:cTn>
                              </p:par>
                              <p:par>
                                <p:cTn id="78" presetID="22" presetClass="entr" presetSubtype="8" fill="hold" grpId="0" nodeType="withEffect">
                                  <p:stCondLst>
                                    <p:cond delay="1000"/>
                                  </p:stCondLst>
                                  <p:childTnLst>
                                    <p:set>
                                      <p:cBhvr>
                                        <p:cTn id="79" dur="1" fill="hold">
                                          <p:stCondLst>
                                            <p:cond delay="0"/>
                                          </p:stCondLst>
                                        </p:cTn>
                                        <p:tgtEl>
                                          <p:spTgt spid="85"/>
                                        </p:tgtEl>
                                        <p:attrNameLst>
                                          <p:attrName>style.visibility</p:attrName>
                                        </p:attrNameLst>
                                      </p:cBhvr>
                                      <p:to>
                                        <p:strVal val="visible"/>
                                      </p:to>
                                    </p:set>
                                    <p:animEffect transition="in" filter="wipe(left)">
                                      <p:cBhvr>
                                        <p:cTn id="80" dur="500"/>
                                        <p:tgtEl>
                                          <p:spTgt spid="85"/>
                                        </p:tgtEl>
                                      </p:cBhvr>
                                    </p:animEffect>
                                  </p:childTnLst>
                                </p:cTn>
                              </p:par>
                              <p:par>
                                <p:cTn id="81" presetID="22" presetClass="entr" presetSubtype="8" fill="hold" grpId="0" nodeType="withEffect">
                                  <p:stCondLst>
                                    <p:cond delay="1000"/>
                                  </p:stCondLst>
                                  <p:childTnLst>
                                    <p:set>
                                      <p:cBhvr>
                                        <p:cTn id="82" dur="1" fill="hold">
                                          <p:stCondLst>
                                            <p:cond delay="0"/>
                                          </p:stCondLst>
                                        </p:cTn>
                                        <p:tgtEl>
                                          <p:spTgt spid="64"/>
                                        </p:tgtEl>
                                        <p:attrNameLst>
                                          <p:attrName>style.visibility</p:attrName>
                                        </p:attrNameLst>
                                      </p:cBhvr>
                                      <p:to>
                                        <p:strVal val="visible"/>
                                      </p:to>
                                    </p:set>
                                    <p:animEffect transition="in" filter="wipe(left)">
                                      <p:cBhvr>
                                        <p:cTn id="8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4" grpId="0" animBg="1"/>
      <p:bldP spid="58" grpId="0" animBg="1"/>
      <p:bldP spid="63" grpId="0" animBg="1"/>
      <p:bldP spid="57" grpId="0" animBg="1"/>
      <p:bldP spid="62" grpId="0" animBg="1"/>
      <p:bldP spid="56" grpId="0" animBg="1"/>
      <p:bldP spid="61" grpId="0" animBg="1"/>
      <p:bldP spid="79" grpId="0"/>
      <p:bldP spid="81" grpId="0"/>
      <p:bldP spid="83" grpId="0"/>
      <p:bldP spid="8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任意多边形 35"/>
          <p:cNvSpPr/>
          <p:nvPr/>
        </p:nvSpPr>
        <p:spPr>
          <a:xfrm>
            <a:off x="3925152" y="798469"/>
            <a:ext cx="1170058" cy="1852590"/>
          </a:xfrm>
          <a:custGeom>
            <a:avLst/>
            <a:gdLst>
              <a:gd name="connsiteX0" fmla="*/ 662731 w 1308684"/>
              <a:gd name="connsiteY0" fmla="*/ 2072081 h 2072081"/>
              <a:gd name="connsiteX1" fmla="*/ 0 w 1308684"/>
              <a:gd name="connsiteY1" fmla="*/ 1442907 h 2072081"/>
              <a:gd name="connsiteX2" fmla="*/ 0 w 1308684"/>
              <a:gd name="connsiteY2" fmla="*/ 0 h 2072081"/>
              <a:gd name="connsiteX3" fmla="*/ 671120 w 1308684"/>
              <a:gd name="connsiteY3" fmla="*/ 662731 h 2072081"/>
              <a:gd name="connsiteX4" fmla="*/ 1308684 w 1308684"/>
              <a:gd name="connsiteY4" fmla="*/ 25167 h 2072081"/>
              <a:gd name="connsiteX5" fmla="*/ 1308684 w 1308684"/>
              <a:gd name="connsiteY5" fmla="*/ 1442907 h 2072081"/>
              <a:gd name="connsiteX6" fmla="*/ 662731 w 1308684"/>
              <a:gd name="connsiteY6" fmla="*/ 2072081 h 2072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684" h="2072081">
                <a:moveTo>
                  <a:pt x="662731" y="2072081"/>
                </a:moveTo>
                <a:lnTo>
                  <a:pt x="0" y="1442907"/>
                </a:lnTo>
                <a:lnTo>
                  <a:pt x="0" y="0"/>
                </a:lnTo>
                <a:lnTo>
                  <a:pt x="671120" y="662731"/>
                </a:lnTo>
                <a:lnTo>
                  <a:pt x="1308684" y="25167"/>
                </a:lnTo>
                <a:lnTo>
                  <a:pt x="1308684" y="1442907"/>
                </a:lnTo>
                <a:lnTo>
                  <a:pt x="662731" y="2072081"/>
                </a:lnTo>
                <a:close/>
              </a:path>
            </a:pathLst>
          </a:custGeom>
          <a:solidFill>
            <a:srgbClr val="123E61"/>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7" name="任意多边形 36"/>
          <p:cNvSpPr/>
          <p:nvPr/>
        </p:nvSpPr>
        <p:spPr>
          <a:xfrm rot="8100000">
            <a:off x="3882608" y="957354"/>
            <a:ext cx="1291874" cy="12920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68580" tIns="34290" rIns="68580" bIns="34290" numCol="1" anchor="t" anchorCtr="0" compatLnSpc="1">
            <a:noAutofit/>
          </a:bodyPr>
          <a:lstStyle/>
          <a:p>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8" name="任意多边形 37"/>
          <p:cNvSpPr/>
          <p:nvPr/>
        </p:nvSpPr>
        <p:spPr>
          <a:xfrm rot="5400000">
            <a:off x="5041830" y="1908895"/>
            <a:ext cx="1170058" cy="1852590"/>
          </a:xfrm>
          <a:custGeom>
            <a:avLst/>
            <a:gdLst>
              <a:gd name="connsiteX0" fmla="*/ 662731 w 1308684"/>
              <a:gd name="connsiteY0" fmla="*/ 2072081 h 2072081"/>
              <a:gd name="connsiteX1" fmla="*/ 0 w 1308684"/>
              <a:gd name="connsiteY1" fmla="*/ 1442907 h 2072081"/>
              <a:gd name="connsiteX2" fmla="*/ 0 w 1308684"/>
              <a:gd name="connsiteY2" fmla="*/ 0 h 2072081"/>
              <a:gd name="connsiteX3" fmla="*/ 671120 w 1308684"/>
              <a:gd name="connsiteY3" fmla="*/ 662731 h 2072081"/>
              <a:gd name="connsiteX4" fmla="*/ 1308684 w 1308684"/>
              <a:gd name="connsiteY4" fmla="*/ 25167 h 2072081"/>
              <a:gd name="connsiteX5" fmla="*/ 1308684 w 1308684"/>
              <a:gd name="connsiteY5" fmla="*/ 1442907 h 2072081"/>
              <a:gd name="connsiteX6" fmla="*/ 662731 w 1308684"/>
              <a:gd name="connsiteY6" fmla="*/ 2072081 h 2072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684" h="2072081">
                <a:moveTo>
                  <a:pt x="662731" y="2072081"/>
                </a:moveTo>
                <a:lnTo>
                  <a:pt x="0" y="1442907"/>
                </a:lnTo>
                <a:lnTo>
                  <a:pt x="0" y="0"/>
                </a:lnTo>
                <a:lnTo>
                  <a:pt x="671120" y="662731"/>
                </a:lnTo>
                <a:lnTo>
                  <a:pt x="1308684" y="25167"/>
                </a:lnTo>
                <a:lnTo>
                  <a:pt x="1308684" y="1442907"/>
                </a:lnTo>
                <a:lnTo>
                  <a:pt x="662731" y="2072081"/>
                </a:lnTo>
                <a:close/>
              </a:path>
            </a:pathLst>
          </a:custGeom>
          <a:gradFill>
            <a:gsLst>
              <a:gs pos="0">
                <a:sysClr val="window" lastClr="FFFFFF"/>
              </a:gs>
              <a:gs pos="100000">
                <a:sysClr val="window" lastClr="FFFFFF">
                  <a:lumMod val="75000"/>
                </a:sysClr>
              </a:gs>
            </a:gsLst>
            <a:lin ang="0" scaled="0"/>
          </a:gra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9" name="任意多边形 38"/>
          <p:cNvSpPr/>
          <p:nvPr/>
        </p:nvSpPr>
        <p:spPr>
          <a:xfrm rot="13500000">
            <a:off x="5102326" y="2207550"/>
            <a:ext cx="1291874" cy="12920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68580" tIns="34290" rIns="68580" bIns="34290" numCol="1" anchor="t" anchorCtr="0" compatLnSpc="1">
            <a:noAutofit/>
          </a:bodyPr>
          <a:lstStyle/>
          <a:p>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0" name="任意多边形 39"/>
          <p:cNvSpPr/>
          <p:nvPr/>
        </p:nvSpPr>
        <p:spPr>
          <a:xfrm rot="10800000">
            <a:off x="3942993" y="3021745"/>
            <a:ext cx="1170058" cy="1852590"/>
          </a:xfrm>
          <a:custGeom>
            <a:avLst/>
            <a:gdLst>
              <a:gd name="connsiteX0" fmla="*/ 662731 w 1308684"/>
              <a:gd name="connsiteY0" fmla="*/ 2072081 h 2072081"/>
              <a:gd name="connsiteX1" fmla="*/ 0 w 1308684"/>
              <a:gd name="connsiteY1" fmla="*/ 1442907 h 2072081"/>
              <a:gd name="connsiteX2" fmla="*/ 0 w 1308684"/>
              <a:gd name="connsiteY2" fmla="*/ 0 h 2072081"/>
              <a:gd name="connsiteX3" fmla="*/ 671120 w 1308684"/>
              <a:gd name="connsiteY3" fmla="*/ 662731 h 2072081"/>
              <a:gd name="connsiteX4" fmla="*/ 1308684 w 1308684"/>
              <a:gd name="connsiteY4" fmla="*/ 25167 h 2072081"/>
              <a:gd name="connsiteX5" fmla="*/ 1308684 w 1308684"/>
              <a:gd name="connsiteY5" fmla="*/ 1442907 h 2072081"/>
              <a:gd name="connsiteX6" fmla="*/ 662731 w 1308684"/>
              <a:gd name="connsiteY6" fmla="*/ 2072081 h 2072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684" h="2072081">
                <a:moveTo>
                  <a:pt x="662731" y="2072081"/>
                </a:moveTo>
                <a:lnTo>
                  <a:pt x="0" y="1442907"/>
                </a:lnTo>
                <a:lnTo>
                  <a:pt x="0" y="0"/>
                </a:lnTo>
                <a:lnTo>
                  <a:pt x="671120" y="662731"/>
                </a:lnTo>
                <a:lnTo>
                  <a:pt x="1308684" y="25167"/>
                </a:lnTo>
                <a:lnTo>
                  <a:pt x="1308684" y="1442907"/>
                </a:lnTo>
                <a:lnTo>
                  <a:pt x="662731" y="2072081"/>
                </a:lnTo>
                <a:close/>
              </a:path>
            </a:pathLst>
          </a:custGeom>
          <a:solidFill>
            <a:srgbClr val="123E61"/>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1" name="任意多边形 40"/>
          <p:cNvSpPr/>
          <p:nvPr/>
        </p:nvSpPr>
        <p:spPr>
          <a:xfrm rot="18900000">
            <a:off x="3863720" y="3423438"/>
            <a:ext cx="1291874" cy="12920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68580" tIns="34290" rIns="68580" bIns="34290" numCol="1" anchor="t" anchorCtr="0" compatLnSpc="1">
            <a:noAutofit/>
          </a:bodyPr>
          <a:lstStyle/>
          <a:p>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2" name="任意多边形 41"/>
          <p:cNvSpPr/>
          <p:nvPr/>
        </p:nvSpPr>
        <p:spPr>
          <a:xfrm rot="16200000">
            <a:off x="2826315" y="1907014"/>
            <a:ext cx="1170058" cy="1852590"/>
          </a:xfrm>
          <a:custGeom>
            <a:avLst/>
            <a:gdLst>
              <a:gd name="connsiteX0" fmla="*/ 662731 w 1308684"/>
              <a:gd name="connsiteY0" fmla="*/ 2072081 h 2072081"/>
              <a:gd name="connsiteX1" fmla="*/ 0 w 1308684"/>
              <a:gd name="connsiteY1" fmla="*/ 1442907 h 2072081"/>
              <a:gd name="connsiteX2" fmla="*/ 0 w 1308684"/>
              <a:gd name="connsiteY2" fmla="*/ 0 h 2072081"/>
              <a:gd name="connsiteX3" fmla="*/ 671120 w 1308684"/>
              <a:gd name="connsiteY3" fmla="*/ 662731 h 2072081"/>
              <a:gd name="connsiteX4" fmla="*/ 1308684 w 1308684"/>
              <a:gd name="connsiteY4" fmla="*/ 25167 h 2072081"/>
              <a:gd name="connsiteX5" fmla="*/ 1308684 w 1308684"/>
              <a:gd name="connsiteY5" fmla="*/ 1442907 h 2072081"/>
              <a:gd name="connsiteX6" fmla="*/ 662731 w 1308684"/>
              <a:gd name="connsiteY6" fmla="*/ 2072081 h 2072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684" h="2072081">
                <a:moveTo>
                  <a:pt x="662731" y="2072081"/>
                </a:moveTo>
                <a:lnTo>
                  <a:pt x="0" y="1442907"/>
                </a:lnTo>
                <a:lnTo>
                  <a:pt x="0" y="0"/>
                </a:lnTo>
                <a:lnTo>
                  <a:pt x="671120" y="662731"/>
                </a:lnTo>
                <a:lnTo>
                  <a:pt x="1308684" y="25167"/>
                </a:lnTo>
                <a:lnTo>
                  <a:pt x="1308684" y="1442907"/>
                </a:lnTo>
                <a:lnTo>
                  <a:pt x="662731" y="2072081"/>
                </a:lnTo>
                <a:close/>
              </a:path>
            </a:pathLst>
          </a:custGeom>
          <a:gradFill>
            <a:gsLst>
              <a:gs pos="0">
                <a:sysClr val="window" lastClr="FFFFFF"/>
              </a:gs>
              <a:gs pos="100000">
                <a:sysClr val="window" lastClr="FFFFFF">
                  <a:lumMod val="75000"/>
                </a:sysClr>
              </a:gs>
            </a:gsLst>
            <a:lin ang="0" scaled="0"/>
          </a:gra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3" name="任意多边形 42"/>
          <p:cNvSpPr/>
          <p:nvPr/>
        </p:nvSpPr>
        <p:spPr>
          <a:xfrm rot="2700000">
            <a:off x="2644003" y="2168940"/>
            <a:ext cx="1291874" cy="12920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68580" tIns="34290" rIns="68580" bIns="34290" numCol="1" anchor="t" anchorCtr="0" compatLnSpc="1">
            <a:noAutofit/>
          </a:bodyPr>
          <a:lstStyle/>
          <a:p>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nvGrpSpPr>
          <p:cNvPr id="12" name="组合 11"/>
          <p:cNvGrpSpPr/>
          <p:nvPr/>
        </p:nvGrpSpPr>
        <p:grpSpPr>
          <a:xfrm>
            <a:off x="4331524" y="3765216"/>
            <a:ext cx="329759" cy="421721"/>
            <a:chOff x="1605186" y="572440"/>
            <a:chExt cx="563562" cy="720725"/>
          </a:xfrm>
          <a:solidFill>
            <a:schemeClr val="bg1"/>
          </a:solidFill>
        </p:grpSpPr>
        <p:sp>
          <p:nvSpPr>
            <p:cNvPr id="33" name="Freeform 32"/>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4" name="Freeform 33"/>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5" name="Freeform 34"/>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sp>
        <p:nvSpPr>
          <p:cNvPr id="13" name="Freeform 223"/>
          <p:cNvSpPr/>
          <p:nvPr/>
        </p:nvSpPr>
        <p:spPr bwMode="auto">
          <a:xfrm>
            <a:off x="5493068" y="2677659"/>
            <a:ext cx="376688" cy="305502"/>
          </a:xfrm>
          <a:custGeom>
            <a:avLst/>
            <a:gdLst>
              <a:gd name="T0" fmla="*/ 107 w 107"/>
              <a:gd name="T1" fmla="*/ 10 h 87"/>
              <a:gd name="T2" fmla="*/ 95 w 107"/>
              <a:gd name="T3" fmla="*/ 13 h 87"/>
              <a:gd name="T4" fmla="*/ 104 w 107"/>
              <a:gd name="T5" fmla="*/ 1 h 87"/>
              <a:gd name="T6" fmla="*/ 90 w 107"/>
              <a:gd name="T7" fmla="*/ 7 h 87"/>
              <a:gd name="T8" fmla="*/ 74 w 107"/>
              <a:gd name="T9" fmla="*/ 0 h 87"/>
              <a:gd name="T10" fmla="*/ 52 w 107"/>
              <a:gd name="T11" fmla="*/ 22 h 87"/>
              <a:gd name="T12" fmla="*/ 53 w 107"/>
              <a:gd name="T13" fmla="*/ 27 h 87"/>
              <a:gd name="T14" fmla="*/ 7 w 107"/>
              <a:gd name="T15" fmla="*/ 4 h 87"/>
              <a:gd name="T16" fmla="*/ 4 w 107"/>
              <a:gd name="T17" fmla="*/ 15 h 87"/>
              <a:gd name="T18" fmla="*/ 14 w 107"/>
              <a:gd name="T19" fmla="*/ 33 h 87"/>
              <a:gd name="T20" fmla="*/ 4 w 107"/>
              <a:gd name="T21" fmla="*/ 30 h 87"/>
              <a:gd name="T22" fmla="*/ 4 w 107"/>
              <a:gd name="T23" fmla="*/ 31 h 87"/>
              <a:gd name="T24" fmla="*/ 22 w 107"/>
              <a:gd name="T25" fmla="*/ 52 h 87"/>
              <a:gd name="T26" fmla="*/ 16 w 107"/>
              <a:gd name="T27" fmla="*/ 53 h 87"/>
              <a:gd name="T28" fmla="*/ 12 w 107"/>
              <a:gd name="T29" fmla="*/ 53 h 87"/>
              <a:gd name="T30" fmla="*/ 32 w 107"/>
              <a:gd name="T31" fmla="*/ 68 h 87"/>
              <a:gd name="T32" fmla="*/ 5 w 107"/>
              <a:gd name="T33" fmla="*/ 77 h 87"/>
              <a:gd name="T34" fmla="*/ 0 w 107"/>
              <a:gd name="T35" fmla="*/ 77 h 87"/>
              <a:gd name="T36" fmla="*/ 33 w 107"/>
              <a:gd name="T37" fmla="*/ 87 h 87"/>
              <a:gd name="T38" fmla="*/ 96 w 107"/>
              <a:gd name="T39" fmla="*/ 24 h 87"/>
              <a:gd name="T40" fmla="*/ 96 w 107"/>
              <a:gd name="T41" fmla="*/ 21 h 87"/>
              <a:gd name="T42" fmla="*/ 107 w 107"/>
              <a:gd name="T43"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7" h="87">
                <a:moveTo>
                  <a:pt x="107" y="10"/>
                </a:moveTo>
                <a:cubicBezTo>
                  <a:pt x="103" y="12"/>
                  <a:pt x="99" y="13"/>
                  <a:pt x="95" y="13"/>
                </a:cubicBezTo>
                <a:cubicBezTo>
                  <a:pt x="99" y="11"/>
                  <a:pt x="103" y="6"/>
                  <a:pt x="104" y="1"/>
                </a:cubicBezTo>
                <a:cubicBezTo>
                  <a:pt x="100" y="4"/>
                  <a:pt x="95" y="6"/>
                  <a:pt x="90" y="7"/>
                </a:cubicBezTo>
                <a:cubicBezTo>
                  <a:pt x="86" y="2"/>
                  <a:pt x="80" y="0"/>
                  <a:pt x="74" y="0"/>
                </a:cubicBezTo>
                <a:cubicBezTo>
                  <a:pt x="62" y="0"/>
                  <a:pt x="52" y="9"/>
                  <a:pt x="52" y="22"/>
                </a:cubicBezTo>
                <a:cubicBezTo>
                  <a:pt x="52" y="23"/>
                  <a:pt x="52" y="25"/>
                  <a:pt x="53" y="27"/>
                </a:cubicBezTo>
                <a:cubicBezTo>
                  <a:pt x="34" y="26"/>
                  <a:pt x="18" y="17"/>
                  <a:pt x="7" y="4"/>
                </a:cubicBezTo>
                <a:cubicBezTo>
                  <a:pt x="5" y="7"/>
                  <a:pt x="4" y="11"/>
                  <a:pt x="4" y="15"/>
                </a:cubicBezTo>
                <a:cubicBezTo>
                  <a:pt x="4" y="22"/>
                  <a:pt x="8" y="29"/>
                  <a:pt x="14" y="33"/>
                </a:cubicBezTo>
                <a:cubicBezTo>
                  <a:pt x="10" y="33"/>
                  <a:pt x="7" y="32"/>
                  <a:pt x="4" y="30"/>
                </a:cubicBezTo>
                <a:cubicBezTo>
                  <a:pt x="4" y="31"/>
                  <a:pt x="4" y="31"/>
                  <a:pt x="4" y="31"/>
                </a:cubicBezTo>
                <a:cubicBezTo>
                  <a:pt x="4" y="41"/>
                  <a:pt x="12" y="50"/>
                  <a:pt x="22" y="52"/>
                </a:cubicBezTo>
                <a:cubicBezTo>
                  <a:pt x="20" y="53"/>
                  <a:pt x="18" y="53"/>
                  <a:pt x="16" y="53"/>
                </a:cubicBezTo>
                <a:cubicBezTo>
                  <a:pt x="14" y="53"/>
                  <a:pt x="13" y="53"/>
                  <a:pt x="12" y="53"/>
                </a:cubicBezTo>
                <a:cubicBezTo>
                  <a:pt x="15" y="61"/>
                  <a:pt x="23" y="68"/>
                  <a:pt x="32" y="68"/>
                </a:cubicBezTo>
                <a:cubicBezTo>
                  <a:pt x="25" y="74"/>
                  <a:pt x="15" y="77"/>
                  <a:pt x="5" y="77"/>
                </a:cubicBezTo>
                <a:cubicBezTo>
                  <a:pt x="3" y="77"/>
                  <a:pt x="1" y="77"/>
                  <a:pt x="0" y="77"/>
                </a:cubicBezTo>
                <a:cubicBezTo>
                  <a:pt x="9" y="83"/>
                  <a:pt x="21" y="87"/>
                  <a:pt x="33" y="87"/>
                </a:cubicBezTo>
                <a:cubicBezTo>
                  <a:pt x="74" y="87"/>
                  <a:pt x="96" y="53"/>
                  <a:pt x="96" y="24"/>
                </a:cubicBezTo>
                <a:cubicBezTo>
                  <a:pt x="96" y="23"/>
                  <a:pt x="96" y="22"/>
                  <a:pt x="96" y="21"/>
                </a:cubicBezTo>
                <a:cubicBezTo>
                  <a:pt x="101" y="18"/>
                  <a:pt x="104" y="14"/>
                  <a:pt x="107" y="10"/>
                </a:cubicBezTo>
                <a:close/>
              </a:path>
            </a:pathLst>
          </a:custGeom>
          <a:solidFill>
            <a:srgbClr val="123E61"/>
          </a:solidFill>
          <a:ln>
            <a:noFill/>
          </a:ln>
        </p:spPr>
        <p:txBody>
          <a:bodyPr vert="horz" wrap="square" lIns="68580" tIns="34290" rIns="68580" bIns="34290" numCol="1" anchor="t" anchorCtr="0" compatLnSpc="1"/>
          <a:lstStyle/>
          <a:p>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nvGrpSpPr>
          <p:cNvPr id="14" name="组合 13"/>
          <p:cNvGrpSpPr/>
          <p:nvPr/>
        </p:nvGrpSpPr>
        <p:grpSpPr>
          <a:xfrm>
            <a:off x="3164800" y="2627090"/>
            <a:ext cx="385926" cy="371140"/>
            <a:chOff x="9791183" y="5224434"/>
            <a:chExt cx="645684" cy="620945"/>
          </a:xfrm>
          <a:solidFill>
            <a:srgbClr val="123E61"/>
          </a:solidFill>
        </p:grpSpPr>
        <p:sp>
          <p:nvSpPr>
            <p:cNvPr id="31" name="Oval 131"/>
            <p:cNvSpPr>
              <a:spLocks noChangeArrowheads="1"/>
            </p:cNvSpPr>
            <p:nvPr/>
          </p:nvSpPr>
          <p:spPr bwMode="auto">
            <a:xfrm>
              <a:off x="9968746" y="5224434"/>
              <a:ext cx="290558" cy="294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2" name="Freeform 134"/>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19" name="组合 18"/>
          <p:cNvGrpSpPr/>
          <p:nvPr/>
        </p:nvGrpSpPr>
        <p:grpSpPr>
          <a:xfrm>
            <a:off x="4369763" y="1495173"/>
            <a:ext cx="309884" cy="459182"/>
            <a:chOff x="1788810" y="2276744"/>
            <a:chExt cx="392113" cy="581026"/>
          </a:xfrm>
          <a:solidFill>
            <a:schemeClr val="bg1"/>
          </a:solidFill>
        </p:grpSpPr>
        <p:sp>
          <p:nvSpPr>
            <p:cNvPr id="28" name="Freeform 9"/>
            <p:cNvSpPr>
              <a:spLocks noEditPoints="1"/>
            </p:cNvSpPr>
            <p:nvPr/>
          </p:nvSpPr>
          <p:spPr bwMode="auto">
            <a:xfrm>
              <a:off x="1788810" y="2276744"/>
              <a:ext cx="392113" cy="430213"/>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9" name="Freeform 10"/>
            <p:cNvSpPr/>
            <p:nvPr/>
          </p:nvSpPr>
          <p:spPr bwMode="auto">
            <a:xfrm>
              <a:off x="1884060" y="2729182"/>
              <a:ext cx="195263" cy="128588"/>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0" name="Freeform 11"/>
            <p:cNvSpPr/>
            <p:nvPr/>
          </p:nvSpPr>
          <p:spPr bwMode="auto">
            <a:xfrm>
              <a:off x="1872947"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20" name="矩形 19"/>
          <p:cNvSpPr/>
          <p:nvPr/>
        </p:nvSpPr>
        <p:spPr>
          <a:xfrm>
            <a:off x="4239918" y="2082336"/>
            <a:ext cx="558368" cy="300082"/>
          </a:xfrm>
          <a:prstGeom prst="rect">
            <a:avLst/>
          </a:prstGeom>
        </p:spPr>
        <p:txBody>
          <a:bodyPr wrap="square">
            <a:spAutoFit/>
          </a:bodyPr>
          <a:lstStyle/>
          <a:p>
            <a:pPr algn="ctr"/>
            <a:r>
              <a:rPr lang="en-US" altLang="zh-CN" sz="1350" dirty="0">
                <a:solidFill>
                  <a:srgbClr val="18478F"/>
                </a:solidFill>
                <a:latin typeface="微软雅黑" panose="020B0503020204020204" pitchFamily="34" charset="-122"/>
                <a:ea typeface="微软雅黑" panose="020B0503020204020204" pitchFamily="34" charset="-122"/>
                <a:cs typeface="+mn-ea"/>
                <a:sym typeface="+mn-lt"/>
              </a:rPr>
              <a:t>01</a:t>
            </a:r>
            <a:endParaRPr lang="zh-CN" altLang="en-US" sz="135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1" name="矩形 20"/>
          <p:cNvSpPr/>
          <p:nvPr/>
        </p:nvSpPr>
        <p:spPr>
          <a:xfrm>
            <a:off x="4754133" y="2715573"/>
            <a:ext cx="779545" cy="300082"/>
          </a:xfrm>
          <a:prstGeom prst="rect">
            <a:avLst/>
          </a:prstGeom>
        </p:spPr>
        <p:txBody>
          <a:bodyPr wrap="square">
            <a:spAutoFit/>
          </a:bodyPr>
          <a:lstStyle/>
          <a:p>
            <a:pPr algn="ctr"/>
            <a:r>
              <a:rPr lang="en-US" altLang="zh-CN" sz="1350" dirty="0">
                <a:solidFill>
                  <a:srgbClr val="18478F"/>
                </a:solidFill>
                <a:latin typeface="微软雅黑" panose="020B0503020204020204" pitchFamily="34" charset="-122"/>
                <a:ea typeface="微软雅黑" panose="020B0503020204020204" pitchFamily="34" charset="-122"/>
                <a:cs typeface="+mn-ea"/>
                <a:sym typeface="+mn-lt"/>
              </a:rPr>
              <a:t>02</a:t>
            </a:r>
            <a:endParaRPr lang="zh-CN" altLang="en-US" sz="135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a:off x="4129076" y="3312044"/>
            <a:ext cx="779545" cy="300082"/>
          </a:xfrm>
          <a:prstGeom prst="rect">
            <a:avLst/>
          </a:prstGeom>
        </p:spPr>
        <p:txBody>
          <a:bodyPr wrap="square">
            <a:spAutoFit/>
          </a:bodyPr>
          <a:lstStyle/>
          <a:p>
            <a:pPr algn="ctr"/>
            <a:r>
              <a:rPr lang="en-US" altLang="zh-CN" sz="1350" dirty="0">
                <a:solidFill>
                  <a:srgbClr val="18478F"/>
                </a:solidFill>
                <a:latin typeface="微软雅黑" panose="020B0503020204020204" pitchFamily="34" charset="-122"/>
                <a:ea typeface="微软雅黑" panose="020B0503020204020204" pitchFamily="34" charset="-122"/>
                <a:cs typeface="+mn-ea"/>
                <a:sym typeface="+mn-lt"/>
              </a:rPr>
              <a:t>03</a:t>
            </a:r>
            <a:endParaRPr lang="zh-CN" altLang="en-US" sz="135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3" name="矩形 22"/>
          <p:cNvSpPr/>
          <p:nvPr/>
        </p:nvSpPr>
        <p:spPr>
          <a:xfrm>
            <a:off x="3509037" y="2681536"/>
            <a:ext cx="779545" cy="300082"/>
          </a:xfrm>
          <a:prstGeom prst="rect">
            <a:avLst/>
          </a:prstGeom>
        </p:spPr>
        <p:txBody>
          <a:bodyPr wrap="square">
            <a:spAutoFit/>
          </a:bodyPr>
          <a:lstStyle/>
          <a:p>
            <a:pPr algn="ctr"/>
            <a:r>
              <a:rPr lang="en-US" altLang="zh-CN" sz="1350" dirty="0">
                <a:solidFill>
                  <a:srgbClr val="18478F"/>
                </a:solidFill>
                <a:latin typeface="微软雅黑" panose="020B0503020204020204" pitchFamily="34" charset="-122"/>
                <a:ea typeface="微软雅黑" panose="020B0503020204020204" pitchFamily="34" charset="-122"/>
                <a:cs typeface="+mn-ea"/>
                <a:sym typeface="+mn-lt"/>
              </a:rPr>
              <a:t>04</a:t>
            </a:r>
            <a:endParaRPr lang="zh-CN" altLang="en-US" sz="135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44"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724122" y="1330850"/>
            <a:ext cx="2512554" cy="738664"/>
          </a:xfrm>
          <a:prstGeom prst="rect">
            <a:avLst/>
          </a:prstGeom>
        </p:spPr>
        <p:txBody>
          <a:bodyPr wrap="square">
            <a:spAutoFit/>
          </a:bodyPr>
          <a:lstStyle/>
          <a:p>
            <a:pPr>
              <a:lnSpc>
                <a:spcPct val="120000"/>
              </a:lnSpc>
              <a:spcBef>
                <a:spcPct val="0"/>
              </a:spcBef>
              <a:buNone/>
            </a:pPr>
            <a:r>
              <a:rPr lang="zh-CN" altLang="en-US" sz="1400" dirty="0">
                <a:solidFill>
                  <a:srgbClr val="123E61"/>
                </a:solidFill>
                <a:latin typeface="微软雅黑" panose="020B0503020204020204" pitchFamily="34" charset="-122"/>
                <a:ea typeface="微软雅黑" panose="020B0503020204020204" pitchFamily="34" charset="-122"/>
                <a:cs typeface="+mn-ea"/>
                <a:sym typeface="+mn-lt"/>
              </a:rPr>
              <a:t>添加标题</a:t>
            </a:r>
            <a:endParaRPr lang="en-US" altLang="zh-CN" sz="1400" dirty="0">
              <a:solidFill>
                <a:srgbClr val="123E61"/>
              </a:solidFill>
              <a:latin typeface="微软雅黑" panose="020B0503020204020204" pitchFamily="34" charset="-122"/>
              <a:ea typeface="微软雅黑" panose="020B0503020204020204" pitchFamily="34" charset="-122"/>
              <a:cs typeface="+mn-ea"/>
              <a:sym typeface="+mn-lt"/>
            </a:endParaRPr>
          </a:p>
          <a:p>
            <a:pPr>
              <a:lnSpc>
                <a:spcPct val="120000"/>
              </a:lnSpc>
              <a:spcBef>
                <a:spcPct val="0"/>
              </a:spcBef>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mn-ea"/>
                <a:sym typeface="+mn-lt"/>
              </a:rPr>
              <a:t>在此录入上述图表的综合描述说明，在此录入上述图表的综合描述说明</a:t>
            </a:r>
          </a:p>
        </p:txBody>
      </p:sp>
      <p:sp>
        <p:nvSpPr>
          <p:cNvPr id="45"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80042" y="1326625"/>
            <a:ext cx="2594636" cy="720197"/>
          </a:xfrm>
          <a:prstGeom prst="rect">
            <a:avLst/>
          </a:prstGeom>
        </p:spPr>
        <p:txBody>
          <a:bodyPr wrap="square">
            <a:spAutoFit/>
          </a:bodyPr>
          <a:lstStyle/>
          <a:p>
            <a:pPr algn="r">
              <a:lnSpc>
                <a:spcPct val="120000"/>
              </a:lnSpc>
              <a:spcBef>
                <a:spcPct val="0"/>
              </a:spcBef>
              <a:buNone/>
            </a:pPr>
            <a:r>
              <a:rPr lang="zh-CN" altLang="en-US" sz="1400" dirty="0" smtClean="0">
                <a:solidFill>
                  <a:srgbClr val="123E61"/>
                </a:solidFill>
                <a:latin typeface="微软雅黑" panose="020B0503020204020204" pitchFamily="34" charset="-122"/>
                <a:ea typeface="微软雅黑" panose="020B0503020204020204" pitchFamily="34" charset="-122"/>
                <a:cs typeface="+mn-ea"/>
                <a:sym typeface="+mn-lt"/>
              </a:rPr>
              <a:t>添加标题</a:t>
            </a:r>
            <a:endParaRPr lang="en-US" altLang="zh-CN" sz="1400" dirty="0" smtClean="0">
              <a:solidFill>
                <a:srgbClr val="123E61"/>
              </a:solidFill>
              <a:latin typeface="微软雅黑" panose="020B0503020204020204" pitchFamily="34" charset="-122"/>
              <a:ea typeface="微软雅黑" panose="020B0503020204020204" pitchFamily="34" charset="-122"/>
              <a:cs typeface="+mn-ea"/>
              <a:sym typeface="+mn-lt"/>
            </a:endParaRPr>
          </a:p>
          <a:p>
            <a:pPr algn="r">
              <a:lnSpc>
                <a:spcPct val="120000"/>
              </a:lnSpc>
              <a:spcBef>
                <a:spcPct val="0"/>
              </a:spcBef>
              <a:buNone/>
            </a:pP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在此</a:t>
            </a: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mn-ea"/>
                <a:sym typeface="+mn-lt"/>
              </a:rPr>
              <a:t>录入上述图表的综合描述说明，在此录入上述图表的综合描述说明</a:t>
            </a:r>
          </a:p>
        </p:txBody>
      </p:sp>
      <p:sp>
        <p:nvSpPr>
          <p:cNvPr id="46"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724122" y="3715024"/>
            <a:ext cx="2512554" cy="722762"/>
          </a:xfrm>
          <a:prstGeom prst="rect">
            <a:avLst/>
          </a:prstGeom>
        </p:spPr>
        <p:txBody>
          <a:bodyPr wrap="square">
            <a:spAutoFit/>
          </a:bodyPr>
          <a:lstStyle/>
          <a:p>
            <a:pPr>
              <a:lnSpc>
                <a:spcPct val="120000"/>
              </a:lnSpc>
              <a:spcBef>
                <a:spcPct val="0"/>
              </a:spcBef>
              <a:buNone/>
            </a:pPr>
            <a:r>
              <a:rPr lang="zh-CN" altLang="en-US" sz="1400" dirty="0">
                <a:solidFill>
                  <a:srgbClr val="123E61"/>
                </a:solidFill>
                <a:latin typeface="微软雅黑" panose="020B0503020204020204" pitchFamily="34" charset="-122"/>
                <a:ea typeface="微软雅黑" panose="020B0503020204020204" pitchFamily="34" charset="-122"/>
                <a:cs typeface="+mn-ea"/>
                <a:sym typeface="+mn-lt"/>
              </a:rPr>
              <a:t>添加标题</a:t>
            </a:r>
            <a:endParaRPr lang="en-US" altLang="zh-CN" sz="1400" dirty="0">
              <a:solidFill>
                <a:srgbClr val="123E61"/>
              </a:solidFill>
              <a:latin typeface="微软雅黑" panose="020B0503020204020204" pitchFamily="34" charset="-122"/>
              <a:ea typeface="微软雅黑" panose="020B0503020204020204" pitchFamily="34" charset="-122"/>
              <a:cs typeface="+mn-ea"/>
              <a:sym typeface="+mn-lt"/>
            </a:endParaRPr>
          </a:p>
          <a:p>
            <a:pPr>
              <a:lnSpc>
                <a:spcPct val="120000"/>
              </a:lnSpc>
              <a:spcBef>
                <a:spcPct val="0"/>
              </a:spcBef>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mn-ea"/>
                <a:sym typeface="+mn-lt"/>
              </a:rPr>
              <a:t>在此录入上述图表的综合描述说明，在此录入上述图表的综合描述说明</a:t>
            </a:r>
          </a:p>
        </p:txBody>
      </p:sp>
      <p:sp>
        <p:nvSpPr>
          <p:cNvPr id="4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80042" y="3715024"/>
            <a:ext cx="2594636" cy="722762"/>
          </a:xfrm>
          <a:prstGeom prst="rect">
            <a:avLst/>
          </a:prstGeom>
        </p:spPr>
        <p:txBody>
          <a:bodyPr wrap="square">
            <a:spAutoFit/>
          </a:bodyPr>
          <a:lstStyle/>
          <a:p>
            <a:pPr algn="r">
              <a:lnSpc>
                <a:spcPct val="120000"/>
              </a:lnSpc>
              <a:spcBef>
                <a:spcPct val="0"/>
              </a:spcBef>
              <a:buNone/>
            </a:pPr>
            <a:r>
              <a:rPr lang="zh-CN" altLang="en-US" sz="1400" dirty="0">
                <a:solidFill>
                  <a:srgbClr val="123E61"/>
                </a:solidFill>
                <a:latin typeface="微软雅黑" panose="020B0503020204020204" pitchFamily="34" charset="-122"/>
                <a:ea typeface="微软雅黑" panose="020B0503020204020204" pitchFamily="34" charset="-122"/>
                <a:cs typeface="+mn-ea"/>
                <a:sym typeface="+mn-lt"/>
              </a:rPr>
              <a:t>添加标题</a:t>
            </a:r>
            <a:endParaRPr lang="en-US" altLang="zh-CN" sz="1400" dirty="0">
              <a:solidFill>
                <a:srgbClr val="123E61"/>
              </a:solidFill>
              <a:latin typeface="微软雅黑" panose="020B0503020204020204" pitchFamily="34" charset="-122"/>
              <a:ea typeface="微软雅黑" panose="020B0503020204020204" pitchFamily="34" charset="-122"/>
              <a:cs typeface="+mn-ea"/>
              <a:sym typeface="+mn-lt"/>
            </a:endParaRPr>
          </a:p>
          <a:p>
            <a:pPr algn="r">
              <a:lnSpc>
                <a:spcPct val="120000"/>
              </a:lnSpc>
              <a:spcBef>
                <a:spcPct val="0"/>
              </a:spcBef>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mn-ea"/>
                <a:sym typeface="+mn-lt"/>
              </a:rPr>
              <a:t>在此录入上述图表的综合描述说明，在此录入上述图表的综合描述说明</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50000">
                                      <p:stCondLst>
                                        <p:cond delay="20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10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14:presetBounceEnd="50000">
                                      <p:stCondLst>
                                        <p:cond delay="2000"/>
                                      </p:stCondLst>
                                      <p:childTnLst>
                                        <p:set>
                                          <p:cBhvr>
                                            <p:cTn id="10" dur="1" fill="hold">
                                              <p:stCondLst>
                                                <p:cond delay="0"/>
                                              </p:stCondLst>
                                            </p:cTn>
                                            <p:tgtEl>
                                              <p:spTgt spid="42"/>
                                            </p:tgtEl>
                                            <p:attrNameLst>
                                              <p:attrName>style.visibility</p:attrName>
                                            </p:attrNameLst>
                                          </p:cBhvr>
                                          <p:to>
                                            <p:strVal val="visible"/>
                                          </p:to>
                                        </p:set>
                                        <p:anim calcmode="lin" valueType="num" p14:bounceEnd="50000">
                                          <p:cBhvr additive="base">
                                            <p:cTn id="11" dur="1000" fill="hold"/>
                                            <p:tgtEl>
                                              <p:spTgt spid="42"/>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4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50000">
                                      <p:stCondLst>
                                        <p:cond delay="2000"/>
                                      </p:stCondLst>
                                      <p:childTnLst>
                                        <p:set>
                                          <p:cBhvr>
                                            <p:cTn id="14" dur="1" fill="hold">
                                              <p:stCondLst>
                                                <p:cond delay="0"/>
                                              </p:stCondLst>
                                            </p:cTn>
                                            <p:tgtEl>
                                              <p:spTgt spid="38"/>
                                            </p:tgtEl>
                                            <p:attrNameLst>
                                              <p:attrName>style.visibility</p:attrName>
                                            </p:attrNameLst>
                                          </p:cBhvr>
                                          <p:to>
                                            <p:strVal val="visible"/>
                                          </p:to>
                                        </p:set>
                                        <p:anim calcmode="lin" valueType="num" p14:bounceEnd="50000">
                                          <p:cBhvr additive="base">
                                            <p:cTn id="15" dur="1000" fill="hold"/>
                                            <p:tgtEl>
                                              <p:spTgt spid="38"/>
                                            </p:tgtEl>
                                            <p:attrNameLst>
                                              <p:attrName>ppt_x</p:attrName>
                                            </p:attrNameLst>
                                          </p:cBhvr>
                                          <p:tavLst>
                                            <p:tav tm="0">
                                              <p:val>
                                                <p:strVal val="1+#ppt_w/2"/>
                                              </p:val>
                                            </p:tav>
                                            <p:tav tm="100000">
                                              <p:val>
                                                <p:strVal val="#ppt_x"/>
                                              </p:val>
                                            </p:tav>
                                          </p:tavLst>
                                        </p:anim>
                                        <p:anim calcmode="lin" valueType="num" p14:bounceEnd="50000">
                                          <p:cBhvr additive="base">
                                            <p:cTn id="16" dur="1000" fill="hold"/>
                                            <p:tgtEl>
                                              <p:spTgt spid="38"/>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14:presetBounceEnd="50000">
                                      <p:stCondLst>
                                        <p:cond delay="2000"/>
                                      </p:stCondLst>
                                      <p:childTnLst>
                                        <p:set>
                                          <p:cBhvr>
                                            <p:cTn id="18" dur="1" fill="hold">
                                              <p:stCondLst>
                                                <p:cond delay="0"/>
                                              </p:stCondLst>
                                            </p:cTn>
                                            <p:tgtEl>
                                              <p:spTgt spid="40"/>
                                            </p:tgtEl>
                                            <p:attrNameLst>
                                              <p:attrName>style.visibility</p:attrName>
                                            </p:attrNameLst>
                                          </p:cBhvr>
                                          <p:to>
                                            <p:strVal val="visible"/>
                                          </p:to>
                                        </p:set>
                                        <p:anim calcmode="lin" valueType="num" p14:bounceEnd="50000">
                                          <p:cBhvr additive="base">
                                            <p:cTn id="19" dur="1000" fill="hold"/>
                                            <p:tgtEl>
                                              <p:spTgt spid="40"/>
                                            </p:tgtEl>
                                            <p:attrNameLst>
                                              <p:attrName>ppt_x</p:attrName>
                                            </p:attrNameLst>
                                          </p:cBhvr>
                                          <p:tavLst>
                                            <p:tav tm="0">
                                              <p:val>
                                                <p:strVal val="#ppt_x"/>
                                              </p:val>
                                            </p:tav>
                                            <p:tav tm="100000">
                                              <p:val>
                                                <p:strVal val="#ppt_x"/>
                                              </p:val>
                                            </p:tav>
                                          </p:tavLst>
                                        </p:anim>
                                        <p:anim calcmode="lin" valueType="num" p14:bounceEnd="50000">
                                          <p:cBhvr additive="base">
                                            <p:cTn id="20" dur="1000" fill="hold"/>
                                            <p:tgtEl>
                                              <p:spTgt spid="40"/>
                                            </p:tgtEl>
                                            <p:attrNameLst>
                                              <p:attrName>ppt_y</p:attrName>
                                            </p:attrNameLst>
                                          </p:cBhvr>
                                          <p:tavLst>
                                            <p:tav tm="0">
                                              <p:val>
                                                <p:strVal val="1+#ppt_h/2"/>
                                              </p:val>
                                            </p:tav>
                                            <p:tav tm="100000">
                                              <p:val>
                                                <p:strVal val="#ppt_y"/>
                                              </p:val>
                                            </p:tav>
                                          </p:tavLst>
                                        </p:anim>
                                      </p:childTnLst>
                                    </p:cTn>
                                  </p:par>
                                  <p:par>
                                    <p:cTn id="21" presetID="2" presetClass="entr" presetSubtype="1" fill="hold" grpId="0" nodeType="withEffect" p14:presetBounceEnd="50000">
                                      <p:stCondLst>
                                        <p:cond delay="2250"/>
                                      </p:stCondLst>
                                      <p:childTnLst>
                                        <p:set>
                                          <p:cBhvr>
                                            <p:cTn id="22" dur="1" fill="hold">
                                              <p:stCondLst>
                                                <p:cond delay="0"/>
                                              </p:stCondLst>
                                            </p:cTn>
                                            <p:tgtEl>
                                              <p:spTgt spid="37"/>
                                            </p:tgtEl>
                                            <p:attrNameLst>
                                              <p:attrName>style.visibility</p:attrName>
                                            </p:attrNameLst>
                                          </p:cBhvr>
                                          <p:to>
                                            <p:strVal val="visible"/>
                                          </p:to>
                                        </p:set>
                                        <p:anim calcmode="lin" valueType="num" p14:bounceEnd="50000">
                                          <p:cBhvr additive="base">
                                            <p:cTn id="23" dur="1000" fill="hold"/>
                                            <p:tgtEl>
                                              <p:spTgt spid="37"/>
                                            </p:tgtEl>
                                            <p:attrNameLst>
                                              <p:attrName>ppt_x</p:attrName>
                                            </p:attrNameLst>
                                          </p:cBhvr>
                                          <p:tavLst>
                                            <p:tav tm="0">
                                              <p:val>
                                                <p:strVal val="#ppt_x"/>
                                              </p:val>
                                            </p:tav>
                                            <p:tav tm="100000">
                                              <p:val>
                                                <p:strVal val="#ppt_x"/>
                                              </p:val>
                                            </p:tav>
                                          </p:tavLst>
                                        </p:anim>
                                        <p:anim calcmode="lin" valueType="num" p14:bounceEnd="50000">
                                          <p:cBhvr additive="base">
                                            <p:cTn id="24" dur="1000" fill="hold"/>
                                            <p:tgtEl>
                                              <p:spTgt spid="37"/>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14:presetBounceEnd="50000">
                                      <p:stCondLst>
                                        <p:cond delay="2250"/>
                                      </p:stCondLst>
                                      <p:childTnLst>
                                        <p:set>
                                          <p:cBhvr>
                                            <p:cTn id="26" dur="1" fill="hold">
                                              <p:stCondLst>
                                                <p:cond delay="0"/>
                                              </p:stCondLst>
                                            </p:cTn>
                                            <p:tgtEl>
                                              <p:spTgt spid="43"/>
                                            </p:tgtEl>
                                            <p:attrNameLst>
                                              <p:attrName>style.visibility</p:attrName>
                                            </p:attrNameLst>
                                          </p:cBhvr>
                                          <p:to>
                                            <p:strVal val="visible"/>
                                          </p:to>
                                        </p:set>
                                        <p:anim calcmode="lin" valueType="num" p14:bounceEnd="50000">
                                          <p:cBhvr additive="base">
                                            <p:cTn id="27" dur="1000" fill="hold"/>
                                            <p:tgtEl>
                                              <p:spTgt spid="43"/>
                                            </p:tgtEl>
                                            <p:attrNameLst>
                                              <p:attrName>ppt_x</p:attrName>
                                            </p:attrNameLst>
                                          </p:cBhvr>
                                          <p:tavLst>
                                            <p:tav tm="0">
                                              <p:val>
                                                <p:strVal val="0-#ppt_w/2"/>
                                              </p:val>
                                            </p:tav>
                                            <p:tav tm="100000">
                                              <p:val>
                                                <p:strVal val="#ppt_x"/>
                                              </p:val>
                                            </p:tav>
                                          </p:tavLst>
                                        </p:anim>
                                        <p:anim calcmode="lin" valueType="num" p14:bounceEnd="50000">
                                          <p:cBhvr additive="base">
                                            <p:cTn id="28" dur="100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14:presetBounceEnd="50000">
                                      <p:stCondLst>
                                        <p:cond delay="2250"/>
                                      </p:stCondLst>
                                      <p:childTnLst>
                                        <p:set>
                                          <p:cBhvr>
                                            <p:cTn id="30" dur="1" fill="hold">
                                              <p:stCondLst>
                                                <p:cond delay="0"/>
                                              </p:stCondLst>
                                            </p:cTn>
                                            <p:tgtEl>
                                              <p:spTgt spid="41"/>
                                            </p:tgtEl>
                                            <p:attrNameLst>
                                              <p:attrName>style.visibility</p:attrName>
                                            </p:attrNameLst>
                                          </p:cBhvr>
                                          <p:to>
                                            <p:strVal val="visible"/>
                                          </p:to>
                                        </p:set>
                                        <p:anim calcmode="lin" valueType="num" p14:bounceEnd="50000">
                                          <p:cBhvr additive="base">
                                            <p:cTn id="31" dur="1000" fill="hold"/>
                                            <p:tgtEl>
                                              <p:spTgt spid="41"/>
                                            </p:tgtEl>
                                            <p:attrNameLst>
                                              <p:attrName>ppt_x</p:attrName>
                                            </p:attrNameLst>
                                          </p:cBhvr>
                                          <p:tavLst>
                                            <p:tav tm="0">
                                              <p:val>
                                                <p:strVal val="#ppt_x"/>
                                              </p:val>
                                            </p:tav>
                                            <p:tav tm="100000">
                                              <p:val>
                                                <p:strVal val="#ppt_x"/>
                                              </p:val>
                                            </p:tav>
                                          </p:tavLst>
                                        </p:anim>
                                        <p:anim calcmode="lin" valueType="num" p14:bounceEnd="50000">
                                          <p:cBhvr additive="base">
                                            <p:cTn id="32" dur="10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2" fill="hold" grpId="0" nodeType="withEffect" p14:presetBounceEnd="50000">
                                      <p:stCondLst>
                                        <p:cond delay="2250"/>
                                      </p:stCondLst>
                                      <p:childTnLst>
                                        <p:set>
                                          <p:cBhvr>
                                            <p:cTn id="34" dur="1" fill="hold">
                                              <p:stCondLst>
                                                <p:cond delay="0"/>
                                              </p:stCondLst>
                                            </p:cTn>
                                            <p:tgtEl>
                                              <p:spTgt spid="39"/>
                                            </p:tgtEl>
                                            <p:attrNameLst>
                                              <p:attrName>style.visibility</p:attrName>
                                            </p:attrNameLst>
                                          </p:cBhvr>
                                          <p:to>
                                            <p:strVal val="visible"/>
                                          </p:to>
                                        </p:set>
                                        <p:anim calcmode="lin" valueType="num" p14:bounceEnd="50000">
                                          <p:cBhvr additive="base">
                                            <p:cTn id="35" dur="1000" fill="hold"/>
                                            <p:tgtEl>
                                              <p:spTgt spid="39"/>
                                            </p:tgtEl>
                                            <p:attrNameLst>
                                              <p:attrName>ppt_x</p:attrName>
                                            </p:attrNameLst>
                                          </p:cBhvr>
                                          <p:tavLst>
                                            <p:tav tm="0">
                                              <p:val>
                                                <p:strVal val="1+#ppt_w/2"/>
                                              </p:val>
                                            </p:tav>
                                            <p:tav tm="100000">
                                              <p:val>
                                                <p:strVal val="#ppt_x"/>
                                              </p:val>
                                            </p:tav>
                                          </p:tavLst>
                                        </p:anim>
                                        <p:anim calcmode="lin" valueType="num" p14:bounceEnd="50000">
                                          <p:cBhvr additive="base">
                                            <p:cTn id="36" dur="1000" fill="hold"/>
                                            <p:tgtEl>
                                              <p:spTgt spid="39"/>
                                            </p:tgtEl>
                                            <p:attrNameLst>
                                              <p:attrName>ppt_y</p:attrName>
                                            </p:attrNameLst>
                                          </p:cBhvr>
                                          <p:tavLst>
                                            <p:tav tm="0">
                                              <p:val>
                                                <p:strVal val="#ppt_y"/>
                                              </p:val>
                                            </p:tav>
                                            <p:tav tm="100000">
                                              <p:val>
                                                <p:strVal val="#ppt_y"/>
                                              </p:val>
                                            </p:tav>
                                          </p:tavLst>
                                        </p:anim>
                                      </p:childTnLst>
                                    </p:cTn>
                                  </p:par>
                                  <p:par>
                                    <p:cTn id="37" presetID="53" presetClass="entr" presetSubtype="16" fill="hold" nodeType="withEffect">
                                      <p:stCondLst>
                                        <p:cond delay="3000"/>
                                      </p:stCondLst>
                                      <p:childTnLst>
                                        <p:set>
                                          <p:cBhvr>
                                            <p:cTn id="38" dur="1" fill="hold">
                                              <p:stCondLst>
                                                <p:cond delay="0"/>
                                              </p:stCondLst>
                                            </p:cTn>
                                            <p:tgtEl>
                                              <p:spTgt spid="19"/>
                                            </p:tgtEl>
                                            <p:attrNameLst>
                                              <p:attrName>style.visibility</p:attrName>
                                            </p:attrNameLst>
                                          </p:cBhvr>
                                          <p:to>
                                            <p:strVal val="visible"/>
                                          </p:to>
                                        </p:set>
                                        <p:anim calcmode="lin" valueType="num">
                                          <p:cBhvr>
                                            <p:cTn id="39" dur="500" fill="hold"/>
                                            <p:tgtEl>
                                              <p:spTgt spid="19"/>
                                            </p:tgtEl>
                                            <p:attrNameLst>
                                              <p:attrName>ppt_w</p:attrName>
                                            </p:attrNameLst>
                                          </p:cBhvr>
                                          <p:tavLst>
                                            <p:tav tm="0">
                                              <p:val>
                                                <p:fltVal val="0"/>
                                              </p:val>
                                            </p:tav>
                                            <p:tav tm="100000">
                                              <p:val>
                                                <p:strVal val="#ppt_w"/>
                                              </p:val>
                                            </p:tav>
                                          </p:tavLst>
                                        </p:anim>
                                        <p:anim calcmode="lin" valueType="num">
                                          <p:cBhvr>
                                            <p:cTn id="40" dur="500" fill="hold"/>
                                            <p:tgtEl>
                                              <p:spTgt spid="19"/>
                                            </p:tgtEl>
                                            <p:attrNameLst>
                                              <p:attrName>ppt_h</p:attrName>
                                            </p:attrNameLst>
                                          </p:cBhvr>
                                          <p:tavLst>
                                            <p:tav tm="0">
                                              <p:val>
                                                <p:fltVal val="0"/>
                                              </p:val>
                                            </p:tav>
                                            <p:tav tm="100000">
                                              <p:val>
                                                <p:strVal val="#ppt_h"/>
                                              </p:val>
                                            </p:tav>
                                          </p:tavLst>
                                        </p:anim>
                                        <p:animEffect transition="in" filter="fade">
                                          <p:cBhvr>
                                            <p:cTn id="41" dur="500"/>
                                            <p:tgtEl>
                                              <p:spTgt spid="19"/>
                                            </p:tgtEl>
                                          </p:cBhvr>
                                        </p:animEffect>
                                      </p:childTnLst>
                                    </p:cTn>
                                  </p:par>
                                  <p:par>
                                    <p:cTn id="42" presetID="53" presetClass="entr" presetSubtype="16" fill="hold" grpId="0" nodeType="withEffect">
                                      <p:stCondLst>
                                        <p:cond delay="300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
                                              </p:val>
                                            </p:tav>
                                            <p:tav tm="100000">
                                              <p:val>
                                                <p:strVal val="#ppt_w"/>
                                              </p:val>
                                            </p:tav>
                                          </p:tavLst>
                                        </p:anim>
                                        <p:anim calcmode="lin" valueType="num">
                                          <p:cBhvr>
                                            <p:cTn id="45" dur="500" fill="hold"/>
                                            <p:tgtEl>
                                              <p:spTgt spid="13"/>
                                            </p:tgtEl>
                                            <p:attrNameLst>
                                              <p:attrName>ppt_h</p:attrName>
                                            </p:attrNameLst>
                                          </p:cBhvr>
                                          <p:tavLst>
                                            <p:tav tm="0">
                                              <p:val>
                                                <p:fltVal val="0"/>
                                              </p:val>
                                            </p:tav>
                                            <p:tav tm="100000">
                                              <p:val>
                                                <p:strVal val="#ppt_h"/>
                                              </p:val>
                                            </p:tav>
                                          </p:tavLst>
                                        </p:anim>
                                        <p:animEffect transition="in" filter="fade">
                                          <p:cBhvr>
                                            <p:cTn id="46" dur="500"/>
                                            <p:tgtEl>
                                              <p:spTgt spid="13"/>
                                            </p:tgtEl>
                                          </p:cBhvr>
                                        </p:animEffect>
                                      </p:childTnLst>
                                    </p:cTn>
                                  </p:par>
                                  <p:par>
                                    <p:cTn id="47" presetID="53" presetClass="entr" presetSubtype="16" fill="hold" nodeType="withEffect">
                                      <p:stCondLst>
                                        <p:cond delay="300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par>
                                    <p:cTn id="52" presetID="53" presetClass="entr" presetSubtype="16" fill="hold" nodeType="withEffect">
                                      <p:stCondLst>
                                        <p:cond delay="300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fltVal val="0"/>
                                              </p:val>
                                            </p:tav>
                                            <p:tav tm="100000">
                                              <p:val>
                                                <p:strVal val="#ppt_w"/>
                                              </p:val>
                                            </p:tav>
                                          </p:tavLst>
                                        </p:anim>
                                        <p:anim calcmode="lin" valueType="num">
                                          <p:cBhvr>
                                            <p:cTn id="55" dur="500" fill="hold"/>
                                            <p:tgtEl>
                                              <p:spTgt spid="14"/>
                                            </p:tgtEl>
                                            <p:attrNameLst>
                                              <p:attrName>ppt_h</p:attrName>
                                            </p:attrNameLst>
                                          </p:cBhvr>
                                          <p:tavLst>
                                            <p:tav tm="0">
                                              <p:val>
                                                <p:fltVal val="0"/>
                                              </p:val>
                                            </p:tav>
                                            <p:tav tm="100000">
                                              <p:val>
                                                <p:strVal val="#ppt_h"/>
                                              </p:val>
                                            </p:tav>
                                          </p:tavLst>
                                        </p:anim>
                                        <p:animEffect transition="in" filter="fade">
                                          <p:cBhvr>
                                            <p:cTn id="56" dur="500"/>
                                            <p:tgtEl>
                                              <p:spTgt spid="14"/>
                                            </p:tgtEl>
                                          </p:cBhvr>
                                        </p:animEffect>
                                      </p:childTnLst>
                                    </p:cTn>
                                  </p:par>
                                  <p:par>
                                    <p:cTn id="57" presetID="53" presetClass="entr" presetSubtype="16" fill="hold" grpId="0" nodeType="withEffect">
                                      <p:stCondLst>
                                        <p:cond delay="3000"/>
                                      </p:stCondLst>
                                      <p:childTnLst>
                                        <p:set>
                                          <p:cBhvr>
                                            <p:cTn id="58" dur="1" fill="hold">
                                              <p:stCondLst>
                                                <p:cond delay="0"/>
                                              </p:stCondLst>
                                            </p:cTn>
                                            <p:tgtEl>
                                              <p:spTgt spid="23"/>
                                            </p:tgtEl>
                                            <p:attrNameLst>
                                              <p:attrName>style.visibility</p:attrName>
                                            </p:attrNameLst>
                                          </p:cBhvr>
                                          <p:to>
                                            <p:strVal val="visible"/>
                                          </p:to>
                                        </p:set>
                                        <p:anim calcmode="lin" valueType="num">
                                          <p:cBhvr>
                                            <p:cTn id="59" dur="500" fill="hold"/>
                                            <p:tgtEl>
                                              <p:spTgt spid="23"/>
                                            </p:tgtEl>
                                            <p:attrNameLst>
                                              <p:attrName>ppt_w</p:attrName>
                                            </p:attrNameLst>
                                          </p:cBhvr>
                                          <p:tavLst>
                                            <p:tav tm="0">
                                              <p:val>
                                                <p:fltVal val="0"/>
                                              </p:val>
                                            </p:tav>
                                            <p:tav tm="100000">
                                              <p:val>
                                                <p:strVal val="#ppt_w"/>
                                              </p:val>
                                            </p:tav>
                                          </p:tavLst>
                                        </p:anim>
                                        <p:anim calcmode="lin" valueType="num">
                                          <p:cBhvr>
                                            <p:cTn id="60" dur="500" fill="hold"/>
                                            <p:tgtEl>
                                              <p:spTgt spid="23"/>
                                            </p:tgtEl>
                                            <p:attrNameLst>
                                              <p:attrName>ppt_h</p:attrName>
                                            </p:attrNameLst>
                                          </p:cBhvr>
                                          <p:tavLst>
                                            <p:tav tm="0">
                                              <p:val>
                                                <p:fltVal val="0"/>
                                              </p:val>
                                            </p:tav>
                                            <p:tav tm="100000">
                                              <p:val>
                                                <p:strVal val="#ppt_h"/>
                                              </p:val>
                                            </p:tav>
                                          </p:tavLst>
                                        </p:anim>
                                        <p:animEffect transition="in" filter="fade">
                                          <p:cBhvr>
                                            <p:cTn id="61" dur="500"/>
                                            <p:tgtEl>
                                              <p:spTgt spid="23"/>
                                            </p:tgtEl>
                                          </p:cBhvr>
                                        </p:animEffect>
                                      </p:childTnLst>
                                    </p:cTn>
                                  </p:par>
                                  <p:par>
                                    <p:cTn id="62" presetID="53" presetClass="entr" presetSubtype="16" fill="hold" grpId="0" nodeType="withEffect">
                                      <p:stCondLst>
                                        <p:cond delay="3000"/>
                                      </p:stCondLst>
                                      <p:childTnLst>
                                        <p:set>
                                          <p:cBhvr>
                                            <p:cTn id="63" dur="1" fill="hold">
                                              <p:stCondLst>
                                                <p:cond delay="0"/>
                                              </p:stCondLst>
                                            </p:cTn>
                                            <p:tgtEl>
                                              <p:spTgt spid="20"/>
                                            </p:tgtEl>
                                            <p:attrNameLst>
                                              <p:attrName>style.visibility</p:attrName>
                                            </p:attrNameLst>
                                          </p:cBhvr>
                                          <p:to>
                                            <p:strVal val="visible"/>
                                          </p:to>
                                        </p:set>
                                        <p:anim calcmode="lin" valueType="num">
                                          <p:cBhvr>
                                            <p:cTn id="64" dur="500" fill="hold"/>
                                            <p:tgtEl>
                                              <p:spTgt spid="20"/>
                                            </p:tgtEl>
                                            <p:attrNameLst>
                                              <p:attrName>ppt_w</p:attrName>
                                            </p:attrNameLst>
                                          </p:cBhvr>
                                          <p:tavLst>
                                            <p:tav tm="0">
                                              <p:val>
                                                <p:fltVal val="0"/>
                                              </p:val>
                                            </p:tav>
                                            <p:tav tm="100000">
                                              <p:val>
                                                <p:strVal val="#ppt_w"/>
                                              </p:val>
                                            </p:tav>
                                          </p:tavLst>
                                        </p:anim>
                                        <p:anim calcmode="lin" valueType="num">
                                          <p:cBhvr>
                                            <p:cTn id="65" dur="500" fill="hold"/>
                                            <p:tgtEl>
                                              <p:spTgt spid="20"/>
                                            </p:tgtEl>
                                            <p:attrNameLst>
                                              <p:attrName>ppt_h</p:attrName>
                                            </p:attrNameLst>
                                          </p:cBhvr>
                                          <p:tavLst>
                                            <p:tav tm="0">
                                              <p:val>
                                                <p:fltVal val="0"/>
                                              </p:val>
                                            </p:tav>
                                            <p:tav tm="100000">
                                              <p:val>
                                                <p:strVal val="#ppt_h"/>
                                              </p:val>
                                            </p:tav>
                                          </p:tavLst>
                                        </p:anim>
                                        <p:animEffect transition="in" filter="fade">
                                          <p:cBhvr>
                                            <p:cTn id="66" dur="500"/>
                                            <p:tgtEl>
                                              <p:spTgt spid="20"/>
                                            </p:tgtEl>
                                          </p:cBhvr>
                                        </p:animEffect>
                                      </p:childTnLst>
                                    </p:cTn>
                                  </p:par>
                                  <p:par>
                                    <p:cTn id="67" presetID="53" presetClass="entr" presetSubtype="16" fill="hold" grpId="0" nodeType="withEffect">
                                      <p:stCondLst>
                                        <p:cond delay="3000"/>
                                      </p:stCondLst>
                                      <p:childTnLst>
                                        <p:set>
                                          <p:cBhvr>
                                            <p:cTn id="68" dur="1" fill="hold">
                                              <p:stCondLst>
                                                <p:cond delay="0"/>
                                              </p:stCondLst>
                                            </p:cTn>
                                            <p:tgtEl>
                                              <p:spTgt spid="21"/>
                                            </p:tgtEl>
                                            <p:attrNameLst>
                                              <p:attrName>style.visibility</p:attrName>
                                            </p:attrNameLst>
                                          </p:cBhvr>
                                          <p:to>
                                            <p:strVal val="visible"/>
                                          </p:to>
                                        </p:set>
                                        <p:anim calcmode="lin" valueType="num">
                                          <p:cBhvr>
                                            <p:cTn id="69" dur="500" fill="hold"/>
                                            <p:tgtEl>
                                              <p:spTgt spid="21"/>
                                            </p:tgtEl>
                                            <p:attrNameLst>
                                              <p:attrName>ppt_w</p:attrName>
                                            </p:attrNameLst>
                                          </p:cBhvr>
                                          <p:tavLst>
                                            <p:tav tm="0">
                                              <p:val>
                                                <p:fltVal val="0"/>
                                              </p:val>
                                            </p:tav>
                                            <p:tav tm="100000">
                                              <p:val>
                                                <p:strVal val="#ppt_w"/>
                                              </p:val>
                                            </p:tav>
                                          </p:tavLst>
                                        </p:anim>
                                        <p:anim calcmode="lin" valueType="num">
                                          <p:cBhvr>
                                            <p:cTn id="70" dur="500" fill="hold"/>
                                            <p:tgtEl>
                                              <p:spTgt spid="21"/>
                                            </p:tgtEl>
                                            <p:attrNameLst>
                                              <p:attrName>ppt_h</p:attrName>
                                            </p:attrNameLst>
                                          </p:cBhvr>
                                          <p:tavLst>
                                            <p:tav tm="0">
                                              <p:val>
                                                <p:fltVal val="0"/>
                                              </p:val>
                                            </p:tav>
                                            <p:tav tm="100000">
                                              <p:val>
                                                <p:strVal val="#ppt_h"/>
                                              </p:val>
                                            </p:tav>
                                          </p:tavLst>
                                        </p:anim>
                                        <p:animEffect transition="in" filter="fade">
                                          <p:cBhvr>
                                            <p:cTn id="71" dur="500"/>
                                            <p:tgtEl>
                                              <p:spTgt spid="21"/>
                                            </p:tgtEl>
                                          </p:cBhvr>
                                        </p:animEffect>
                                      </p:childTnLst>
                                    </p:cTn>
                                  </p:par>
                                  <p:par>
                                    <p:cTn id="72" presetID="53" presetClass="entr" presetSubtype="16" fill="hold" grpId="0" nodeType="withEffect">
                                      <p:stCondLst>
                                        <p:cond delay="3000"/>
                                      </p:stCondLst>
                                      <p:childTnLst>
                                        <p:set>
                                          <p:cBhvr>
                                            <p:cTn id="73" dur="1" fill="hold">
                                              <p:stCondLst>
                                                <p:cond delay="0"/>
                                              </p:stCondLst>
                                            </p:cTn>
                                            <p:tgtEl>
                                              <p:spTgt spid="22"/>
                                            </p:tgtEl>
                                            <p:attrNameLst>
                                              <p:attrName>style.visibility</p:attrName>
                                            </p:attrNameLst>
                                          </p:cBhvr>
                                          <p:to>
                                            <p:strVal val="visible"/>
                                          </p:to>
                                        </p:set>
                                        <p:anim calcmode="lin" valueType="num">
                                          <p:cBhvr>
                                            <p:cTn id="74" dur="500" fill="hold"/>
                                            <p:tgtEl>
                                              <p:spTgt spid="22"/>
                                            </p:tgtEl>
                                            <p:attrNameLst>
                                              <p:attrName>ppt_w</p:attrName>
                                            </p:attrNameLst>
                                          </p:cBhvr>
                                          <p:tavLst>
                                            <p:tav tm="0">
                                              <p:val>
                                                <p:fltVal val="0"/>
                                              </p:val>
                                            </p:tav>
                                            <p:tav tm="100000">
                                              <p:val>
                                                <p:strVal val="#ppt_w"/>
                                              </p:val>
                                            </p:tav>
                                          </p:tavLst>
                                        </p:anim>
                                        <p:anim calcmode="lin" valueType="num">
                                          <p:cBhvr>
                                            <p:cTn id="75" dur="500" fill="hold"/>
                                            <p:tgtEl>
                                              <p:spTgt spid="22"/>
                                            </p:tgtEl>
                                            <p:attrNameLst>
                                              <p:attrName>ppt_h</p:attrName>
                                            </p:attrNameLst>
                                          </p:cBhvr>
                                          <p:tavLst>
                                            <p:tav tm="0">
                                              <p:val>
                                                <p:fltVal val="0"/>
                                              </p:val>
                                            </p:tav>
                                            <p:tav tm="100000">
                                              <p:val>
                                                <p:strVal val="#ppt_h"/>
                                              </p:val>
                                            </p:tav>
                                          </p:tavLst>
                                        </p:anim>
                                        <p:animEffect transition="in" filter="fade">
                                          <p:cBhvr>
                                            <p:cTn id="76" dur="500"/>
                                            <p:tgtEl>
                                              <p:spTgt spid="22"/>
                                            </p:tgtEl>
                                          </p:cBhvr>
                                        </p:animEffect>
                                      </p:childTnLst>
                                    </p:cTn>
                                  </p:par>
                                  <p:par>
                                    <p:cTn id="77" presetID="22" presetClass="entr" presetSubtype="2" fill="hold" grpId="0" nodeType="withEffect">
                                      <p:stCondLst>
                                        <p:cond delay="3250"/>
                                      </p:stCondLst>
                                      <p:childTnLst>
                                        <p:set>
                                          <p:cBhvr>
                                            <p:cTn id="78" dur="1" fill="hold">
                                              <p:stCondLst>
                                                <p:cond delay="0"/>
                                              </p:stCondLst>
                                            </p:cTn>
                                            <p:tgtEl>
                                              <p:spTgt spid="45"/>
                                            </p:tgtEl>
                                            <p:attrNameLst>
                                              <p:attrName>style.visibility</p:attrName>
                                            </p:attrNameLst>
                                          </p:cBhvr>
                                          <p:to>
                                            <p:strVal val="visible"/>
                                          </p:to>
                                        </p:set>
                                        <p:animEffect transition="in" filter="wipe(right)">
                                          <p:cBhvr>
                                            <p:cTn id="79" dur="1000"/>
                                            <p:tgtEl>
                                              <p:spTgt spid="45"/>
                                            </p:tgtEl>
                                          </p:cBhvr>
                                        </p:animEffect>
                                      </p:childTnLst>
                                    </p:cTn>
                                  </p:par>
                                  <p:par>
                                    <p:cTn id="80" presetID="22" presetClass="entr" presetSubtype="2" fill="hold" grpId="0" nodeType="withEffect">
                                      <p:stCondLst>
                                        <p:cond delay="3250"/>
                                      </p:stCondLst>
                                      <p:childTnLst>
                                        <p:set>
                                          <p:cBhvr>
                                            <p:cTn id="81" dur="1" fill="hold">
                                              <p:stCondLst>
                                                <p:cond delay="0"/>
                                              </p:stCondLst>
                                            </p:cTn>
                                            <p:tgtEl>
                                              <p:spTgt spid="47"/>
                                            </p:tgtEl>
                                            <p:attrNameLst>
                                              <p:attrName>style.visibility</p:attrName>
                                            </p:attrNameLst>
                                          </p:cBhvr>
                                          <p:to>
                                            <p:strVal val="visible"/>
                                          </p:to>
                                        </p:set>
                                        <p:animEffect transition="in" filter="wipe(right)">
                                          <p:cBhvr>
                                            <p:cTn id="82" dur="1000"/>
                                            <p:tgtEl>
                                              <p:spTgt spid="47"/>
                                            </p:tgtEl>
                                          </p:cBhvr>
                                        </p:animEffect>
                                      </p:childTnLst>
                                    </p:cTn>
                                  </p:par>
                                  <p:par>
                                    <p:cTn id="83" presetID="22" presetClass="entr" presetSubtype="8" fill="hold" grpId="0" nodeType="withEffect">
                                      <p:stCondLst>
                                        <p:cond delay="3250"/>
                                      </p:stCondLst>
                                      <p:childTnLst>
                                        <p:set>
                                          <p:cBhvr>
                                            <p:cTn id="84" dur="1" fill="hold">
                                              <p:stCondLst>
                                                <p:cond delay="0"/>
                                              </p:stCondLst>
                                            </p:cTn>
                                            <p:tgtEl>
                                              <p:spTgt spid="44"/>
                                            </p:tgtEl>
                                            <p:attrNameLst>
                                              <p:attrName>style.visibility</p:attrName>
                                            </p:attrNameLst>
                                          </p:cBhvr>
                                          <p:to>
                                            <p:strVal val="visible"/>
                                          </p:to>
                                        </p:set>
                                        <p:animEffect transition="in" filter="wipe(left)">
                                          <p:cBhvr>
                                            <p:cTn id="85" dur="1000"/>
                                            <p:tgtEl>
                                              <p:spTgt spid="44"/>
                                            </p:tgtEl>
                                          </p:cBhvr>
                                        </p:animEffect>
                                      </p:childTnLst>
                                    </p:cTn>
                                  </p:par>
                                  <p:par>
                                    <p:cTn id="86" presetID="22" presetClass="entr" presetSubtype="8" fill="hold" grpId="0" nodeType="withEffect">
                                      <p:stCondLst>
                                        <p:cond delay="3250"/>
                                      </p:stCondLst>
                                      <p:childTnLst>
                                        <p:set>
                                          <p:cBhvr>
                                            <p:cTn id="87" dur="1" fill="hold">
                                              <p:stCondLst>
                                                <p:cond delay="0"/>
                                              </p:stCondLst>
                                            </p:cTn>
                                            <p:tgtEl>
                                              <p:spTgt spid="46"/>
                                            </p:tgtEl>
                                            <p:attrNameLst>
                                              <p:attrName>style.visibility</p:attrName>
                                            </p:attrNameLst>
                                          </p:cBhvr>
                                          <p:to>
                                            <p:strVal val="visible"/>
                                          </p:to>
                                        </p:set>
                                        <p:animEffect transition="in" filter="wipe(left)">
                                          <p:cBhvr>
                                            <p:cTn id="88"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P spid="43" grpId="0" animBg="1"/>
          <p:bldP spid="13" grpId="0" animBg="1"/>
          <p:bldP spid="20" grpId="0"/>
          <p:bldP spid="21" grpId="0"/>
          <p:bldP spid="22" grpId="0"/>
          <p:bldP spid="23" grpId="0"/>
          <p:bldP spid="44" grpId="0"/>
          <p:bldP spid="45" grpId="0"/>
          <p:bldP spid="46" grpId="0"/>
          <p:bldP spid="4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20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ppt_x"/>
                                              </p:val>
                                            </p:tav>
                                            <p:tav tm="100000">
                                              <p:val>
                                                <p:strVal val="#ppt_x"/>
                                              </p:val>
                                            </p:tav>
                                          </p:tavLst>
                                        </p:anim>
                                        <p:anim calcmode="lin" valueType="num">
                                          <p:cBhvr additive="base">
                                            <p:cTn id="8" dur="10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200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1000" fill="hold"/>
                                            <p:tgtEl>
                                              <p:spTgt spid="42"/>
                                            </p:tgtEl>
                                            <p:attrNameLst>
                                              <p:attrName>ppt_x</p:attrName>
                                            </p:attrNameLst>
                                          </p:cBhvr>
                                          <p:tavLst>
                                            <p:tav tm="0">
                                              <p:val>
                                                <p:strVal val="0-#ppt_w/2"/>
                                              </p:val>
                                            </p:tav>
                                            <p:tav tm="100000">
                                              <p:val>
                                                <p:strVal val="#ppt_x"/>
                                              </p:val>
                                            </p:tav>
                                          </p:tavLst>
                                        </p:anim>
                                        <p:anim calcmode="lin" valueType="num">
                                          <p:cBhvr additive="base">
                                            <p:cTn id="12" dur="1000" fill="hold"/>
                                            <p:tgtEl>
                                              <p:spTgt spid="4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200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1+#ppt_w/2"/>
                                              </p:val>
                                            </p:tav>
                                            <p:tav tm="100000">
                                              <p:val>
                                                <p:strVal val="#ppt_x"/>
                                              </p:val>
                                            </p:tav>
                                          </p:tavLst>
                                        </p:anim>
                                        <p:anim calcmode="lin" valueType="num">
                                          <p:cBhvr additive="base">
                                            <p:cTn id="16" dur="1000" fill="hold"/>
                                            <p:tgtEl>
                                              <p:spTgt spid="38"/>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200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1000" fill="hold"/>
                                            <p:tgtEl>
                                              <p:spTgt spid="40"/>
                                            </p:tgtEl>
                                            <p:attrNameLst>
                                              <p:attrName>ppt_x</p:attrName>
                                            </p:attrNameLst>
                                          </p:cBhvr>
                                          <p:tavLst>
                                            <p:tav tm="0">
                                              <p:val>
                                                <p:strVal val="#ppt_x"/>
                                              </p:val>
                                            </p:tav>
                                            <p:tav tm="100000">
                                              <p:val>
                                                <p:strVal val="#ppt_x"/>
                                              </p:val>
                                            </p:tav>
                                          </p:tavLst>
                                        </p:anim>
                                        <p:anim calcmode="lin" valueType="num">
                                          <p:cBhvr additive="base">
                                            <p:cTn id="20" dur="1000" fill="hold"/>
                                            <p:tgtEl>
                                              <p:spTgt spid="40"/>
                                            </p:tgtEl>
                                            <p:attrNameLst>
                                              <p:attrName>ppt_y</p:attrName>
                                            </p:attrNameLst>
                                          </p:cBhvr>
                                          <p:tavLst>
                                            <p:tav tm="0">
                                              <p:val>
                                                <p:strVal val="1+#ppt_h/2"/>
                                              </p:val>
                                            </p:tav>
                                            <p:tav tm="100000">
                                              <p:val>
                                                <p:strVal val="#ppt_y"/>
                                              </p:val>
                                            </p:tav>
                                          </p:tavLst>
                                        </p:anim>
                                      </p:childTnLst>
                                    </p:cTn>
                                  </p:par>
                                  <p:par>
                                    <p:cTn id="21" presetID="2" presetClass="entr" presetSubtype="1" fill="hold" grpId="0" nodeType="withEffect">
                                      <p:stCondLst>
                                        <p:cond delay="225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1000" fill="hold"/>
                                            <p:tgtEl>
                                              <p:spTgt spid="37"/>
                                            </p:tgtEl>
                                            <p:attrNameLst>
                                              <p:attrName>ppt_x</p:attrName>
                                            </p:attrNameLst>
                                          </p:cBhvr>
                                          <p:tavLst>
                                            <p:tav tm="0">
                                              <p:val>
                                                <p:strVal val="#ppt_x"/>
                                              </p:val>
                                            </p:tav>
                                            <p:tav tm="100000">
                                              <p:val>
                                                <p:strVal val="#ppt_x"/>
                                              </p:val>
                                            </p:tav>
                                          </p:tavLst>
                                        </p:anim>
                                        <p:anim calcmode="lin" valueType="num">
                                          <p:cBhvr additive="base">
                                            <p:cTn id="24" dur="1000" fill="hold"/>
                                            <p:tgtEl>
                                              <p:spTgt spid="37"/>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225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1000" fill="hold"/>
                                            <p:tgtEl>
                                              <p:spTgt spid="43"/>
                                            </p:tgtEl>
                                            <p:attrNameLst>
                                              <p:attrName>ppt_x</p:attrName>
                                            </p:attrNameLst>
                                          </p:cBhvr>
                                          <p:tavLst>
                                            <p:tav tm="0">
                                              <p:val>
                                                <p:strVal val="0-#ppt_w/2"/>
                                              </p:val>
                                            </p:tav>
                                            <p:tav tm="100000">
                                              <p:val>
                                                <p:strVal val="#ppt_x"/>
                                              </p:val>
                                            </p:tav>
                                          </p:tavLst>
                                        </p:anim>
                                        <p:anim calcmode="lin" valueType="num">
                                          <p:cBhvr additive="base">
                                            <p:cTn id="28" dur="100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225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1000" fill="hold"/>
                                            <p:tgtEl>
                                              <p:spTgt spid="41"/>
                                            </p:tgtEl>
                                            <p:attrNameLst>
                                              <p:attrName>ppt_x</p:attrName>
                                            </p:attrNameLst>
                                          </p:cBhvr>
                                          <p:tavLst>
                                            <p:tav tm="0">
                                              <p:val>
                                                <p:strVal val="#ppt_x"/>
                                              </p:val>
                                            </p:tav>
                                            <p:tav tm="100000">
                                              <p:val>
                                                <p:strVal val="#ppt_x"/>
                                              </p:val>
                                            </p:tav>
                                          </p:tavLst>
                                        </p:anim>
                                        <p:anim calcmode="lin" valueType="num">
                                          <p:cBhvr additive="base">
                                            <p:cTn id="32" dur="10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2" fill="hold" grpId="0" nodeType="withEffect">
                                      <p:stCondLst>
                                        <p:cond delay="225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1000" fill="hold"/>
                                            <p:tgtEl>
                                              <p:spTgt spid="39"/>
                                            </p:tgtEl>
                                            <p:attrNameLst>
                                              <p:attrName>ppt_x</p:attrName>
                                            </p:attrNameLst>
                                          </p:cBhvr>
                                          <p:tavLst>
                                            <p:tav tm="0">
                                              <p:val>
                                                <p:strVal val="1+#ppt_w/2"/>
                                              </p:val>
                                            </p:tav>
                                            <p:tav tm="100000">
                                              <p:val>
                                                <p:strVal val="#ppt_x"/>
                                              </p:val>
                                            </p:tav>
                                          </p:tavLst>
                                        </p:anim>
                                        <p:anim calcmode="lin" valueType="num">
                                          <p:cBhvr additive="base">
                                            <p:cTn id="36" dur="1000" fill="hold"/>
                                            <p:tgtEl>
                                              <p:spTgt spid="39"/>
                                            </p:tgtEl>
                                            <p:attrNameLst>
                                              <p:attrName>ppt_y</p:attrName>
                                            </p:attrNameLst>
                                          </p:cBhvr>
                                          <p:tavLst>
                                            <p:tav tm="0">
                                              <p:val>
                                                <p:strVal val="#ppt_y"/>
                                              </p:val>
                                            </p:tav>
                                            <p:tav tm="100000">
                                              <p:val>
                                                <p:strVal val="#ppt_y"/>
                                              </p:val>
                                            </p:tav>
                                          </p:tavLst>
                                        </p:anim>
                                      </p:childTnLst>
                                    </p:cTn>
                                  </p:par>
                                  <p:par>
                                    <p:cTn id="37" presetID="53" presetClass="entr" presetSubtype="16" fill="hold" nodeType="withEffect">
                                      <p:stCondLst>
                                        <p:cond delay="3000"/>
                                      </p:stCondLst>
                                      <p:childTnLst>
                                        <p:set>
                                          <p:cBhvr>
                                            <p:cTn id="38" dur="1" fill="hold">
                                              <p:stCondLst>
                                                <p:cond delay="0"/>
                                              </p:stCondLst>
                                            </p:cTn>
                                            <p:tgtEl>
                                              <p:spTgt spid="19"/>
                                            </p:tgtEl>
                                            <p:attrNameLst>
                                              <p:attrName>style.visibility</p:attrName>
                                            </p:attrNameLst>
                                          </p:cBhvr>
                                          <p:to>
                                            <p:strVal val="visible"/>
                                          </p:to>
                                        </p:set>
                                        <p:anim calcmode="lin" valueType="num">
                                          <p:cBhvr>
                                            <p:cTn id="39" dur="500" fill="hold"/>
                                            <p:tgtEl>
                                              <p:spTgt spid="19"/>
                                            </p:tgtEl>
                                            <p:attrNameLst>
                                              <p:attrName>ppt_w</p:attrName>
                                            </p:attrNameLst>
                                          </p:cBhvr>
                                          <p:tavLst>
                                            <p:tav tm="0">
                                              <p:val>
                                                <p:fltVal val="0"/>
                                              </p:val>
                                            </p:tav>
                                            <p:tav tm="100000">
                                              <p:val>
                                                <p:strVal val="#ppt_w"/>
                                              </p:val>
                                            </p:tav>
                                          </p:tavLst>
                                        </p:anim>
                                        <p:anim calcmode="lin" valueType="num">
                                          <p:cBhvr>
                                            <p:cTn id="40" dur="500" fill="hold"/>
                                            <p:tgtEl>
                                              <p:spTgt spid="19"/>
                                            </p:tgtEl>
                                            <p:attrNameLst>
                                              <p:attrName>ppt_h</p:attrName>
                                            </p:attrNameLst>
                                          </p:cBhvr>
                                          <p:tavLst>
                                            <p:tav tm="0">
                                              <p:val>
                                                <p:fltVal val="0"/>
                                              </p:val>
                                            </p:tav>
                                            <p:tav tm="100000">
                                              <p:val>
                                                <p:strVal val="#ppt_h"/>
                                              </p:val>
                                            </p:tav>
                                          </p:tavLst>
                                        </p:anim>
                                        <p:animEffect transition="in" filter="fade">
                                          <p:cBhvr>
                                            <p:cTn id="41" dur="500"/>
                                            <p:tgtEl>
                                              <p:spTgt spid="19"/>
                                            </p:tgtEl>
                                          </p:cBhvr>
                                        </p:animEffect>
                                      </p:childTnLst>
                                    </p:cTn>
                                  </p:par>
                                  <p:par>
                                    <p:cTn id="42" presetID="53" presetClass="entr" presetSubtype="16" fill="hold" grpId="0" nodeType="withEffect">
                                      <p:stCondLst>
                                        <p:cond delay="300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
                                              </p:val>
                                            </p:tav>
                                            <p:tav tm="100000">
                                              <p:val>
                                                <p:strVal val="#ppt_w"/>
                                              </p:val>
                                            </p:tav>
                                          </p:tavLst>
                                        </p:anim>
                                        <p:anim calcmode="lin" valueType="num">
                                          <p:cBhvr>
                                            <p:cTn id="45" dur="500" fill="hold"/>
                                            <p:tgtEl>
                                              <p:spTgt spid="13"/>
                                            </p:tgtEl>
                                            <p:attrNameLst>
                                              <p:attrName>ppt_h</p:attrName>
                                            </p:attrNameLst>
                                          </p:cBhvr>
                                          <p:tavLst>
                                            <p:tav tm="0">
                                              <p:val>
                                                <p:fltVal val="0"/>
                                              </p:val>
                                            </p:tav>
                                            <p:tav tm="100000">
                                              <p:val>
                                                <p:strVal val="#ppt_h"/>
                                              </p:val>
                                            </p:tav>
                                          </p:tavLst>
                                        </p:anim>
                                        <p:animEffect transition="in" filter="fade">
                                          <p:cBhvr>
                                            <p:cTn id="46" dur="500"/>
                                            <p:tgtEl>
                                              <p:spTgt spid="13"/>
                                            </p:tgtEl>
                                          </p:cBhvr>
                                        </p:animEffect>
                                      </p:childTnLst>
                                    </p:cTn>
                                  </p:par>
                                  <p:par>
                                    <p:cTn id="47" presetID="53" presetClass="entr" presetSubtype="16" fill="hold" nodeType="withEffect">
                                      <p:stCondLst>
                                        <p:cond delay="300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par>
                                    <p:cTn id="52" presetID="53" presetClass="entr" presetSubtype="16" fill="hold" nodeType="withEffect">
                                      <p:stCondLst>
                                        <p:cond delay="300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fltVal val="0"/>
                                              </p:val>
                                            </p:tav>
                                            <p:tav tm="100000">
                                              <p:val>
                                                <p:strVal val="#ppt_w"/>
                                              </p:val>
                                            </p:tav>
                                          </p:tavLst>
                                        </p:anim>
                                        <p:anim calcmode="lin" valueType="num">
                                          <p:cBhvr>
                                            <p:cTn id="55" dur="500" fill="hold"/>
                                            <p:tgtEl>
                                              <p:spTgt spid="14"/>
                                            </p:tgtEl>
                                            <p:attrNameLst>
                                              <p:attrName>ppt_h</p:attrName>
                                            </p:attrNameLst>
                                          </p:cBhvr>
                                          <p:tavLst>
                                            <p:tav tm="0">
                                              <p:val>
                                                <p:fltVal val="0"/>
                                              </p:val>
                                            </p:tav>
                                            <p:tav tm="100000">
                                              <p:val>
                                                <p:strVal val="#ppt_h"/>
                                              </p:val>
                                            </p:tav>
                                          </p:tavLst>
                                        </p:anim>
                                        <p:animEffect transition="in" filter="fade">
                                          <p:cBhvr>
                                            <p:cTn id="56" dur="500"/>
                                            <p:tgtEl>
                                              <p:spTgt spid="14"/>
                                            </p:tgtEl>
                                          </p:cBhvr>
                                        </p:animEffect>
                                      </p:childTnLst>
                                    </p:cTn>
                                  </p:par>
                                  <p:par>
                                    <p:cTn id="57" presetID="53" presetClass="entr" presetSubtype="16" fill="hold" grpId="0" nodeType="withEffect">
                                      <p:stCondLst>
                                        <p:cond delay="3000"/>
                                      </p:stCondLst>
                                      <p:childTnLst>
                                        <p:set>
                                          <p:cBhvr>
                                            <p:cTn id="58" dur="1" fill="hold">
                                              <p:stCondLst>
                                                <p:cond delay="0"/>
                                              </p:stCondLst>
                                            </p:cTn>
                                            <p:tgtEl>
                                              <p:spTgt spid="23"/>
                                            </p:tgtEl>
                                            <p:attrNameLst>
                                              <p:attrName>style.visibility</p:attrName>
                                            </p:attrNameLst>
                                          </p:cBhvr>
                                          <p:to>
                                            <p:strVal val="visible"/>
                                          </p:to>
                                        </p:set>
                                        <p:anim calcmode="lin" valueType="num">
                                          <p:cBhvr>
                                            <p:cTn id="59" dur="500" fill="hold"/>
                                            <p:tgtEl>
                                              <p:spTgt spid="23"/>
                                            </p:tgtEl>
                                            <p:attrNameLst>
                                              <p:attrName>ppt_w</p:attrName>
                                            </p:attrNameLst>
                                          </p:cBhvr>
                                          <p:tavLst>
                                            <p:tav tm="0">
                                              <p:val>
                                                <p:fltVal val="0"/>
                                              </p:val>
                                            </p:tav>
                                            <p:tav tm="100000">
                                              <p:val>
                                                <p:strVal val="#ppt_w"/>
                                              </p:val>
                                            </p:tav>
                                          </p:tavLst>
                                        </p:anim>
                                        <p:anim calcmode="lin" valueType="num">
                                          <p:cBhvr>
                                            <p:cTn id="60" dur="500" fill="hold"/>
                                            <p:tgtEl>
                                              <p:spTgt spid="23"/>
                                            </p:tgtEl>
                                            <p:attrNameLst>
                                              <p:attrName>ppt_h</p:attrName>
                                            </p:attrNameLst>
                                          </p:cBhvr>
                                          <p:tavLst>
                                            <p:tav tm="0">
                                              <p:val>
                                                <p:fltVal val="0"/>
                                              </p:val>
                                            </p:tav>
                                            <p:tav tm="100000">
                                              <p:val>
                                                <p:strVal val="#ppt_h"/>
                                              </p:val>
                                            </p:tav>
                                          </p:tavLst>
                                        </p:anim>
                                        <p:animEffect transition="in" filter="fade">
                                          <p:cBhvr>
                                            <p:cTn id="61" dur="500"/>
                                            <p:tgtEl>
                                              <p:spTgt spid="23"/>
                                            </p:tgtEl>
                                          </p:cBhvr>
                                        </p:animEffect>
                                      </p:childTnLst>
                                    </p:cTn>
                                  </p:par>
                                  <p:par>
                                    <p:cTn id="62" presetID="53" presetClass="entr" presetSubtype="16" fill="hold" grpId="0" nodeType="withEffect">
                                      <p:stCondLst>
                                        <p:cond delay="3000"/>
                                      </p:stCondLst>
                                      <p:childTnLst>
                                        <p:set>
                                          <p:cBhvr>
                                            <p:cTn id="63" dur="1" fill="hold">
                                              <p:stCondLst>
                                                <p:cond delay="0"/>
                                              </p:stCondLst>
                                            </p:cTn>
                                            <p:tgtEl>
                                              <p:spTgt spid="20"/>
                                            </p:tgtEl>
                                            <p:attrNameLst>
                                              <p:attrName>style.visibility</p:attrName>
                                            </p:attrNameLst>
                                          </p:cBhvr>
                                          <p:to>
                                            <p:strVal val="visible"/>
                                          </p:to>
                                        </p:set>
                                        <p:anim calcmode="lin" valueType="num">
                                          <p:cBhvr>
                                            <p:cTn id="64" dur="500" fill="hold"/>
                                            <p:tgtEl>
                                              <p:spTgt spid="20"/>
                                            </p:tgtEl>
                                            <p:attrNameLst>
                                              <p:attrName>ppt_w</p:attrName>
                                            </p:attrNameLst>
                                          </p:cBhvr>
                                          <p:tavLst>
                                            <p:tav tm="0">
                                              <p:val>
                                                <p:fltVal val="0"/>
                                              </p:val>
                                            </p:tav>
                                            <p:tav tm="100000">
                                              <p:val>
                                                <p:strVal val="#ppt_w"/>
                                              </p:val>
                                            </p:tav>
                                          </p:tavLst>
                                        </p:anim>
                                        <p:anim calcmode="lin" valueType="num">
                                          <p:cBhvr>
                                            <p:cTn id="65" dur="500" fill="hold"/>
                                            <p:tgtEl>
                                              <p:spTgt spid="20"/>
                                            </p:tgtEl>
                                            <p:attrNameLst>
                                              <p:attrName>ppt_h</p:attrName>
                                            </p:attrNameLst>
                                          </p:cBhvr>
                                          <p:tavLst>
                                            <p:tav tm="0">
                                              <p:val>
                                                <p:fltVal val="0"/>
                                              </p:val>
                                            </p:tav>
                                            <p:tav tm="100000">
                                              <p:val>
                                                <p:strVal val="#ppt_h"/>
                                              </p:val>
                                            </p:tav>
                                          </p:tavLst>
                                        </p:anim>
                                        <p:animEffect transition="in" filter="fade">
                                          <p:cBhvr>
                                            <p:cTn id="66" dur="500"/>
                                            <p:tgtEl>
                                              <p:spTgt spid="20"/>
                                            </p:tgtEl>
                                          </p:cBhvr>
                                        </p:animEffect>
                                      </p:childTnLst>
                                    </p:cTn>
                                  </p:par>
                                  <p:par>
                                    <p:cTn id="67" presetID="53" presetClass="entr" presetSubtype="16" fill="hold" grpId="0" nodeType="withEffect">
                                      <p:stCondLst>
                                        <p:cond delay="3000"/>
                                      </p:stCondLst>
                                      <p:childTnLst>
                                        <p:set>
                                          <p:cBhvr>
                                            <p:cTn id="68" dur="1" fill="hold">
                                              <p:stCondLst>
                                                <p:cond delay="0"/>
                                              </p:stCondLst>
                                            </p:cTn>
                                            <p:tgtEl>
                                              <p:spTgt spid="21"/>
                                            </p:tgtEl>
                                            <p:attrNameLst>
                                              <p:attrName>style.visibility</p:attrName>
                                            </p:attrNameLst>
                                          </p:cBhvr>
                                          <p:to>
                                            <p:strVal val="visible"/>
                                          </p:to>
                                        </p:set>
                                        <p:anim calcmode="lin" valueType="num">
                                          <p:cBhvr>
                                            <p:cTn id="69" dur="500" fill="hold"/>
                                            <p:tgtEl>
                                              <p:spTgt spid="21"/>
                                            </p:tgtEl>
                                            <p:attrNameLst>
                                              <p:attrName>ppt_w</p:attrName>
                                            </p:attrNameLst>
                                          </p:cBhvr>
                                          <p:tavLst>
                                            <p:tav tm="0">
                                              <p:val>
                                                <p:fltVal val="0"/>
                                              </p:val>
                                            </p:tav>
                                            <p:tav tm="100000">
                                              <p:val>
                                                <p:strVal val="#ppt_w"/>
                                              </p:val>
                                            </p:tav>
                                          </p:tavLst>
                                        </p:anim>
                                        <p:anim calcmode="lin" valueType="num">
                                          <p:cBhvr>
                                            <p:cTn id="70" dur="500" fill="hold"/>
                                            <p:tgtEl>
                                              <p:spTgt spid="21"/>
                                            </p:tgtEl>
                                            <p:attrNameLst>
                                              <p:attrName>ppt_h</p:attrName>
                                            </p:attrNameLst>
                                          </p:cBhvr>
                                          <p:tavLst>
                                            <p:tav tm="0">
                                              <p:val>
                                                <p:fltVal val="0"/>
                                              </p:val>
                                            </p:tav>
                                            <p:tav tm="100000">
                                              <p:val>
                                                <p:strVal val="#ppt_h"/>
                                              </p:val>
                                            </p:tav>
                                          </p:tavLst>
                                        </p:anim>
                                        <p:animEffect transition="in" filter="fade">
                                          <p:cBhvr>
                                            <p:cTn id="71" dur="500"/>
                                            <p:tgtEl>
                                              <p:spTgt spid="21"/>
                                            </p:tgtEl>
                                          </p:cBhvr>
                                        </p:animEffect>
                                      </p:childTnLst>
                                    </p:cTn>
                                  </p:par>
                                  <p:par>
                                    <p:cTn id="72" presetID="53" presetClass="entr" presetSubtype="16" fill="hold" grpId="0" nodeType="withEffect">
                                      <p:stCondLst>
                                        <p:cond delay="3000"/>
                                      </p:stCondLst>
                                      <p:childTnLst>
                                        <p:set>
                                          <p:cBhvr>
                                            <p:cTn id="73" dur="1" fill="hold">
                                              <p:stCondLst>
                                                <p:cond delay="0"/>
                                              </p:stCondLst>
                                            </p:cTn>
                                            <p:tgtEl>
                                              <p:spTgt spid="22"/>
                                            </p:tgtEl>
                                            <p:attrNameLst>
                                              <p:attrName>style.visibility</p:attrName>
                                            </p:attrNameLst>
                                          </p:cBhvr>
                                          <p:to>
                                            <p:strVal val="visible"/>
                                          </p:to>
                                        </p:set>
                                        <p:anim calcmode="lin" valueType="num">
                                          <p:cBhvr>
                                            <p:cTn id="74" dur="500" fill="hold"/>
                                            <p:tgtEl>
                                              <p:spTgt spid="22"/>
                                            </p:tgtEl>
                                            <p:attrNameLst>
                                              <p:attrName>ppt_w</p:attrName>
                                            </p:attrNameLst>
                                          </p:cBhvr>
                                          <p:tavLst>
                                            <p:tav tm="0">
                                              <p:val>
                                                <p:fltVal val="0"/>
                                              </p:val>
                                            </p:tav>
                                            <p:tav tm="100000">
                                              <p:val>
                                                <p:strVal val="#ppt_w"/>
                                              </p:val>
                                            </p:tav>
                                          </p:tavLst>
                                        </p:anim>
                                        <p:anim calcmode="lin" valueType="num">
                                          <p:cBhvr>
                                            <p:cTn id="75" dur="500" fill="hold"/>
                                            <p:tgtEl>
                                              <p:spTgt spid="22"/>
                                            </p:tgtEl>
                                            <p:attrNameLst>
                                              <p:attrName>ppt_h</p:attrName>
                                            </p:attrNameLst>
                                          </p:cBhvr>
                                          <p:tavLst>
                                            <p:tav tm="0">
                                              <p:val>
                                                <p:fltVal val="0"/>
                                              </p:val>
                                            </p:tav>
                                            <p:tav tm="100000">
                                              <p:val>
                                                <p:strVal val="#ppt_h"/>
                                              </p:val>
                                            </p:tav>
                                          </p:tavLst>
                                        </p:anim>
                                        <p:animEffect transition="in" filter="fade">
                                          <p:cBhvr>
                                            <p:cTn id="76" dur="500"/>
                                            <p:tgtEl>
                                              <p:spTgt spid="22"/>
                                            </p:tgtEl>
                                          </p:cBhvr>
                                        </p:animEffect>
                                      </p:childTnLst>
                                    </p:cTn>
                                  </p:par>
                                  <p:par>
                                    <p:cTn id="77" presetID="22" presetClass="entr" presetSubtype="2" fill="hold" grpId="0" nodeType="withEffect">
                                      <p:stCondLst>
                                        <p:cond delay="3250"/>
                                      </p:stCondLst>
                                      <p:childTnLst>
                                        <p:set>
                                          <p:cBhvr>
                                            <p:cTn id="78" dur="1" fill="hold">
                                              <p:stCondLst>
                                                <p:cond delay="0"/>
                                              </p:stCondLst>
                                            </p:cTn>
                                            <p:tgtEl>
                                              <p:spTgt spid="45"/>
                                            </p:tgtEl>
                                            <p:attrNameLst>
                                              <p:attrName>style.visibility</p:attrName>
                                            </p:attrNameLst>
                                          </p:cBhvr>
                                          <p:to>
                                            <p:strVal val="visible"/>
                                          </p:to>
                                        </p:set>
                                        <p:animEffect transition="in" filter="wipe(right)">
                                          <p:cBhvr>
                                            <p:cTn id="79" dur="1000"/>
                                            <p:tgtEl>
                                              <p:spTgt spid="45"/>
                                            </p:tgtEl>
                                          </p:cBhvr>
                                        </p:animEffect>
                                      </p:childTnLst>
                                    </p:cTn>
                                  </p:par>
                                  <p:par>
                                    <p:cTn id="80" presetID="22" presetClass="entr" presetSubtype="2" fill="hold" grpId="0" nodeType="withEffect">
                                      <p:stCondLst>
                                        <p:cond delay="3250"/>
                                      </p:stCondLst>
                                      <p:childTnLst>
                                        <p:set>
                                          <p:cBhvr>
                                            <p:cTn id="81" dur="1" fill="hold">
                                              <p:stCondLst>
                                                <p:cond delay="0"/>
                                              </p:stCondLst>
                                            </p:cTn>
                                            <p:tgtEl>
                                              <p:spTgt spid="47"/>
                                            </p:tgtEl>
                                            <p:attrNameLst>
                                              <p:attrName>style.visibility</p:attrName>
                                            </p:attrNameLst>
                                          </p:cBhvr>
                                          <p:to>
                                            <p:strVal val="visible"/>
                                          </p:to>
                                        </p:set>
                                        <p:animEffect transition="in" filter="wipe(right)">
                                          <p:cBhvr>
                                            <p:cTn id="82" dur="1000"/>
                                            <p:tgtEl>
                                              <p:spTgt spid="47"/>
                                            </p:tgtEl>
                                          </p:cBhvr>
                                        </p:animEffect>
                                      </p:childTnLst>
                                    </p:cTn>
                                  </p:par>
                                  <p:par>
                                    <p:cTn id="83" presetID="22" presetClass="entr" presetSubtype="8" fill="hold" grpId="0" nodeType="withEffect">
                                      <p:stCondLst>
                                        <p:cond delay="3250"/>
                                      </p:stCondLst>
                                      <p:childTnLst>
                                        <p:set>
                                          <p:cBhvr>
                                            <p:cTn id="84" dur="1" fill="hold">
                                              <p:stCondLst>
                                                <p:cond delay="0"/>
                                              </p:stCondLst>
                                            </p:cTn>
                                            <p:tgtEl>
                                              <p:spTgt spid="44"/>
                                            </p:tgtEl>
                                            <p:attrNameLst>
                                              <p:attrName>style.visibility</p:attrName>
                                            </p:attrNameLst>
                                          </p:cBhvr>
                                          <p:to>
                                            <p:strVal val="visible"/>
                                          </p:to>
                                        </p:set>
                                        <p:animEffect transition="in" filter="wipe(left)">
                                          <p:cBhvr>
                                            <p:cTn id="85" dur="1000"/>
                                            <p:tgtEl>
                                              <p:spTgt spid="44"/>
                                            </p:tgtEl>
                                          </p:cBhvr>
                                        </p:animEffect>
                                      </p:childTnLst>
                                    </p:cTn>
                                  </p:par>
                                  <p:par>
                                    <p:cTn id="86" presetID="22" presetClass="entr" presetSubtype="8" fill="hold" grpId="0" nodeType="withEffect">
                                      <p:stCondLst>
                                        <p:cond delay="3250"/>
                                      </p:stCondLst>
                                      <p:childTnLst>
                                        <p:set>
                                          <p:cBhvr>
                                            <p:cTn id="87" dur="1" fill="hold">
                                              <p:stCondLst>
                                                <p:cond delay="0"/>
                                              </p:stCondLst>
                                            </p:cTn>
                                            <p:tgtEl>
                                              <p:spTgt spid="46"/>
                                            </p:tgtEl>
                                            <p:attrNameLst>
                                              <p:attrName>style.visibility</p:attrName>
                                            </p:attrNameLst>
                                          </p:cBhvr>
                                          <p:to>
                                            <p:strVal val="visible"/>
                                          </p:to>
                                        </p:set>
                                        <p:animEffect transition="in" filter="wipe(left)">
                                          <p:cBhvr>
                                            <p:cTn id="88"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P spid="43" grpId="0" animBg="1"/>
          <p:bldP spid="13" grpId="0" animBg="1"/>
          <p:bldP spid="20" grpId="0"/>
          <p:bldP spid="21" grpId="0"/>
          <p:bldP spid="22" grpId="0"/>
          <p:bldP spid="23" grpId="0"/>
          <p:bldP spid="44" grpId="0"/>
          <p:bldP spid="45" grpId="0"/>
          <p:bldP spid="46" grpId="0"/>
          <p:bldP spid="47"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6"/>
          <p:cNvGrpSpPr/>
          <p:nvPr/>
        </p:nvGrpSpPr>
        <p:grpSpPr>
          <a:xfrm>
            <a:off x="5059271" y="1011886"/>
            <a:ext cx="435498" cy="3616749"/>
            <a:chOff x="6063797" y="1570125"/>
            <a:chExt cx="513956" cy="4267013"/>
          </a:xfrm>
        </p:grpSpPr>
        <p:sp>
          <p:nvSpPr>
            <p:cNvPr id="38" name="Freeform 11"/>
            <p:cNvSpPr/>
            <p:nvPr/>
          </p:nvSpPr>
          <p:spPr bwMode="auto">
            <a:xfrm>
              <a:off x="6086997" y="5298198"/>
              <a:ext cx="467557" cy="538940"/>
            </a:xfrm>
            <a:custGeom>
              <a:avLst/>
              <a:gdLst>
                <a:gd name="T0" fmla="*/ 94 w 111"/>
                <a:gd name="T1" fmla="*/ 0 h 128"/>
                <a:gd name="T2" fmla="*/ 105 w 111"/>
                <a:gd name="T3" fmla="*/ 25 h 128"/>
                <a:gd name="T4" fmla="*/ 66 w 111"/>
                <a:gd name="T5" fmla="*/ 114 h 128"/>
                <a:gd name="T6" fmla="*/ 44 w 111"/>
                <a:gd name="T7" fmla="*/ 114 h 128"/>
                <a:gd name="T8" fmla="*/ 6 w 111"/>
                <a:gd name="T9" fmla="*/ 25 h 128"/>
                <a:gd name="T10" fmla="*/ 17 w 111"/>
                <a:gd name="T11" fmla="*/ 0 h 128"/>
                <a:gd name="T12" fmla="*/ 94 w 111"/>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111" h="128">
                  <a:moveTo>
                    <a:pt x="94" y="0"/>
                  </a:moveTo>
                  <a:cubicBezTo>
                    <a:pt x="106" y="0"/>
                    <a:pt x="111" y="11"/>
                    <a:pt x="105" y="25"/>
                  </a:cubicBezTo>
                  <a:cubicBezTo>
                    <a:pt x="66" y="114"/>
                    <a:pt x="66" y="114"/>
                    <a:pt x="66" y="114"/>
                  </a:cubicBezTo>
                  <a:cubicBezTo>
                    <a:pt x="60" y="128"/>
                    <a:pt x="50" y="128"/>
                    <a:pt x="44" y="114"/>
                  </a:cubicBezTo>
                  <a:cubicBezTo>
                    <a:pt x="6" y="25"/>
                    <a:pt x="6" y="25"/>
                    <a:pt x="6" y="25"/>
                  </a:cubicBezTo>
                  <a:cubicBezTo>
                    <a:pt x="0" y="11"/>
                    <a:pt x="5" y="0"/>
                    <a:pt x="17" y="0"/>
                  </a:cubicBezTo>
                  <a:lnTo>
                    <a:pt x="94" y="0"/>
                  </a:lnTo>
                  <a:close/>
                </a:path>
              </a:pathLst>
            </a:custGeom>
            <a:gradFill>
              <a:gsLst>
                <a:gs pos="100000">
                  <a:srgbClr val="666666"/>
                </a:gs>
                <a:gs pos="0">
                  <a:srgbClr val="1D1D1D"/>
                </a:gs>
              </a:gsLst>
              <a:lin ang="10800000" scaled="1"/>
            </a:gradFill>
            <a:ln>
              <a:noFill/>
            </a:ln>
          </p:spPr>
          <p:txBody>
            <a:bodyPr vert="horz" wrap="square" lIns="91440" tIns="45720" rIns="91440" bIns="45720" numCol="1" anchor="t" anchorCtr="0" compatLnSpc="1"/>
            <a:lstStyle/>
            <a:p>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39" name="Freeform 12"/>
            <p:cNvSpPr/>
            <p:nvPr/>
          </p:nvSpPr>
          <p:spPr bwMode="auto">
            <a:xfrm>
              <a:off x="6066474" y="1570125"/>
              <a:ext cx="508603" cy="3781504"/>
            </a:xfrm>
            <a:custGeom>
              <a:avLst/>
              <a:gdLst>
                <a:gd name="T0" fmla="*/ 121 w 121"/>
                <a:gd name="T1" fmla="*/ 892 h 897"/>
                <a:gd name="T2" fmla="*/ 60 w 121"/>
                <a:gd name="T3" fmla="*/ 897 h 897"/>
                <a:gd name="T4" fmla="*/ 60 w 121"/>
                <a:gd name="T5" fmla="*/ 897 h 897"/>
                <a:gd name="T6" fmla="*/ 0 w 121"/>
                <a:gd name="T7" fmla="*/ 891 h 897"/>
                <a:gd name="T8" fmla="*/ 0 w 121"/>
                <a:gd name="T9" fmla="*/ 40 h 897"/>
                <a:gd name="T10" fmla="*/ 60 w 121"/>
                <a:gd name="T11" fmla="*/ 0 h 897"/>
                <a:gd name="T12" fmla="*/ 60 w 121"/>
                <a:gd name="T13" fmla="*/ 0 h 897"/>
                <a:gd name="T14" fmla="*/ 121 w 121"/>
                <a:gd name="T15" fmla="*/ 40 h 897"/>
                <a:gd name="T16" fmla="*/ 121 w 121"/>
                <a:gd name="T17" fmla="*/ 892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897">
                  <a:moveTo>
                    <a:pt x="121" y="892"/>
                  </a:moveTo>
                  <a:cubicBezTo>
                    <a:pt x="121" y="892"/>
                    <a:pt x="94" y="897"/>
                    <a:pt x="60" y="897"/>
                  </a:cubicBezTo>
                  <a:cubicBezTo>
                    <a:pt x="60" y="897"/>
                    <a:pt x="60" y="897"/>
                    <a:pt x="60" y="897"/>
                  </a:cubicBezTo>
                  <a:cubicBezTo>
                    <a:pt x="27" y="897"/>
                    <a:pt x="0" y="891"/>
                    <a:pt x="0" y="891"/>
                  </a:cubicBezTo>
                  <a:cubicBezTo>
                    <a:pt x="0" y="40"/>
                    <a:pt x="0" y="40"/>
                    <a:pt x="0" y="40"/>
                  </a:cubicBezTo>
                  <a:cubicBezTo>
                    <a:pt x="0" y="18"/>
                    <a:pt x="27" y="0"/>
                    <a:pt x="60" y="0"/>
                  </a:cubicBezTo>
                  <a:cubicBezTo>
                    <a:pt x="60" y="0"/>
                    <a:pt x="60" y="0"/>
                    <a:pt x="60" y="0"/>
                  </a:cubicBezTo>
                  <a:cubicBezTo>
                    <a:pt x="94" y="0"/>
                    <a:pt x="121" y="18"/>
                    <a:pt x="121" y="40"/>
                  </a:cubicBezTo>
                  <a:lnTo>
                    <a:pt x="121" y="892"/>
                  </a:lnTo>
                  <a:close/>
                </a:path>
              </a:pathLst>
            </a:custGeom>
            <a:solidFill>
              <a:schemeClr val="accent4"/>
            </a:solidFill>
            <a:ln>
              <a:noFill/>
            </a:ln>
            <a:effectLst/>
          </p:spPr>
          <p:txBody>
            <a:bodyPr vert="horz" wrap="square" lIns="91440" tIns="45720" rIns="91440" bIns="45720" numCol="1" anchor="t" anchorCtr="0" compatLnSpc="1"/>
            <a:lstStyle/>
            <a:p>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40" name="Freeform 16"/>
            <p:cNvSpPr/>
            <p:nvPr/>
          </p:nvSpPr>
          <p:spPr bwMode="auto">
            <a:xfrm>
              <a:off x="6065582" y="1580512"/>
              <a:ext cx="510387" cy="253409"/>
            </a:xfrm>
            <a:custGeom>
              <a:avLst/>
              <a:gdLst>
                <a:gd name="T0" fmla="*/ 61 w 121"/>
                <a:gd name="T1" fmla="*/ 42 h 60"/>
                <a:gd name="T2" fmla="*/ 121 w 121"/>
                <a:gd name="T3" fmla="*/ 60 h 60"/>
                <a:gd name="T4" fmla="*/ 121 w 121"/>
                <a:gd name="T5" fmla="*/ 36 h 60"/>
                <a:gd name="T6" fmla="*/ 61 w 121"/>
                <a:gd name="T7" fmla="*/ 0 h 60"/>
                <a:gd name="T8" fmla="*/ 0 w 121"/>
                <a:gd name="T9" fmla="*/ 36 h 60"/>
                <a:gd name="T10" fmla="*/ 0 w 121"/>
                <a:gd name="T11" fmla="*/ 58 h 60"/>
                <a:gd name="T12" fmla="*/ 61 w 121"/>
                <a:gd name="T13" fmla="*/ 42 h 60"/>
              </a:gdLst>
              <a:ahLst/>
              <a:cxnLst>
                <a:cxn ang="0">
                  <a:pos x="T0" y="T1"/>
                </a:cxn>
                <a:cxn ang="0">
                  <a:pos x="T2" y="T3"/>
                </a:cxn>
                <a:cxn ang="0">
                  <a:pos x="T4" y="T5"/>
                </a:cxn>
                <a:cxn ang="0">
                  <a:pos x="T6" y="T7"/>
                </a:cxn>
                <a:cxn ang="0">
                  <a:pos x="T8" y="T9"/>
                </a:cxn>
                <a:cxn ang="0">
                  <a:pos x="T10" y="T11"/>
                </a:cxn>
                <a:cxn ang="0">
                  <a:pos x="T12" y="T13"/>
                </a:cxn>
              </a:cxnLst>
              <a:rect l="0" t="0" r="r" b="b"/>
              <a:pathLst>
                <a:path w="121" h="60">
                  <a:moveTo>
                    <a:pt x="61" y="42"/>
                  </a:moveTo>
                  <a:cubicBezTo>
                    <a:pt x="84" y="42"/>
                    <a:pt x="105" y="53"/>
                    <a:pt x="121" y="60"/>
                  </a:cubicBezTo>
                  <a:cubicBezTo>
                    <a:pt x="121" y="36"/>
                    <a:pt x="121" y="36"/>
                    <a:pt x="121" y="36"/>
                  </a:cubicBezTo>
                  <a:cubicBezTo>
                    <a:pt x="121" y="9"/>
                    <a:pt x="94" y="0"/>
                    <a:pt x="61" y="0"/>
                  </a:cubicBezTo>
                  <a:cubicBezTo>
                    <a:pt x="27" y="0"/>
                    <a:pt x="0" y="9"/>
                    <a:pt x="0" y="36"/>
                  </a:cubicBezTo>
                  <a:cubicBezTo>
                    <a:pt x="0" y="58"/>
                    <a:pt x="0" y="58"/>
                    <a:pt x="0" y="58"/>
                  </a:cubicBezTo>
                  <a:cubicBezTo>
                    <a:pt x="16" y="51"/>
                    <a:pt x="38" y="42"/>
                    <a:pt x="61" y="42"/>
                  </a:cubicBezTo>
                  <a:close/>
                </a:path>
              </a:pathLst>
            </a:custGeom>
            <a:solidFill>
              <a:schemeClr val="accent1"/>
            </a:solidFill>
            <a:ln>
              <a:noFill/>
            </a:ln>
          </p:spPr>
          <p:txBody>
            <a:bodyPr vert="horz" wrap="square" lIns="91440" tIns="45720" rIns="91440" bIns="45720" numCol="1" anchor="t" anchorCtr="0" compatLnSpc="1"/>
            <a:lstStyle/>
            <a:p>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41" name="Freeform 17"/>
            <p:cNvSpPr/>
            <p:nvPr/>
          </p:nvSpPr>
          <p:spPr bwMode="auto">
            <a:xfrm>
              <a:off x="6063797" y="1733051"/>
              <a:ext cx="513956" cy="160611"/>
            </a:xfrm>
            <a:custGeom>
              <a:avLst/>
              <a:gdLst>
                <a:gd name="T0" fmla="*/ 61 w 122"/>
                <a:gd name="T1" fmla="*/ 0 h 38"/>
                <a:gd name="T2" fmla="*/ 0 w 122"/>
                <a:gd name="T3" fmla="*/ 20 h 38"/>
                <a:gd name="T4" fmla="*/ 0 w 122"/>
                <a:gd name="T5" fmla="*/ 38 h 38"/>
                <a:gd name="T6" fmla="*/ 61 w 122"/>
                <a:gd name="T7" fmla="*/ 18 h 38"/>
                <a:gd name="T8" fmla="*/ 122 w 122"/>
                <a:gd name="T9" fmla="*/ 38 h 38"/>
                <a:gd name="T10" fmla="*/ 122 w 122"/>
                <a:gd name="T11" fmla="*/ 20 h 38"/>
                <a:gd name="T12" fmla="*/ 61 w 122"/>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122" h="38">
                  <a:moveTo>
                    <a:pt x="61" y="0"/>
                  </a:moveTo>
                  <a:cubicBezTo>
                    <a:pt x="27" y="0"/>
                    <a:pt x="0" y="9"/>
                    <a:pt x="0" y="20"/>
                  </a:cubicBezTo>
                  <a:cubicBezTo>
                    <a:pt x="0" y="38"/>
                    <a:pt x="0" y="38"/>
                    <a:pt x="0" y="38"/>
                  </a:cubicBezTo>
                  <a:cubicBezTo>
                    <a:pt x="0" y="27"/>
                    <a:pt x="27" y="18"/>
                    <a:pt x="61" y="18"/>
                  </a:cubicBezTo>
                  <a:cubicBezTo>
                    <a:pt x="95" y="18"/>
                    <a:pt x="122" y="27"/>
                    <a:pt x="122" y="38"/>
                  </a:cubicBezTo>
                  <a:cubicBezTo>
                    <a:pt x="122" y="20"/>
                    <a:pt x="122" y="20"/>
                    <a:pt x="122" y="20"/>
                  </a:cubicBezTo>
                  <a:cubicBezTo>
                    <a:pt x="122" y="9"/>
                    <a:pt x="95" y="0"/>
                    <a:pt x="61" y="0"/>
                  </a:cubicBezTo>
                  <a:close/>
                </a:path>
              </a:pathLst>
            </a:custGeom>
            <a:gradFill flip="none" rotWithShape="1">
              <a:gsLst>
                <a:gs pos="0">
                  <a:srgbClr val="DDDAD6"/>
                </a:gs>
                <a:gs pos="38000">
                  <a:srgbClr val="8B878D"/>
                </a:gs>
                <a:gs pos="63000">
                  <a:srgbClr val="F3F4F4">
                    <a:alpha val="51765"/>
                  </a:srgbClr>
                </a:gs>
                <a:gs pos="100000">
                  <a:srgbClr val="D1DDD4"/>
                </a:gs>
              </a:gsLst>
              <a:lin ang="10800000" scaled="1"/>
              <a:tileRect/>
            </a:gradFill>
            <a:ln>
              <a:noFill/>
            </a:ln>
          </p:spPr>
          <p:txBody>
            <a:bodyPr vert="horz" wrap="square" lIns="91440" tIns="45720" rIns="91440" bIns="45720" numCol="1" anchor="t" anchorCtr="0" compatLnSpc="1"/>
            <a:lstStyle/>
            <a:p>
              <a:endParaRPr lang="zh-CN" altLang="en-US" sz="1400" dirty="0">
                <a:latin typeface="微软雅黑" panose="020B0503020204020204" pitchFamily="34" charset="-122"/>
                <a:ea typeface="微软雅黑" panose="020B0503020204020204" pitchFamily="34" charset="-122"/>
                <a:cs typeface="+mn-ea"/>
                <a:sym typeface="+mn-lt"/>
              </a:endParaRPr>
            </a:p>
          </p:txBody>
        </p:sp>
        <p:grpSp>
          <p:nvGrpSpPr>
            <p:cNvPr id="3" name="组合 41"/>
            <p:cNvGrpSpPr/>
            <p:nvPr/>
          </p:nvGrpSpPr>
          <p:grpSpPr>
            <a:xfrm>
              <a:off x="6065583" y="5246774"/>
              <a:ext cx="510383" cy="389037"/>
              <a:chOff x="6065583" y="5246774"/>
              <a:chExt cx="510383" cy="389037"/>
            </a:xfrm>
          </p:grpSpPr>
          <p:sp>
            <p:nvSpPr>
              <p:cNvPr id="43" name="Freeform 33"/>
              <p:cNvSpPr/>
              <p:nvPr/>
            </p:nvSpPr>
            <p:spPr bwMode="auto">
              <a:xfrm>
                <a:off x="6065583" y="5281936"/>
                <a:ext cx="201656" cy="349776"/>
              </a:xfrm>
              <a:custGeom>
                <a:avLst/>
                <a:gdLst>
                  <a:gd name="T0" fmla="*/ 28 w 48"/>
                  <a:gd name="T1" fmla="*/ 0 h 83"/>
                  <a:gd name="T2" fmla="*/ 0 w 48"/>
                  <a:gd name="T3" fmla="*/ 9 h 83"/>
                  <a:gd name="T4" fmla="*/ 31 w 48"/>
                  <a:gd name="T5" fmla="*/ 78 h 83"/>
                  <a:gd name="T6" fmla="*/ 47 w 48"/>
                  <a:gd name="T7" fmla="*/ 83 h 83"/>
                  <a:gd name="T8" fmla="*/ 48 w 48"/>
                  <a:gd name="T9" fmla="*/ 83 h 83"/>
                  <a:gd name="T10" fmla="*/ 28 w 48"/>
                  <a:gd name="T11" fmla="*/ 0 h 83"/>
                </a:gdLst>
                <a:ahLst/>
                <a:cxnLst>
                  <a:cxn ang="0">
                    <a:pos x="T0" y="T1"/>
                  </a:cxn>
                  <a:cxn ang="0">
                    <a:pos x="T2" y="T3"/>
                  </a:cxn>
                  <a:cxn ang="0">
                    <a:pos x="T4" y="T5"/>
                  </a:cxn>
                  <a:cxn ang="0">
                    <a:pos x="T6" y="T7"/>
                  </a:cxn>
                  <a:cxn ang="0">
                    <a:pos x="T8" y="T9"/>
                  </a:cxn>
                  <a:cxn ang="0">
                    <a:pos x="T10" y="T11"/>
                  </a:cxn>
                </a:cxnLst>
                <a:rect l="0" t="0" r="r" b="b"/>
                <a:pathLst>
                  <a:path w="48" h="83">
                    <a:moveTo>
                      <a:pt x="28" y="0"/>
                    </a:moveTo>
                    <a:cubicBezTo>
                      <a:pt x="21" y="4"/>
                      <a:pt x="13" y="8"/>
                      <a:pt x="0" y="9"/>
                    </a:cubicBezTo>
                    <a:cubicBezTo>
                      <a:pt x="31" y="78"/>
                      <a:pt x="31" y="78"/>
                      <a:pt x="31" y="78"/>
                    </a:cubicBezTo>
                    <a:cubicBezTo>
                      <a:pt x="47" y="83"/>
                      <a:pt x="47" y="83"/>
                      <a:pt x="47" y="83"/>
                    </a:cubicBezTo>
                    <a:cubicBezTo>
                      <a:pt x="48" y="83"/>
                      <a:pt x="48" y="83"/>
                      <a:pt x="48" y="83"/>
                    </a:cubicBezTo>
                    <a:lnTo>
                      <a:pt x="28" y="0"/>
                    </a:lnTo>
                    <a:close/>
                  </a:path>
                </a:pathLst>
              </a:custGeom>
              <a:gradFill>
                <a:gsLst>
                  <a:gs pos="0">
                    <a:srgbClr val="F3E1CB">
                      <a:alpha val="51765"/>
                    </a:srgbClr>
                  </a:gs>
                  <a:gs pos="100000">
                    <a:srgbClr val="E7C397"/>
                  </a:gs>
                </a:gsLst>
                <a:lin ang="10800000" scaled="1"/>
              </a:gra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44" name="Freeform 34"/>
              <p:cNvSpPr/>
              <p:nvPr/>
            </p:nvSpPr>
            <p:spPr bwMode="auto">
              <a:xfrm>
                <a:off x="6383233" y="5287290"/>
                <a:ext cx="192733" cy="346207"/>
              </a:xfrm>
              <a:custGeom>
                <a:avLst/>
                <a:gdLst>
                  <a:gd name="T0" fmla="*/ 0 w 46"/>
                  <a:gd name="T1" fmla="*/ 82 h 82"/>
                  <a:gd name="T2" fmla="*/ 14 w 46"/>
                  <a:gd name="T3" fmla="*/ 79 h 82"/>
                  <a:gd name="T4" fmla="*/ 46 w 46"/>
                  <a:gd name="T5" fmla="*/ 8 h 82"/>
                  <a:gd name="T6" fmla="*/ 19 w 46"/>
                  <a:gd name="T7" fmla="*/ 0 h 82"/>
                  <a:gd name="T8" fmla="*/ 0 w 46"/>
                  <a:gd name="T9" fmla="*/ 82 h 82"/>
                </a:gdLst>
                <a:ahLst/>
                <a:cxnLst>
                  <a:cxn ang="0">
                    <a:pos x="T0" y="T1"/>
                  </a:cxn>
                  <a:cxn ang="0">
                    <a:pos x="T2" y="T3"/>
                  </a:cxn>
                  <a:cxn ang="0">
                    <a:pos x="T4" y="T5"/>
                  </a:cxn>
                  <a:cxn ang="0">
                    <a:pos x="T6" y="T7"/>
                  </a:cxn>
                  <a:cxn ang="0">
                    <a:pos x="T8" y="T9"/>
                  </a:cxn>
                </a:cxnLst>
                <a:rect l="0" t="0" r="r" b="b"/>
                <a:pathLst>
                  <a:path w="46" h="82">
                    <a:moveTo>
                      <a:pt x="0" y="82"/>
                    </a:moveTo>
                    <a:cubicBezTo>
                      <a:pt x="14" y="79"/>
                      <a:pt x="14" y="79"/>
                      <a:pt x="14" y="79"/>
                    </a:cubicBezTo>
                    <a:cubicBezTo>
                      <a:pt x="46" y="8"/>
                      <a:pt x="46" y="8"/>
                      <a:pt x="46" y="8"/>
                    </a:cubicBezTo>
                    <a:cubicBezTo>
                      <a:pt x="33" y="8"/>
                      <a:pt x="25" y="4"/>
                      <a:pt x="19" y="0"/>
                    </a:cubicBezTo>
                    <a:lnTo>
                      <a:pt x="0" y="82"/>
                    </a:lnTo>
                    <a:close/>
                  </a:path>
                </a:pathLst>
              </a:custGeom>
              <a:gradFill>
                <a:gsLst>
                  <a:gs pos="0">
                    <a:srgbClr val="C6A781">
                      <a:alpha val="51765"/>
                    </a:srgbClr>
                  </a:gs>
                  <a:gs pos="100000">
                    <a:srgbClr val="E7C397"/>
                  </a:gs>
                </a:gsLst>
                <a:lin ang="10800000" scaled="1"/>
              </a:gra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45" name="Freeform 35"/>
              <p:cNvSpPr/>
              <p:nvPr/>
            </p:nvSpPr>
            <p:spPr bwMode="auto">
              <a:xfrm>
                <a:off x="6186037" y="5246774"/>
                <a:ext cx="278393" cy="389037"/>
              </a:xfrm>
              <a:custGeom>
                <a:avLst/>
                <a:gdLst>
                  <a:gd name="T0" fmla="*/ 54 w 66"/>
                  <a:gd name="T1" fmla="*/ 4 h 92"/>
                  <a:gd name="T2" fmla="*/ 33 w 66"/>
                  <a:gd name="T3" fmla="*/ 0 h 92"/>
                  <a:gd name="T4" fmla="*/ 13 w 66"/>
                  <a:gd name="T5" fmla="*/ 3 h 92"/>
                  <a:gd name="T6" fmla="*/ 0 w 66"/>
                  <a:gd name="T7" fmla="*/ 9 h 92"/>
                  <a:gd name="T8" fmla="*/ 19 w 66"/>
                  <a:gd name="T9" fmla="*/ 92 h 92"/>
                  <a:gd name="T10" fmla="*/ 47 w 66"/>
                  <a:gd name="T11" fmla="*/ 92 h 92"/>
                  <a:gd name="T12" fmla="*/ 47 w 66"/>
                  <a:gd name="T13" fmla="*/ 91 h 92"/>
                  <a:gd name="T14" fmla="*/ 66 w 66"/>
                  <a:gd name="T15" fmla="*/ 10 h 92"/>
                  <a:gd name="T16" fmla="*/ 54 w 66"/>
                  <a:gd name="T17"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92">
                    <a:moveTo>
                      <a:pt x="54" y="4"/>
                    </a:moveTo>
                    <a:cubicBezTo>
                      <a:pt x="48" y="1"/>
                      <a:pt x="42" y="0"/>
                      <a:pt x="33" y="0"/>
                    </a:cubicBezTo>
                    <a:cubicBezTo>
                      <a:pt x="24" y="0"/>
                      <a:pt x="18" y="1"/>
                      <a:pt x="13" y="3"/>
                    </a:cubicBezTo>
                    <a:cubicBezTo>
                      <a:pt x="8" y="5"/>
                      <a:pt x="4" y="7"/>
                      <a:pt x="0" y="9"/>
                    </a:cubicBezTo>
                    <a:cubicBezTo>
                      <a:pt x="19" y="92"/>
                      <a:pt x="19" y="92"/>
                      <a:pt x="19" y="92"/>
                    </a:cubicBezTo>
                    <a:cubicBezTo>
                      <a:pt x="47" y="92"/>
                      <a:pt x="47" y="92"/>
                      <a:pt x="47" y="92"/>
                    </a:cubicBezTo>
                    <a:cubicBezTo>
                      <a:pt x="47" y="91"/>
                      <a:pt x="47" y="91"/>
                      <a:pt x="47" y="91"/>
                    </a:cubicBezTo>
                    <a:cubicBezTo>
                      <a:pt x="66" y="10"/>
                      <a:pt x="66" y="10"/>
                      <a:pt x="66" y="10"/>
                    </a:cubicBezTo>
                    <a:cubicBezTo>
                      <a:pt x="62" y="8"/>
                      <a:pt x="58" y="5"/>
                      <a:pt x="54" y="4"/>
                    </a:cubicBezTo>
                    <a:close/>
                  </a:path>
                </a:pathLst>
              </a:custGeom>
              <a:gradFill>
                <a:gsLst>
                  <a:gs pos="0">
                    <a:srgbClr val="E7C397">
                      <a:alpha val="51765"/>
                    </a:srgbClr>
                  </a:gs>
                  <a:gs pos="100000">
                    <a:srgbClr val="C6A781"/>
                  </a:gs>
                </a:gsLst>
                <a:lin ang="10800000" scaled="1"/>
              </a:gra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dirty="0">
                  <a:latin typeface="微软雅黑" panose="020B0503020204020204" pitchFamily="34" charset="-122"/>
                  <a:ea typeface="微软雅黑" panose="020B0503020204020204" pitchFamily="34" charset="-122"/>
                  <a:cs typeface="+mn-ea"/>
                  <a:sym typeface="+mn-lt"/>
                </a:endParaRPr>
              </a:p>
            </p:txBody>
          </p:sp>
        </p:grpSp>
      </p:grpSp>
      <p:grpSp>
        <p:nvGrpSpPr>
          <p:cNvPr id="4" name="组合 45"/>
          <p:cNvGrpSpPr/>
          <p:nvPr/>
        </p:nvGrpSpPr>
        <p:grpSpPr>
          <a:xfrm>
            <a:off x="3624818" y="1317181"/>
            <a:ext cx="4399372" cy="823938"/>
            <a:chOff x="3624818" y="1316774"/>
            <a:chExt cx="4399372" cy="823684"/>
          </a:xfrm>
        </p:grpSpPr>
        <p:grpSp>
          <p:nvGrpSpPr>
            <p:cNvPr id="5" name="组合 46"/>
            <p:cNvGrpSpPr/>
            <p:nvPr/>
          </p:nvGrpSpPr>
          <p:grpSpPr>
            <a:xfrm>
              <a:off x="6517609" y="1497956"/>
              <a:ext cx="1506581" cy="552861"/>
              <a:chOff x="7777163" y="1976438"/>
              <a:chExt cx="1778001" cy="652462"/>
            </a:xfrm>
          </p:grpSpPr>
          <p:sp>
            <p:nvSpPr>
              <p:cNvPr id="60" name="AutoShape 64"/>
              <p:cNvSpPr>
                <a:spLocks noChangeAspect="1" noChangeArrowheads="1" noTextEdit="1"/>
              </p:cNvSpPr>
              <p:nvPr/>
            </p:nvSpPr>
            <p:spPr bwMode="auto">
              <a:xfrm>
                <a:off x="7777163" y="1976438"/>
                <a:ext cx="177800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sp>
            <p:nvSpPr>
              <p:cNvPr id="61" name="Freeform 66"/>
              <p:cNvSpPr>
                <a:spLocks noEditPoints="1"/>
              </p:cNvSpPr>
              <p:nvPr/>
            </p:nvSpPr>
            <p:spPr bwMode="auto">
              <a:xfrm>
                <a:off x="9420226" y="2025650"/>
                <a:ext cx="134938" cy="452437"/>
              </a:xfrm>
              <a:custGeom>
                <a:avLst/>
                <a:gdLst>
                  <a:gd name="T0" fmla="*/ 85 w 85"/>
                  <a:gd name="T1" fmla="*/ 245 h 285"/>
                  <a:gd name="T2" fmla="*/ 71 w 85"/>
                  <a:gd name="T3" fmla="*/ 285 h 285"/>
                  <a:gd name="T4" fmla="*/ 59 w 85"/>
                  <a:gd name="T5" fmla="*/ 250 h 285"/>
                  <a:gd name="T6" fmla="*/ 59 w 85"/>
                  <a:gd name="T7" fmla="*/ 250 h 285"/>
                  <a:gd name="T8" fmla="*/ 0 w 85"/>
                  <a:gd name="T9" fmla="*/ 7 h 285"/>
                  <a:gd name="T10" fmla="*/ 26 w 85"/>
                  <a:gd name="T11" fmla="*/ 0 h 285"/>
                  <a:gd name="T12" fmla="*/ 85 w 85"/>
                  <a:gd name="T13" fmla="*/ 245 h 285"/>
                  <a:gd name="T14" fmla="*/ 85 w 85"/>
                  <a:gd name="T15" fmla="*/ 245 h 285"/>
                  <a:gd name="T16" fmla="*/ 83 w 85"/>
                  <a:gd name="T17" fmla="*/ 245 h 285"/>
                  <a:gd name="T18" fmla="*/ 23 w 85"/>
                  <a:gd name="T19" fmla="*/ 2 h 285"/>
                  <a:gd name="T20" fmla="*/ 2 w 85"/>
                  <a:gd name="T21" fmla="*/ 7 h 285"/>
                  <a:gd name="T22" fmla="*/ 61 w 85"/>
                  <a:gd name="T23" fmla="*/ 250 h 285"/>
                  <a:gd name="T24" fmla="*/ 71 w 85"/>
                  <a:gd name="T25" fmla="*/ 278 h 285"/>
                  <a:gd name="T26" fmla="*/ 83 w 85"/>
                  <a:gd name="T27" fmla="*/ 245 h 285"/>
                  <a:gd name="T28" fmla="*/ 83 w 85"/>
                  <a:gd name="T29" fmla="*/ 24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285">
                    <a:moveTo>
                      <a:pt x="85" y="245"/>
                    </a:moveTo>
                    <a:lnTo>
                      <a:pt x="71" y="285"/>
                    </a:lnTo>
                    <a:lnTo>
                      <a:pt x="59" y="250"/>
                    </a:lnTo>
                    <a:lnTo>
                      <a:pt x="59" y="250"/>
                    </a:lnTo>
                    <a:lnTo>
                      <a:pt x="0" y="7"/>
                    </a:lnTo>
                    <a:lnTo>
                      <a:pt x="26" y="0"/>
                    </a:lnTo>
                    <a:lnTo>
                      <a:pt x="85" y="245"/>
                    </a:lnTo>
                    <a:lnTo>
                      <a:pt x="85" y="245"/>
                    </a:lnTo>
                    <a:close/>
                    <a:moveTo>
                      <a:pt x="83" y="245"/>
                    </a:moveTo>
                    <a:lnTo>
                      <a:pt x="23" y="2"/>
                    </a:lnTo>
                    <a:lnTo>
                      <a:pt x="2" y="7"/>
                    </a:lnTo>
                    <a:lnTo>
                      <a:pt x="61" y="250"/>
                    </a:lnTo>
                    <a:lnTo>
                      <a:pt x="71" y="278"/>
                    </a:lnTo>
                    <a:lnTo>
                      <a:pt x="83" y="245"/>
                    </a:lnTo>
                    <a:lnTo>
                      <a:pt x="83" y="245"/>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sp>
            <p:nvSpPr>
              <p:cNvPr id="62" name="Freeform 67"/>
              <p:cNvSpPr>
                <a:spLocks noEditPoints="1"/>
              </p:cNvSpPr>
              <p:nvPr/>
            </p:nvSpPr>
            <p:spPr bwMode="auto">
              <a:xfrm>
                <a:off x="9386888" y="2036763"/>
                <a:ext cx="134938" cy="468312"/>
              </a:xfrm>
              <a:custGeom>
                <a:avLst/>
                <a:gdLst>
                  <a:gd name="T0" fmla="*/ 85 w 85"/>
                  <a:gd name="T1" fmla="*/ 293 h 295"/>
                  <a:gd name="T2" fmla="*/ 82 w 85"/>
                  <a:gd name="T3" fmla="*/ 295 h 295"/>
                  <a:gd name="T4" fmla="*/ 56 w 85"/>
                  <a:gd name="T5" fmla="*/ 250 h 295"/>
                  <a:gd name="T6" fmla="*/ 56 w 85"/>
                  <a:gd name="T7" fmla="*/ 250 h 295"/>
                  <a:gd name="T8" fmla="*/ 0 w 85"/>
                  <a:gd name="T9" fmla="*/ 5 h 295"/>
                  <a:gd name="T10" fmla="*/ 23 w 85"/>
                  <a:gd name="T11" fmla="*/ 0 h 295"/>
                  <a:gd name="T12" fmla="*/ 82 w 85"/>
                  <a:gd name="T13" fmla="*/ 243 h 295"/>
                  <a:gd name="T14" fmla="*/ 85 w 85"/>
                  <a:gd name="T15" fmla="*/ 293 h 295"/>
                  <a:gd name="T16" fmla="*/ 85 w 85"/>
                  <a:gd name="T17" fmla="*/ 293 h 295"/>
                  <a:gd name="T18" fmla="*/ 80 w 85"/>
                  <a:gd name="T19" fmla="*/ 243 h 295"/>
                  <a:gd name="T20" fmla="*/ 21 w 85"/>
                  <a:gd name="T21" fmla="*/ 2 h 295"/>
                  <a:gd name="T22" fmla="*/ 2 w 85"/>
                  <a:gd name="T23" fmla="*/ 7 h 295"/>
                  <a:gd name="T24" fmla="*/ 59 w 85"/>
                  <a:gd name="T25" fmla="*/ 248 h 295"/>
                  <a:gd name="T26" fmla="*/ 82 w 85"/>
                  <a:gd name="T27" fmla="*/ 290 h 295"/>
                  <a:gd name="T28" fmla="*/ 80 w 85"/>
                  <a:gd name="T29" fmla="*/ 243 h 295"/>
                  <a:gd name="T30" fmla="*/ 80 w 85"/>
                  <a:gd name="T31" fmla="*/ 243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295">
                    <a:moveTo>
                      <a:pt x="85" y="293"/>
                    </a:moveTo>
                    <a:lnTo>
                      <a:pt x="82" y="295"/>
                    </a:lnTo>
                    <a:lnTo>
                      <a:pt x="56" y="250"/>
                    </a:lnTo>
                    <a:lnTo>
                      <a:pt x="56" y="250"/>
                    </a:lnTo>
                    <a:lnTo>
                      <a:pt x="0" y="5"/>
                    </a:lnTo>
                    <a:lnTo>
                      <a:pt x="23" y="0"/>
                    </a:lnTo>
                    <a:lnTo>
                      <a:pt x="82" y="243"/>
                    </a:lnTo>
                    <a:lnTo>
                      <a:pt x="85" y="293"/>
                    </a:lnTo>
                    <a:lnTo>
                      <a:pt x="85" y="293"/>
                    </a:lnTo>
                    <a:close/>
                    <a:moveTo>
                      <a:pt x="80" y="243"/>
                    </a:moveTo>
                    <a:lnTo>
                      <a:pt x="21" y="2"/>
                    </a:lnTo>
                    <a:lnTo>
                      <a:pt x="2" y="7"/>
                    </a:lnTo>
                    <a:lnTo>
                      <a:pt x="59" y="248"/>
                    </a:lnTo>
                    <a:lnTo>
                      <a:pt x="82" y="290"/>
                    </a:lnTo>
                    <a:lnTo>
                      <a:pt x="80" y="243"/>
                    </a:lnTo>
                    <a:lnTo>
                      <a:pt x="80" y="243"/>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sp>
            <p:nvSpPr>
              <p:cNvPr id="63" name="Freeform 68"/>
              <p:cNvSpPr>
                <a:spLocks noEditPoints="1"/>
              </p:cNvSpPr>
              <p:nvPr/>
            </p:nvSpPr>
            <p:spPr bwMode="auto">
              <a:xfrm>
                <a:off x="9348788" y="2044700"/>
                <a:ext cx="142875" cy="441325"/>
              </a:xfrm>
              <a:custGeom>
                <a:avLst/>
                <a:gdLst>
                  <a:gd name="T0" fmla="*/ 83 w 90"/>
                  <a:gd name="T1" fmla="*/ 243 h 278"/>
                  <a:gd name="T2" fmla="*/ 90 w 90"/>
                  <a:gd name="T3" fmla="*/ 278 h 278"/>
                  <a:gd name="T4" fmla="*/ 59 w 90"/>
                  <a:gd name="T5" fmla="*/ 250 h 278"/>
                  <a:gd name="T6" fmla="*/ 59 w 90"/>
                  <a:gd name="T7" fmla="*/ 250 h 278"/>
                  <a:gd name="T8" fmla="*/ 0 w 90"/>
                  <a:gd name="T9" fmla="*/ 7 h 278"/>
                  <a:gd name="T10" fmla="*/ 24 w 90"/>
                  <a:gd name="T11" fmla="*/ 0 h 278"/>
                  <a:gd name="T12" fmla="*/ 83 w 90"/>
                  <a:gd name="T13" fmla="*/ 243 h 278"/>
                  <a:gd name="T14" fmla="*/ 83 w 90"/>
                  <a:gd name="T15" fmla="*/ 243 h 278"/>
                  <a:gd name="T16" fmla="*/ 80 w 90"/>
                  <a:gd name="T17" fmla="*/ 245 h 278"/>
                  <a:gd name="T18" fmla="*/ 21 w 90"/>
                  <a:gd name="T19" fmla="*/ 2 h 278"/>
                  <a:gd name="T20" fmla="*/ 2 w 90"/>
                  <a:gd name="T21" fmla="*/ 7 h 278"/>
                  <a:gd name="T22" fmla="*/ 59 w 90"/>
                  <a:gd name="T23" fmla="*/ 250 h 278"/>
                  <a:gd name="T24" fmla="*/ 85 w 90"/>
                  <a:gd name="T25" fmla="*/ 273 h 278"/>
                  <a:gd name="T26" fmla="*/ 80 w 90"/>
                  <a:gd name="T27" fmla="*/ 245 h 278"/>
                  <a:gd name="T28" fmla="*/ 80 w 90"/>
                  <a:gd name="T29" fmla="*/ 245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278">
                    <a:moveTo>
                      <a:pt x="83" y="243"/>
                    </a:moveTo>
                    <a:lnTo>
                      <a:pt x="90" y="278"/>
                    </a:lnTo>
                    <a:lnTo>
                      <a:pt x="59" y="250"/>
                    </a:lnTo>
                    <a:lnTo>
                      <a:pt x="59" y="250"/>
                    </a:lnTo>
                    <a:lnTo>
                      <a:pt x="0" y="7"/>
                    </a:lnTo>
                    <a:lnTo>
                      <a:pt x="24" y="0"/>
                    </a:lnTo>
                    <a:lnTo>
                      <a:pt x="83" y="243"/>
                    </a:lnTo>
                    <a:lnTo>
                      <a:pt x="83" y="243"/>
                    </a:lnTo>
                    <a:close/>
                    <a:moveTo>
                      <a:pt x="80" y="245"/>
                    </a:moveTo>
                    <a:lnTo>
                      <a:pt x="21" y="2"/>
                    </a:lnTo>
                    <a:lnTo>
                      <a:pt x="2" y="7"/>
                    </a:lnTo>
                    <a:lnTo>
                      <a:pt x="59" y="250"/>
                    </a:lnTo>
                    <a:lnTo>
                      <a:pt x="85" y="273"/>
                    </a:lnTo>
                    <a:lnTo>
                      <a:pt x="80" y="245"/>
                    </a:lnTo>
                    <a:lnTo>
                      <a:pt x="80" y="245"/>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sp>
            <p:nvSpPr>
              <p:cNvPr id="64" name="Freeform 69"/>
              <p:cNvSpPr/>
              <p:nvPr/>
            </p:nvSpPr>
            <p:spPr bwMode="auto">
              <a:xfrm>
                <a:off x="9517063" y="2560638"/>
                <a:ext cx="26988" cy="57150"/>
              </a:xfrm>
              <a:custGeom>
                <a:avLst/>
                <a:gdLst>
                  <a:gd name="T0" fmla="*/ 0 w 17"/>
                  <a:gd name="T1" fmla="*/ 5 h 36"/>
                  <a:gd name="T2" fmla="*/ 17 w 17"/>
                  <a:gd name="T3" fmla="*/ 36 h 36"/>
                  <a:gd name="T4" fmla="*/ 17 w 17"/>
                  <a:gd name="T5" fmla="*/ 0 h 36"/>
                  <a:gd name="T6" fmla="*/ 0 w 17"/>
                  <a:gd name="T7" fmla="*/ 5 h 36"/>
                </a:gdLst>
                <a:ahLst/>
                <a:cxnLst>
                  <a:cxn ang="0">
                    <a:pos x="T0" y="T1"/>
                  </a:cxn>
                  <a:cxn ang="0">
                    <a:pos x="T2" y="T3"/>
                  </a:cxn>
                  <a:cxn ang="0">
                    <a:pos x="T4" y="T5"/>
                  </a:cxn>
                  <a:cxn ang="0">
                    <a:pos x="T6" y="T7"/>
                  </a:cxn>
                </a:cxnLst>
                <a:rect l="0" t="0" r="r" b="b"/>
                <a:pathLst>
                  <a:path w="17" h="36">
                    <a:moveTo>
                      <a:pt x="0" y="5"/>
                    </a:moveTo>
                    <a:lnTo>
                      <a:pt x="17" y="36"/>
                    </a:lnTo>
                    <a:lnTo>
                      <a:pt x="17" y="0"/>
                    </a:lnTo>
                    <a:lnTo>
                      <a:pt x="0" y="5"/>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sp>
            <p:nvSpPr>
              <p:cNvPr id="65" name="Freeform 70"/>
              <p:cNvSpPr>
                <a:spLocks noEditPoints="1"/>
              </p:cNvSpPr>
              <p:nvPr/>
            </p:nvSpPr>
            <p:spPr bwMode="auto">
              <a:xfrm>
                <a:off x="9345613" y="2014538"/>
                <a:ext cx="115888" cy="44450"/>
              </a:xfrm>
              <a:custGeom>
                <a:avLst/>
                <a:gdLst>
                  <a:gd name="T0" fmla="*/ 73 w 73"/>
                  <a:gd name="T1" fmla="*/ 9 h 28"/>
                  <a:gd name="T2" fmla="*/ 2 w 73"/>
                  <a:gd name="T3" fmla="*/ 28 h 28"/>
                  <a:gd name="T4" fmla="*/ 2 w 73"/>
                  <a:gd name="T5" fmla="*/ 26 h 28"/>
                  <a:gd name="T6" fmla="*/ 0 w 73"/>
                  <a:gd name="T7" fmla="*/ 16 h 28"/>
                  <a:gd name="T8" fmla="*/ 70 w 73"/>
                  <a:gd name="T9" fmla="*/ 0 h 28"/>
                  <a:gd name="T10" fmla="*/ 73 w 73"/>
                  <a:gd name="T11" fmla="*/ 9 h 28"/>
                  <a:gd name="T12" fmla="*/ 73 w 73"/>
                  <a:gd name="T13" fmla="*/ 9 h 28"/>
                  <a:gd name="T14" fmla="*/ 4 w 73"/>
                  <a:gd name="T15" fmla="*/ 26 h 28"/>
                  <a:gd name="T16" fmla="*/ 4 w 73"/>
                  <a:gd name="T17" fmla="*/ 26 h 28"/>
                  <a:gd name="T18" fmla="*/ 4 w 73"/>
                  <a:gd name="T19" fmla="*/ 26 h 28"/>
                  <a:gd name="T20" fmla="*/ 4 w 73"/>
                  <a:gd name="T21" fmla="*/ 26 h 28"/>
                  <a:gd name="T22" fmla="*/ 70 w 73"/>
                  <a:gd name="T23" fmla="*/ 9 h 28"/>
                  <a:gd name="T24" fmla="*/ 68 w 73"/>
                  <a:gd name="T25" fmla="*/ 2 h 28"/>
                  <a:gd name="T26" fmla="*/ 2 w 73"/>
                  <a:gd name="T27" fmla="*/ 16 h 28"/>
                  <a:gd name="T28" fmla="*/ 4 w 73"/>
                  <a:gd name="T29" fmla="*/ 23 h 28"/>
                  <a:gd name="T30" fmla="*/ 70 w 73"/>
                  <a:gd name="T31" fmla="*/ 9 h 28"/>
                  <a:gd name="T32" fmla="*/ 70 w 73"/>
                  <a:gd name="T33"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28">
                    <a:moveTo>
                      <a:pt x="73" y="9"/>
                    </a:moveTo>
                    <a:lnTo>
                      <a:pt x="2" y="28"/>
                    </a:lnTo>
                    <a:lnTo>
                      <a:pt x="2" y="26"/>
                    </a:lnTo>
                    <a:lnTo>
                      <a:pt x="0" y="16"/>
                    </a:lnTo>
                    <a:lnTo>
                      <a:pt x="70" y="0"/>
                    </a:lnTo>
                    <a:lnTo>
                      <a:pt x="73" y="9"/>
                    </a:lnTo>
                    <a:lnTo>
                      <a:pt x="73" y="9"/>
                    </a:lnTo>
                    <a:close/>
                    <a:moveTo>
                      <a:pt x="4" y="26"/>
                    </a:moveTo>
                    <a:lnTo>
                      <a:pt x="4" y="26"/>
                    </a:lnTo>
                    <a:lnTo>
                      <a:pt x="4" y="26"/>
                    </a:lnTo>
                    <a:lnTo>
                      <a:pt x="4" y="26"/>
                    </a:lnTo>
                    <a:close/>
                    <a:moveTo>
                      <a:pt x="70" y="9"/>
                    </a:moveTo>
                    <a:lnTo>
                      <a:pt x="68" y="2"/>
                    </a:lnTo>
                    <a:lnTo>
                      <a:pt x="2" y="16"/>
                    </a:lnTo>
                    <a:lnTo>
                      <a:pt x="4" y="23"/>
                    </a:lnTo>
                    <a:lnTo>
                      <a:pt x="70" y="9"/>
                    </a:lnTo>
                    <a:lnTo>
                      <a:pt x="70" y="9"/>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sp>
            <p:nvSpPr>
              <p:cNvPr id="66" name="Freeform 71"/>
              <p:cNvSpPr>
                <a:spLocks noEditPoints="1"/>
              </p:cNvSpPr>
              <p:nvPr/>
            </p:nvSpPr>
            <p:spPr bwMode="auto">
              <a:xfrm>
                <a:off x="9337676" y="1976438"/>
                <a:ext cx="217488" cy="644525"/>
              </a:xfrm>
              <a:custGeom>
                <a:avLst/>
                <a:gdLst>
                  <a:gd name="T0" fmla="*/ 38 w 58"/>
                  <a:gd name="T1" fmla="*/ 121 h 172"/>
                  <a:gd name="T2" fmla="*/ 37 w 58"/>
                  <a:gd name="T3" fmla="*/ 121 h 172"/>
                  <a:gd name="T4" fmla="*/ 38 w 58"/>
                  <a:gd name="T5" fmla="*/ 122 h 172"/>
                  <a:gd name="T6" fmla="*/ 38 w 58"/>
                  <a:gd name="T7" fmla="*/ 122 h 172"/>
                  <a:gd name="T8" fmla="*/ 38 w 58"/>
                  <a:gd name="T9" fmla="*/ 122 h 172"/>
                  <a:gd name="T10" fmla="*/ 38 w 58"/>
                  <a:gd name="T11" fmla="*/ 121 h 172"/>
                  <a:gd name="T12" fmla="*/ 33 w 58"/>
                  <a:gd name="T13" fmla="*/ 15 h 172"/>
                  <a:gd name="T14" fmla="*/ 33 w 58"/>
                  <a:gd name="T15" fmla="*/ 13 h 172"/>
                  <a:gd name="T16" fmla="*/ 31 w 58"/>
                  <a:gd name="T17" fmla="*/ 4 h 172"/>
                  <a:gd name="T18" fmla="*/ 25 w 58"/>
                  <a:gd name="T19" fmla="*/ 0 h 172"/>
                  <a:gd name="T20" fmla="*/ 4 w 58"/>
                  <a:gd name="T21" fmla="*/ 5 h 172"/>
                  <a:gd name="T22" fmla="*/ 1 w 58"/>
                  <a:gd name="T23" fmla="*/ 11 h 172"/>
                  <a:gd name="T24" fmla="*/ 3 w 58"/>
                  <a:gd name="T25" fmla="*/ 20 h 172"/>
                  <a:gd name="T26" fmla="*/ 4 w 58"/>
                  <a:gd name="T27" fmla="*/ 22 h 172"/>
                  <a:gd name="T28" fmla="*/ 3 w 58"/>
                  <a:gd name="T29" fmla="*/ 21 h 172"/>
                  <a:gd name="T30" fmla="*/ 4 w 58"/>
                  <a:gd name="T31" fmla="*/ 21 h 172"/>
                  <a:gd name="T32" fmla="*/ 4 w 58"/>
                  <a:gd name="T33" fmla="*/ 20 h 172"/>
                  <a:gd name="T34" fmla="*/ 1 w 58"/>
                  <a:gd name="T35" fmla="*/ 11 h 172"/>
                  <a:gd name="T36" fmla="*/ 5 w 58"/>
                  <a:gd name="T37" fmla="*/ 6 h 172"/>
                  <a:gd name="T38" fmla="*/ 25 w 58"/>
                  <a:gd name="T39" fmla="*/ 1 h 172"/>
                  <a:gd name="T40" fmla="*/ 30 w 58"/>
                  <a:gd name="T41" fmla="*/ 4 h 172"/>
                  <a:gd name="T42" fmla="*/ 32 w 58"/>
                  <a:gd name="T43" fmla="*/ 13 h 172"/>
                  <a:gd name="T44" fmla="*/ 32 w 58"/>
                  <a:gd name="T45" fmla="*/ 14 h 172"/>
                  <a:gd name="T46" fmla="*/ 33 w 58"/>
                  <a:gd name="T47" fmla="*/ 14 h 172"/>
                  <a:gd name="T48" fmla="*/ 33 w 58"/>
                  <a:gd name="T49" fmla="*/ 15 h 172"/>
                  <a:gd name="T50" fmla="*/ 14 w 58"/>
                  <a:gd name="T51" fmla="*/ 23 h 172"/>
                  <a:gd name="T52" fmla="*/ 14 w 58"/>
                  <a:gd name="T53" fmla="*/ 22 h 172"/>
                  <a:gd name="T54" fmla="*/ 14 w 58"/>
                  <a:gd name="T55" fmla="*/ 22 h 172"/>
                  <a:gd name="T56" fmla="*/ 14 w 58"/>
                  <a:gd name="T57" fmla="*/ 22 h 172"/>
                  <a:gd name="T58" fmla="*/ 14 w 58"/>
                  <a:gd name="T59" fmla="*/ 23 h 172"/>
                  <a:gd name="T60" fmla="*/ 27 w 58"/>
                  <a:gd name="T61" fmla="*/ 123 h 172"/>
                  <a:gd name="T62" fmla="*/ 55 w 58"/>
                  <a:gd name="T63" fmla="*/ 172 h 172"/>
                  <a:gd name="T64" fmla="*/ 58 w 58"/>
                  <a:gd name="T65" fmla="*/ 116 h 172"/>
                  <a:gd name="T66" fmla="*/ 57 w 58"/>
                  <a:gd name="T67" fmla="*/ 116 h 172"/>
                  <a:gd name="T68" fmla="*/ 57 w 58"/>
                  <a:gd name="T69" fmla="*/ 117 h 172"/>
                  <a:gd name="T70" fmla="*/ 57 w 58"/>
                  <a:gd name="T71" fmla="*/ 119 h 172"/>
                  <a:gd name="T72" fmla="*/ 54 w 58"/>
                  <a:gd name="T73" fmla="*/ 169 h 172"/>
                  <a:gd name="T74" fmla="*/ 29 w 58"/>
                  <a:gd name="T75" fmla="*/ 125 h 172"/>
                  <a:gd name="T76" fmla="*/ 28 w 58"/>
                  <a:gd name="T77" fmla="*/ 124 h 172"/>
                  <a:gd name="T78" fmla="*/ 28 w 58"/>
                  <a:gd name="T79" fmla="*/ 123 h 172"/>
                  <a:gd name="T80" fmla="*/ 27 w 58"/>
                  <a:gd name="T81" fmla="*/ 123 h 172"/>
                  <a:gd name="T82" fmla="*/ 48 w 58"/>
                  <a:gd name="T83" fmla="*/ 118 h 172"/>
                  <a:gd name="T84" fmla="*/ 47 w 58"/>
                  <a:gd name="T85" fmla="*/ 118 h 172"/>
                  <a:gd name="T86" fmla="*/ 47 w 58"/>
                  <a:gd name="T87" fmla="*/ 119 h 172"/>
                  <a:gd name="T88" fmla="*/ 47 w 58"/>
                  <a:gd name="T89" fmla="*/ 119 h 172"/>
                  <a:gd name="T90" fmla="*/ 48 w 58"/>
                  <a:gd name="T91" fmla="*/ 119 h 172"/>
                  <a:gd name="T92" fmla="*/ 48 w 58"/>
                  <a:gd name="T93" fmla="*/ 119 h 172"/>
                  <a:gd name="T94" fmla="*/ 48 w 58"/>
                  <a:gd name="T95" fmla="*/ 118 h 172"/>
                  <a:gd name="T96" fmla="*/ 24 w 58"/>
                  <a:gd name="T97" fmla="*/ 20 h 172"/>
                  <a:gd name="T98" fmla="*/ 24 w 58"/>
                  <a:gd name="T99" fmla="*/ 20 h 172"/>
                  <a:gd name="T100" fmla="*/ 24 w 58"/>
                  <a:gd name="T101" fmla="*/ 19 h 172"/>
                  <a:gd name="T102" fmla="*/ 23 w 58"/>
                  <a:gd name="T103" fmla="*/ 19 h 172"/>
                  <a:gd name="T104" fmla="*/ 24 w 58"/>
                  <a:gd name="T105" fmla="*/ 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172">
                    <a:moveTo>
                      <a:pt x="38" y="121"/>
                    </a:moveTo>
                    <a:cubicBezTo>
                      <a:pt x="37" y="121"/>
                      <a:pt x="37" y="121"/>
                      <a:pt x="37" y="121"/>
                    </a:cubicBezTo>
                    <a:cubicBezTo>
                      <a:pt x="38" y="122"/>
                      <a:pt x="38" y="122"/>
                      <a:pt x="38" y="122"/>
                    </a:cubicBezTo>
                    <a:cubicBezTo>
                      <a:pt x="38" y="122"/>
                      <a:pt x="38" y="122"/>
                      <a:pt x="38" y="122"/>
                    </a:cubicBezTo>
                    <a:cubicBezTo>
                      <a:pt x="38" y="122"/>
                      <a:pt x="38" y="122"/>
                      <a:pt x="38" y="122"/>
                    </a:cubicBezTo>
                    <a:cubicBezTo>
                      <a:pt x="38" y="121"/>
                      <a:pt x="38" y="121"/>
                      <a:pt x="38" y="121"/>
                    </a:cubicBezTo>
                    <a:close/>
                    <a:moveTo>
                      <a:pt x="33" y="15"/>
                    </a:moveTo>
                    <a:cubicBezTo>
                      <a:pt x="33" y="14"/>
                      <a:pt x="33" y="14"/>
                      <a:pt x="33" y="13"/>
                    </a:cubicBezTo>
                    <a:cubicBezTo>
                      <a:pt x="31" y="4"/>
                      <a:pt x="31" y="4"/>
                      <a:pt x="31" y="4"/>
                    </a:cubicBezTo>
                    <a:cubicBezTo>
                      <a:pt x="30" y="1"/>
                      <a:pt x="27" y="0"/>
                      <a:pt x="25" y="0"/>
                    </a:cubicBezTo>
                    <a:cubicBezTo>
                      <a:pt x="4" y="5"/>
                      <a:pt x="4" y="5"/>
                      <a:pt x="4" y="5"/>
                    </a:cubicBezTo>
                    <a:cubicBezTo>
                      <a:pt x="2" y="6"/>
                      <a:pt x="0" y="9"/>
                      <a:pt x="1" y="11"/>
                    </a:cubicBezTo>
                    <a:cubicBezTo>
                      <a:pt x="3" y="20"/>
                      <a:pt x="3" y="20"/>
                      <a:pt x="3" y="20"/>
                    </a:cubicBezTo>
                    <a:cubicBezTo>
                      <a:pt x="3" y="21"/>
                      <a:pt x="3" y="21"/>
                      <a:pt x="4" y="22"/>
                    </a:cubicBezTo>
                    <a:cubicBezTo>
                      <a:pt x="3" y="21"/>
                      <a:pt x="3" y="21"/>
                      <a:pt x="3" y="21"/>
                    </a:cubicBezTo>
                    <a:cubicBezTo>
                      <a:pt x="4" y="21"/>
                      <a:pt x="4" y="21"/>
                      <a:pt x="4" y="21"/>
                    </a:cubicBezTo>
                    <a:cubicBezTo>
                      <a:pt x="4" y="20"/>
                      <a:pt x="4" y="20"/>
                      <a:pt x="4" y="20"/>
                    </a:cubicBezTo>
                    <a:cubicBezTo>
                      <a:pt x="1" y="11"/>
                      <a:pt x="1" y="11"/>
                      <a:pt x="1" y="11"/>
                    </a:cubicBezTo>
                    <a:cubicBezTo>
                      <a:pt x="1" y="9"/>
                      <a:pt x="2" y="7"/>
                      <a:pt x="5" y="6"/>
                    </a:cubicBezTo>
                    <a:cubicBezTo>
                      <a:pt x="25" y="1"/>
                      <a:pt x="25" y="1"/>
                      <a:pt x="25" y="1"/>
                    </a:cubicBezTo>
                    <a:cubicBezTo>
                      <a:pt x="27" y="1"/>
                      <a:pt x="29" y="2"/>
                      <a:pt x="30" y="4"/>
                    </a:cubicBezTo>
                    <a:cubicBezTo>
                      <a:pt x="32" y="13"/>
                      <a:pt x="32" y="13"/>
                      <a:pt x="32" y="13"/>
                    </a:cubicBezTo>
                    <a:cubicBezTo>
                      <a:pt x="32" y="13"/>
                      <a:pt x="32" y="14"/>
                      <a:pt x="32" y="14"/>
                    </a:cubicBezTo>
                    <a:cubicBezTo>
                      <a:pt x="33" y="14"/>
                      <a:pt x="33" y="14"/>
                      <a:pt x="33" y="14"/>
                    </a:cubicBezTo>
                    <a:lnTo>
                      <a:pt x="33" y="15"/>
                    </a:lnTo>
                    <a:close/>
                    <a:moveTo>
                      <a:pt x="14" y="23"/>
                    </a:moveTo>
                    <a:cubicBezTo>
                      <a:pt x="14" y="22"/>
                      <a:pt x="14" y="22"/>
                      <a:pt x="14" y="22"/>
                    </a:cubicBezTo>
                    <a:cubicBezTo>
                      <a:pt x="14" y="22"/>
                      <a:pt x="14" y="22"/>
                      <a:pt x="14" y="22"/>
                    </a:cubicBezTo>
                    <a:cubicBezTo>
                      <a:pt x="14" y="22"/>
                      <a:pt x="14" y="22"/>
                      <a:pt x="14" y="22"/>
                    </a:cubicBezTo>
                    <a:lnTo>
                      <a:pt x="14" y="23"/>
                    </a:lnTo>
                    <a:close/>
                    <a:moveTo>
                      <a:pt x="27" y="123"/>
                    </a:moveTo>
                    <a:cubicBezTo>
                      <a:pt x="55" y="172"/>
                      <a:pt x="55" y="172"/>
                      <a:pt x="55" y="172"/>
                    </a:cubicBezTo>
                    <a:cubicBezTo>
                      <a:pt x="58" y="116"/>
                      <a:pt x="58" y="116"/>
                      <a:pt x="58" y="116"/>
                    </a:cubicBezTo>
                    <a:cubicBezTo>
                      <a:pt x="57" y="116"/>
                      <a:pt x="57" y="116"/>
                      <a:pt x="57" y="116"/>
                    </a:cubicBezTo>
                    <a:cubicBezTo>
                      <a:pt x="57" y="117"/>
                      <a:pt x="57" y="117"/>
                      <a:pt x="57" y="117"/>
                    </a:cubicBezTo>
                    <a:cubicBezTo>
                      <a:pt x="57" y="119"/>
                      <a:pt x="57" y="119"/>
                      <a:pt x="57" y="119"/>
                    </a:cubicBezTo>
                    <a:cubicBezTo>
                      <a:pt x="54" y="169"/>
                      <a:pt x="54" y="169"/>
                      <a:pt x="54" y="169"/>
                    </a:cubicBezTo>
                    <a:cubicBezTo>
                      <a:pt x="29" y="125"/>
                      <a:pt x="29" y="125"/>
                      <a:pt x="29" y="125"/>
                    </a:cubicBezTo>
                    <a:cubicBezTo>
                      <a:pt x="28" y="124"/>
                      <a:pt x="28" y="124"/>
                      <a:pt x="28" y="124"/>
                    </a:cubicBezTo>
                    <a:cubicBezTo>
                      <a:pt x="28" y="123"/>
                      <a:pt x="28" y="123"/>
                      <a:pt x="28" y="123"/>
                    </a:cubicBezTo>
                    <a:lnTo>
                      <a:pt x="27" y="123"/>
                    </a:lnTo>
                    <a:close/>
                    <a:moveTo>
                      <a:pt x="48" y="118"/>
                    </a:moveTo>
                    <a:cubicBezTo>
                      <a:pt x="47" y="118"/>
                      <a:pt x="47" y="118"/>
                      <a:pt x="47" y="118"/>
                    </a:cubicBezTo>
                    <a:cubicBezTo>
                      <a:pt x="47" y="119"/>
                      <a:pt x="47" y="119"/>
                      <a:pt x="47" y="119"/>
                    </a:cubicBezTo>
                    <a:cubicBezTo>
                      <a:pt x="47" y="119"/>
                      <a:pt x="47" y="119"/>
                      <a:pt x="47" y="119"/>
                    </a:cubicBezTo>
                    <a:cubicBezTo>
                      <a:pt x="48" y="119"/>
                      <a:pt x="48" y="119"/>
                      <a:pt x="48" y="119"/>
                    </a:cubicBezTo>
                    <a:cubicBezTo>
                      <a:pt x="48" y="119"/>
                      <a:pt x="48" y="119"/>
                      <a:pt x="48" y="119"/>
                    </a:cubicBezTo>
                    <a:lnTo>
                      <a:pt x="48" y="118"/>
                    </a:lnTo>
                    <a:close/>
                    <a:moveTo>
                      <a:pt x="24" y="20"/>
                    </a:moveTo>
                    <a:cubicBezTo>
                      <a:pt x="24" y="20"/>
                      <a:pt x="24" y="20"/>
                      <a:pt x="24" y="20"/>
                    </a:cubicBezTo>
                    <a:cubicBezTo>
                      <a:pt x="24" y="19"/>
                      <a:pt x="24" y="19"/>
                      <a:pt x="24" y="19"/>
                    </a:cubicBezTo>
                    <a:cubicBezTo>
                      <a:pt x="23" y="19"/>
                      <a:pt x="23" y="19"/>
                      <a:pt x="23" y="19"/>
                    </a:cubicBezTo>
                    <a:lnTo>
                      <a:pt x="24" y="20"/>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sp>
            <p:nvSpPr>
              <p:cNvPr id="67" name="Freeform 72"/>
              <p:cNvSpPr/>
              <p:nvPr/>
            </p:nvSpPr>
            <p:spPr bwMode="auto">
              <a:xfrm>
                <a:off x="7777163" y="2617788"/>
                <a:ext cx="1762125" cy="11112"/>
              </a:xfrm>
              <a:custGeom>
                <a:avLst/>
                <a:gdLst>
                  <a:gd name="T0" fmla="*/ 1110 w 1110"/>
                  <a:gd name="T1" fmla="*/ 7 h 7"/>
                  <a:gd name="T2" fmla="*/ 1110 w 1110"/>
                  <a:gd name="T3" fmla="*/ 0 h 7"/>
                  <a:gd name="T4" fmla="*/ 0 w 1110"/>
                  <a:gd name="T5" fmla="*/ 0 h 7"/>
                  <a:gd name="T6" fmla="*/ 0 w 1110"/>
                  <a:gd name="T7" fmla="*/ 7 h 7"/>
                  <a:gd name="T8" fmla="*/ 1110 w 1110"/>
                  <a:gd name="T9" fmla="*/ 7 h 7"/>
                  <a:gd name="T10" fmla="*/ 1110 w 1110"/>
                  <a:gd name="T11" fmla="*/ 7 h 7"/>
                </a:gdLst>
                <a:ahLst/>
                <a:cxnLst>
                  <a:cxn ang="0">
                    <a:pos x="T0" y="T1"/>
                  </a:cxn>
                  <a:cxn ang="0">
                    <a:pos x="T2" y="T3"/>
                  </a:cxn>
                  <a:cxn ang="0">
                    <a:pos x="T4" y="T5"/>
                  </a:cxn>
                  <a:cxn ang="0">
                    <a:pos x="T6" y="T7"/>
                  </a:cxn>
                  <a:cxn ang="0">
                    <a:pos x="T8" y="T9"/>
                  </a:cxn>
                  <a:cxn ang="0">
                    <a:pos x="T10" y="T11"/>
                  </a:cxn>
                </a:cxnLst>
                <a:rect l="0" t="0" r="r" b="b"/>
                <a:pathLst>
                  <a:path w="1110" h="7">
                    <a:moveTo>
                      <a:pt x="1110" y="7"/>
                    </a:moveTo>
                    <a:lnTo>
                      <a:pt x="1110" y="0"/>
                    </a:lnTo>
                    <a:lnTo>
                      <a:pt x="0" y="0"/>
                    </a:lnTo>
                    <a:lnTo>
                      <a:pt x="0" y="7"/>
                    </a:lnTo>
                    <a:lnTo>
                      <a:pt x="1110" y="7"/>
                    </a:lnTo>
                    <a:lnTo>
                      <a:pt x="1110" y="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grpSp>
        <p:sp>
          <p:nvSpPr>
            <p:cNvPr id="48" name="TextBox 47"/>
            <p:cNvSpPr txBox="1"/>
            <p:nvPr/>
          </p:nvSpPr>
          <p:spPr>
            <a:xfrm>
              <a:off x="6577640" y="1555410"/>
              <a:ext cx="1082348" cy="399987"/>
            </a:xfrm>
            <a:prstGeom prst="rect">
              <a:avLst/>
            </a:prstGeom>
            <a:noFill/>
          </p:spPr>
          <p:txBody>
            <a:bodyPr wrap="none" rtlCol="0">
              <a:spAutoFit/>
            </a:bodyPr>
            <a:lstStyle/>
            <a:p>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用心服务打造客</a:t>
              </a:r>
              <a:endParaRPr lang="en-US" altLang="zh-CN" sz="1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endParaRPr>
            </a:p>
            <a:p>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户最满意的作品</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6" name="组合 48"/>
            <p:cNvGrpSpPr/>
            <p:nvPr/>
          </p:nvGrpSpPr>
          <p:grpSpPr>
            <a:xfrm>
              <a:off x="3624818" y="1316774"/>
              <a:ext cx="2770843" cy="823684"/>
              <a:chOff x="2373281" y="1600503"/>
              <a:chExt cx="3270028" cy="972076"/>
            </a:xfrm>
          </p:grpSpPr>
          <p:sp>
            <p:nvSpPr>
              <p:cNvPr id="52" name="Freeform 19"/>
              <p:cNvSpPr/>
              <p:nvPr/>
            </p:nvSpPr>
            <p:spPr bwMode="auto">
              <a:xfrm>
                <a:off x="3783147" y="2164068"/>
                <a:ext cx="497084" cy="246959"/>
              </a:xfrm>
              <a:custGeom>
                <a:avLst/>
                <a:gdLst>
                  <a:gd name="T0" fmla="*/ 133 w 133"/>
                  <a:gd name="T1" fmla="*/ 20 h 66"/>
                  <a:gd name="T2" fmla="*/ 80 w 133"/>
                  <a:gd name="T3" fmla="*/ 43 h 66"/>
                  <a:gd name="T4" fmla="*/ 75 w 133"/>
                  <a:gd name="T5" fmla="*/ 66 h 66"/>
                  <a:gd name="T6" fmla="*/ 0 w 133"/>
                  <a:gd name="T7" fmla="*/ 66 h 66"/>
                  <a:gd name="T8" fmla="*/ 14 w 133"/>
                  <a:gd name="T9" fmla="*/ 33 h 66"/>
                  <a:gd name="T10" fmla="*/ 60 w 133"/>
                  <a:gd name="T11" fmla="*/ 0 h 66"/>
                  <a:gd name="T12" fmla="*/ 133 w 133"/>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3" h="66">
                    <a:moveTo>
                      <a:pt x="133" y="20"/>
                    </a:moveTo>
                    <a:cubicBezTo>
                      <a:pt x="133" y="20"/>
                      <a:pt x="96" y="29"/>
                      <a:pt x="80" y="43"/>
                    </a:cubicBezTo>
                    <a:cubicBezTo>
                      <a:pt x="73" y="49"/>
                      <a:pt x="75" y="66"/>
                      <a:pt x="75" y="66"/>
                    </a:cubicBezTo>
                    <a:cubicBezTo>
                      <a:pt x="0" y="66"/>
                      <a:pt x="0" y="66"/>
                      <a:pt x="0" y="66"/>
                    </a:cubicBezTo>
                    <a:cubicBezTo>
                      <a:pt x="14" y="33"/>
                      <a:pt x="14" y="33"/>
                      <a:pt x="14" y="33"/>
                    </a:cubicBezTo>
                    <a:cubicBezTo>
                      <a:pt x="60" y="0"/>
                      <a:pt x="60" y="0"/>
                      <a:pt x="60" y="0"/>
                    </a:cubicBezTo>
                    <a:lnTo>
                      <a:pt x="133" y="20"/>
                    </a:lnTo>
                    <a:close/>
                  </a:path>
                </a:pathLst>
              </a:custGeom>
              <a:solidFill>
                <a:srgbClr val="545454">
                  <a:alpha val="67059"/>
                </a:srgbClr>
              </a:solidFill>
              <a:ln>
                <a:noFill/>
              </a:ln>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sp>
            <p:nvSpPr>
              <p:cNvPr id="53" name="Freeform 21"/>
              <p:cNvSpPr/>
              <p:nvPr/>
            </p:nvSpPr>
            <p:spPr bwMode="auto">
              <a:xfrm>
                <a:off x="4374519" y="2164068"/>
                <a:ext cx="500250" cy="246959"/>
              </a:xfrm>
              <a:custGeom>
                <a:avLst/>
                <a:gdLst>
                  <a:gd name="T0" fmla="*/ 0 w 134"/>
                  <a:gd name="T1" fmla="*/ 20 h 66"/>
                  <a:gd name="T2" fmla="*/ 53 w 134"/>
                  <a:gd name="T3" fmla="*/ 43 h 66"/>
                  <a:gd name="T4" fmla="*/ 59 w 134"/>
                  <a:gd name="T5" fmla="*/ 66 h 66"/>
                  <a:gd name="T6" fmla="*/ 134 w 134"/>
                  <a:gd name="T7" fmla="*/ 66 h 66"/>
                  <a:gd name="T8" fmla="*/ 120 w 134"/>
                  <a:gd name="T9" fmla="*/ 33 h 66"/>
                  <a:gd name="T10" fmla="*/ 74 w 134"/>
                  <a:gd name="T11" fmla="*/ 0 h 66"/>
                  <a:gd name="T12" fmla="*/ 0 w 134"/>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4" h="66">
                    <a:moveTo>
                      <a:pt x="0" y="20"/>
                    </a:moveTo>
                    <a:cubicBezTo>
                      <a:pt x="0" y="20"/>
                      <a:pt x="37" y="29"/>
                      <a:pt x="53" y="43"/>
                    </a:cubicBezTo>
                    <a:cubicBezTo>
                      <a:pt x="62" y="51"/>
                      <a:pt x="59" y="66"/>
                      <a:pt x="59" y="66"/>
                    </a:cubicBezTo>
                    <a:cubicBezTo>
                      <a:pt x="134" y="66"/>
                      <a:pt x="134" y="66"/>
                      <a:pt x="134" y="66"/>
                    </a:cubicBezTo>
                    <a:cubicBezTo>
                      <a:pt x="120" y="33"/>
                      <a:pt x="120" y="33"/>
                      <a:pt x="120" y="33"/>
                    </a:cubicBezTo>
                    <a:cubicBezTo>
                      <a:pt x="74" y="0"/>
                      <a:pt x="74" y="0"/>
                      <a:pt x="74" y="0"/>
                    </a:cubicBezTo>
                    <a:lnTo>
                      <a:pt x="0" y="20"/>
                    </a:lnTo>
                    <a:close/>
                  </a:path>
                </a:pathLst>
              </a:custGeom>
              <a:solidFill>
                <a:srgbClr val="545454">
                  <a:alpha val="67059"/>
                </a:srgbClr>
              </a:solidFill>
              <a:ln>
                <a:noFill/>
              </a:ln>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sp>
            <p:nvSpPr>
              <p:cNvPr id="54" name="Freeform 20"/>
              <p:cNvSpPr/>
              <p:nvPr/>
            </p:nvSpPr>
            <p:spPr bwMode="auto">
              <a:xfrm>
                <a:off x="4877103" y="1912561"/>
                <a:ext cx="766206" cy="546160"/>
              </a:xfrm>
              <a:custGeom>
                <a:avLst/>
                <a:gdLst>
                  <a:gd name="T0" fmla="*/ 484 w 484"/>
                  <a:gd name="T1" fmla="*/ 173 h 345"/>
                  <a:gd name="T2" fmla="*/ 338 w 484"/>
                  <a:gd name="T3" fmla="*/ 0 h 345"/>
                  <a:gd name="T4" fmla="*/ 338 w 484"/>
                  <a:gd name="T5" fmla="*/ 33 h 345"/>
                  <a:gd name="T6" fmla="*/ 0 w 484"/>
                  <a:gd name="T7" fmla="*/ 33 h 345"/>
                  <a:gd name="T8" fmla="*/ 0 w 484"/>
                  <a:gd name="T9" fmla="*/ 312 h 345"/>
                  <a:gd name="T10" fmla="*/ 338 w 484"/>
                  <a:gd name="T11" fmla="*/ 312 h 345"/>
                  <a:gd name="T12" fmla="*/ 338 w 484"/>
                  <a:gd name="T13" fmla="*/ 345 h 345"/>
                  <a:gd name="T14" fmla="*/ 484 w 484"/>
                  <a:gd name="T15" fmla="*/ 173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45">
                    <a:moveTo>
                      <a:pt x="484" y="173"/>
                    </a:moveTo>
                    <a:lnTo>
                      <a:pt x="338" y="0"/>
                    </a:lnTo>
                    <a:lnTo>
                      <a:pt x="338" y="33"/>
                    </a:lnTo>
                    <a:lnTo>
                      <a:pt x="0" y="33"/>
                    </a:lnTo>
                    <a:lnTo>
                      <a:pt x="0" y="312"/>
                    </a:lnTo>
                    <a:lnTo>
                      <a:pt x="338" y="312"/>
                    </a:lnTo>
                    <a:lnTo>
                      <a:pt x="338" y="345"/>
                    </a:lnTo>
                    <a:lnTo>
                      <a:pt x="484" y="173"/>
                    </a:lnTo>
                    <a:close/>
                  </a:path>
                </a:pathLst>
              </a:custGeom>
              <a:gradFill>
                <a:gsLst>
                  <a:gs pos="0">
                    <a:sysClr val="window" lastClr="FFFFFF"/>
                  </a:gs>
                  <a:gs pos="100000">
                    <a:sysClr val="window" lastClr="FFFFFF">
                      <a:lumMod val="75000"/>
                    </a:sysClr>
                  </a:gs>
                </a:gsLst>
                <a:lin ang="0" scaled="0"/>
              </a:gradFill>
              <a:ln>
                <a:noFill/>
              </a:ln>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sp>
            <p:nvSpPr>
              <p:cNvPr id="55" name="Freeform 22"/>
              <p:cNvSpPr/>
              <p:nvPr/>
            </p:nvSpPr>
            <p:spPr bwMode="auto">
              <a:xfrm>
                <a:off x="3782659" y="1785124"/>
                <a:ext cx="1095484" cy="620564"/>
              </a:xfrm>
              <a:custGeom>
                <a:avLst/>
                <a:gdLst>
                  <a:gd name="T0" fmla="*/ 79 w 293"/>
                  <a:gd name="T1" fmla="*/ 126 h 166"/>
                  <a:gd name="T2" fmla="*/ 217 w 293"/>
                  <a:gd name="T3" fmla="*/ 126 h 166"/>
                  <a:gd name="T4" fmla="*/ 293 w 293"/>
                  <a:gd name="T5" fmla="*/ 166 h 166"/>
                  <a:gd name="T6" fmla="*/ 293 w 293"/>
                  <a:gd name="T7" fmla="*/ 48 h 166"/>
                  <a:gd name="T8" fmla="*/ 216 w 293"/>
                  <a:gd name="T9" fmla="*/ 8 h 166"/>
                  <a:gd name="T10" fmla="*/ 78 w 293"/>
                  <a:gd name="T11" fmla="*/ 8 h 166"/>
                  <a:gd name="T12" fmla="*/ 0 w 293"/>
                  <a:gd name="T13" fmla="*/ 49 h 166"/>
                  <a:gd name="T14" fmla="*/ 0 w 293"/>
                  <a:gd name="T15" fmla="*/ 166 h 166"/>
                  <a:gd name="T16" fmla="*/ 79 w 293"/>
                  <a:gd name="T17" fmla="*/ 1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66">
                    <a:moveTo>
                      <a:pt x="79" y="126"/>
                    </a:moveTo>
                    <a:cubicBezTo>
                      <a:pt x="113" y="119"/>
                      <a:pt x="184" y="117"/>
                      <a:pt x="217" y="126"/>
                    </a:cubicBezTo>
                    <a:cubicBezTo>
                      <a:pt x="235" y="131"/>
                      <a:pt x="293" y="166"/>
                      <a:pt x="293" y="166"/>
                    </a:cubicBezTo>
                    <a:cubicBezTo>
                      <a:pt x="293" y="48"/>
                      <a:pt x="293" y="48"/>
                      <a:pt x="293" y="48"/>
                    </a:cubicBezTo>
                    <a:cubicBezTo>
                      <a:pt x="293" y="48"/>
                      <a:pt x="235" y="13"/>
                      <a:pt x="216" y="8"/>
                    </a:cubicBezTo>
                    <a:cubicBezTo>
                      <a:pt x="183" y="0"/>
                      <a:pt x="112" y="1"/>
                      <a:pt x="78" y="8"/>
                    </a:cubicBezTo>
                    <a:cubicBezTo>
                      <a:pt x="60" y="13"/>
                      <a:pt x="0" y="49"/>
                      <a:pt x="0" y="49"/>
                    </a:cubicBezTo>
                    <a:cubicBezTo>
                      <a:pt x="0" y="166"/>
                      <a:pt x="0" y="166"/>
                      <a:pt x="0" y="166"/>
                    </a:cubicBezTo>
                    <a:cubicBezTo>
                      <a:pt x="0" y="166"/>
                      <a:pt x="60" y="130"/>
                      <a:pt x="79" y="126"/>
                    </a:cubicBezTo>
                    <a:close/>
                  </a:path>
                </a:pathLst>
              </a:custGeom>
              <a:gradFill>
                <a:gsLst>
                  <a:gs pos="0">
                    <a:sysClr val="window" lastClr="FFFFFF"/>
                  </a:gs>
                  <a:gs pos="100000">
                    <a:sysClr val="window" lastClr="FFFFFF">
                      <a:lumMod val="75000"/>
                    </a:sysClr>
                  </a:gs>
                </a:gsLst>
                <a:lin ang="0" scaled="0"/>
              </a:gradFill>
              <a:ln>
                <a:noFill/>
              </a:ln>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sp>
            <p:nvSpPr>
              <p:cNvPr id="56" name="Rectangle 23"/>
              <p:cNvSpPr>
                <a:spLocks noChangeArrowheads="1"/>
              </p:cNvSpPr>
              <p:nvPr/>
            </p:nvSpPr>
            <p:spPr bwMode="auto">
              <a:xfrm>
                <a:off x="3325151" y="1974099"/>
                <a:ext cx="457508" cy="436928"/>
              </a:xfrm>
              <a:prstGeom prst="rect">
                <a:avLst/>
              </a:prstGeom>
              <a:gradFill>
                <a:gsLst>
                  <a:gs pos="0">
                    <a:sysClr val="window" lastClr="FFFFFF"/>
                  </a:gs>
                  <a:gs pos="100000">
                    <a:sysClr val="window" lastClr="FFFFFF">
                      <a:lumMod val="75000"/>
                    </a:sysClr>
                  </a:gs>
                </a:gsLst>
                <a:lin ang="0" scaled="0"/>
              </a:gradFill>
              <a:ln>
                <a:noFill/>
              </a:ln>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grpSp>
            <p:nvGrpSpPr>
              <p:cNvPr id="7" name="组合 56"/>
              <p:cNvGrpSpPr/>
              <p:nvPr/>
            </p:nvGrpSpPr>
            <p:grpSpPr>
              <a:xfrm>
                <a:off x="2373281" y="1600503"/>
                <a:ext cx="1095484" cy="972076"/>
                <a:chOff x="3870399" y="2049268"/>
                <a:chExt cx="1098550" cy="974795"/>
              </a:xfrm>
              <a:effectLst>
                <a:outerShdw blurRad="50800" dist="38100" dir="8100000" algn="tr" rotWithShape="0">
                  <a:prstClr val="black">
                    <a:alpha val="40000"/>
                  </a:prstClr>
                </a:outerShdw>
              </a:effectLst>
            </p:grpSpPr>
            <p:sp>
              <p:nvSpPr>
                <p:cNvPr id="58" name="Freeform 26"/>
                <p:cNvSpPr/>
                <p:nvPr/>
              </p:nvSpPr>
              <p:spPr bwMode="auto">
                <a:xfrm>
                  <a:off x="3870399" y="2517650"/>
                  <a:ext cx="1098550" cy="506413"/>
                </a:xfrm>
                <a:custGeom>
                  <a:avLst/>
                  <a:gdLst>
                    <a:gd name="T0" fmla="*/ 146 w 293"/>
                    <a:gd name="T1" fmla="*/ 99 h 135"/>
                    <a:gd name="T2" fmla="*/ 0 w 293"/>
                    <a:gd name="T3" fmla="*/ 0 h 135"/>
                    <a:gd name="T4" fmla="*/ 0 w 293"/>
                    <a:gd name="T5" fmla="*/ 28 h 135"/>
                    <a:gd name="T6" fmla="*/ 146 w 293"/>
                    <a:gd name="T7" fmla="*/ 135 h 135"/>
                    <a:gd name="T8" fmla="*/ 293 w 293"/>
                    <a:gd name="T9" fmla="*/ 28 h 135"/>
                    <a:gd name="T10" fmla="*/ 293 w 293"/>
                    <a:gd name="T11" fmla="*/ 0 h 135"/>
                    <a:gd name="T12" fmla="*/ 146 w 293"/>
                    <a:gd name="T13" fmla="*/ 99 h 135"/>
                  </a:gdLst>
                  <a:ahLst/>
                  <a:cxnLst>
                    <a:cxn ang="0">
                      <a:pos x="T0" y="T1"/>
                    </a:cxn>
                    <a:cxn ang="0">
                      <a:pos x="T2" y="T3"/>
                    </a:cxn>
                    <a:cxn ang="0">
                      <a:pos x="T4" y="T5"/>
                    </a:cxn>
                    <a:cxn ang="0">
                      <a:pos x="T6" y="T7"/>
                    </a:cxn>
                    <a:cxn ang="0">
                      <a:pos x="T8" y="T9"/>
                    </a:cxn>
                    <a:cxn ang="0">
                      <a:pos x="T10" y="T11"/>
                    </a:cxn>
                    <a:cxn ang="0">
                      <a:pos x="T12" y="T13"/>
                    </a:cxn>
                  </a:cxnLst>
                  <a:rect l="0" t="0" r="r" b="b"/>
                  <a:pathLst>
                    <a:path w="293" h="135">
                      <a:moveTo>
                        <a:pt x="146" y="99"/>
                      </a:moveTo>
                      <a:cubicBezTo>
                        <a:pt x="70" y="99"/>
                        <a:pt x="6" y="60"/>
                        <a:pt x="0" y="0"/>
                      </a:cubicBezTo>
                      <a:cubicBezTo>
                        <a:pt x="0" y="4"/>
                        <a:pt x="0" y="25"/>
                        <a:pt x="0" y="28"/>
                      </a:cubicBezTo>
                      <a:cubicBezTo>
                        <a:pt x="0" y="92"/>
                        <a:pt x="65" y="135"/>
                        <a:pt x="146" y="135"/>
                      </a:cubicBezTo>
                      <a:cubicBezTo>
                        <a:pt x="227" y="135"/>
                        <a:pt x="293" y="92"/>
                        <a:pt x="293" y="28"/>
                      </a:cubicBezTo>
                      <a:cubicBezTo>
                        <a:pt x="293" y="25"/>
                        <a:pt x="293" y="4"/>
                        <a:pt x="293" y="0"/>
                      </a:cubicBezTo>
                      <a:cubicBezTo>
                        <a:pt x="286" y="60"/>
                        <a:pt x="223" y="99"/>
                        <a:pt x="146" y="99"/>
                      </a:cubicBezTo>
                      <a:close/>
                    </a:path>
                  </a:pathLst>
                </a:custGeom>
                <a:gradFill>
                  <a:gsLst>
                    <a:gs pos="0">
                      <a:schemeClr val="accent1">
                        <a:lumMod val="75000"/>
                      </a:schemeClr>
                    </a:gs>
                    <a:gs pos="50000">
                      <a:schemeClr val="accent1">
                        <a:lumMod val="50000"/>
                      </a:schemeClr>
                    </a:gs>
                    <a:gs pos="100000">
                      <a:schemeClr val="tx2">
                        <a:lumMod val="50000"/>
                      </a:schemeClr>
                    </a:gs>
                  </a:gsLst>
                  <a:lin ang="5400000" scaled="0"/>
                </a:gradFill>
                <a:ln>
                  <a:noFill/>
                </a:ln>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sp>
              <p:nvSpPr>
                <p:cNvPr id="59" name="Oval 27"/>
                <p:cNvSpPr>
                  <a:spLocks noChangeArrowheads="1"/>
                </p:cNvSpPr>
                <p:nvPr/>
              </p:nvSpPr>
              <p:spPr bwMode="auto">
                <a:xfrm>
                  <a:off x="3870399" y="2049268"/>
                  <a:ext cx="1098550" cy="869950"/>
                </a:xfrm>
                <a:prstGeom prst="ellipse">
                  <a:avLst/>
                </a:prstGeom>
                <a:gradFill>
                  <a:gsLst>
                    <a:gs pos="0">
                      <a:sysClr val="window" lastClr="FFFFFF"/>
                    </a:gs>
                    <a:gs pos="100000">
                      <a:sysClr val="window" lastClr="FFFFFF">
                        <a:lumMod val="75000"/>
                      </a:sysClr>
                    </a:gs>
                  </a:gsLst>
                  <a:lin ang="0" scaled="0"/>
                </a:gradFill>
                <a:ln>
                  <a:noFill/>
                </a:ln>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grpSp>
        </p:grpSp>
        <p:sp>
          <p:nvSpPr>
            <p:cNvPr id="50" name="TextBox 49"/>
            <p:cNvSpPr txBox="1"/>
            <p:nvPr/>
          </p:nvSpPr>
          <p:spPr>
            <a:xfrm>
              <a:off x="5146617" y="1455970"/>
              <a:ext cx="327334" cy="369218"/>
            </a:xfrm>
            <a:prstGeom prst="rect">
              <a:avLst/>
            </a:prstGeom>
            <a:noFill/>
          </p:spPr>
          <p:txBody>
            <a:bodyPr wrap="none" rtlCol="0">
              <a:spAutoFit/>
            </a:bodyPr>
            <a:lstStyle/>
            <a:p>
              <a:r>
                <a:rPr lang="en-US" altLang="zh-CN" b="1" dirty="0" smtClean="0">
                  <a:solidFill>
                    <a:srgbClr val="123E61"/>
                  </a:solidFill>
                  <a:latin typeface="微软雅黑" panose="020B0503020204020204" pitchFamily="34" charset="-122"/>
                  <a:ea typeface="微软雅黑" panose="020B0503020204020204" pitchFamily="34" charset="-122"/>
                  <a:cs typeface="+mn-ea"/>
                  <a:sym typeface="+mn-lt"/>
                </a:rPr>
                <a:t>1</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51" name="TextBox 50"/>
            <p:cNvSpPr txBox="1"/>
            <p:nvPr/>
          </p:nvSpPr>
          <p:spPr>
            <a:xfrm>
              <a:off x="3759739" y="1518667"/>
              <a:ext cx="684803" cy="369218"/>
            </a:xfrm>
            <a:prstGeom prst="rect">
              <a:avLst/>
            </a:prstGeom>
            <a:noFill/>
          </p:spPr>
          <p:txBody>
            <a:bodyPr wrap="none" rtlCol="0">
              <a:spAutoFit/>
            </a:bodyPr>
            <a:lstStyle/>
            <a:p>
              <a:r>
                <a:rPr lang="en-US" altLang="zh-CN" b="1" dirty="0" smtClean="0">
                  <a:solidFill>
                    <a:srgbClr val="123E61"/>
                  </a:solidFill>
                  <a:latin typeface="微软雅黑" panose="020B0503020204020204" pitchFamily="34" charset="-122"/>
                  <a:ea typeface="微软雅黑" panose="020B0503020204020204" pitchFamily="34" charset="-122"/>
                  <a:cs typeface="+mn-ea"/>
                  <a:sym typeface="+mn-lt"/>
                </a:rPr>
                <a:t>31%</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grpSp>
      <p:grpSp>
        <p:nvGrpSpPr>
          <p:cNvPr id="8" name="组合 67"/>
          <p:cNvGrpSpPr/>
          <p:nvPr/>
        </p:nvGrpSpPr>
        <p:grpSpPr>
          <a:xfrm>
            <a:off x="3624818" y="2223710"/>
            <a:ext cx="4399372" cy="811424"/>
            <a:chOff x="3624818" y="2223023"/>
            <a:chExt cx="4399372" cy="811174"/>
          </a:xfrm>
        </p:grpSpPr>
        <p:sp>
          <p:nvSpPr>
            <p:cNvPr id="69" name="Freeform 56"/>
            <p:cNvSpPr>
              <a:spLocks noEditPoints="1"/>
            </p:cNvSpPr>
            <p:nvPr/>
          </p:nvSpPr>
          <p:spPr bwMode="auto">
            <a:xfrm>
              <a:off x="7909851" y="2432842"/>
              <a:ext cx="114339" cy="383370"/>
            </a:xfrm>
            <a:custGeom>
              <a:avLst/>
              <a:gdLst>
                <a:gd name="T0" fmla="*/ 85 w 85"/>
                <a:gd name="T1" fmla="*/ 245 h 285"/>
                <a:gd name="T2" fmla="*/ 71 w 85"/>
                <a:gd name="T3" fmla="*/ 285 h 285"/>
                <a:gd name="T4" fmla="*/ 59 w 85"/>
                <a:gd name="T5" fmla="*/ 250 h 285"/>
                <a:gd name="T6" fmla="*/ 59 w 85"/>
                <a:gd name="T7" fmla="*/ 250 h 285"/>
                <a:gd name="T8" fmla="*/ 0 w 85"/>
                <a:gd name="T9" fmla="*/ 7 h 285"/>
                <a:gd name="T10" fmla="*/ 26 w 85"/>
                <a:gd name="T11" fmla="*/ 0 h 285"/>
                <a:gd name="T12" fmla="*/ 85 w 85"/>
                <a:gd name="T13" fmla="*/ 245 h 285"/>
                <a:gd name="T14" fmla="*/ 85 w 85"/>
                <a:gd name="T15" fmla="*/ 245 h 285"/>
                <a:gd name="T16" fmla="*/ 83 w 85"/>
                <a:gd name="T17" fmla="*/ 245 h 285"/>
                <a:gd name="T18" fmla="*/ 23 w 85"/>
                <a:gd name="T19" fmla="*/ 2 h 285"/>
                <a:gd name="T20" fmla="*/ 2 w 85"/>
                <a:gd name="T21" fmla="*/ 7 h 285"/>
                <a:gd name="T22" fmla="*/ 61 w 85"/>
                <a:gd name="T23" fmla="*/ 250 h 285"/>
                <a:gd name="T24" fmla="*/ 71 w 85"/>
                <a:gd name="T25" fmla="*/ 278 h 285"/>
                <a:gd name="T26" fmla="*/ 83 w 85"/>
                <a:gd name="T27" fmla="*/ 245 h 285"/>
                <a:gd name="T28" fmla="*/ 83 w 85"/>
                <a:gd name="T29" fmla="*/ 24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285">
                  <a:moveTo>
                    <a:pt x="85" y="245"/>
                  </a:moveTo>
                  <a:lnTo>
                    <a:pt x="71" y="285"/>
                  </a:lnTo>
                  <a:lnTo>
                    <a:pt x="59" y="250"/>
                  </a:lnTo>
                  <a:lnTo>
                    <a:pt x="59" y="250"/>
                  </a:lnTo>
                  <a:lnTo>
                    <a:pt x="0" y="7"/>
                  </a:lnTo>
                  <a:lnTo>
                    <a:pt x="26" y="0"/>
                  </a:lnTo>
                  <a:lnTo>
                    <a:pt x="85" y="245"/>
                  </a:lnTo>
                  <a:lnTo>
                    <a:pt x="85" y="245"/>
                  </a:lnTo>
                  <a:close/>
                  <a:moveTo>
                    <a:pt x="83" y="245"/>
                  </a:moveTo>
                  <a:lnTo>
                    <a:pt x="23" y="2"/>
                  </a:lnTo>
                  <a:lnTo>
                    <a:pt x="2" y="7"/>
                  </a:lnTo>
                  <a:lnTo>
                    <a:pt x="61" y="250"/>
                  </a:lnTo>
                  <a:lnTo>
                    <a:pt x="71" y="278"/>
                  </a:lnTo>
                  <a:lnTo>
                    <a:pt x="83" y="245"/>
                  </a:lnTo>
                  <a:lnTo>
                    <a:pt x="83" y="245"/>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sp>
          <p:nvSpPr>
            <p:cNvPr id="70" name="Freeform 57"/>
            <p:cNvSpPr>
              <a:spLocks noEditPoints="1"/>
            </p:cNvSpPr>
            <p:nvPr/>
          </p:nvSpPr>
          <p:spPr bwMode="auto">
            <a:xfrm>
              <a:off x="7881602" y="2442259"/>
              <a:ext cx="114339" cy="396822"/>
            </a:xfrm>
            <a:custGeom>
              <a:avLst/>
              <a:gdLst>
                <a:gd name="T0" fmla="*/ 85 w 85"/>
                <a:gd name="T1" fmla="*/ 293 h 295"/>
                <a:gd name="T2" fmla="*/ 82 w 85"/>
                <a:gd name="T3" fmla="*/ 295 h 295"/>
                <a:gd name="T4" fmla="*/ 56 w 85"/>
                <a:gd name="T5" fmla="*/ 250 h 295"/>
                <a:gd name="T6" fmla="*/ 56 w 85"/>
                <a:gd name="T7" fmla="*/ 250 h 295"/>
                <a:gd name="T8" fmla="*/ 0 w 85"/>
                <a:gd name="T9" fmla="*/ 5 h 295"/>
                <a:gd name="T10" fmla="*/ 23 w 85"/>
                <a:gd name="T11" fmla="*/ 0 h 295"/>
                <a:gd name="T12" fmla="*/ 82 w 85"/>
                <a:gd name="T13" fmla="*/ 243 h 295"/>
                <a:gd name="T14" fmla="*/ 85 w 85"/>
                <a:gd name="T15" fmla="*/ 293 h 295"/>
                <a:gd name="T16" fmla="*/ 85 w 85"/>
                <a:gd name="T17" fmla="*/ 293 h 295"/>
                <a:gd name="T18" fmla="*/ 80 w 85"/>
                <a:gd name="T19" fmla="*/ 243 h 295"/>
                <a:gd name="T20" fmla="*/ 21 w 85"/>
                <a:gd name="T21" fmla="*/ 2 h 295"/>
                <a:gd name="T22" fmla="*/ 2 w 85"/>
                <a:gd name="T23" fmla="*/ 7 h 295"/>
                <a:gd name="T24" fmla="*/ 59 w 85"/>
                <a:gd name="T25" fmla="*/ 248 h 295"/>
                <a:gd name="T26" fmla="*/ 82 w 85"/>
                <a:gd name="T27" fmla="*/ 290 h 295"/>
                <a:gd name="T28" fmla="*/ 80 w 85"/>
                <a:gd name="T29" fmla="*/ 243 h 295"/>
                <a:gd name="T30" fmla="*/ 80 w 85"/>
                <a:gd name="T31" fmla="*/ 243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295">
                  <a:moveTo>
                    <a:pt x="85" y="293"/>
                  </a:moveTo>
                  <a:lnTo>
                    <a:pt x="82" y="295"/>
                  </a:lnTo>
                  <a:lnTo>
                    <a:pt x="56" y="250"/>
                  </a:lnTo>
                  <a:lnTo>
                    <a:pt x="56" y="250"/>
                  </a:lnTo>
                  <a:lnTo>
                    <a:pt x="0" y="5"/>
                  </a:lnTo>
                  <a:lnTo>
                    <a:pt x="23" y="0"/>
                  </a:lnTo>
                  <a:lnTo>
                    <a:pt x="82" y="243"/>
                  </a:lnTo>
                  <a:lnTo>
                    <a:pt x="85" y="293"/>
                  </a:lnTo>
                  <a:lnTo>
                    <a:pt x="85" y="293"/>
                  </a:lnTo>
                  <a:close/>
                  <a:moveTo>
                    <a:pt x="80" y="243"/>
                  </a:moveTo>
                  <a:lnTo>
                    <a:pt x="21" y="2"/>
                  </a:lnTo>
                  <a:lnTo>
                    <a:pt x="2" y="7"/>
                  </a:lnTo>
                  <a:lnTo>
                    <a:pt x="59" y="248"/>
                  </a:lnTo>
                  <a:lnTo>
                    <a:pt x="82" y="290"/>
                  </a:lnTo>
                  <a:lnTo>
                    <a:pt x="80" y="243"/>
                  </a:lnTo>
                  <a:lnTo>
                    <a:pt x="80" y="243"/>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sp>
          <p:nvSpPr>
            <p:cNvPr id="71" name="Freeform 58"/>
            <p:cNvSpPr>
              <a:spLocks noEditPoints="1"/>
            </p:cNvSpPr>
            <p:nvPr/>
          </p:nvSpPr>
          <p:spPr bwMode="auto">
            <a:xfrm>
              <a:off x="7849318" y="2448984"/>
              <a:ext cx="121064" cy="373955"/>
            </a:xfrm>
            <a:custGeom>
              <a:avLst/>
              <a:gdLst>
                <a:gd name="T0" fmla="*/ 83 w 90"/>
                <a:gd name="T1" fmla="*/ 243 h 278"/>
                <a:gd name="T2" fmla="*/ 90 w 90"/>
                <a:gd name="T3" fmla="*/ 278 h 278"/>
                <a:gd name="T4" fmla="*/ 59 w 90"/>
                <a:gd name="T5" fmla="*/ 250 h 278"/>
                <a:gd name="T6" fmla="*/ 59 w 90"/>
                <a:gd name="T7" fmla="*/ 250 h 278"/>
                <a:gd name="T8" fmla="*/ 0 w 90"/>
                <a:gd name="T9" fmla="*/ 7 h 278"/>
                <a:gd name="T10" fmla="*/ 24 w 90"/>
                <a:gd name="T11" fmla="*/ 0 h 278"/>
                <a:gd name="T12" fmla="*/ 83 w 90"/>
                <a:gd name="T13" fmla="*/ 243 h 278"/>
                <a:gd name="T14" fmla="*/ 83 w 90"/>
                <a:gd name="T15" fmla="*/ 243 h 278"/>
                <a:gd name="T16" fmla="*/ 80 w 90"/>
                <a:gd name="T17" fmla="*/ 245 h 278"/>
                <a:gd name="T18" fmla="*/ 21 w 90"/>
                <a:gd name="T19" fmla="*/ 2 h 278"/>
                <a:gd name="T20" fmla="*/ 2 w 90"/>
                <a:gd name="T21" fmla="*/ 7 h 278"/>
                <a:gd name="T22" fmla="*/ 59 w 90"/>
                <a:gd name="T23" fmla="*/ 250 h 278"/>
                <a:gd name="T24" fmla="*/ 85 w 90"/>
                <a:gd name="T25" fmla="*/ 273 h 278"/>
                <a:gd name="T26" fmla="*/ 80 w 90"/>
                <a:gd name="T27" fmla="*/ 245 h 278"/>
                <a:gd name="T28" fmla="*/ 80 w 90"/>
                <a:gd name="T29" fmla="*/ 245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278">
                  <a:moveTo>
                    <a:pt x="83" y="243"/>
                  </a:moveTo>
                  <a:lnTo>
                    <a:pt x="90" y="278"/>
                  </a:lnTo>
                  <a:lnTo>
                    <a:pt x="59" y="250"/>
                  </a:lnTo>
                  <a:lnTo>
                    <a:pt x="59" y="250"/>
                  </a:lnTo>
                  <a:lnTo>
                    <a:pt x="0" y="7"/>
                  </a:lnTo>
                  <a:lnTo>
                    <a:pt x="24" y="0"/>
                  </a:lnTo>
                  <a:lnTo>
                    <a:pt x="83" y="243"/>
                  </a:lnTo>
                  <a:lnTo>
                    <a:pt x="83" y="243"/>
                  </a:lnTo>
                  <a:close/>
                  <a:moveTo>
                    <a:pt x="80" y="245"/>
                  </a:moveTo>
                  <a:lnTo>
                    <a:pt x="21" y="2"/>
                  </a:lnTo>
                  <a:lnTo>
                    <a:pt x="2" y="7"/>
                  </a:lnTo>
                  <a:lnTo>
                    <a:pt x="59" y="250"/>
                  </a:lnTo>
                  <a:lnTo>
                    <a:pt x="85" y="273"/>
                  </a:lnTo>
                  <a:lnTo>
                    <a:pt x="80" y="245"/>
                  </a:lnTo>
                  <a:lnTo>
                    <a:pt x="80" y="245"/>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sp>
          <p:nvSpPr>
            <p:cNvPr id="72" name="Freeform 60"/>
            <p:cNvSpPr>
              <a:spLocks noEditPoints="1"/>
            </p:cNvSpPr>
            <p:nvPr/>
          </p:nvSpPr>
          <p:spPr bwMode="auto">
            <a:xfrm>
              <a:off x="7846628" y="2423426"/>
              <a:ext cx="98197" cy="37664"/>
            </a:xfrm>
            <a:custGeom>
              <a:avLst/>
              <a:gdLst>
                <a:gd name="T0" fmla="*/ 73 w 73"/>
                <a:gd name="T1" fmla="*/ 9 h 28"/>
                <a:gd name="T2" fmla="*/ 2 w 73"/>
                <a:gd name="T3" fmla="*/ 28 h 28"/>
                <a:gd name="T4" fmla="*/ 2 w 73"/>
                <a:gd name="T5" fmla="*/ 26 h 28"/>
                <a:gd name="T6" fmla="*/ 0 w 73"/>
                <a:gd name="T7" fmla="*/ 16 h 28"/>
                <a:gd name="T8" fmla="*/ 70 w 73"/>
                <a:gd name="T9" fmla="*/ 0 h 28"/>
                <a:gd name="T10" fmla="*/ 73 w 73"/>
                <a:gd name="T11" fmla="*/ 9 h 28"/>
                <a:gd name="T12" fmla="*/ 73 w 73"/>
                <a:gd name="T13" fmla="*/ 9 h 28"/>
                <a:gd name="T14" fmla="*/ 4 w 73"/>
                <a:gd name="T15" fmla="*/ 26 h 28"/>
                <a:gd name="T16" fmla="*/ 4 w 73"/>
                <a:gd name="T17" fmla="*/ 26 h 28"/>
                <a:gd name="T18" fmla="*/ 4 w 73"/>
                <a:gd name="T19" fmla="*/ 26 h 28"/>
                <a:gd name="T20" fmla="*/ 4 w 73"/>
                <a:gd name="T21" fmla="*/ 26 h 28"/>
                <a:gd name="T22" fmla="*/ 70 w 73"/>
                <a:gd name="T23" fmla="*/ 9 h 28"/>
                <a:gd name="T24" fmla="*/ 68 w 73"/>
                <a:gd name="T25" fmla="*/ 2 h 28"/>
                <a:gd name="T26" fmla="*/ 2 w 73"/>
                <a:gd name="T27" fmla="*/ 16 h 28"/>
                <a:gd name="T28" fmla="*/ 4 w 73"/>
                <a:gd name="T29" fmla="*/ 23 h 28"/>
                <a:gd name="T30" fmla="*/ 70 w 73"/>
                <a:gd name="T31" fmla="*/ 9 h 28"/>
                <a:gd name="T32" fmla="*/ 70 w 73"/>
                <a:gd name="T33"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28">
                  <a:moveTo>
                    <a:pt x="73" y="9"/>
                  </a:moveTo>
                  <a:lnTo>
                    <a:pt x="2" y="28"/>
                  </a:lnTo>
                  <a:lnTo>
                    <a:pt x="2" y="26"/>
                  </a:lnTo>
                  <a:lnTo>
                    <a:pt x="0" y="16"/>
                  </a:lnTo>
                  <a:lnTo>
                    <a:pt x="70" y="0"/>
                  </a:lnTo>
                  <a:lnTo>
                    <a:pt x="73" y="9"/>
                  </a:lnTo>
                  <a:lnTo>
                    <a:pt x="73" y="9"/>
                  </a:lnTo>
                  <a:close/>
                  <a:moveTo>
                    <a:pt x="4" y="26"/>
                  </a:moveTo>
                  <a:lnTo>
                    <a:pt x="4" y="26"/>
                  </a:lnTo>
                  <a:lnTo>
                    <a:pt x="4" y="26"/>
                  </a:lnTo>
                  <a:lnTo>
                    <a:pt x="4" y="26"/>
                  </a:lnTo>
                  <a:close/>
                  <a:moveTo>
                    <a:pt x="70" y="9"/>
                  </a:moveTo>
                  <a:lnTo>
                    <a:pt x="68" y="2"/>
                  </a:lnTo>
                  <a:lnTo>
                    <a:pt x="2" y="16"/>
                  </a:lnTo>
                  <a:lnTo>
                    <a:pt x="4" y="23"/>
                  </a:lnTo>
                  <a:lnTo>
                    <a:pt x="70" y="9"/>
                  </a:lnTo>
                  <a:lnTo>
                    <a:pt x="70" y="9"/>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sp>
          <p:nvSpPr>
            <p:cNvPr id="73" name="Freeform 61"/>
            <p:cNvSpPr>
              <a:spLocks noEditPoints="1"/>
            </p:cNvSpPr>
            <p:nvPr/>
          </p:nvSpPr>
          <p:spPr bwMode="auto">
            <a:xfrm>
              <a:off x="7839903" y="2391142"/>
              <a:ext cx="184287" cy="546135"/>
            </a:xfrm>
            <a:custGeom>
              <a:avLst/>
              <a:gdLst>
                <a:gd name="T0" fmla="*/ 38 w 58"/>
                <a:gd name="T1" fmla="*/ 121 h 172"/>
                <a:gd name="T2" fmla="*/ 37 w 58"/>
                <a:gd name="T3" fmla="*/ 121 h 172"/>
                <a:gd name="T4" fmla="*/ 38 w 58"/>
                <a:gd name="T5" fmla="*/ 122 h 172"/>
                <a:gd name="T6" fmla="*/ 38 w 58"/>
                <a:gd name="T7" fmla="*/ 122 h 172"/>
                <a:gd name="T8" fmla="*/ 38 w 58"/>
                <a:gd name="T9" fmla="*/ 122 h 172"/>
                <a:gd name="T10" fmla="*/ 38 w 58"/>
                <a:gd name="T11" fmla="*/ 121 h 172"/>
                <a:gd name="T12" fmla="*/ 33 w 58"/>
                <a:gd name="T13" fmla="*/ 15 h 172"/>
                <a:gd name="T14" fmla="*/ 33 w 58"/>
                <a:gd name="T15" fmla="*/ 13 h 172"/>
                <a:gd name="T16" fmla="*/ 31 w 58"/>
                <a:gd name="T17" fmla="*/ 4 h 172"/>
                <a:gd name="T18" fmla="*/ 25 w 58"/>
                <a:gd name="T19" fmla="*/ 0 h 172"/>
                <a:gd name="T20" fmla="*/ 4 w 58"/>
                <a:gd name="T21" fmla="*/ 5 h 172"/>
                <a:gd name="T22" fmla="*/ 1 w 58"/>
                <a:gd name="T23" fmla="*/ 11 h 172"/>
                <a:gd name="T24" fmla="*/ 3 w 58"/>
                <a:gd name="T25" fmla="*/ 20 h 172"/>
                <a:gd name="T26" fmla="*/ 4 w 58"/>
                <a:gd name="T27" fmla="*/ 22 h 172"/>
                <a:gd name="T28" fmla="*/ 3 w 58"/>
                <a:gd name="T29" fmla="*/ 21 h 172"/>
                <a:gd name="T30" fmla="*/ 4 w 58"/>
                <a:gd name="T31" fmla="*/ 21 h 172"/>
                <a:gd name="T32" fmla="*/ 4 w 58"/>
                <a:gd name="T33" fmla="*/ 20 h 172"/>
                <a:gd name="T34" fmla="*/ 1 w 58"/>
                <a:gd name="T35" fmla="*/ 11 h 172"/>
                <a:gd name="T36" fmla="*/ 5 w 58"/>
                <a:gd name="T37" fmla="*/ 6 h 172"/>
                <a:gd name="T38" fmla="*/ 25 w 58"/>
                <a:gd name="T39" fmla="*/ 1 h 172"/>
                <a:gd name="T40" fmla="*/ 30 w 58"/>
                <a:gd name="T41" fmla="*/ 4 h 172"/>
                <a:gd name="T42" fmla="*/ 32 w 58"/>
                <a:gd name="T43" fmla="*/ 13 h 172"/>
                <a:gd name="T44" fmla="*/ 32 w 58"/>
                <a:gd name="T45" fmla="*/ 14 h 172"/>
                <a:gd name="T46" fmla="*/ 33 w 58"/>
                <a:gd name="T47" fmla="*/ 14 h 172"/>
                <a:gd name="T48" fmla="*/ 33 w 58"/>
                <a:gd name="T49" fmla="*/ 15 h 172"/>
                <a:gd name="T50" fmla="*/ 14 w 58"/>
                <a:gd name="T51" fmla="*/ 23 h 172"/>
                <a:gd name="T52" fmla="*/ 14 w 58"/>
                <a:gd name="T53" fmla="*/ 22 h 172"/>
                <a:gd name="T54" fmla="*/ 14 w 58"/>
                <a:gd name="T55" fmla="*/ 22 h 172"/>
                <a:gd name="T56" fmla="*/ 14 w 58"/>
                <a:gd name="T57" fmla="*/ 22 h 172"/>
                <a:gd name="T58" fmla="*/ 14 w 58"/>
                <a:gd name="T59" fmla="*/ 23 h 172"/>
                <a:gd name="T60" fmla="*/ 27 w 58"/>
                <a:gd name="T61" fmla="*/ 123 h 172"/>
                <a:gd name="T62" fmla="*/ 55 w 58"/>
                <a:gd name="T63" fmla="*/ 172 h 172"/>
                <a:gd name="T64" fmla="*/ 58 w 58"/>
                <a:gd name="T65" fmla="*/ 116 h 172"/>
                <a:gd name="T66" fmla="*/ 57 w 58"/>
                <a:gd name="T67" fmla="*/ 116 h 172"/>
                <a:gd name="T68" fmla="*/ 57 w 58"/>
                <a:gd name="T69" fmla="*/ 117 h 172"/>
                <a:gd name="T70" fmla="*/ 57 w 58"/>
                <a:gd name="T71" fmla="*/ 119 h 172"/>
                <a:gd name="T72" fmla="*/ 54 w 58"/>
                <a:gd name="T73" fmla="*/ 169 h 172"/>
                <a:gd name="T74" fmla="*/ 29 w 58"/>
                <a:gd name="T75" fmla="*/ 125 h 172"/>
                <a:gd name="T76" fmla="*/ 28 w 58"/>
                <a:gd name="T77" fmla="*/ 124 h 172"/>
                <a:gd name="T78" fmla="*/ 28 w 58"/>
                <a:gd name="T79" fmla="*/ 123 h 172"/>
                <a:gd name="T80" fmla="*/ 27 w 58"/>
                <a:gd name="T81" fmla="*/ 123 h 172"/>
                <a:gd name="T82" fmla="*/ 48 w 58"/>
                <a:gd name="T83" fmla="*/ 118 h 172"/>
                <a:gd name="T84" fmla="*/ 47 w 58"/>
                <a:gd name="T85" fmla="*/ 118 h 172"/>
                <a:gd name="T86" fmla="*/ 47 w 58"/>
                <a:gd name="T87" fmla="*/ 119 h 172"/>
                <a:gd name="T88" fmla="*/ 47 w 58"/>
                <a:gd name="T89" fmla="*/ 119 h 172"/>
                <a:gd name="T90" fmla="*/ 48 w 58"/>
                <a:gd name="T91" fmla="*/ 119 h 172"/>
                <a:gd name="T92" fmla="*/ 48 w 58"/>
                <a:gd name="T93" fmla="*/ 119 h 172"/>
                <a:gd name="T94" fmla="*/ 48 w 58"/>
                <a:gd name="T95" fmla="*/ 118 h 172"/>
                <a:gd name="T96" fmla="*/ 24 w 58"/>
                <a:gd name="T97" fmla="*/ 20 h 172"/>
                <a:gd name="T98" fmla="*/ 24 w 58"/>
                <a:gd name="T99" fmla="*/ 20 h 172"/>
                <a:gd name="T100" fmla="*/ 24 w 58"/>
                <a:gd name="T101" fmla="*/ 19 h 172"/>
                <a:gd name="T102" fmla="*/ 23 w 58"/>
                <a:gd name="T103" fmla="*/ 19 h 172"/>
                <a:gd name="T104" fmla="*/ 24 w 58"/>
                <a:gd name="T105" fmla="*/ 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172">
                  <a:moveTo>
                    <a:pt x="38" y="121"/>
                  </a:moveTo>
                  <a:cubicBezTo>
                    <a:pt x="37" y="121"/>
                    <a:pt x="37" y="121"/>
                    <a:pt x="37" y="121"/>
                  </a:cubicBezTo>
                  <a:cubicBezTo>
                    <a:pt x="38" y="122"/>
                    <a:pt x="38" y="122"/>
                    <a:pt x="38" y="122"/>
                  </a:cubicBezTo>
                  <a:cubicBezTo>
                    <a:pt x="38" y="122"/>
                    <a:pt x="38" y="122"/>
                    <a:pt x="38" y="122"/>
                  </a:cubicBezTo>
                  <a:cubicBezTo>
                    <a:pt x="38" y="122"/>
                    <a:pt x="38" y="122"/>
                    <a:pt x="38" y="122"/>
                  </a:cubicBezTo>
                  <a:cubicBezTo>
                    <a:pt x="38" y="121"/>
                    <a:pt x="38" y="121"/>
                    <a:pt x="38" y="121"/>
                  </a:cubicBezTo>
                  <a:close/>
                  <a:moveTo>
                    <a:pt x="33" y="15"/>
                  </a:moveTo>
                  <a:cubicBezTo>
                    <a:pt x="33" y="14"/>
                    <a:pt x="33" y="14"/>
                    <a:pt x="33" y="13"/>
                  </a:cubicBezTo>
                  <a:cubicBezTo>
                    <a:pt x="31" y="4"/>
                    <a:pt x="31" y="4"/>
                    <a:pt x="31" y="4"/>
                  </a:cubicBezTo>
                  <a:cubicBezTo>
                    <a:pt x="30" y="1"/>
                    <a:pt x="27" y="0"/>
                    <a:pt x="25" y="0"/>
                  </a:cubicBezTo>
                  <a:cubicBezTo>
                    <a:pt x="4" y="5"/>
                    <a:pt x="4" y="5"/>
                    <a:pt x="4" y="5"/>
                  </a:cubicBezTo>
                  <a:cubicBezTo>
                    <a:pt x="2" y="6"/>
                    <a:pt x="0" y="9"/>
                    <a:pt x="1" y="11"/>
                  </a:cubicBezTo>
                  <a:cubicBezTo>
                    <a:pt x="3" y="20"/>
                    <a:pt x="3" y="20"/>
                    <a:pt x="3" y="20"/>
                  </a:cubicBezTo>
                  <a:cubicBezTo>
                    <a:pt x="3" y="21"/>
                    <a:pt x="3" y="21"/>
                    <a:pt x="4" y="22"/>
                  </a:cubicBezTo>
                  <a:cubicBezTo>
                    <a:pt x="3" y="21"/>
                    <a:pt x="3" y="21"/>
                    <a:pt x="3" y="21"/>
                  </a:cubicBezTo>
                  <a:cubicBezTo>
                    <a:pt x="4" y="21"/>
                    <a:pt x="4" y="21"/>
                    <a:pt x="4" y="21"/>
                  </a:cubicBezTo>
                  <a:cubicBezTo>
                    <a:pt x="4" y="20"/>
                    <a:pt x="4" y="20"/>
                    <a:pt x="4" y="20"/>
                  </a:cubicBezTo>
                  <a:cubicBezTo>
                    <a:pt x="1" y="11"/>
                    <a:pt x="1" y="11"/>
                    <a:pt x="1" y="11"/>
                  </a:cubicBezTo>
                  <a:cubicBezTo>
                    <a:pt x="1" y="9"/>
                    <a:pt x="2" y="7"/>
                    <a:pt x="5" y="6"/>
                  </a:cubicBezTo>
                  <a:cubicBezTo>
                    <a:pt x="25" y="1"/>
                    <a:pt x="25" y="1"/>
                    <a:pt x="25" y="1"/>
                  </a:cubicBezTo>
                  <a:cubicBezTo>
                    <a:pt x="27" y="1"/>
                    <a:pt x="29" y="2"/>
                    <a:pt x="30" y="4"/>
                  </a:cubicBezTo>
                  <a:cubicBezTo>
                    <a:pt x="32" y="13"/>
                    <a:pt x="32" y="13"/>
                    <a:pt x="32" y="13"/>
                  </a:cubicBezTo>
                  <a:cubicBezTo>
                    <a:pt x="32" y="13"/>
                    <a:pt x="32" y="14"/>
                    <a:pt x="32" y="14"/>
                  </a:cubicBezTo>
                  <a:cubicBezTo>
                    <a:pt x="33" y="14"/>
                    <a:pt x="33" y="14"/>
                    <a:pt x="33" y="14"/>
                  </a:cubicBezTo>
                  <a:lnTo>
                    <a:pt x="33" y="15"/>
                  </a:lnTo>
                  <a:close/>
                  <a:moveTo>
                    <a:pt x="14" y="23"/>
                  </a:moveTo>
                  <a:cubicBezTo>
                    <a:pt x="14" y="22"/>
                    <a:pt x="14" y="22"/>
                    <a:pt x="14" y="22"/>
                  </a:cubicBezTo>
                  <a:cubicBezTo>
                    <a:pt x="14" y="22"/>
                    <a:pt x="14" y="22"/>
                    <a:pt x="14" y="22"/>
                  </a:cubicBezTo>
                  <a:cubicBezTo>
                    <a:pt x="14" y="22"/>
                    <a:pt x="14" y="22"/>
                    <a:pt x="14" y="22"/>
                  </a:cubicBezTo>
                  <a:lnTo>
                    <a:pt x="14" y="23"/>
                  </a:lnTo>
                  <a:close/>
                  <a:moveTo>
                    <a:pt x="27" y="123"/>
                  </a:moveTo>
                  <a:cubicBezTo>
                    <a:pt x="55" y="172"/>
                    <a:pt x="55" y="172"/>
                    <a:pt x="55" y="172"/>
                  </a:cubicBezTo>
                  <a:cubicBezTo>
                    <a:pt x="58" y="116"/>
                    <a:pt x="58" y="116"/>
                    <a:pt x="58" y="116"/>
                  </a:cubicBezTo>
                  <a:cubicBezTo>
                    <a:pt x="57" y="116"/>
                    <a:pt x="57" y="116"/>
                    <a:pt x="57" y="116"/>
                  </a:cubicBezTo>
                  <a:cubicBezTo>
                    <a:pt x="57" y="117"/>
                    <a:pt x="57" y="117"/>
                    <a:pt x="57" y="117"/>
                  </a:cubicBezTo>
                  <a:cubicBezTo>
                    <a:pt x="57" y="119"/>
                    <a:pt x="57" y="119"/>
                    <a:pt x="57" y="119"/>
                  </a:cubicBezTo>
                  <a:cubicBezTo>
                    <a:pt x="54" y="169"/>
                    <a:pt x="54" y="169"/>
                    <a:pt x="54" y="169"/>
                  </a:cubicBezTo>
                  <a:cubicBezTo>
                    <a:pt x="29" y="125"/>
                    <a:pt x="29" y="125"/>
                    <a:pt x="29" y="125"/>
                  </a:cubicBezTo>
                  <a:cubicBezTo>
                    <a:pt x="28" y="124"/>
                    <a:pt x="28" y="124"/>
                    <a:pt x="28" y="124"/>
                  </a:cubicBezTo>
                  <a:cubicBezTo>
                    <a:pt x="28" y="123"/>
                    <a:pt x="28" y="123"/>
                    <a:pt x="28" y="123"/>
                  </a:cubicBezTo>
                  <a:lnTo>
                    <a:pt x="27" y="123"/>
                  </a:lnTo>
                  <a:close/>
                  <a:moveTo>
                    <a:pt x="48" y="118"/>
                  </a:moveTo>
                  <a:cubicBezTo>
                    <a:pt x="47" y="118"/>
                    <a:pt x="47" y="118"/>
                    <a:pt x="47" y="118"/>
                  </a:cubicBezTo>
                  <a:cubicBezTo>
                    <a:pt x="47" y="119"/>
                    <a:pt x="47" y="119"/>
                    <a:pt x="47" y="119"/>
                  </a:cubicBezTo>
                  <a:cubicBezTo>
                    <a:pt x="47" y="119"/>
                    <a:pt x="47" y="119"/>
                    <a:pt x="47" y="119"/>
                  </a:cubicBezTo>
                  <a:cubicBezTo>
                    <a:pt x="48" y="119"/>
                    <a:pt x="48" y="119"/>
                    <a:pt x="48" y="119"/>
                  </a:cubicBezTo>
                  <a:cubicBezTo>
                    <a:pt x="48" y="119"/>
                    <a:pt x="48" y="119"/>
                    <a:pt x="48" y="119"/>
                  </a:cubicBezTo>
                  <a:lnTo>
                    <a:pt x="48" y="118"/>
                  </a:lnTo>
                  <a:close/>
                  <a:moveTo>
                    <a:pt x="24" y="20"/>
                  </a:moveTo>
                  <a:cubicBezTo>
                    <a:pt x="24" y="20"/>
                    <a:pt x="24" y="20"/>
                    <a:pt x="24" y="20"/>
                  </a:cubicBezTo>
                  <a:cubicBezTo>
                    <a:pt x="24" y="19"/>
                    <a:pt x="24" y="19"/>
                    <a:pt x="24" y="19"/>
                  </a:cubicBezTo>
                  <a:cubicBezTo>
                    <a:pt x="23" y="19"/>
                    <a:pt x="23" y="19"/>
                    <a:pt x="23" y="19"/>
                  </a:cubicBezTo>
                  <a:lnTo>
                    <a:pt x="24" y="20"/>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sp>
          <p:nvSpPr>
            <p:cNvPr id="74" name="TextBox 73"/>
            <p:cNvSpPr txBox="1"/>
            <p:nvPr/>
          </p:nvSpPr>
          <p:spPr>
            <a:xfrm>
              <a:off x="6577640" y="2454809"/>
              <a:ext cx="1082348" cy="399987"/>
            </a:xfrm>
            <a:prstGeom prst="rect">
              <a:avLst/>
            </a:prstGeom>
            <a:noFill/>
          </p:spPr>
          <p:txBody>
            <a:bodyPr wrap="none" rtlCol="0">
              <a:spAutoFit/>
            </a:bodyPr>
            <a:lstStyle/>
            <a:p>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用心服务打造客</a:t>
              </a:r>
              <a:endParaRPr lang="en-US" altLang="zh-CN" sz="1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endParaRPr>
            </a:p>
            <a:p>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户最满意的作品</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9" name="组合 74"/>
            <p:cNvGrpSpPr/>
            <p:nvPr/>
          </p:nvGrpSpPr>
          <p:grpSpPr>
            <a:xfrm>
              <a:off x="3624818" y="2223023"/>
              <a:ext cx="2770843" cy="811174"/>
              <a:chOff x="2373281" y="2426791"/>
              <a:chExt cx="3270028" cy="957312"/>
            </a:xfrm>
          </p:grpSpPr>
          <p:sp>
            <p:nvSpPr>
              <p:cNvPr id="78" name="Freeform 19"/>
              <p:cNvSpPr/>
              <p:nvPr/>
            </p:nvSpPr>
            <p:spPr bwMode="auto">
              <a:xfrm>
                <a:off x="3783147" y="2953631"/>
                <a:ext cx="497084" cy="246959"/>
              </a:xfrm>
              <a:custGeom>
                <a:avLst/>
                <a:gdLst>
                  <a:gd name="T0" fmla="*/ 133 w 133"/>
                  <a:gd name="T1" fmla="*/ 20 h 66"/>
                  <a:gd name="T2" fmla="*/ 80 w 133"/>
                  <a:gd name="T3" fmla="*/ 43 h 66"/>
                  <a:gd name="T4" fmla="*/ 75 w 133"/>
                  <a:gd name="T5" fmla="*/ 66 h 66"/>
                  <a:gd name="T6" fmla="*/ 0 w 133"/>
                  <a:gd name="T7" fmla="*/ 66 h 66"/>
                  <a:gd name="T8" fmla="*/ 14 w 133"/>
                  <a:gd name="T9" fmla="*/ 33 h 66"/>
                  <a:gd name="T10" fmla="*/ 60 w 133"/>
                  <a:gd name="T11" fmla="*/ 0 h 66"/>
                  <a:gd name="T12" fmla="*/ 133 w 133"/>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3" h="66">
                    <a:moveTo>
                      <a:pt x="133" y="20"/>
                    </a:moveTo>
                    <a:cubicBezTo>
                      <a:pt x="133" y="20"/>
                      <a:pt x="96" y="29"/>
                      <a:pt x="80" y="43"/>
                    </a:cubicBezTo>
                    <a:cubicBezTo>
                      <a:pt x="73" y="49"/>
                      <a:pt x="75" y="66"/>
                      <a:pt x="75" y="66"/>
                    </a:cubicBezTo>
                    <a:cubicBezTo>
                      <a:pt x="0" y="66"/>
                      <a:pt x="0" y="66"/>
                      <a:pt x="0" y="66"/>
                    </a:cubicBezTo>
                    <a:cubicBezTo>
                      <a:pt x="14" y="33"/>
                      <a:pt x="14" y="33"/>
                      <a:pt x="14" y="33"/>
                    </a:cubicBezTo>
                    <a:cubicBezTo>
                      <a:pt x="60" y="0"/>
                      <a:pt x="60" y="0"/>
                      <a:pt x="60" y="0"/>
                    </a:cubicBezTo>
                    <a:lnTo>
                      <a:pt x="133" y="20"/>
                    </a:lnTo>
                    <a:close/>
                  </a:path>
                </a:pathLst>
              </a:custGeom>
              <a:solidFill>
                <a:srgbClr val="545454">
                  <a:alpha val="67059"/>
                </a:srgbClr>
              </a:solidFill>
              <a:ln>
                <a:noFill/>
              </a:ln>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sp>
            <p:nvSpPr>
              <p:cNvPr id="79" name="Freeform 21"/>
              <p:cNvSpPr/>
              <p:nvPr/>
            </p:nvSpPr>
            <p:spPr bwMode="auto">
              <a:xfrm>
                <a:off x="4374519" y="2953631"/>
                <a:ext cx="500250" cy="246959"/>
              </a:xfrm>
              <a:custGeom>
                <a:avLst/>
                <a:gdLst>
                  <a:gd name="T0" fmla="*/ 0 w 134"/>
                  <a:gd name="T1" fmla="*/ 20 h 66"/>
                  <a:gd name="T2" fmla="*/ 53 w 134"/>
                  <a:gd name="T3" fmla="*/ 43 h 66"/>
                  <a:gd name="T4" fmla="*/ 59 w 134"/>
                  <a:gd name="T5" fmla="*/ 66 h 66"/>
                  <a:gd name="T6" fmla="*/ 134 w 134"/>
                  <a:gd name="T7" fmla="*/ 66 h 66"/>
                  <a:gd name="T8" fmla="*/ 120 w 134"/>
                  <a:gd name="T9" fmla="*/ 33 h 66"/>
                  <a:gd name="T10" fmla="*/ 74 w 134"/>
                  <a:gd name="T11" fmla="*/ 0 h 66"/>
                  <a:gd name="T12" fmla="*/ 0 w 134"/>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4" h="66">
                    <a:moveTo>
                      <a:pt x="0" y="20"/>
                    </a:moveTo>
                    <a:cubicBezTo>
                      <a:pt x="0" y="20"/>
                      <a:pt x="37" y="29"/>
                      <a:pt x="53" y="43"/>
                    </a:cubicBezTo>
                    <a:cubicBezTo>
                      <a:pt x="62" y="51"/>
                      <a:pt x="59" y="66"/>
                      <a:pt x="59" y="66"/>
                    </a:cubicBezTo>
                    <a:cubicBezTo>
                      <a:pt x="134" y="66"/>
                      <a:pt x="134" y="66"/>
                      <a:pt x="134" y="66"/>
                    </a:cubicBezTo>
                    <a:cubicBezTo>
                      <a:pt x="120" y="33"/>
                      <a:pt x="120" y="33"/>
                      <a:pt x="120" y="33"/>
                    </a:cubicBezTo>
                    <a:cubicBezTo>
                      <a:pt x="74" y="0"/>
                      <a:pt x="74" y="0"/>
                      <a:pt x="74" y="0"/>
                    </a:cubicBezTo>
                    <a:lnTo>
                      <a:pt x="0" y="20"/>
                    </a:lnTo>
                    <a:close/>
                  </a:path>
                </a:pathLst>
              </a:custGeom>
              <a:solidFill>
                <a:srgbClr val="545454">
                  <a:alpha val="63137"/>
                </a:srgbClr>
              </a:solidFill>
              <a:ln>
                <a:noFill/>
              </a:ln>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sp>
            <p:nvSpPr>
              <p:cNvPr id="80" name="Freeform 20"/>
              <p:cNvSpPr/>
              <p:nvPr/>
            </p:nvSpPr>
            <p:spPr bwMode="auto">
              <a:xfrm>
                <a:off x="4877103" y="2702124"/>
                <a:ext cx="766206" cy="546160"/>
              </a:xfrm>
              <a:custGeom>
                <a:avLst/>
                <a:gdLst>
                  <a:gd name="T0" fmla="*/ 484 w 484"/>
                  <a:gd name="T1" fmla="*/ 173 h 345"/>
                  <a:gd name="T2" fmla="*/ 338 w 484"/>
                  <a:gd name="T3" fmla="*/ 0 h 345"/>
                  <a:gd name="T4" fmla="*/ 338 w 484"/>
                  <a:gd name="T5" fmla="*/ 33 h 345"/>
                  <a:gd name="T6" fmla="*/ 0 w 484"/>
                  <a:gd name="T7" fmla="*/ 33 h 345"/>
                  <a:gd name="T8" fmla="*/ 0 w 484"/>
                  <a:gd name="T9" fmla="*/ 312 h 345"/>
                  <a:gd name="T10" fmla="*/ 338 w 484"/>
                  <a:gd name="T11" fmla="*/ 312 h 345"/>
                  <a:gd name="T12" fmla="*/ 338 w 484"/>
                  <a:gd name="T13" fmla="*/ 345 h 345"/>
                  <a:gd name="T14" fmla="*/ 484 w 484"/>
                  <a:gd name="T15" fmla="*/ 173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45">
                    <a:moveTo>
                      <a:pt x="484" y="173"/>
                    </a:moveTo>
                    <a:lnTo>
                      <a:pt x="338" y="0"/>
                    </a:lnTo>
                    <a:lnTo>
                      <a:pt x="338" y="33"/>
                    </a:lnTo>
                    <a:lnTo>
                      <a:pt x="0" y="33"/>
                    </a:lnTo>
                    <a:lnTo>
                      <a:pt x="0" y="312"/>
                    </a:lnTo>
                    <a:lnTo>
                      <a:pt x="338" y="312"/>
                    </a:lnTo>
                    <a:lnTo>
                      <a:pt x="338" y="345"/>
                    </a:lnTo>
                    <a:lnTo>
                      <a:pt x="484" y="173"/>
                    </a:lnTo>
                    <a:close/>
                  </a:path>
                </a:pathLst>
              </a:custGeom>
              <a:solidFill>
                <a:schemeClr val="accent2"/>
              </a:solidFill>
              <a:ln>
                <a:noFill/>
              </a:ln>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sp>
            <p:nvSpPr>
              <p:cNvPr id="81" name="Freeform 22"/>
              <p:cNvSpPr/>
              <p:nvPr/>
            </p:nvSpPr>
            <p:spPr bwMode="auto">
              <a:xfrm>
                <a:off x="3782659" y="2574687"/>
                <a:ext cx="1095484" cy="620564"/>
              </a:xfrm>
              <a:custGeom>
                <a:avLst/>
                <a:gdLst>
                  <a:gd name="T0" fmla="*/ 79 w 293"/>
                  <a:gd name="T1" fmla="*/ 126 h 166"/>
                  <a:gd name="T2" fmla="*/ 217 w 293"/>
                  <a:gd name="T3" fmla="*/ 126 h 166"/>
                  <a:gd name="T4" fmla="*/ 293 w 293"/>
                  <a:gd name="T5" fmla="*/ 166 h 166"/>
                  <a:gd name="T6" fmla="*/ 293 w 293"/>
                  <a:gd name="T7" fmla="*/ 48 h 166"/>
                  <a:gd name="T8" fmla="*/ 216 w 293"/>
                  <a:gd name="T9" fmla="*/ 8 h 166"/>
                  <a:gd name="T10" fmla="*/ 78 w 293"/>
                  <a:gd name="T11" fmla="*/ 8 h 166"/>
                  <a:gd name="T12" fmla="*/ 0 w 293"/>
                  <a:gd name="T13" fmla="*/ 49 h 166"/>
                  <a:gd name="T14" fmla="*/ 0 w 293"/>
                  <a:gd name="T15" fmla="*/ 166 h 166"/>
                  <a:gd name="T16" fmla="*/ 79 w 293"/>
                  <a:gd name="T17" fmla="*/ 1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66">
                    <a:moveTo>
                      <a:pt x="79" y="126"/>
                    </a:moveTo>
                    <a:cubicBezTo>
                      <a:pt x="113" y="119"/>
                      <a:pt x="184" y="117"/>
                      <a:pt x="217" y="126"/>
                    </a:cubicBezTo>
                    <a:cubicBezTo>
                      <a:pt x="235" y="131"/>
                      <a:pt x="293" y="166"/>
                      <a:pt x="293" y="166"/>
                    </a:cubicBezTo>
                    <a:cubicBezTo>
                      <a:pt x="293" y="48"/>
                      <a:pt x="293" y="48"/>
                      <a:pt x="293" y="48"/>
                    </a:cubicBezTo>
                    <a:cubicBezTo>
                      <a:pt x="293" y="48"/>
                      <a:pt x="235" y="13"/>
                      <a:pt x="216" y="8"/>
                    </a:cubicBezTo>
                    <a:cubicBezTo>
                      <a:pt x="183" y="0"/>
                      <a:pt x="112" y="1"/>
                      <a:pt x="78" y="8"/>
                    </a:cubicBezTo>
                    <a:cubicBezTo>
                      <a:pt x="60" y="13"/>
                      <a:pt x="0" y="49"/>
                      <a:pt x="0" y="49"/>
                    </a:cubicBezTo>
                    <a:cubicBezTo>
                      <a:pt x="0" y="166"/>
                      <a:pt x="0" y="166"/>
                      <a:pt x="0" y="166"/>
                    </a:cubicBezTo>
                    <a:cubicBezTo>
                      <a:pt x="0" y="166"/>
                      <a:pt x="60" y="130"/>
                      <a:pt x="79" y="126"/>
                    </a:cubicBezTo>
                    <a:close/>
                  </a:path>
                </a:pathLst>
              </a:custGeom>
              <a:solidFill>
                <a:schemeClr val="accent2"/>
              </a:solidFill>
              <a:ln>
                <a:noFill/>
              </a:ln>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sp>
            <p:nvSpPr>
              <p:cNvPr id="82" name="Rectangle 23"/>
              <p:cNvSpPr>
                <a:spLocks noChangeArrowheads="1"/>
              </p:cNvSpPr>
              <p:nvPr/>
            </p:nvSpPr>
            <p:spPr bwMode="auto">
              <a:xfrm>
                <a:off x="3325151" y="2763662"/>
                <a:ext cx="457508" cy="436928"/>
              </a:xfrm>
              <a:prstGeom prst="rect">
                <a:avLst/>
              </a:prstGeom>
              <a:solidFill>
                <a:schemeClr val="accent2"/>
              </a:solidFill>
              <a:ln>
                <a:noFill/>
              </a:ln>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grpSp>
            <p:nvGrpSpPr>
              <p:cNvPr id="10" name="组合 82"/>
              <p:cNvGrpSpPr/>
              <p:nvPr/>
            </p:nvGrpSpPr>
            <p:grpSpPr>
              <a:xfrm>
                <a:off x="2373281" y="2426791"/>
                <a:ext cx="1095484" cy="957312"/>
                <a:chOff x="2373281" y="2454941"/>
                <a:chExt cx="1095484" cy="957312"/>
              </a:xfrm>
              <a:effectLst>
                <a:outerShdw blurRad="50800" dist="38100" dir="8100000" algn="tr" rotWithShape="0">
                  <a:prstClr val="black">
                    <a:alpha val="40000"/>
                  </a:prstClr>
                </a:outerShdw>
              </a:effectLst>
            </p:grpSpPr>
            <p:sp>
              <p:nvSpPr>
                <p:cNvPr id="84" name="Freeform 26"/>
                <p:cNvSpPr/>
                <p:nvPr/>
              </p:nvSpPr>
              <p:spPr bwMode="auto">
                <a:xfrm>
                  <a:off x="2373281" y="2907253"/>
                  <a:ext cx="1095484" cy="505000"/>
                </a:xfrm>
                <a:custGeom>
                  <a:avLst/>
                  <a:gdLst>
                    <a:gd name="T0" fmla="*/ 146 w 293"/>
                    <a:gd name="T1" fmla="*/ 99 h 135"/>
                    <a:gd name="T2" fmla="*/ 0 w 293"/>
                    <a:gd name="T3" fmla="*/ 0 h 135"/>
                    <a:gd name="T4" fmla="*/ 0 w 293"/>
                    <a:gd name="T5" fmla="*/ 28 h 135"/>
                    <a:gd name="T6" fmla="*/ 146 w 293"/>
                    <a:gd name="T7" fmla="*/ 135 h 135"/>
                    <a:gd name="T8" fmla="*/ 293 w 293"/>
                    <a:gd name="T9" fmla="*/ 28 h 135"/>
                    <a:gd name="T10" fmla="*/ 293 w 293"/>
                    <a:gd name="T11" fmla="*/ 0 h 135"/>
                    <a:gd name="T12" fmla="*/ 146 w 293"/>
                    <a:gd name="T13" fmla="*/ 99 h 135"/>
                  </a:gdLst>
                  <a:ahLst/>
                  <a:cxnLst>
                    <a:cxn ang="0">
                      <a:pos x="T0" y="T1"/>
                    </a:cxn>
                    <a:cxn ang="0">
                      <a:pos x="T2" y="T3"/>
                    </a:cxn>
                    <a:cxn ang="0">
                      <a:pos x="T4" y="T5"/>
                    </a:cxn>
                    <a:cxn ang="0">
                      <a:pos x="T6" y="T7"/>
                    </a:cxn>
                    <a:cxn ang="0">
                      <a:pos x="T8" y="T9"/>
                    </a:cxn>
                    <a:cxn ang="0">
                      <a:pos x="T10" y="T11"/>
                    </a:cxn>
                    <a:cxn ang="0">
                      <a:pos x="T12" y="T13"/>
                    </a:cxn>
                  </a:cxnLst>
                  <a:rect l="0" t="0" r="r" b="b"/>
                  <a:pathLst>
                    <a:path w="293" h="135">
                      <a:moveTo>
                        <a:pt x="146" y="99"/>
                      </a:moveTo>
                      <a:cubicBezTo>
                        <a:pt x="70" y="99"/>
                        <a:pt x="6" y="60"/>
                        <a:pt x="0" y="0"/>
                      </a:cubicBezTo>
                      <a:cubicBezTo>
                        <a:pt x="0" y="4"/>
                        <a:pt x="0" y="25"/>
                        <a:pt x="0" y="28"/>
                      </a:cubicBezTo>
                      <a:cubicBezTo>
                        <a:pt x="0" y="92"/>
                        <a:pt x="65" y="135"/>
                        <a:pt x="146" y="135"/>
                      </a:cubicBezTo>
                      <a:cubicBezTo>
                        <a:pt x="227" y="135"/>
                        <a:pt x="293" y="92"/>
                        <a:pt x="293" y="28"/>
                      </a:cubicBezTo>
                      <a:cubicBezTo>
                        <a:pt x="293" y="25"/>
                        <a:pt x="293" y="4"/>
                        <a:pt x="293" y="0"/>
                      </a:cubicBezTo>
                      <a:cubicBezTo>
                        <a:pt x="286" y="60"/>
                        <a:pt x="223" y="99"/>
                        <a:pt x="146" y="99"/>
                      </a:cubicBezTo>
                      <a:close/>
                    </a:path>
                  </a:pathLst>
                </a:custGeom>
                <a:gradFill>
                  <a:gsLst>
                    <a:gs pos="0">
                      <a:schemeClr val="accent2">
                        <a:lumMod val="75000"/>
                      </a:schemeClr>
                    </a:gs>
                    <a:gs pos="50000">
                      <a:schemeClr val="accent2">
                        <a:lumMod val="75000"/>
                      </a:schemeClr>
                    </a:gs>
                    <a:gs pos="100000">
                      <a:schemeClr val="accent2">
                        <a:lumMod val="50000"/>
                      </a:schemeClr>
                    </a:gs>
                  </a:gsLst>
                  <a:lin ang="5400000" scaled="0"/>
                </a:gradFill>
                <a:ln>
                  <a:noFill/>
                </a:ln>
                <a:effectLst/>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sp>
              <p:nvSpPr>
                <p:cNvPr id="85" name="Oval 27"/>
                <p:cNvSpPr>
                  <a:spLocks noChangeArrowheads="1"/>
                </p:cNvSpPr>
                <p:nvPr/>
              </p:nvSpPr>
              <p:spPr bwMode="auto">
                <a:xfrm>
                  <a:off x="2373281" y="2454941"/>
                  <a:ext cx="1095484" cy="867523"/>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grpSp>
        </p:grpSp>
        <p:sp>
          <p:nvSpPr>
            <p:cNvPr id="76" name="TextBox 75"/>
            <p:cNvSpPr txBox="1"/>
            <p:nvPr/>
          </p:nvSpPr>
          <p:spPr>
            <a:xfrm>
              <a:off x="5146617" y="2319799"/>
              <a:ext cx="327334" cy="369218"/>
            </a:xfrm>
            <a:prstGeom prst="rect">
              <a:avLst/>
            </a:prstGeom>
            <a:noFill/>
          </p:spPr>
          <p:txBody>
            <a:bodyPr wrap="none" rtlCol="0">
              <a:spAutoFit/>
            </a:bodyPr>
            <a:lstStyle/>
            <a:p>
              <a:r>
                <a:rPr lang="en-US" altLang="zh-CN" b="1" dirty="0">
                  <a:solidFill>
                    <a:schemeClr val="bg1"/>
                  </a:solidFill>
                  <a:latin typeface="微软雅黑" panose="020B0503020204020204" pitchFamily="34" charset="-122"/>
                  <a:ea typeface="微软雅黑" panose="020B0503020204020204" pitchFamily="34" charset="-122"/>
                  <a:cs typeface="+mn-ea"/>
                  <a:sym typeface="+mn-lt"/>
                </a:rPr>
                <a:t>2</a:t>
              </a:r>
              <a:endParaRPr lang="zh-CN" altLang="en-US"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77" name="TextBox 76"/>
            <p:cNvSpPr txBox="1"/>
            <p:nvPr/>
          </p:nvSpPr>
          <p:spPr>
            <a:xfrm>
              <a:off x="3759739" y="2346503"/>
              <a:ext cx="684803" cy="369218"/>
            </a:xfrm>
            <a:prstGeom prst="rect">
              <a:avLst/>
            </a:prstGeom>
            <a:noFill/>
          </p:spPr>
          <p:txBody>
            <a:bodyPr wrap="none" rtlCol="0">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cs typeface="+mn-ea"/>
                  <a:sym typeface="+mn-lt"/>
                </a:rPr>
                <a:t>27%</a:t>
              </a:r>
              <a:endParaRPr lang="zh-CN" altLang="en-US"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11" name="组合 85"/>
          <p:cNvGrpSpPr/>
          <p:nvPr/>
        </p:nvGrpSpPr>
        <p:grpSpPr>
          <a:xfrm>
            <a:off x="1209904" y="1352608"/>
            <a:ext cx="2000647" cy="2693393"/>
            <a:chOff x="1209903" y="1352190"/>
            <a:chExt cx="2000647" cy="2692562"/>
          </a:xfrm>
        </p:grpSpPr>
        <p:grpSp>
          <p:nvGrpSpPr>
            <p:cNvPr id="12" name="组合 86"/>
            <p:cNvGrpSpPr/>
            <p:nvPr/>
          </p:nvGrpSpPr>
          <p:grpSpPr>
            <a:xfrm>
              <a:off x="1209903" y="1360065"/>
              <a:ext cx="1597900" cy="738529"/>
              <a:chOff x="1513239" y="1759857"/>
              <a:chExt cx="1885773" cy="871579"/>
            </a:xfrm>
          </p:grpSpPr>
          <p:sp>
            <p:nvSpPr>
              <p:cNvPr id="99" name="TextBox 98"/>
              <p:cNvSpPr txBox="1"/>
              <p:nvPr/>
            </p:nvSpPr>
            <p:spPr>
              <a:xfrm>
                <a:off x="1513239" y="2159389"/>
                <a:ext cx="1885773" cy="472047"/>
              </a:xfrm>
              <a:prstGeom prst="rect">
                <a:avLst/>
              </a:prstGeom>
              <a:noFill/>
            </p:spPr>
            <p:txBody>
              <a:bodyPr wrap="square" rtlCol="0">
                <a:spAutoFit/>
              </a:bodyPr>
              <a:lstStyle/>
              <a:p>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用心服务打造客户最满意</a:t>
                </a:r>
                <a:endParaRPr lang="en-US" altLang="zh-CN" sz="1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endParaRPr>
              </a:p>
              <a:p>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的作品是我们共同的梦想</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13" name="组合 99"/>
              <p:cNvGrpSpPr/>
              <p:nvPr/>
            </p:nvGrpSpPr>
            <p:grpSpPr>
              <a:xfrm>
                <a:off x="1613039" y="1759857"/>
                <a:ext cx="1488541" cy="398055"/>
                <a:chOff x="864156" y="1192393"/>
                <a:chExt cx="1488541" cy="398055"/>
              </a:xfrm>
            </p:grpSpPr>
            <p:sp>
              <p:nvSpPr>
                <p:cNvPr id="101" name="矩形 100"/>
                <p:cNvSpPr/>
                <p:nvPr/>
              </p:nvSpPr>
              <p:spPr>
                <a:xfrm>
                  <a:off x="864156" y="1194448"/>
                  <a:ext cx="1488541" cy="396000"/>
                </a:xfrm>
                <a:prstGeom prst="rect">
                  <a:avLst/>
                </a:prstGeom>
                <a:gradFill>
                  <a:gsLst>
                    <a:gs pos="0">
                      <a:sysClr val="window" lastClr="FFFFFF"/>
                    </a:gs>
                    <a:gs pos="100000">
                      <a:sysClr val="window" lastClr="FFFFFF">
                        <a:lumMod val="75000"/>
                      </a:sys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102" name="TextBox 101"/>
                <p:cNvSpPr txBox="1"/>
                <p:nvPr/>
              </p:nvSpPr>
              <p:spPr>
                <a:xfrm>
                  <a:off x="960106" y="1192393"/>
                  <a:ext cx="1307609" cy="326801"/>
                </a:xfrm>
                <a:prstGeom prst="rect">
                  <a:avLst/>
                </a:prstGeom>
                <a:noFill/>
              </p:spPr>
              <p:txBody>
                <a:bodyPr wrap="none" rtlCol="0">
                  <a:spAutoFit/>
                </a:bodyPr>
                <a:lstStyle/>
                <a:p>
                  <a:pPr algn="ctr"/>
                  <a:r>
                    <a:rPr lang="zh-CN" altLang="en-US" sz="1200" dirty="0">
                      <a:solidFill>
                        <a:srgbClr val="123E61"/>
                      </a:solidFill>
                      <a:latin typeface="微软雅黑" panose="020B0503020204020204" pitchFamily="34" charset="-122"/>
                      <a:ea typeface="微软雅黑" panose="020B0503020204020204" pitchFamily="34" charset="-122"/>
                      <a:cs typeface="+mn-ea"/>
                      <a:sym typeface="+mn-lt"/>
                    </a:rPr>
                    <a:t>点击添加标题</a:t>
                  </a:r>
                </a:p>
              </p:txBody>
            </p:sp>
          </p:grpSp>
        </p:grpSp>
        <p:grpSp>
          <p:nvGrpSpPr>
            <p:cNvPr id="14" name="组合 87"/>
            <p:cNvGrpSpPr/>
            <p:nvPr/>
          </p:nvGrpSpPr>
          <p:grpSpPr>
            <a:xfrm>
              <a:off x="1209903" y="2328442"/>
              <a:ext cx="1597900" cy="738529"/>
              <a:chOff x="1513239" y="1759857"/>
              <a:chExt cx="1885773" cy="871579"/>
            </a:xfrm>
          </p:grpSpPr>
          <p:sp>
            <p:nvSpPr>
              <p:cNvPr id="95" name="TextBox 94"/>
              <p:cNvSpPr txBox="1"/>
              <p:nvPr/>
            </p:nvSpPr>
            <p:spPr>
              <a:xfrm>
                <a:off x="1513239" y="2159389"/>
                <a:ext cx="1885773" cy="472047"/>
              </a:xfrm>
              <a:prstGeom prst="rect">
                <a:avLst/>
              </a:prstGeom>
              <a:noFill/>
            </p:spPr>
            <p:txBody>
              <a:bodyPr wrap="square" rtlCol="0">
                <a:spAutoFit/>
              </a:bodyPr>
              <a:lstStyle/>
              <a:p>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用心服务打造客户最满意</a:t>
                </a:r>
                <a:endParaRPr lang="en-US" altLang="zh-CN" sz="1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endParaRPr>
              </a:p>
              <a:p>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的作品是我们共同的梦想</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15" name="组合 95"/>
              <p:cNvGrpSpPr/>
              <p:nvPr/>
            </p:nvGrpSpPr>
            <p:grpSpPr>
              <a:xfrm>
                <a:off x="1613039" y="1759857"/>
                <a:ext cx="1488541" cy="398055"/>
                <a:chOff x="864156" y="1192393"/>
                <a:chExt cx="1488541" cy="398055"/>
              </a:xfrm>
            </p:grpSpPr>
            <p:sp>
              <p:nvSpPr>
                <p:cNvPr id="97" name="矩形 96"/>
                <p:cNvSpPr/>
                <p:nvPr/>
              </p:nvSpPr>
              <p:spPr>
                <a:xfrm>
                  <a:off x="864156" y="1194448"/>
                  <a:ext cx="1488541" cy="3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98" name="TextBox 97"/>
                <p:cNvSpPr txBox="1"/>
                <p:nvPr/>
              </p:nvSpPr>
              <p:spPr>
                <a:xfrm>
                  <a:off x="960106" y="1192393"/>
                  <a:ext cx="1307609" cy="326801"/>
                </a:xfrm>
                <a:prstGeom prst="rect">
                  <a:avLst/>
                </a:prstGeom>
                <a:noFill/>
              </p:spPr>
              <p:txBody>
                <a:bodyPr wrap="none" rtlCol="0">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cs typeface="+mn-ea"/>
                      <a:sym typeface="+mn-lt"/>
                    </a:rPr>
                    <a:t>点击添加标题</a:t>
                  </a:r>
                </a:p>
              </p:txBody>
            </p:sp>
          </p:grpSp>
        </p:grpSp>
        <p:grpSp>
          <p:nvGrpSpPr>
            <p:cNvPr id="16" name="组合 88"/>
            <p:cNvGrpSpPr/>
            <p:nvPr/>
          </p:nvGrpSpPr>
          <p:grpSpPr>
            <a:xfrm>
              <a:off x="1209903" y="3296817"/>
              <a:ext cx="1597900" cy="738529"/>
              <a:chOff x="1513239" y="1759857"/>
              <a:chExt cx="1885773" cy="871579"/>
            </a:xfrm>
          </p:grpSpPr>
          <p:sp>
            <p:nvSpPr>
              <p:cNvPr id="91" name="TextBox 90"/>
              <p:cNvSpPr txBox="1"/>
              <p:nvPr/>
            </p:nvSpPr>
            <p:spPr>
              <a:xfrm>
                <a:off x="1513239" y="2159389"/>
                <a:ext cx="1885773" cy="472047"/>
              </a:xfrm>
              <a:prstGeom prst="rect">
                <a:avLst/>
              </a:prstGeom>
              <a:noFill/>
            </p:spPr>
            <p:txBody>
              <a:bodyPr wrap="square" rtlCol="0">
                <a:spAutoFit/>
              </a:bodyPr>
              <a:lstStyle/>
              <a:p>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用心服务打造客户最满意</a:t>
                </a:r>
                <a:endParaRPr lang="en-US" altLang="zh-CN" sz="1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endParaRPr>
              </a:p>
              <a:p>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的作品是我们共同的梦想</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17" name="组合 91"/>
              <p:cNvGrpSpPr/>
              <p:nvPr/>
            </p:nvGrpSpPr>
            <p:grpSpPr>
              <a:xfrm>
                <a:off x="1613039" y="1759857"/>
                <a:ext cx="1488541" cy="398055"/>
                <a:chOff x="864156" y="1192393"/>
                <a:chExt cx="1488541" cy="398055"/>
              </a:xfrm>
            </p:grpSpPr>
            <p:sp>
              <p:nvSpPr>
                <p:cNvPr id="93" name="矩形 92"/>
                <p:cNvSpPr/>
                <p:nvPr/>
              </p:nvSpPr>
              <p:spPr>
                <a:xfrm>
                  <a:off x="864156" y="1194448"/>
                  <a:ext cx="1488541" cy="396000"/>
                </a:xfrm>
                <a:prstGeom prst="rect">
                  <a:avLst/>
                </a:prstGeom>
                <a:gradFill>
                  <a:gsLst>
                    <a:gs pos="0">
                      <a:sysClr val="window" lastClr="FFFFFF"/>
                    </a:gs>
                    <a:gs pos="100000">
                      <a:sysClr val="window" lastClr="FFFFFF">
                        <a:lumMod val="75000"/>
                      </a:sys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cs typeface="+mn-ea"/>
                    <a:sym typeface="+mn-lt"/>
                  </a:endParaRPr>
                </a:p>
              </p:txBody>
            </p:sp>
            <p:sp>
              <p:nvSpPr>
                <p:cNvPr id="94" name="TextBox 93"/>
                <p:cNvSpPr txBox="1"/>
                <p:nvPr/>
              </p:nvSpPr>
              <p:spPr>
                <a:xfrm>
                  <a:off x="960106" y="1192393"/>
                  <a:ext cx="1307609" cy="326801"/>
                </a:xfrm>
                <a:prstGeom prst="rect">
                  <a:avLst/>
                </a:prstGeom>
                <a:noFill/>
              </p:spPr>
              <p:txBody>
                <a:bodyPr wrap="none" rtlCol="0">
                  <a:spAutoFit/>
                </a:bodyPr>
                <a:lstStyle/>
                <a:p>
                  <a:pPr algn="ctr"/>
                  <a:r>
                    <a:rPr lang="zh-CN" altLang="en-US" sz="1200" dirty="0">
                      <a:solidFill>
                        <a:srgbClr val="123E61"/>
                      </a:solidFill>
                      <a:latin typeface="微软雅黑" panose="020B0503020204020204" pitchFamily="34" charset="-122"/>
                      <a:ea typeface="微软雅黑" panose="020B0503020204020204" pitchFamily="34" charset="-122"/>
                      <a:cs typeface="+mn-ea"/>
                      <a:sym typeface="+mn-lt"/>
                    </a:rPr>
                    <a:t>点击添加标题</a:t>
                  </a:r>
                </a:p>
              </p:txBody>
            </p:sp>
          </p:grpSp>
        </p:grpSp>
        <p:cxnSp>
          <p:nvCxnSpPr>
            <p:cNvPr id="90" name="直接连接符 89"/>
            <p:cNvCxnSpPr/>
            <p:nvPr/>
          </p:nvCxnSpPr>
          <p:spPr>
            <a:xfrm>
              <a:off x="3210550" y="1352190"/>
              <a:ext cx="0" cy="2692562"/>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02"/>
          <p:cNvGrpSpPr/>
          <p:nvPr/>
        </p:nvGrpSpPr>
        <p:grpSpPr>
          <a:xfrm>
            <a:off x="3768204" y="3180130"/>
            <a:ext cx="752129" cy="1382101"/>
            <a:chOff x="4522444" y="2793525"/>
            <a:chExt cx="887631" cy="1630593"/>
          </a:xfrm>
        </p:grpSpPr>
        <p:sp>
          <p:nvSpPr>
            <p:cNvPr id="104" name="TextBox 103"/>
            <p:cNvSpPr txBox="1"/>
            <p:nvPr/>
          </p:nvSpPr>
          <p:spPr>
            <a:xfrm>
              <a:off x="4522444" y="2793525"/>
              <a:ext cx="887631" cy="544669"/>
            </a:xfrm>
            <a:prstGeom prst="rect">
              <a:avLst/>
            </a:prstGeom>
            <a:noFill/>
          </p:spPr>
          <p:txBody>
            <a:bodyPr wrap="non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cs typeface="+mn-ea"/>
                  <a:sym typeface="+mn-lt"/>
                </a:rPr>
                <a:t>27</a:t>
              </a:r>
              <a:r>
                <a:rPr lang="en-US" altLang="zh-CN" dirty="0" smtClean="0">
                  <a:solidFill>
                    <a:schemeClr val="bg1"/>
                  </a:solidFill>
                  <a:latin typeface="微软雅黑" panose="020B0503020204020204" pitchFamily="34" charset="-122"/>
                  <a:ea typeface="微软雅黑" panose="020B0503020204020204" pitchFamily="34" charset="-122"/>
                  <a:cs typeface="+mn-ea"/>
                  <a:sym typeface="+mn-lt"/>
                </a:rPr>
                <a:t>%</a:t>
              </a:r>
              <a:endParaRPr lang="zh-CN" altLang="en-US"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05" name="TextBox 104"/>
            <p:cNvSpPr txBox="1"/>
            <p:nvPr/>
          </p:nvSpPr>
          <p:spPr>
            <a:xfrm>
              <a:off x="4522444" y="3879449"/>
              <a:ext cx="887631" cy="544669"/>
            </a:xfrm>
            <a:prstGeom prst="rect">
              <a:avLst/>
            </a:prstGeom>
            <a:noFill/>
          </p:spPr>
          <p:txBody>
            <a:bodyPr wrap="non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cs typeface="+mn-ea"/>
                  <a:sym typeface="+mn-lt"/>
                </a:rPr>
                <a:t>42</a:t>
              </a:r>
              <a:r>
                <a:rPr lang="en-US" altLang="zh-CN" dirty="0" smtClean="0">
                  <a:solidFill>
                    <a:schemeClr val="bg1"/>
                  </a:solidFill>
                  <a:latin typeface="微软雅黑" panose="020B0503020204020204" pitchFamily="34" charset="-122"/>
                  <a:ea typeface="微软雅黑" panose="020B0503020204020204" pitchFamily="34" charset="-122"/>
                  <a:cs typeface="+mn-ea"/>
                  <a:sym typeface="+mn-lt"/>
                </a:rPr>
                <a:t>%</a:t>
              </a:r>
              <a:endParaRPr lang="zh-CN" altLang="en-US"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19" name="组合 105"/>
          <p:cNvGrpSpPr/>
          <p:nvPr/>
        </p:nvGrpSpPr>
        <p:grpSpPr>
          <a:xfrm>
            <a:off x="3633284" y="3172269"/>
            <a:ext cx="4399372" cy="811424"/>
            <a:chOff x="3633284" y="3171290"/>
            <a:chExt cx="4399372" cy="811174"/>
          </a:xfrm>
        </p:grpSpPr>
        <p:sp>
          <p:nvSpPr>
            <p:cNvPr id="107" name="TextBox 106"/>
            <p:cNvSpPr txBox="1"/>
            <p:nvPr/>
          </p:nvSpPr>
          <p:spPr>
            <a:xfrm>
              <a:off x="5146617" y="3287470"/>
              <a:ext cx="258404" cy="230761"/>
            </a:xfrm>
            <a:prstGeom prst="rect">
              <a:avLst/>
            </a:prstGeom>
            <a:noFill/>
          </p:spPr>
          <p:txBody>
            <a:bodyPr wrap="none" rtlCol="0">
              <a:spAutoFit/>
            </a:bodyPr>
            <a:lstStyle/>
            <a:p>
              <a:r>
                <a:rPr lang="en-US" altLang="zh-CN" sz="900" dirty="0">
                  <a:solidFill>
                    <a:schemeClr val="bg1"/>
                  </a:solidFill>
                  <a:latin typeface="微软雅黑" panose="020B0503020204020204" pitchFamily="34" charset="-122"/>
                  <a:ea typeface="微软雅黑" panose="020B0503020204020204" pitchFamily="34" charset="-122"/>
                  <a:cs typeface="+mn-ea"/>
                  <a:sym typeface="+mn-lt"/>
                </a:rPr>
                <a:t>3</a:t>
              </a:r>
              <a:endParaRPr lang="zh-CN" altLang="en-US" sz="9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08" name="TextBox 107"/>
            <p:cNvSpPr txBox="1"/>
            <p:nvPr/>
          </p:nvSpPr>
          <p:spPr>
            <a:xfrm>
              <a:off x="3759739" y="3244168"/>
              <a:ext cx="421910" cy="230761"/>
            </a:xfrm>
            <a:prstGeom prst="rect">
              <a:avLst/>
            </a:prstGeom>
            <a:noFill/>
          </p:spPr>
          <p:txBody>
            <a:bodyPr wrap="none" rtlCol="0">
              <a:spAutoFit/>
            </a:bodyPr>
            <a:lstStyle/>
            <a:p>
              <a:r>
                <a:rPr lang="en-US" altLang="zh-CN" sz="900" dirty="0" smtClean="0">
                  <a:solidFill>
                    <a:schemeClr val="bg1"/>
                  </a:solidFill>
                  <a:latin typeface="微软雅黑" panose="020B0503020204020204" pitchFamily="34" charset="-122"/>
                  <a:ea typeface="微软雅黑" panose="020B0503020204020204" pitchFamily="34" charset="-122"/>
                  <a:cs typeface="+mn-ea"/>
                  <a:sym typeface="+mn-lt"/>
                </a:rPr>
                <a:t>42%</a:t>
              </a:r>
              <a:endParaRPr lang="zh-CN" altLang="en-US" sz="9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09" name="Freeform 58"/>
            <p:cNvSpPr>
              <a:spLocks noEditPoints="1"/>
            </p:cNvSpPr>
            <p:nvPr/>
          </p:nvSpPr>
          <p:spPr bwMode="auto">
            <a:xfrm>
              <a:off x="7857784" y="3397251"/>
              <a:ext cx="121064" cy="373955"/>
            </a:xfrm>
            <a:custGeom>
              <a:avLst/>
              <a:gdLst>
                <a:gd name="T0" fmla="*/ 83 w 90"/>
                <a:gd name="T1" fmla="*/ 243 h 278"/>
                <a:gd name="T2" fmla="*/ 90 w 90"/>
                <a:gd name="T3" fmla="*/ 278 h 278"/>
                <a:gd name="T4" fmla="*/ 59 w 90"/>
                <a:gd name="T5" fmla="*/ 250 h 278"/>
                <a:gd name="T6" fmla="*/ 59 w 90"/>
                <a:gd name="T7" fmla="*/ 250 h 278"/>
                <a:gd name="T8" fmla="*/ 0 w 90"/>
                <a:gd name="T9" fmla="*/ 7 h 278"/>
                <a:gd name="T10" fmla="*/ 24 w 90"/>
                <a:gd name="T11" fmla="*/ 0 h 278"/>
                <a:gd name="T12" fmla="*/ 83 w 90"/>
                <a:gd name="T13" fmla="*/ 243 h 278"/>
                <a:gd name="T14" fmla="*/ 83 w 90"/>
                <a:gd name="T15" fmla="*/ 243 h 278"/>
                <a:gd name="T16" fmla="*/ 80 w 90"/>
                <a:gd name="T17" fmla="*/ 245 h 278"/>
                <a:gd name="T18" fmla="*/ 21 w 90"/>
                <a:gd name="T19" fmla="*/ 2 h 278"/>
                <a:gd name="T20" fmla="*/ 2 w 90"/>
                <a:gd name="T21" fmla="*/ 7 h 278"/>
                <a:gd name="T22" fmla="*/ 59 w 90"/>
                <a:gd name="T23" fmla="*/ 250 h 278"/>
                <a:gd name="T24" fmla="*/ 85 w 90"/>
                <a:gd name="T25" fmla="*/ 273 h 278"/>
                <a:gd name="T26" fmla="*/ 80 w 90"/>
                <a:gd name="T27" fmla="*/ 245 h 278"/>
                <a:gd name="T28" fmla="*/ 80 w 90"/>
                <a:gd name="T29" fmla="*/ 245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278">
                  <a:moveTo>
                    <a:pt x="83" y="243"/>
                  </a:moveTo>
                  <a:lnTo>
                    <a:pt x="90" y="278"/>
                  </a:lnTo>
                  <a:lnTo>
                    <a:pt x="59" y="250"/>
                  </a:lnTo>
                  <a:lnTo>
                    <a:pt x="59" y="250"/>
                  </a:lnTo>
                  <a:lnTo>
                    <a:pt x="0" y="7"/>
                  </a:lnTo>
                  <a:lnTo>
                    <a:pt x="24" y="0"/>
                  </a:lnTo>
                  <a:lnTo>
                    <a:pt x="83" y="243"/>
                  </a:lnTo>
                  <a:lnTo>
                    <a:pt x="83" y="243"/>
                  </a:lnTo>
                  <a:close/>
                  <a:moveTo>
                    <a:pt x="80" y="245"/>
                  </a:moveTo>
                  <a:lnTo>
                    <a:pt x="21" y="2"/>
                  </a:lnTo>
                  <a:lnTo>
                    <a:pt x="2" y="7"/>
                  </a:lnTo>
                  <a:lnTo>
                    <a:pt x="59" y="250"/>
                  </a:lnTo>
                  <a:lnTo>
                    <a:pt x="85" y="273"/>
                  </a:lnTo>
                  <a:lnTo>
                    <a:pt x="80" y="245"/>
                  </a:lnTo>
                  <a:lnTo>
                    <a:pt x="80" y="245"/>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sp>
          <p:nvSpPr>
            <p:cNvPr id="110" name="Freeform 61"/>
            <p:cNvSpPr>
              <a:spLocks noEditPoints="1"/>
            </p:cNvSpPr>
            <p:nvPr/>
          </p:nvSpPr>
          <p:spPr bwMode="auto">
            <a:xfrm>
              <a:off x="7848369" y="3339409"/>
              <a:ext cx="184287" cy="546135"/>
            </a:xfrm>
            <a:custGeom>
              <a:avLst/>
              <a:gdLst>
                <a:gd name="T0" fmla="*/ 38 w 58"/>
                <a:gd name="T1" fmla="*/ 121 h 172"/>
                <a:gd name="T2" fmla="*/ 37 w 58"/>
                <a:gd name="T3" fmla="*/ 121 h 172"/>
                <a:gd name="T4" fmla="*/ 38 w 58"/>
                <a:gd name="T5" fmla="*/ 122 h 172"/>
                <a:gd name="T6" fmla="*/ 38 w 58"/>
                <a:gd name="T7" fmla="*/ 122 h 172"/>
                <a:gd name="T8" fmla="*/ 38 w 58"/>
                <a:gd name="T9" fmla="*/ 122 h 172"/>
                <a:gd name="T10" fmla="*/ 38 w 58"/>
                <a:gd name="T11" fmla="*/ 121 h 172"/>
                <a:gd name="T12" fmla="*/ 33 w 58"/>
                <a:gd name="T13" fmla="*/ 15 h 172"/>
                <a:gd name="T14" fmla="*/ 33 w 58"/>
                <a:gd name="T15" fmla="*/ 13 h 172"/>
                <a:gd name="T16" fmla="*/ 31 w 58"/>
                <a:gd name="T17" fmla="*/ 4 h 172"/>
                <a:gd name="T18" fmla="*/ 25 w 58"/>
                <a:gd name="T19" fmla="*/ 0 h 172"/>
                <a:gd name="T20" fmla="*/ 4 w 58"/>
                <a:gd name="T21" fmla="*/ 5 h 172"/>
                <a:gd name="T22" fmla="*/ 1 w 58"/>
                <a:gd name="T23" fmla="*/ 11 h 172"/>
                <a:gd name="T24" fmla="*/ 3 w 58"/>
                <a:gd name="T25" fmla="*/ 20 h 172"/>
                <a:gd name="T26" fmla="*/ 4 w 58"/>
                <a:gd name="T27" fmla="*/ 22 h 172"/>
                <a:gd name="T28" fmla="*/ 3 w 58"/>
                <a:gd name="T29" fmla="*/ 21 h 172"/>
                <a:gd name="T30" fmla="*/ 4 w 58"/>
                <a:gd name="T31" fmla="*/ 21 h 172"/>
                <a:gd name="T32" fmla="*/ 4 w 58"/>
                <a:gd name="T33" fmla="*/ 20 h 172"/>
                <a:gd name="T34" fmla="*/ 1 w 58"/>
                <a:gd name="T35" fmla="*/ 11 h 172"/>
                <a:gd name="T36" fmla="*/ 5 w 58"/>
                <a:gd name="T37" fmla="*/ 6 h 172"/>
                <a:gd name="T38" fmla="*/ 25 w 58"/>
                <a:gd name="T39" fmla="*/ 1 h 172"/>
                <a:gd name="T40" fmla="*/ 30 w 58"/>
                <a:gd name="T41" fmla="*/ 4 h 172"/>
                <a:gd name="T42" fmla="*/ 32 w 58"/>
                <a:gd name="T43" fmla="*/ 13 h 172"/>
                <a:gd name="T44" fmla="*/ 32 w 58"/>
                <a:gd name="T45" fmla="*/ 14 h 172"/>
                <a:gd name="T46" fmla="*/ 33 w 58"/>
                <a:gd name="T47" fmla="*/ 14 h 172"/>
                <a:gd name="T48" fmla="*/ 33 w 58"/>
                <a:gd name="T49" fmla="*/ 15 h 172"/>
                <a:gd name="T50" fmla="*/ 14 w 58"/>
                <a:gd name="T51" fmla="*/ 23 h 172"/>
                <a:gd name="T52" fmla="*/ 14 w 58"/>
                <a:gd name="T53" fmla="*/ 22 h 172"/>
                <a:gd name="T54" fmla="*/ 14 w 58"/>
                <a:gd name="T55" fmla="*/ 22 h 172"/>
                <a:gd name="T56" fmla="*/ 14 w 58"/>
                <a:gd name="T57" fmla="*/ 22 h 172"/>
                <a:gd name="T58" fmla="*/ 14 w 58"/>
                <a:gd name="T59" fmla="*/ 23 h 172"/>
                <a:gd name="T60" fmla="*/ 27 w 58"/>
                <a:gd name="T61" fmla="*/ 123 h 172"/>
                <a:gd name="T62" fmla="*/ 55 w 58"/>
                <a:gd name="T63" fmla="*/ 172 h 172"/>
                <a:gd name="T64" fmla="*/ 58 w 58"/>
                <a:gd name="T65" fmla="*/ 116 h 172"/>
                <a:gd name="T66" fmla="*/ 57 w 58"/>
                <a:gd name="T67" fmla="*/ 116 h 172"/>
                <a:gd name="T68" fmla="*/ 57 w 58"/>
                <a:gd name="T69" fmla="*/ 117 h 172"/>
                <a:gd name="T70" fmla="*/ 57 w 58"/>
                <a:gd name="T71" fmla="*/ 119 h 172"/>
                <a:gd name="T72" fmla="*/ 54 w 58"/>
                <a:gd name="T73" fmla="*/ 169 h 172"/>
                <a:gd name="T74" fmla="*/ 29 w 58"/>
                <a:gd name="T75" fmla="*/ 125 h 172"/>
                <a:gd name="T76" fmla="*/ 28 w 58"/>
                <a:gd name="T77" fmla="*/ 124 h 172"/>
                <a:gd name="T78" fmla="*/ 28 w 58"/>
                <a:gd name="T79" fmla="*/ 123 h 172"/>
                <a:gd name="T80" fmla="*/ 27 w 58"/>
                <a:gd name="T81" fmla="*/ 123 h 172"/>
                <a:gd name="T82" fmla="*/ 48 w 58"/>
                <a:gd name="T83" fmla="*/ 118 h 172"/>
                <a:gd name="T84" fmla="*/ 47 w 58"/>
                <a:gd name="T85" fmla="*/ 118 h 172"/>
                <a:gd name="T86" fmla="*/ 47 w 58"/>
                <a:gd name="T87" fmla="*/ 119 h 172"/>
                <a:gd name="T88" fmla="*/ 47 w 58"/>
                <a:gd name="T89" fmla="*/ 119 h 172"/>
                <a:gd name="T90" fmla="*/ 48 w 58"/>
                <a:gd name="T91" fmla="*/ 119 h 172"/>
                <a:gd name="T92" fmla="*/ 48 w 58"/>
                <a:gd name="T93" fmla="*/ 119 h 172"/>
                <a:gd name="T94" fmla="*/ 48 w 58"/>
                <a:gd name="T95" fmla="*/ 118 h 172"/>
                <a:gd name="T96" fmla="*/ 24 w 58"/>
                <a:gd name="T97" fmla="*/ 20 h 172"/>
                <a:gd name="T98" fmla="*/ 24 w 58"/>
                <a:gd name="T99" fmla="*/ 20 h 172"/>
                <a:gd name="T100" fmla="*/ 24 w 58"/>
                <a:gd name="T101" fmla="*/ 19 h 172"/>
                <a:gd name="T102" fmla="*/ 23 w 58"/>
                <a:gd name="T103" fmla="*/ 19 h 172"/>
                <a:gd name="T104" fmla="*/ 24 w 58"/>
                <a:gd name="T105" fmla="*/ 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172">
                  <a:moveTo>
                    <a:pt x="38" y="121"/>
                  </a:moveTo>
                  <a:cubicBezTo>
                    <a:pt x="37" y="121"/>
                    <a:pt x="37" y="121"/>
                    <a:pt x="37" y="121"/>
                  </a:cubicBezTo>
                  <a:cubicBezTo>
                    <a:pt x="38" y="122"/>
                    <a:pt x="38" y="122"/>
                    <a:pt x="38" y="122"/>
                  </a:cubicBezTo>
                  <a:cubicBezTo>
                    <a:pt x="38" y="122"/>
                    <a:pt x="38" y="122"/>
                    <a:pt x="38" y="122"/>
                  </a:cubicBezTo>
                  <a:cubicBezTo>
                    <a:pt x="38" y="122"/>
                    <a:pt x="38" y="122"/>
                    <a:pt x="38" y="122"/>
                  </a:cubicBezTo>
                  <a:cubicBezTo>
                    <a:pt x="38" y="121"/>
                    <a:pt x="38" y="121"/>
                    <a:pt x="38" y="121"/>
                  </a:cubicBezTo>
                  <a:close/>
                  <a:moveTo>
                    <a:pt x="33" y="15"/>
                  </a:moveTo>
                  <a:cubicBezTo>
                    <a:pt x="33" y="14"/>
                    <a:pt x="33" y="14"/>
                    <a:pt x="33" y="13"/>
                  </a:cubicBezTo>
                  <a:cubicBezTo>
                    <a:pt x="31" y="4"/>
                    <a:pt x="31" y="4"/>
                    <a:pt x="31" y="4"/>
                  </a:cubicBezTo>
                  <a:cubicBezTo>
                    <a:pt x="30" y="1"/>
                    <a:pt x="27" y="0"/>
                    <a:pt x="25" y="0"/>
                  </a:cubicBezTo>
                  <a:cubicBezTo>
                    <a:pt x="4" y="5"/>
                    <a:pt x="4" y="5"/>
                    <a:pt x="4" y="5"/>
                  </a:cubicBezTo>
                  <a:cubicBezTo>
                    <a:pt x="2" y="6"/>
                    <a:pt x="0" y="9"/>
                    <a:pt x="1" y="11"/>
                  </a:cubicBezTo>
                  <a:cubicBezTo>
                    <a:pt x="3" y="20"/>
                    <a:pt x="3" y="20"/>
                    <a:pt x="3" y="20"/>
                  </a:cubicBezTo>
                  <a:cubicBezTo>
                    <a:pt x="3" y="21"/>
                    <a:pt x="3" y="21"/>
                    <a:pt x="4" y="22"/>
                  </a:cubicBezTo>
                  <a:cubicBezTo>
                    <a:pt x="3" y="21"/>
                    <a:pt x="3" y="21"/>
                    <a:pt x="3" y="21"/>
                  </a:cubicBezTo>
                  <a:cubicBezTo>
                    <a:pt x="4" y="21"/>
                    <a:pt x="4" y="21"/>
                    <a:pt x="4" y="21"/>
                  </a:cubicBezTo>
                  <a:cubicBezTo>
                    <a:pt x="4" y="20"/>
                    <a:pt x="4" y="20"/>
                    <a:pt x="4" y="20"/>
                  </a:cubicBezTo>
                  <a:cubicBezTo>
                    <a:pt x="1" y="11"/>
                    <a:pt x="1" y="11"/>
                    <a:pt x="1" y="11"/>
                  </a:cubicBezTo>
                  <a:cubicBezTo>
                    <a:pt x="1" y="9"/>
                    <a:pt x="2" y="7"/>
                    <a:pt x="5" y="6"/>
                  </a:cubicBezTo>
                  <a:cubicBezTo>
                    <a:pt x="25" y="1"/>
                    <a:pt x="25" y="1"/>
                    <a:pt x="25" y="1"/>
                  </a:cubicBezTo>
                  <a:cubicBezTo>
                    <a:pt x="27" y="1"/>
                    <a:pt x="29" y="2"/>
                    <a:pt x="30" y="4"/>
                  </a:cubicBezTo>
                  <a:cubicBezTo>
                    <a:pt x="32" y="13"/>
                    <a:pt x="32" y="13"/>
                    <a:pt x="32" y="13"/>
                  </a:cubicBezTo>
                  <a:cubicBezTo>
                    <a:pt x="32" y="13"/>
                    <a:pt x="32" y="14"/>
                    <a:pt x="32" y="14"/>
                  </a:cubicBezTo>
                  <a:cubicBezTo>
                    <a:pt x="33" y="14"/>
                    <a:pt x="33" y="14"/>
                    <a:pt x="33" y="14"/>
                  </a:cubicBezTo>
                  <a:lnTo>
                    <a:pt x="33" y="15"/>
                  </a:lnTo>
                  <a:close/>
                  <a:moveTo>
                    <a:pt x="14" y="23"/>
                  </a:moveTo>
                  <a:cubicBezTo>
                    <a:pt x="14" y="22"/>
                    <a:pt x="14" y="22"/>
                    <a:pt x="14" y="22"/>
                  </a:cubicBezTo>
                  <a:cubicBezTo>
                    <a:pt x="14" y="22"/>
                    <a:pt x="14" y="22"/>
                    <a:pt x="14" y="22"/>
                  </a:cubicBezTo>
                  <a:cubicBezTo>
                    <a:pt x="14" y="22"/>
                    <a:pt x="14" y="22"/>
                    <a:pt x="14" y="22"/>
                  </a:cubicBezTo>
                  <a:lnTo>
                    <a:pt x="14" y="23"/>
                  </a:lnTo>
                  <a:close/>
                  <a:moveTo>
                    <a:pt x="27" y="123"/>
                  </a:moveTo>
                  <a:cubicBezTo>
                    <a:pt x="55" y="172"/>
                    <a:pt x="55" y="172"/>
                    <a:pt x="55" y="172"/>
                  </a:cubicBezTo>
                  <a:cubicBezTo>
                    <a:pt x="58" y="116"/>
                    <a:pt x="58" y="116"/>
                    <a:pt x="58" y="116"/>
                  </a:cubicBezTo>
                  <a:cubicBezTo>
                    <a:pt x="57" y="116"/>
                    <a:pt x="57" y="116"/>
                    <a:pt x="57" y="116"/>
                  </a:cubicBezTo>
                  <a:cubicBezTo>
                    <a:pt x="57" y="117"/>
                    <a:pt x="57" y="117"/>
                    <a:pt x="57" y="117"/>
                  </a:cubicBezTo>
                  <a:cubicBezTo>
                    <a:pt x="57" y="119"/>
                    <a:pt x="57" y="119"/>
                    <a:pt x="57" y="119"/>
                  </a:cubicBezTo>
                  <a:cubicBezTo>
                    <a:pt x="54" y="169"/>
                    <a:pt x="54" y="169"/>
                    <a:pt x="54" y="169"/>
                  </a:cubicBezTo>
                  <a:cubicBezTo>
                    <a:pt x="29" y="125"/>
                    <a:pt x="29" y="125"/>
                    <a:pt x="29" y="125"/>
                  </a:cubicBezTo>
                  <a:cubicBezTo>
                    <a:pt x="28" y="124"/>
                    <a:pt x="28" y="124"/>
                    <a:pt x="28" y="124"/>
                  </a:cubicBezTo>
                  <a:cubicBezTo>
                    <a:pt x="28" y="123"/>
                    <a:pt x="28" y="123"/>
                    <a:pt x="28" y="123"/>
                  </a:cubicBezTo>
                  <a:lnTo>
                    <a:pt x="27" y="123"/>
                  </a:lnTo>
                  <a:close/>
                  <a:moveTo>
                    <a:pt x="48" y="118"/>
                  </a:moveTo>
                  <a:cubicBezTo>
                    <a:pt x="47" y="118"/>
                    <a:pt x="47" y="118"/>
                    <a:pt x="47" y="118"/>
                  </a:cubicBezTo>
                  <a:cubicBezTo>
                    <a:pt x="47" y="119"/>
                    <a:pt x="47" y="119"/>
                    <a:pt x="47" y="119"/>
                  </a:cubicBezTo>
                  <a:cubicBezTo>
                    <a:pt x="47" y="119"/>
                    <a:pt x="47" y="119"/>
                    <a:pt x="47" y="119"/>
                  </a:cubicBezTo>
                  <a:cubicBezTo>
                    <a:pt x="48" y="119"/>
                    <a:pt x="48" y="119"/>
                    <a:pt x="48" y="119"/>
                  </a:cubicBezTo>
                  <a:cubicBezTo>
                    <a:pt x="48" y="119"/>
                    <a:pt x="48" y="119"/>
                    <a:pt x="48" y="119"/>
                  </a:cubicBezTo>
                  <a:lnTo>
                    <a:pt x="48" y="118"/>
                  </a:lnTo>
                  <a:close/>
                  <a:moveTo>
                    <a:pt x="24" y="20"/>
                  </a:moveTo>
                  <a:cubicBezTo>
                    <a:pt x="24" y="20"/>
                    <a:pt x="24" y="20"/>
                    <a:pt x="24" y="20"/>
                  </a:cubicBezTo>
                  <a:cubicBezTo>
                    <a:pt x="24" y="19"/>
                    <a:pt x="24" y="19"/>
                    <a:pt x="24" y="19"/>
                  </a:cubicBezTo>
                  <a:cubicBezTo>
                    <a:pt x="23" y="19"/>
                    <a:pt x="23" y="19"/>
                    <a:pt x="23" y="19"/>
                  </a:cubicBezTo>
                  <a:lnTo>
                    <a:pt x="24" y="20"/>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sp>
          <p:nvSpPr>
            <p:cNvPr id="111" name="TextBox 110"/>
            <p:cNvSpPr txBox="1"/>
            <p:nvPr/>
          </p:nvSpPr>
          <p:spPr>
            <a:xfrm>
              <a:off x="6586106" y="3403076"/>
              <a:ext cx="1082348" cy="399987"/>
            </a:xfrm>
            <a:prstGeom prst="rect">
              <a:avLst/>
            </a:prstGeom>
            <a:noFill/>
          </p:spPr>
          <p:txBody>
            <a:bodyPr wrap="none" rtlCol="0">
              <a:spAutoFit/>
            </a:bodyPr>
            <a:lstStyle/>
            <a:p>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用心服务打造客</a:t>
              </a:r>
              <a:endParaRPr lang="en-US" altLang="zh-CN" sz="1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endParaRPr>
            </a:p>
            <a:p>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户最满意的作品</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20" name="组合 111"/>
            <p:cNvGrpSpPr/>
            <p:nvPr/>
          </p:nvGrpSpPr>
          <p:grpSpPr>
            <a:xfrm>
              <a:off x="3633284" y="3171290"/>
              <a:ext cx="2770843" cy="811174"/>
              <a:chOff x="2373281" y="2426791"/>
              <a:chExt cx="3270028" cy="957312"/>
            </a:xfrm>
          </p:grpSpPr>
          <p:sp>
            <p:nvSpPr>
              <p:cNvPr id="114" name="Freeform 19"/>
              <p:cNvSpPr/>
              <p:nvPr/>
            </p:nvSpPr>
            <p:spPr bwMode="auto">
              <a:xfrm>
                <a:off x="3783147" y="2953631"/>
                <a:ext cx="497084" cy="246959"/>
              </a:xfrm>
              <a:custGeom>
                <a:avLst/>
                <a:gdLst>
                  <a:gd name="T0" fmla="*/ 133 w 133"/>
                  <a:gd name="T1" fmla="*/ 20 h 66"/>
                  <a:gd name="T2" fmla="*/ 80 w 133"/>
                  <a:gd name="T3" fmla="*/ 43 h 66"/>
                  <a:gd name="T4" fmla="*/ 75 w 133"/>
                  <a:gd name="T5" fmla="*/ 66 h 66"/>
                  <a:gd name="T6" fmla="*/ 0 w 133"/>
                  <a:gd name="T7" fmla="*/ 66 h 66"/>
                  <a:gd name="T8" fmla="*/ 14 w 133"/>
                  <a:gd name="T9" fmla="*/ 33 h 66"/>
                  <a:gd name="T10" fmla="*/ 60 w 133"/>
                  <a:gd name="T11" fmla="*/ 0 h 66"/>
                  <a:gd name="T12" fmla="*/ 133 w 133"/>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3" h="66">
                    <a:moveTo>
                      <a:pt x="133" y="20"/>
                    </a:moveTo>
                    <a:cubicBezTo>
                      <a:pt x="133" y="20"/>
                      <a:pt x="96" y="29"/>
                      <a:pt x="80" y="43"/>
                    </a:cubicBezTo>
                    <a:cubicBezTo>
                      <a:pt x="73" y="49"/>
                      <a:pt x="75" y="66"/>
                      <a:pt x="75" y="66"/>
                    </a:cubicBezTo>
                    <a:cubicBezTo>
                      <a:pt x="0" y="66"/>
                      <a:pt x="0" y="66"/>
                      <a:pt x="0" y="66"/>
                    </a:cubicBezTo>
                    <a:cubicBezTo>
                      <a:pt x="14" y="33"/>
                      <a:pt x="14" y="33"/>
                      <a:pt x="14" y="33"/>
                    </a:cubicBezTo>
                    <a:cubicBezTo>
                      <a:pt x="60" y="0"/>
                      <a:pt x="60" y="0"/>
                      <a:pt x="60" y="0"/>
                    </a:cubicBezTo>
                    <a:lnTo>
                      <a:pt x="133" y="20"/>
                    </a:lnTo>
                    <a:close/>
                  </a:path>
                </a:pathLst>
              </a:custGeom>
              <a:solidFill>
                <a:srgbClr val="545454">
                  <a:alpha val="67059"/>
                </a:srgbClr>
              </a:solidFill>
              <a:ln>
                <a:noFill/>
              </a:ln>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sp>
            <p:nvSpPr>
              <p:cNvPr id="115" name="Freeform 21"/>
              <p:cNvSpPr/>
              <p:nvPr/>
            </p:nvSpPr>
            <p:spPr bwMode="auto">
              <a:xfrm>
                <a:off x="4374519" y="2953631"/>
                <a:ext cx="500250" cy="246959"/>
              </a:xfrm>
              <a:custGeom>
                <a:avLst/>
                <a:gdLst>
                  <a:gd name="T0" fmla="*/ 0 w 134"/>
                  <a:gd name="T1" fmla="*/ 20 h 66"/>
                  <a:gd name="T2" fmla="*/ 53 w 134"/>
                  <a:gd name="T3" fmla="*/ 43 h 66"/>
                  <a:gd name="T4" fmla="*/ 59 w 134"/>
                  <a:gd name="T5" fmla="*/ 66 h 66"/>
                  <a:gd name="T6" fmla="*/ 134 w 134"/>
                  <a:gd name="T7" fmla="*/ 66 h 66"/>
                  <a:gd name="T8" fmla="*/ 120 w 134"/>
                  <a:gd name="T9" fmla="*/ 33 h 66"/>
                  <a:gd name="T10" fmla="*/ 74 w 134"/>
                  <a:gd name="T11" fmla="*/ 0 h 66"/>
                  <a:gd name="T12" fmla="*/ 0 w 134"/>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4" h="66">
                    <a:moveTo>
                      <a:pt x="0" y="20"/>
                    </a:moveTo>
                    <a:cubicBezTo>
                      <a:pt x="0" y="20"/>
                      <a:pt x="37" y="29"/>
                      <a:pt x="53" y="43"/>
                    </a:cubicBezTo>
                    <a:cubicBezTo>
                      <a:pt x="62" y="51"/>
                      <a:pt x="59" y="66"/>
                      <a:pt x="59" y="66"/>
                    </a:cubicBezTo>
                    <a:cubicBezTo>
                      <a:pt x="134" y="66"/>
                      <a:pt x="134" y="66"/>
                      <a:pt x="134" y="66"/>
                    </a:cubicBezTo>
                    <a:cubicBezTo>
                      <a:pt x="120" y="33"/>
                      <a:pt x="120" y="33"/>
                      <a:pt x="120" y="33"/>
                    </a:cubicBezTo>
                    <a:cubicBezTo>
                      <a:pt x="74" y="0"/>
                      <a:pt x="74" y="0"/>
                      <a:pt x="74" y="0"/>
                    </a:cubicBezTo>
                    <a:lnTo>
                      <a:pt x="0" y="20"/>
                    </a:lnTo>
                    <a:close/>
                  </a:path>
                </a:pathLst>
              </a:custGeom>
              <a:solidFill>
                <a:srgbClr val="545454">
                  <a:alpha val="63137"/>
                </a:srgbClr>
              </a:solidFill>
              <a:ln>
                <a:noFill/>
              </a:ln>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sp>
            <p:nvSpPr>
              <p:cNvPr id="116" name="Freeform 20"/>
              <p:cNvSpPr/>
              <p:nvPr/>
            </p:nvSpPr>
            <p:spPr bwMode="auto">
              <a:xfrm>
                <a:off x="4877103" y="2702124"/>
                <a:ext cx="766206" cy="546160"/>
              </a:xfrm>
              <a:custGeom>
                <a:avLst/>
                <a:gdLst>
                  <a:gd name="T0" fmla="*/ 484 w 484"/>
                  <a:gd name="T1" fmla="*/ 173 h 345"/>
                  <a:gd name="T2" fmla="*/ 338 w 484"/>
                  <a:gd name="T3" fmla="*/ 0 h 345"/>
                  <a:gd name="T4" fmla="*/ 338 w 484"/>
                  <a:gd name="T5" fmla="*/ 33 h 345"/>
                  <a:gd name="T6" fmla="*/ 0 w 484"/>
                  <a:gd name="T7" fmla="*/ 33 h 345"/>
                  <a:gd name="T8" fmla="*/ 0 w 484"/>
                  <a:gd name="T9" fmla="*/ 312 h 345"/>
                  <a:gd name="T10" fmla="*/ 338 w 484"/>
                  <a:gd name="T11" fmla="*/ 312 h 345"/>
                  <a:gd name="T12" fmla="*/ 338 w 484"/>
                  <a:gd name="T13" fmla="*/ 345 h 345"/>
                  <a:gd name="T14" fmla="*/ 484 w 484"/>
                  <a:gd name="T15" fmla="*/ 173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45">
                    <a:moveTo>
                      <a:pt x="484" y="173"/>
                    </a:moveTo>
                    <a:lnTo>
                      <a:pt x="338" y="0"/>
                    </a:lnTo>
                    <a:lnTo>
                      <a:pt x="338" y="33"/>
                    </a:lnTo>
                    <a:lnTo>
                      <a:pt x="0" y="33"/>
                    </a:lnTo>
                    <a:lnTo>
                      <a:pt x="0" y="312"/>
                    </a:lnTo>
                    <a:lnTo>
                      <a:pt x="338" y="312"/>
                    </a:lnTo>
                    <a:lnTo>
                      <a:pt x="338" y="345"/>
                    </a:lnTo>
                    <a:lnTo>
                      <a:pt x="484" y="173"/>
                    </a:lnTo>
                    <a:close/>
                  </a:path>
                </a:pathLst>
              </a:custGeom>
              <a:gradFill>
                <a:gsLst>
                  <a:gs pos="0">
                    <a:sysClr val="window" lastClr="FFFFFF"/>
                  </a:gs>
                  <a:gs pos="100000">
                    <a:sysClr val="window" lastClr="FFFFFF">
                      <a:lumMod val="75000"/>
                    </a:sysClr>
                  </a:gs>
                </a:gsLst>
                <a:lin ang="0" scaled="0"/>
              </a:gradFill>
              <a:ln>
                <a:noFill/>
              </a:ln>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sp>
            <p:nvSpPr>
              <p:cNvPr id="117" name="Freeform 22"/>
              <p:cNvSpPr/>
              <p:nvPr/>
            </p:nvSpPr>
            <p:spPr bwMode="auto">
              <a:xfrm>
                <a:off x="3787811" y="2574687"/>
                <a:ext cx="1095484" cy="620564"/>
              </a:xfrm>
              <a:custGeom>
                <a:avLst/>
                <a:gdLst>
                  <a:gd name="T0" fmla="*/ 79 w 293"/>
                  <a:gd name="T1" fmla="*/ 126 h 166"/>
                  <a:gd name="T2" fmla="*/ 217 w 293"/>
                  <a:gd name="T3" fmla="*/ 126 h 166"/>
                  <a:gd name="T4" fmla="*/ 293 w 293"/>
                  <a:gd name="T5" fmla="*/ 166 h 166"/>
                  <a:gd name="T6" fmla="*/ 293 w 293"/>
                  <a:gd name="T7" fmla="*/ 48 h 166"/>
                  <a:gd name="T8" fmla="*/ 216 w 293"/>
                  <a:gd name="T9" fmla="*/ 8 h 166"/>
                  <a:gd name="T10" fmla="*/ 78 w 293"/>
                  <a:gd name="T11" fmla="*/ 8 h 166"/>
                  <a:gd name="T12" fmla="*/ 0 w 293"/>
                  <a:gd name="T13" fmla="*/ 49 h 166"/>
                  <a:gd name="T14" fmla="*/ 0 w 293"/>
                  <a:gd name="T15" fmla="*/ 166 h 166"/>
                  <a:gd name="T16" fmla="*/ 79 w 293"/>
                  <a:gd name="T17" fmla="*/ 1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66">
                    <a:moveTo>
                      <a:pt x="79" y="126"/>
                    </a:moveTo>
                    <a:cubicBezTo>
                      <a:pt x="113" y="119"/>
                      <a:pt x="184" y="117"/>
                      <a:pt x="217" y="126"/>
                    </a:cubicBezTo>
                    <a:cubicBezTo>
                      <a:pt x="235" y="131"/>
                      <a:pt x="293" y="166"/>
                      <a:pt x="293" y="166"/>
                    </a:cubicBezTo>
                    <a:cubicBezTo>
                      <a:pt x="293" y="48"/>
                      <a:pt x="293" y="48"/>
                      <a:pt x="293" y="48"/>
                    </a:cubicBezTo>
                    <a:cubicBezTo>
                      <a:pt x="293" y="48"/>
                      <a:pt x="235" y="13"/>
                      <a:pt x="216" y="8"/>
                    </a:cubicBezTo>
                    <a:cubicBezTo>
                      <a:pt x="183" y="0"/>
                      <a:pt x="112" y="1"/>
                      <a:pt x="78" y="8"/>
                    </a:cubicBezTo>
                    <a:cubicBezTo>
                      <a:pt x="60" y="13"/>
                      <a:pt x="0" y="49"/>
                      <a:pt x="0" y="49"/>
                    </a:cubicBezTo>
                    <a:cubicBezTo>
                      <a:pt x="0" y="166"/>
                      <a:pt x="0" y="166"/>
                      <a:pt x="0" y="166"/>
                    </a:cubicBezTo>
                    <a:cubicBezTo>
                      <a:pt x="0" y="166"/>
                      <a:pt x="60" y="130"/>
                      <a:pt x="79" y="126"/>
                    </a:cubicBezTo>
                    <a:close/>
                  </a:path>
                </a:pathLst>
              </a:custGeom>
              <a:gradFill>
                <a:gsLst>
                  <a:gs pos="0">
                    <a:sysClr val="window" lastClr="FFFFFF"/>
                  </a:gs>
                  <a:gs pos="100000">
                    <a:sysClr val="window" lastClr="FFFFFF">
                      <a:lumMod val="75000"/>
                    </a:sysClr>
                  </a:gs>
                </a:gsLst>
                <a:lin ang="0" scaled="0"/>
              </a:gradFill>
              <a:ln>
                <a:noFill/>
              </a:ln>
            </p:spPr>
            <p:txBody>
              <a:bodyPr vert="horz" wrap="square" lIns="91440" tIns="45720" rIns="91440" bIns="45720" numCol="1" anchor="t" anchorCtr="0" compatLnSpc="1"/>
              <a:lstStyle/>
              <a:p>
                <a:r>
                  <a:rPr lang="en-US" altLang="zh-CN" sz="900" b="1" dirty="0" smtClean="0">
                    <a:solidFill>
                      <a:srgbClr val="123E61"/>
                    </a:solidFill>
                    <a:latin typeface="微软雅黑" panose="020B0503020204020204" pitchFamily="34" charset="-122"/>
                    <a:ea typeface="微软雅黑" panose="020B0503020204020204" pitchFamily="34" charset="-122"/>
                    <a:cs typeface="+mn-ea"/>
                    <a:sym typeface="+mn-lt"/>
                  </a:rPr>
                  <a:t>         </a:t>
                </a:r>
                <a:r>
                  <a:rPr lang="en-US" altLang="zh-CN" b="1" dirty="0" smtClean="0">
                    <a:solidFill>
                      <a:srgbClr val="123E61"/>
                    </a:solidFill>
                    <a:latin typeface="微软雅黑" panose="020B0503020204020204" pitchFamily="34" charset="-122"/>
                    <a:ea typeface="微软雅黑" panose="020B0503020204020204" pitchFamily="34" charset="-122"/>
                    <a:cs typeface="+mn-ea"/>
                    <a:sym typeface="+mn-lt"/>
                  </a:rPr>
                  <a:t>3</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18" name="Rectangle 23"/>
              <p:cNvSpPr>
                <a:spLocks noChangeArrowheads="1"/>
              </p:cNvSpPr>
              <p:nvPr/>
            </p:nvSpPr>
            <p:spPr bwMode="auto">
              <a:xfrm>
                <a:off x="3325151" y="2763662"/>
                <a:ext cx="457508" cy="436928"/>
              </a:xfrm>
              <a:prstGeom prst="rect">
                <a:avLst/>
              </a:prstGeom>
              <a:gradFill>
                <a:gsLst>
                  <a:gs pos="0">
                    <a:sysClr val="window" lastClr="FFFFFF"/>
                  </a:gs>
                  <a:gs pos="100000">
                    <a:sysClr val="window" lastClr="FFFFFF">
                      <a:lumMod val="75000"/>
                    </a:sysClr>
                  </a:gs>
                </a:gsLst>
                <a:lin ang="0" scaled="0"/>
              </a:gradFill>
              <a:ln>
                <a:noFill/>
              </a:ln>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grpSp>
            <p:nvGrpSpPr>
              <p:cNvPr id="21" name="组合 118"/>
              <p:cNvGrpSpPr/>
              <p:nvPr/>
            </p:nvGrpSpPr>
            <p:grpSpPr>
              <a:xfrm>
                <a:off x="2373281" y="2426791"/>
                <a:ext cx="1095484" cy="957312"/>
                <a:chOff x="2373281" y="2454941"/>
                <a:chExt cx="1095484" cy="957312"/>
              </a:xfrm>
              <a:effectLst>
                <a:outerShdw blurRad="50800" dist="38100" dir="8100000" algn="tr" rotWithShape="0">
                  <a:prstClr val="black">
                    <a:alpha val="40000"/>
                  </a:prstClr>
                </a:outerShdw>
              </a:effectLst>
            </p:grpSpPr>
            <p:sp>
              <p:nvSpPr>
                <p:cNvPr id="120" name="Freeform 26"/>
                <p:cNvSpPr/>
                <p:nvPr/>
              </p:nvSpPr>
              <p:spPr bwMode="auto">
                <a:xfrm>
                  <a:off x="2373281" y="2907253"/>
                  <a:ext cx="1095484" cy="505000"/>
                </a:xfrm>
                <a:custGeom>
                  <a:avLst/>
                  <a:gdLst>
                    <a:gd name="T0" fmla="*/ 146 w 293"/>
                    <a:gd name="T1" fmla="*/ 99 h 135"/>
                    <a:gd name="T2" fmla="*/ 0 w 293"/>
                    <a:gd name="T3" fmla="*/ 0 h 135"/>
                    <a:gd name="T4" fmla="*/ 0 w 293"/>
                    <a:gd name="T5" fmla="*/ 28 h 135"/>
                    <a:gd name="T6" fmla="*/ 146 w 293"/>
                    <a:gd name="T7" fmla="*/ 135 h 135"/>
                    <a:gd name="T8" fmla="*/ 293 w 293"/>
                    <a:gd name="T9" fmla="*/ 28 h 135"/>
                    <a:gd name="T10" fmla="*/ 293 w 293"/>
                    <a:gd name="T11" fmla="*/ 0 h 135"/>
                    <a:gd name="T12" fmla="*/ 146 w 293"/>
                    <a:gd name="T13" fmla="*/ 99 h 135"/>
                  </a:gdLst>
                  <a:ahLst/>
                  <a:cxnLst>
                    <a:cxn ang="0">
                      <a:pos x="T0" y="T1"/>
                    </a:cxn>
                    <a:cxn ang="0">
                      <a:pos x="T2" y="T3"/>
                    </a:cxn>
                    <a:cxn ang="0">
                      <a:pos x="T4" y="T5"/>
                    </a:cxn>
                    <a:cxn ang="0">
                      <a:pos x="T6" y="T7"/>
                    </a:cxn>
                    <a:cxn ang="0">
                      <a:pos x="T8" y="T9"/>
                    </a:cxn>
                    <a:cxn ang="0">
                      <a:pos x="T10" y="T11"/>
                    </a:cxn>
                    <a:cxn ang="0">
                      <a:pos x="T12" y="T13"/>
                    </a:cxn>
                  </a:cxnLst>
                  <a:rect l="0" t="0" r="r" b="b"/>
                  <a:pathLst>
                    <a:path w="293" h="135">
                      <a:moveTo>
                        <a:pt x="146" y="99"/>
                      </a:moveTo>
                      <a:cubicBezTo>
                        <a:pt x="70" y="99"/>
                        <a:pt x="6" y="60"/>
                        <a:pt x="0" y="0"/>
                      </a:cubicBezTo>
                      <a:cubicBezTo>
                        <a:pt x="0" y="4"/>
                        <a:pt x="0" y="25"/>
                        <a:pt x="0" y="28"/>
                      </a:cubicBezTo>
                      <a:cubicBezTo>
                        <a:pt x="0" y="92"/>
                        <a:pt x="65" y="135"/>
                        <a:pt x="146" y="135"/>
                      </a:cubicBezTo>
                      <a:cubicBezTo>
                        <a:pt x="227" y="135"/>
                        <a:pt x="293" y="92"/>
                        <a:pt x="293" y="28"/>
                      </a:cubicBezTo>
                      <a:cubicBezTo>
                        <a:pt x="293" y="25"/>
                        <a:pt x="293" y="4"/>
                        <a:pt x="293" y="0"/>
                      </a:cubicBezTo>
                      <a:cubicBezTo>
                        <a:pt x="286" y="60"/>
                        <a:pt x="223" y="99"/>
                        <a:pt x="146" y="99"/>
                      </a:cubicBezTo>
                      <a:close/>
                    </a:path>
                  </a:pathLst>
                </a:custGeom>
                <a:gradFill>
                  <a:gsLst>
                    <a:gs pos="0">
                      <a:schemeClr val="accent1">
                        <a:lumMod val="75000"/>
                      </a:schemeClr>
                    </a:gs>
                    <a:gs pos="50000">
                      <a:schemeClr val="accent1">
                        <a:lumMod val="50000"/>
                      </a:schemeClr>
                    </a:gs>
                    <a:gs pos="100000">
                      <a:schemeClr val="tx2">
                        <a:lumMod val="50000"/>
                      </a:schemeClr>
                    </a:gs>
                  </a:gsLst>
                  <a:lin ang="5400000" scaled="0"/>
                </a:gradFill>
                <a:ln>
                  <a:noFill/>
                </a:ln>
                <a:effectLst/>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sp>
              <p:nvSpPr>
                <p:cNvPr id="121" name="Oval 27"/>
                <p:cNvSpPr>
                  <a:spLocks noChangeArrowheads="1"/>
                </p:cNvSpPr>
                <p:nvPr/>
              </p:nvSpPr>
              <p:spPr bwMode="auto">
                <a:xfrm>
                  <a:off x="2373281" y="2454941"/>
                  <a:ext cx="1095484" cy="867523"/>
                </a:xfrm>
                <a:prstGeom prst="ellipse">
                  <a:avLst/>
                </a:prstGeom>
                <a:gradFill>
                  <a:gsLst>
                    <a:gs pos="0">
                      <a:sysClr val="window" lastClr="FFFFFF"/>
                    </a:gs>
                    <a:gs pos="100000">
                      <a:sysClr val="window" lastClr="FFFFFF">
                        <a:lumMod val="75000"/>
                      </a:sysClr>
                    </a:gs>
                  </a:gsLst>
                  <a:lin ang="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900" dirty="0">
                    <a:latin typeface="微软雅黑" panose="020B0503020204020204" pitchFamily="34" charset="-122"/>
                    <a:ea typeface="微软雅黑" panose="020B0503020204020204" pitchFamily="34" charset="-122"/>
                    <a:cs typeface="+mn-ea"/>
                    <a:sym typeface="+mn-lt"/>
                  </a:endParaRPr>
                </a:p>
              </p:txBody>
            </p:sp>
          </p:grpSp>
        </p:grpSp>
        <p:sp>
          <p:nvSpPr>
            <p:cNvPr id="113" name="TextBox 112"/>
            <p:cNvSpPr txBox="1"/>
            <p:nvPr/>
          </p:nvSpPr>
          <p:spPr>
            <a:xfrm>
              <a:off x="3779912" y="3349080"/>
              <a:ext cx="684803" cy="369218"/>
            </a:xfrm>
            <a:prstGeom prst="rect">
              <a:avLst/>
            </a:prstGeom>
            <a:noFill/>
          </p:spPr>
          <p:txBody>
            <a:bodyPr wrap="none" rtlCol="0">
              <a:spAutoFit/>
            </a:bodyPr>
            <a:lstStyle/>
            <a:p>
              <a:r>
                <a:rPr lang="en-US" altLang="zh-CN" b="1" dirty="0" smtClean="0">
                  <a:solidFill>
                    <a:srgbClr val="123E61"/>
                  </a:solidFill>
                  <a:latin typeface="微软雅黑" panose="020B0503020204020204" pitchFamily="34" charset="-122"/>
                  <a:ea typeface="微软雅黑" panose="020B0503020204020204" pitchFamily="34" charset="-122"/>
                  <a:cs typeface="+mn-ea"/>
                  <a:sym typeface="+mn-lt"/>
                </a:rPr>
                <a:t>45%</a:t>
              </a:r>
              <a:endParaRPr lang="zh-CN" altLang="en-US" b="1" dirty="0">
                <a:solidFill>
                  <a:srgbClr val="123E61"/>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4"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ppt_x"/>
                                          </p:val>
                                        </p:tav>
                                        <p:tav tm="100000">
                                          <p:val>
                                            <p:strVal val="#ppt_x"/>
                                          </p:val>
                                        </p:tav>
                                      </p:tavLst>
                                    </p:anim>
                                    <p:anim calcmode="lin" valueType="num">
                                      <p:cBhvr additive="base">
                                        <p:cTn id="2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 name="Picture 2" descr="C:\Users\Administrator\Desktop\微立体创业计划\0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1578" y="1026228"/>
            <a:ext cx="1967244" cy="1967585"/>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18" name="Picture 3" descr="C:\Users\Administrator\Desktop\微立体创业计划\0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7369" y="833794"/>
            <a:ext cx="2230535" cy="2230922"/>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23" name="Rectangle 4"/>
          <p:cNvSpPr txBox="1">
            <a:spLocks noChangeArrowheads="1"/>
          </p:cNvSpPr>
          <p:nvPr/>
        </p:nvSpPr>
        <p:spPr bwMode="auto">
          <a:xfrm>
            <a:off x="1439652" y="2896580"/>
            <a:ext cx="2340260" cy="504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2400" dirty="0">
                <a:solidFill>
                  <a:schemeClr val="accent2"/>
                </a:solidFill>
                <a:latin typeface="微软雅黑" panose="020B0503020204020204" pitchFamily="34" charset="-122"/>
                <a:ea typeface="微软雅黑" panose="020B0503020204020204" pitchFamily="34" charset="-122"/>
                <a:cs typeface="+mn-ea"/>
                <a:sym typeface="+mn-lt"/>
              </a:rPr>
              <a:t>项目成绩展示</a:t>
            </a:r>
          </a:p>
        </p:txBody>
      </p:sp>
      <p:sp>
        <p:nvSpPr>
          <p:cNvPr id="124" name="Rectangle 4"/>
          <p:cNvSpPr txBox="1">
            <a:spLocks noChangeArrowheads="1"/>
          </p:cNvSpPr>
          <p:nvPr/>
        </p:nvSpPr>
        <p:spPr bwMode="auto">
          <a:xfrm>
            <a:off x="1655676" y="3410744"/>
            <a:ext cx="2033884"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just">
              <a:lnSpc>
                <a:spcPct val="125000"/>
              </a:lnSpc>
            </a:pPr>
            <a:r>
              <a:rPr lang="en-US" altLang="zh-CN" sz="900" b="0"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The best preparation for tomorrow is doing your best today.</a:t>
            </a:r>
            <a:endParaRPr lang="zh-CN" altLang="en-US" sz="900" b="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nvGrpSpPr>
          <p:cNvPr id="2" name="组合 124"/>
          <p:cNvGrpSpPr/>
          <p:nvPr/>
        </p:nvGrpSpPr>
        <p:grpSpPr>
          <a:xfrm>
            <a:off x="6284904" y="4264732"/>
            <a:ext cx="1026023" cy="1026201"/>
            <a:chOff x="304800" y="673100"/>
            <a:chExt cx="4000500" cy="4000500"/>
          </a:xfrm>
          <a:effectLst>
            <a:outerShdw blurRad="444500" dist="254000" dir="8100000" algn="tr" rotWithShape="0">
              <a:prstClr val="black">
                <a:alpha val="50000"/>
              </a:prstClr>
            </a:outerShdw>
          </a:effectLst>
        </p:grpSpPr>
        <p:sp>
          <p:nvSpPr>
            <p:cNvPr id="126" name="同心圆 12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27" name="椭圆 12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3" name="组合 127"/>
          <p:cNvGrpSpPr/>
          <p:nvPr/>
        </p:nvGrpSpPr>
        <p:grpSpPr>
          <a:xfrm>
            <a:off x="4758016" y="4606644"/>
            <a:ext cx="538351" cy="538444"/>
            <a:chOff x="304800" y="673100"/>
            <a:chExt cx="4000500" cy="4000500"/>
          </a:xfrm>
          <a:effectLst>
            <a:outerShdw blurRad="444500" dist="254000" dir="8100000" algn="tr" rotWithShape="0">
              <a:prstClr val="black">
                <a:alpha val="50000"/>
              </a:prstClr>
            </a:outerShdw>
          </a:effectLst>
        </p:grpSpPr>
        <p:sp>
          <p:nvSpPr>
            <p:cNvPr id="129" name="同心圆 1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30" name="椭圆 1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4" name="组合 130"/>
          <p:cNvGrpSpPr/>
          <p:nvPr/>
        </p:nvGrpSpPr>
        <p:grpSpPr>
          <a:xfrm>
            <a:off x="5436689" y="4921761"/>
            <a:ext cx="746998" cy="747128"/>
            <a:chOff x="304800" y="673100"/>
            <a:chExt cx="4000500" cy="4000500"/>
          </a:xfrm>
          <a:effectLst>
            <a:outerShdw blurRad="444500" dist="254000" dir="8100000" algn="tr" rotWithShape="0">
              <a:prstClr val="black">
                <a:alpha val="50000"/>
              </a:prstClr>
            </a:outerShdw>
          </a:effectLst>
        </p:grpSpPr>
        <p:sp>
          <p:nvSpPr>
            <p:cNvPr id="132" name="同心圆 13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33" name="椭圆 132"/>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5" name="组合 133"/>
          <p:cNvGrpSpPr/>
          <p:nvPr/>
        </p:nvGrpSpPr>
        <p:grpSpPr>
          <a:xfrm>
            <a:off x="7758789" y="4731882"/>
            <a:ext cx="540868" cy="540962"/>
            <a:chOff x="304800" y="673100"/>
            <a:chExt cx="4000500" cy="4000500"/>
          </a:xfrm>
          <a:effectLst>
            <a:outerShdw blurRad="444500" dist="254000" dir="8100000" algn="tr" rotWithShape="0">
              <a:prstClr val="black">
                <a:alpha val="50000"/>
              </a:prstClr>
            </a:outerShdw>
          </a:effectLst>
        </p:grpSpPr>
        <p:sp>
          <p:nvSpPr>
            <p:cNvPr id="135" name="同心圆 1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36" name="椭圆 135"/>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6" name="组合 136"/>
          <p:cNvGrpSpPr/>
          <p:nvPr/>
        </p:nvGrpSpPr>
        <p:grpSpPr>
          <a:xfrm>
            <a:off x="766439" y="5040489"/>
            <a:ext cx="588755" cy="588857"/>
            <a:chOff x="304800" y="673100"/>
            <a:chExt cx="4000500" cy="4000500"/>
          </a:xfrm>
          <a:effectLst>
            <a:outerShdw blurRad="444500" dist="254000" dir="8100000" algn="tr" rotWithShape="0">
              <a:prstClr val="black">
                <a:alpha val="50000"/>
              </a:prstClr>
            </a:outerShdw>
          </a:effectLst>
        </p:grpSpPr>
        <p:sp>
          <p:nvSpPr>
            <p:cNvPr id="138" name="同心圆 1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39" name="椭圆 138"/>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7" name="组合 139"/>
          <p:cNvGrpSpPr/>
          <p:nvPr/>
        </p:nvGrpSpPr>
        <p:grpSpPr>
          <a:xfrm>
            <a:off x="3962506" y="4529853"/>
            <a:ext cx="252447" cy="252491"/>
            <a:chOff x="304800" y="673100"/>
            <a:chExt cx="4000500" cy="4000500"/>
          </a:xfrm>
          <a:effectLst>
            <a:outerShdw blurRad="444500" dist="254000" dir="8100000" algn="tr" rotWithShape="0">
              <a:prstClr val="black">
                <a:alpha val="50000"/>
              </a:prstClr>
            </a:outerShdw>
          </a:effectLst>
        </p:grpSpPr>
        <p:sp>
          <p:nvSpPr>
            <p:cNvPr id="141" name="同心圆 14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2" name="椭圆 141"/>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8" name="组合 142"/>
          <p:cNvGrpSpPr/>
          <p:nvPr/>
        </p:nvGrpSpPr>
        <p:grpSpPr>
          <a:xfrm>
            <a:off x="3181252" y="4327052"/>
            <a:ext cx="528983" cy="529075"/>
            <a:chOff x="304800" y="673100"/>
            <a:chExt cx="4000500" cy="4000500"/>
          </a:xfrm>
          <a:effectLst>
            <a:outerShdw blurRad="444500" dist="254000" dir="8100000" algn="tr" rotWithShape="0">
              <a:prstClr val="black">
                <a:alpha val="50000"/>
              </a:prstClr>
            </a:outerShdw>
          </a:effectLst>
        </p:grpSpPr>
        <p:sp>
          <p:nvSpPr>
            <p:cNvPr id="144" name="同心圆 1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5" name="椭圆 144"/>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9" name="组合 145"/>
          <p:cNvGrpSpPr/>
          <p:nvPr/>
        </p:nvGrpSpPr>
        <p:grpSpPr>
          <a:xfrm>
            <a:off x="8463984" y="3831665"/>
            <a:ext cx="1044954" cy="1045136"/>
            <a:chOff x="304800" y="673100"/>
            <a:chExt cx="4000500" cy="4000500"/>
          </a:xfrm>
          <a:effectLst>
            <a:outerShdw blurRad="444500" dist="254000" dir="8100000" algn="tr" rotWithShape="0">
              <a:prstClr val="black">
                <a:alpha val="50000"/>
              </a:prstClr>
            </a:outerShdw>
          </a:effectLst>
        </p:grpSpPr>
        <p:sp>
          <p:nvSpPr>
            <p:cNvPr id="147" name="同心圆 14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8" name="椭圆 14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0" name="组合 148"/>
          <p:cNvGrpSpPr/>
          <p:nvPr/>
        </p:nvGrpSpPr>
        <p:grpSpPr>
          <a:xfrm>
            <a:off x="4419627" y="4325144"/>
            <a:ext cx="223041" cy="223080"/>
            <a:chOff x="304800" y="673100"/>
            <a:chExt cx="4000500" cy="4000500"/>
          </a:xfrm>
          <a:effectLst>
            <a:outerShdw blurRad="444500" dist="254000" dir="8100000" algn="tr" rotWithShape="0">
              <a:prstClr val="black">
                <a:alpha val="50000"/>
              </a:prstClr>
            </a:outerShdw>
          </a:effectLst>
        </p:grpSpPr>
        <p:sp>
          <p:nvSpPr>
            <p:cNvPr id="150" name="同心圆 1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1" name="椭圆 15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1" name="组合 151"/>
          <p:cNvGrpSpPr/>
          <p:nvPr/>
        </p:nvGrpSpPr>
        <p:grpSpPr>
          <a:xfrm>
            <a:off x="1943138" y="4706145"/>
            <a:ext cx="962576" cy="962743"/>
            <a:chOff x="304800" y="673100"/>
            <a:chExt cx="4000500" cy="4000500"/>
          </a:xfrm>
          <a:effectLst>
            <a:outerShdw blurRad="444500" dist="254000" dir="8100000" algn="tr" rotWithShape="0">
              <a:prstClr val="black">
                <a:alpha val="50000"/>
              </a:prstClr>
            </a:outerShdw>
          </a:effectLst>
        </p:grpSpPr>
        <p:sp>
          <p:nvSpPr>
            <p:cNvPr id="153" name="同心圆 1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4" name="椭圆 153"/>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2" name="组合 154"/>
          <p:cNvGrpSpPr/>
          <p:nvPr/>
        </p:nvGrpSpPr>
        <p:grpSpPr>
          <a:xfrm>
            <a:off x="1275194" y="4606645"/>
            <a:ext cx="520102" cy="520192"/>
            <a:chOff x="304800" y="673100"/>
            <a:chExt cx="4000500" cy="4000500"/>
          </a:xfrm>
          <a:effectLst>
            <a:outerShdw blurRad="444500" dist="254000" dir="8100000" algn="tr" rotWithShape="0">
              <a:prstClr val="black">
                <a:alpha val="50000"/>
              </a:prstClr>
            </a:outerShdw>
          </a:effectLst>
        </p:grpSpPr>
        <p:sp>
          <p:nvSpPr>
            <p:cNvPr id="156" name="同心圆 15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7" name="椭圆 156"/>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3" name="组合 157"/>
          <p:cNvGrpSpPr/>
          <p:nvPr/>
        </p:nvGrpSpPr>
        <p:grpSpPr>
          <a:xfrm>
            <a:off x="291078" y="4921760"/>
            <a:ext cx="316822" cy="316877"/>
            <a:chOff x="304800" y="673100"/>
            <a:chExt cx="4000500" cy="4000500"/>
          </a:xfrm>
          <a:effectLst>
            <a:outerShdw blurRad="444500" dist="254000" dir="8100000" algn="tr" rotWithShape="0">
              <a:prstClr val="black">
                <a:alpha val="50000"/>
              </a:prstClr>
            </a:outerShdw>
          </a:effectLst>
        </p:grpSpPr>
        <p:sp>
          <p:nvSpPr>
            <p:cNvPr id="159" name="同心圆 15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60" name="椭圆 15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4" name="组合 160"/>
          <p:cNvGrpSpPr/>
          <p:nvPr/>
        </p:nvGrpSpPr>
        <p:grpSpPr>
          <a:xfrm>
            <a:off x="117144" y="4738452"/>
            <a:ext cx="158410" cy="158438"/>
            <a:chOff x="304800" y="673100"/>
            <a:chExt cx="4000500" cy="4000500"/>
          </a:xfrm>
          <a:effectLst>
            <a:outerShdw blurRad="444500" dist="254000" dir="8100000" algn="tr" rotWithShape="0">
              <a:prstClr val="black">
                <a:alpha val="50000"/>
              </a:prstClr>
            </a:outerShdw>
          </a:effectLst>
        </p:grpSpPr>
        <p:sp>
          <p:nvSpPr>
            <p:cNvPr id="162" name="同心圆 16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63" name="椭圆 16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cxnSp>
        <p:nvCxnSpPr>
          <p:cNvPr id="164" name="直接连接符 163"/>
          <p:cNvCxnSpPr>
            <a:endCxn id="183" idx="4"/>
          </p:cNvCxnSpPr>
          <p:nvPr/>
        </p:nvCxnSpPr>
        <p:spPr>
          <a:xfrm>
            <a:off x="5652107" y="1176127"/>
            <a:ext cx="1" cy="2021322"/>
          </a:xfrm>
          <a:prstGeom prst="line">
            <a:avLst/>
          </a:prstGeom>
          <a:ln w="63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64"/>
          <p:cNvGrpSpPr/>
          <p:nvPr/>
        </p:nvGrpSpPr>
        <p:grpSpPr>
          <a:xfrm>
            <a:off x="5580112" y="1098576"/>
            <a:ext cx="143991" cy="144016"/>
            <a:chOff x="4971660" y="1569718"/>
            <a:chExt cx="144016" cy="144016"/>
          </a:xfrm>
          <a:solidFill>
            <a:schemeClr val="accent1"/>
          </a:solidFill>
        </p:grpSpPr>
        <p:sp>
          <p:nvSpPr>
            <p:cNvPr id="166" name="椭圆 165"/>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67" name="椭圆 166"/>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6" name="组合 167"/>
          <p:cNvGrpSpPr/>
          <p:nvPr/>
        </p:nvGrpSpPr>
        <p:grpSpPr>
          <a:xfrm>
            <a:off x="5580112" y="1496365"/>
            <a:ext cx="143991" cy="144016"/>
            <a:chOff x="4971660" y="1569718"/>
            <a:chExt cx="144016" cy="144016"/>
          </a:xfrm>
          <a:solidFill>
            <a:schemeClr val="accent1"/>
          </a:solidFill>
        </p:grpSpPr>
        <p:sp>
          <p:nvSpPr>
            <p:cNvPr id="169" name="椭圆 168"/>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70" name="椭圆 169"/>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7" name="组合 171"/>
          <p:cNvGrpSpPr/>
          <p:nvPr/>
        </p:nvGrpSpPr>
        <p:grpSpPr>
          <a:xfrm>
            <a:off x="5580112" y="1894154"/>
            <a:ext cx="143991" cy="144016"/>
            <a:chOff x="4971660" y="1569718"/>
            <a:chExt cx="144016" cy="144016"/>
          </a:xfrm>
          <a:solidFill>
            <a:schemeClr val="accent1"/>
          </a:solidFill>
        </p:grpSpPr>
        <p:sp>
          <p:nvSpPr>
            <p:cNvPr id="173" name="椭圆 172"/>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74" name="椭圆 173"/>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8" name="组合 174"/>
          <p:cNvGrpSpPr/>
          <p:nvPr/>
        </p:nvGrpSpPr>
        <p:grpSpPr>
          <a:xfrm>
            <a:off x="5580112" y="2291943"/>
            <a:ext cx="143991" cy="144016"/>
            <a:chOff x="4971660" y="1569718"/>
            <a:chExt cx="144016" cy="144016"/>
          </a:xfrm>
          <a:solidFill>
            <a:schemeClr val="accent1"/>
          </a:solidFill>
        </p:grpSpPr>
        <p:sp>
          <p:nvSpPr>
            <p:cNvPr id="176" name="椭圆 175"/>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77" name="椭圆 176"/>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9" name="组合 177"/>
          <p:cNvGrpSpPr/>
          <p:nvPr/>
        </p:nvGrpSpPr>
        <p:grpSpPr>
          <a:xfrm>
            <a:off x="5580112" y="2689732"/>
            <a:ext cx="143991" cy="144016"/>
            <a:chOff x="4971660" y="1569718"/>
            <a:chExt cx="144016" cy="144016"/>
          </a:xfrm>
          <a:solidFill>
            <a:schemeClr val="accent1"/>
          </a:solidFill>
        </p:grpSpPr>
        <p:sp>
          <p:nvSpPr>
            <p:cNvPr id="179" name="椭圆 178"/>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80" name="椭圆 179"/>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0" name="组合 180"/>
          <p:cNvGrpSpPr/>
          <p:nvPr/>
        </p:nvGrpSpPr>
        <p:grpSpPr>
          <a:xfrm>
            <a:off x="5580112" y="3087521"/>
            <a:ext cx="143991" cy="144016"/>
            <a:chOff x="4971660" y="1569718"/>
            <a:chExt cx="144016" cy="144016"/>
          </a:xfrm>
          <a:solidFill>
            <a:schemeClr val="accent1"/>
          </a:solidFill>
        </p:grpSpPr>
        <p:sp>
          <p:nvSpPr>
            <p:cNvPr id="182" name="椭圆 181"/>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83" name="椭圆 182"/>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187" name="TextBox 186"/>
          <p:cNvSpPr txBox="1"/>
          <p:nvPr/>
        </p:nvSpPr>
        <p:spPr>
          <a:xfrm>
            <a:off x="5862965" y="916360"/>
            <a:ext cx="1698003" cy="2469897"/>
          </a:xfrm>
          <a:prstGeom prst="rect">
            <a:avLst/>
          </a:prstGeom>
          <a:noFill/>
        </p:spPr>
        <p:txBody>
          <a:bodyPr wrap="square" lIns="68571" tIns="34285" rIns="68571" bIns="34285" rtlCol="0">
            <a:spAutoFit/>
          </a:bodyPr>
          <a:lstStyle/>
          <a:p>
            <a:pPr algn="l">
              <a:lnSpc>
                <a:spcPct val="200000"/>
              </a:lnSpc>
            </a:pPr>
            <a:r>
              <a:rPr lang="zh-CN" altLang="en-US"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rPr>
              <a:t>此处添加节标题</a:t>
            </a:r>
            <a:endParaRPr lang="en-US" altLang="zh-CN"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rPr>
              <a:t>此处添加节标题</a:t>
            </a:r>
            <a:endParaRPr lang="en-US" altLang="zh-CN"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rPr>
              <a:t>此处添加节标题</a:t>
            </a:r>
            <a:endParaRPr lang="en-US" altLang="zh-CN"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rPr>
              <a:t>此处添加节标题</a:t>
            </a:r>
            <a:endParaRPr lang="en-US" altLang="zh-CN"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rPr>
              <a:t>此处添加节标题</a:t>
            </a:r>
            <a:endParaRPr lang="en-US" altLang="zh-CN"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rPr>
              <a:t>此处添加节标题</a:t>
            </a:r>
            <a:endParaRPr lang="en-US" altLang="zh-CN"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2" name="TextBox 71"/>
          <p:cNvSpPr txBox="1"/>
          <p:nvPr/>
        </p:nvSpPr>
        <p:spPr>
          <a:xfrm>
            <a:off x="2318865" y="1443852"/>
            <a:ext cx="488939" cy="1200700"/>
          </a:xfrm>
          <a:prstGeom prst="rect">
            <a:avLst/>
          </a:prstGeom>
          <a:noFill/>
        </p:spPr>
        <p:txBody>
          <a:bodyPr wrap="square" rtlCol="0">
            <a:spAutoFit/>
          </a:bodyPr>
          <a:lstStyle/>
          <a:p>
            <a:pPr algn="ctr"/>
            <a:r>
              <a:rPr lang="en-US" altLang="zh-CN" sz="7200" b="1" dirty="0" smtClean="0">
                <a:ln w="18415" cmpd="sng">
                  <a:solidFill>
                    <a:srgbClr val="FFFFFF"/>
                  </a:solidFill>
                  <a:prstDash val="solid"/>
                </a:ln>
                <a:solidFill>
                  <a:schemeClr val="accent1"/>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mn-ea"/>
                <a:sym typeface="+mn-lt"/>
              </a:rPr>
              <a:t>3</a:t>
            </a:r>
            <a:endParaRPr lang="zh-CN" altLang="en-US" sz="7200" b="1" dirty="0">
              <a:ln w="18415" cmpd="sng">
                <a:solidFill>
                  <a:srgbClr val="FFFFFF"/>
                </a:solidFill>
                <a:prstDash val="solid"/>
              </a:ln>
              <a:solidFill>
                <a:schemeClr val="accent1"/>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p:cTn id="7" dur="500" fill="hold"/>
                                        <p:tgtEl>
                                          <p:spTgt spid="117"/>
                                        </p:tgtEl>
                                        <p:attrNameLst>
                                          <p:attrName>ppt_w</p:attrName>
                                        </p:attrNameLst>
                                      </p:cBhvr>
                                      <p:tavLst>
                                        <p:tav tm="0">
                                          <p:val>
                                            <p:fltVal val="0"/>
                                          </p:val>
                                        </p:tav>
                                        <p:tav tm="100000">
                                          <p:val>
                                            <p:strVal val="#ppt_w"/>
                                          </p:val>
                                        </p:tav>
                                      </p:tavLst>
                                    </p:anim>
                                    <p:anim calcmode="lin" valueType="num">
                                      <p:cBhvr>
                                        <p:cTn id="8" dur="500" fill="hold"/>
                                        <p:tgtEl>
                                          <p:spTgt spid="117"/>
                                        </p:tgtEl>
                                        <p:attrNameLst>
                                          <p:attrName>ppt_h</p:attrName>
                                        </p:attrNameLst>
                                      </p:cBhvr>
                                      <p:tavLst>
                                        <p:tav tm="0">
                                          <p:val>
                                            <p:fltVal val="0"/>
                                          </p:val>
                                        </p:tav>
                                        <p:tav tm="100000">
                                          <p:val>
                                            <p:strVal val="#ppt_h"/>
                                          </p:val>
                                        </p:tav>
                                      </p:tavLst>
                                    </p:anim>
                                    <p:animEffect transition="in" filter="fade">
                                      <p:cBhvr>
                                        <p:cTn id="9" dur="500"/>
                                        <p:tgtEl>
                                          <p:spTgt spid="117"/>
                                        </p:tgtEl>
                                      </p:cBhvr>
                                    </p:animEffect>
                                  </p:childTnLst>
                                </p:cTn>
                              </p:par>
                              <p:par>
                                <p:cTn id="10" presetID="42" presetClass="entr" presetSubtype="0" fill="hold" nodeType="withEffect">
                                  <p:stCondLst>
                                    <p:cond delay="0"/>
                                  </p:stCondLst>
                                  <p:childTnLst>
                                    <p:set>
                                      <p:cBhvr>
                                        <p:cTn id="11" dur="1" fill="hold">
                                          <p:stCondLst>
                                            <p:cond delay="0"/>
                                          </p:stCondLst>
                                        </p:cTn>
                                        <p:tgtEl>
                                          <p:spTgt spid="118"/>
                                        </p:tgtEl>
                                        <p:attrNameLst>
                                          <p:attrName>style.visibility</p:attrName>
                                        </p:attrNameLst>
                                      </p:cBhvr>
                                      <p:to>
                                        <p:strVal val="visible"/>
                                      </p:to>
                                    </p:set>
                                    <p:animEffect transition="in" filter="fade">
                                      <p:cBhvr>
                                        <p:cTn id="12" dur="500"/>
                                        <p:tgtEl>
                                          <p:spTgt spid="118"/>
                                        </p:tgtEl>
                                      </p:cBhvr>
                                    </p:animEffect>
                                    <p:anim calcmode="lin" valueType="num">
                                      <p:cBhvr>
                                        <p:cTn id="13" dur="500" fill="hold"/>
                                        <p:tgtEl>
                                          <p:spTgt spid="118"/>
                                        </p:tgtEl>
                                        <p:attrNameLst>
                                          <p:attrName>ppt_x</p:attrName>
                                        </p:attrNameLst>
                                      </p:cBhvr>
                                      <p:tavLst>
                                        <p:tav tm="0">
                                          <p:val>
                                            <p:strVal val="#ppt_x"/>
                                          </p:val>
                                        </p:tav>
                                        <p:tav tm="100000">
                                          <p:val>
                                            <p:strVal val="#ppt_x"/>
                                          </p:val>
                                        </p:tav>
                                      </p:tavLst>
                                    </p:anim>
                                    <p:anim calcmode="lin" valueType="num">
                                      <p:cBhvr>
                                        <p:cTn id="14" dur="500" fill="hold"/>
                                        <p:tgtEl>
                                          <p:spTgt spid="118"/>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31" presetClass="entr" presetSubtype="0" fill="hold" grpId="0" nodeType="afterEffect">
                                  <p:stCondLst>
                                    <p:cond delay="0"/>
                                  </p:stCondLst>
                                  <p:childTnLst>
                                    <p:set>
                                      <p:cBhvr>
                                        <p:cTn id="17" dur="1" fill="hold">
                                          <p:stCondLst>
                                            <p:cond delay="0"/>
                                          </p:stCondLst>
                                        </p:cTn>
                                        <p:tgtEl>
                                          <p:spTgt spid="72"/>
                                        </p:tgtEl>
                                        <p:attrNameLst>
                                          <p:attrName>style.visibility</p:attrName>
                                        </p:attrNameLst>
                                      </p:cBhvr>
                                      <p:to>
                                        <p:strVal val="visible"/>
                                      </p:to>
                                    </p:set>
                                    <p:anim calcmode="lin" valueType="num">
                                      <p:cBhvr>
                                        <p:cTn id="18" dur="500" fill="hold"/>
                                        <p:tgtEl>
                                          <p:spTgt spid="72"/>
                                        </p:tgtEl>
                                        <p:attrNameLst>
                                          <p:attrName>ppt_w</p:attrName>
                                        </p:attrNameLst>
                                      </p:cBhvr>
                                      <p:tavLst>
                                        <p:tav tm="0">
                                          <p:val>
                                            <p:fltVal val="0"/>
                                          </p:val>
                                        </p:tav>
                                        <p:tav tm="100000">
                                          <p:val>
                                            <p:strVal val="#ppt_w"/>
                                          </p:val>
                                        </p:tav>
                                      </p:tavLst>
                                    </p:anim>
                                    <p:anim calcmode="lin" valueType="num">
                                      <p:cBhvr>
                                        <p:cTn id="19" dur="500" fill="hold"/>
                                        <p:tgtEl>
                                          <p:spTgt spid="72"/>
                                        </p:tgtEl>
                                        <p:attrNameLst>
                                          <p:attrName>ppt_h</p:attrName>
                                        </p:attrNameLst>
                                      </p:cBhvr>
                                      <p:tavLst>
                                        <p:tav tm="0">
                                          <p:val>
                                            <p:fltVal val="0"/>
                                          </p:val>
                                        </p:tav>
                                        <p:tav tm="100000">
                                          <p:val>
                                            <p:strVal val="#ppt_h"/>
                                          </p:val>
                                        </p:tav>
                                      </p:tavLst>
                                    </p:anim>
                                    <p:anim calcmode="lin" valueType="num">
                                      <p:cBhvr>
                                        <p:cTn id="20" dur="500" fill="hold"/>
                                        <p:tgtEl>
                                          <p:spTgt spid="72"/>
                                        </p:tgtEl>
                                        <p:attrNameLst>
                                          <p:attrName>style.rotation</p:attrName>
                                        </p:attrNameLst>
                                      </p:cBhvr>
                                      <p:tavLst>
                                        <p:tav tm="0">
                                          <p:val>
                                            <p:fltVal val="90"/>
                                          </p:val>
                                        </p:tav>
                                        <p:tav tm="100000">
                                          <p:val>
                                            <p:fltVal val="0"/>
                                          </p:val>
                                        </p:tav>
                                      </p:tavLst>
                                    </p:anim>
                                    <p:animEffect transition="in" filter="fade">
                                      <p:cBhvr>
                                        <p:cTn id="21" dur="500"/>
                                        <p:tgtEl>
                                          <p:spTgt spid="72"/>
                                        </p:tgtEl>
                                      </p:cBhvr>
                                    </p:animEffect>
                                  </p:childTnLst>
                                </p:cTn>
                              </p:par>
                              <p:par>
                                <p:cTn id="22" presetID="22" presetClass="entr" presetSubtype="8" fill="hold" grpId="0" nodeType="withEffect">
                                  <p:stCondLst>
                                    <p:cond delay="400"/>
                                  </p:stCondLst>
                                  <p:childTnLst>
                                    <p:set>
                                      <p:cBhvr>
                                        <p:cTn id="23" dur="1" fill="hold">
                                          <p:stCondLst>
                                            <p:cond delay="0"/>
                                          </p:stCondLst>
                                        </p:cTn>
                                        <p:tgtEl>
                                          <p:spTgt spid="123"/>
                                        </p:tgtEl>
                                        <p:attrNameLst>
                                          <p:attrName>style.visibility</p:attrName>
                                        </p:attrNameLst>
                                      </p:cBhvr>
                                      <p:to>
                                        <p:strVal val="visible"/>
                                      </p:to>
                                    </p:set>
                                    <p:animEffect transition="in" filter="wipe(left)">
                                      <p:cBhvr>
                                        <p:cTn id="24" dur="700"/>
                                        <p:tgtEl>
                                          <p:spTgt spid="123"/>
                                        </p:tgtEl>
                                      </p:cBhvr>
                                    </p:animEffect>
                                  </p:childTnLst>
                                </p:cTn>
                              </p:par>
                              <p:par>
                                <p:cTn id="25" presetID="22" presetClass="entr" presetSubtype="8" fill="hold" grpId="0" nodeType="withEffect">
                                  <p:stCondLst>
                                    <p:cond delay="400"/>
                                  </p:stCondLst>
                                  <p:childTnLst>
                                    <p:set>
                                      <p:cBhvr>
                                        <p:cTn id="26" dur="1" fill="hold">
                                          <p:stCondLst>
                                            <p:cond delay="0"/>
                                          </p:stCondLst>
                                        </p:cTn>
                                        <p:tgtEl>
                                          <p:spTgt spid="124"/>
                                        </p:tgtEl>
                                        <p:attrNameLst>
                                          <p:attrName>style.visibility</p:attrName>
                                        </p:attrNameLst>
                                      </p:cBhvr>
                                      <p:to>
                                        <p:strVal val="visible"/>
                                      </p:to>
                                    </p:set>
                                    <p:animEffect transition="in" filter="wipe(left)">
                                      <p:cBhvr>
                                        <p:cTn id="27" dur="700"/>
                                        <p:tgtEl>
                                          <p:spTgt spid="124"/>
                                        </p:tgtEl>
                                      </p:cBhvr>
                                    </p:animEffect>
                                  </p:childTnLst>
                                </p:cTn>
                              </p:par>
                            </p:childTnLst>
                          </p:cTn>
                        </p:par>
                        <p:par>
                          <p:cTn id="28" fill="hold">
                            <p:stCondLst>
                              <p:cond delay="1000"/>
                            </p:stCondLst>
                            <p:childTnLst>
                              <p:par>
                                <p:cTn id="29" presetID="23" presetClass="entr" presetSubtype="528"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 calcmode="lin" valueType="num">
                                      <p:cBhvr>
                                        <p:cTn id="33" dur="500" fill="hold"/>
                                        <p:tgtEl>
                                          <p:spTgt spid="2"/>
                                        </p:tgtEl>
                                        <p:attrNameLst>
                                          <p:attrName>ppt_x</p:attrName>
                                        </p:attrNameLst>
                                      </p:cBhvr>
                                      <p:tavLst>
                                        <p:tav tm="0">
                                          <p:val>
                                            <p:fltVal val="0.5"/>
                                          </p:val>
                                        </p:tav>
                                        <p:tav tm="100000">
                                          <p:val>
                                            <p:strVal val="#ppt_x"/>
                                          </p:val>
                                        </p:tav>
                                      </p:tavLst>
                                    </p:anim>
                                    <p:anim calcmode="lin" valueType="num">
                                      <p:cBhvr>
                                        <p:cTn id="34" dur="500" fill="hold"/>
                                        <p:tgtEl>
                                          <p:spTgt spid="2"/>
                                        </p:tgtEl>
                                        <p:attrNameLst>
                                          <p:attrName>ppt_y</p:attrName>
                                        </p:attrNameLst>
                                      </p:cBhvr>
                                      <p:tavLst>
                                        <p:tav tm="0">
                                          <p:val>
                                            <p:fltVal val="0.5"/>
                                          </p:val>
                                        </p:tav>
                                        <p:tav tm="100000">
                                          <p:val>
                                            <p:strVal val="#ppt_y"/>
                                          </p:val>
                                        </p:tav>
                                      </p:tavLst>
                                    </p:anim>
                                  </p:childTnLst>
                                </p:cTn>
                              </p:par>
                              <p:par>
                                <p:cTn id="35" presetID="23" presetClass="entr" presetSubtype="528" fill="hold" nodeType="withEffect">
                                  <p:stCondLst>
                                    <p:cond delay="30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anim calcmode="lin" valueType="num">
                                      <p:cBhvr>
                                        <p:cTn id="39" dur="500" fill="hold"/>
                                        <p:tgtEl>
                                          <p:spTgt spid="3"/>
                                        </p:tgtEl>
                                        <p:attrNameLst>
                                          <p:attrName>ppt_x</p:attrName>
                                        </p:attrNameLst>
                                      </p:cBhvr>
                                      <p:tavLst>
                                        <p:tav tm="0">
                                          <p:val>
                                            <p:fltVal val="0.5"/>
                                          </p:val>
                                        </p:tav>
                                        <p:tav tm="100000">
                                          <p:val>
                                            <p:strVal val="#ppt_x"/>
                                          </p:val>
                                        </p:tav>
                                      </p:tavLst>
                                    </p:anim>
                                    <p:anim calcmode="lin" valueType="num">
                                      <p:cBhvr>
                                        <p:cTn id="40" dur="500" fill="hold"/>
                                        <p:tgtEl>
                                          <p:spTgt spid="3"/>
                                        </p:tgtEl>
                                        <p:attrNameLst>
                                          <p:attrName>ppt_y</p:attrName>
                                        </p:attrNameLst>
                                      </p:cBhvr>
                                      <p:tavLst>
                                        <p:tav tm="0">
                                          <p:val>
                                            <p:fltVal val="0.5"/>
                                          </p:val>
                                        </p:tav>
                                        <p:tav tm="100000">
                                          <p:val>
                                            <p:strVal val="#ppt_y"/>
                                          </p:val>
                                        </p:tav>
                                      </p:tavLst>
                                    </p:anim>
                                  </p:childTnLst>
                                </p:cTn>
                              </p:par>
                              <p:par>
                                <p:cTn id="41" presetID="23" presetClass="entr" presetSubtype="528" fill="hold" nodeType="withEffect">
                                  <p:stCondLst>
                                    <p:cond delay="70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 calcmode="lin" valueType="num">
                                      <p:cBhvr>
                                        <p:cTn id="45" dur="500" fill="hold"/>
                                        <p:tgtEl>
                                          <p:spTgt spid="4"/>
                                        </p:tgtEl>
                                        <p:attrNameLst>
                                          <p:attrName>ppt_x</p:attrName>
                                        </p:attrNameLst>
                                      </p:cBhvr>
                                      <p:tavLst>
                                        <p:tav tm="0">
                                          <p:val>
                                            <p:fltVal val="0.5"/>
                                          </p:val>
                                        </p:tav>
                                        <p:tav tm="100000">
                                          <p:val>
                                            <p:strVal val="#ppt_x"/>
                                          </p:val>
                                        </p:tav>
                                      </p:tavLst>
                                    </p:anim>
                                    <p:anim calcmode="lin" valueType="num">
                                      <p:cBhvr>
                                        <p:cTn id="46" dur="500" fill="hold"/>
                                        <p:tgtEl>
                                          <p:spTgt spid="4"/>
                                        </p:tgtEl>
                                        <p:attrNameLst>
                                          <p:attrName>ppt_y</p:attrName>
                                        </p:attrNameLst>
                                      </p:cBhvr>
                                      <p:tavLst>
                                        <p:tav tm="0">
                                          <p:val>
                                            <p:fltVal val="0.5"/>
                                          </p:val>
                                        </p:tav>
                                        <p:tav tm="100000">
                                          <p:val>
                                            <p:strVal val="#ppt_y"/>
                                          </p:val>
                                        </p:tav>
                                      </p:tavLst>
                                    </p:anim>
                                  </p:childTnLst>
                                </p:cTn>
                              </p:par>
                              <p:par>
                                <p:cTn id="47" presetID="23" presetClass="entr" presetSubtype="528" fill="hold" nodeType="withEffect">
                                  <p:stCondLst>
                                    <p:cond delay="30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 calcmode="lin" valueType="num">
                                      <p:cBhvr>
                                        <p:cTn id="51" dur="500" fill="hold"/>
                                        <p:tgtEl>
                                          <p:spTgt spid="5"/>
                                        </p:tgtEl>
                                        <p:attrNameLst>
                                          <p:attrName>ppt_x</p:attrName>
                                        </p:attrNameLst>
                                      </p:cBhvr>
                                      <p:tavLst>
                                        <p:tav tm="0">
                                          <p:val>
                                            <p:fltVal val="0.5"/>
                                          </p:val>
                                        </p:tav>
                                        <p:tav tm="100000">
                                          <p:val>
                                            <p:strVal val="#ppt_x"/>
                                          </p:val>
                                        </p:tav>
                                      </p:tavLst>
                                    </p:anim>
                                    <p:anim calcmode="lin" valueType="num">
                                      <p:cBhvr>
                                        <p:cTn id="52" dur="500" fill="hold"/>
                                        <p:tgtEl>
                                          <p:spTgt spid="5"/>
                                        </p:tgtEl>
                                        <p:attrNameLst>
                                          <p:attrName>ppt_y</p:attrName>
                                        </p:attrNameLst>
                                      </p:cBhvr>
                                      <p:tavLst>
                                        <p:tav tm="0">
                                          <p:val>
                                            <p:fltVal val="0.5"/>
                                          </p:val>
                                        </p:tav>
                                        <p:tav tm="100000">
                                          <p:val>
                                            <p:strVal val="#ppt_y"/>
                                          </p:val>
                                        </p:tav>
                                      </p:tavLst>
                                    </p:anim>
                                  </p:childTnLst>
                                </p:cTn>
                              </p:par>
                              <p:par>
                                <p:cTn id="53" presetID="23" presetClass="entr" presetSubtype="528" fill="hold" nodeType="withEffect">
                                  <p:stCondLst>
                                    <p:cond delay="100"/>
                                  </p:stCondLst>
                                  <p:childTnLst>
                                    <p:set>
                                      <p:cBhvr>
                                        <p:cTn id="54" dur="1" fill="hold">
                                          <p:stCondLst>
                                            <p:cond delay="0"/>
                                          </p:stCondLst>
                                        </p:cTn>
                                        <p:tgtEl>
                                          <p:spTgt spid="6"/>
                                        </p:tgtEl>
                                        <p:attrNameLst>
                                          <p:attrName>style.visibility</p:attrName>
                                        </p:attrNameLst>
                                      </p:cBhvr>
                                      <p:to>
                                        <p:strVal val="visible"/>
                                      </p:to>
                                    </p:set>
                                    <p:anim calcmode="lin" valueType="num">
                                      <p:cBhvr>
                                        <p:cTn id="55" dur="500" fill="hold"/>
                                        <p:tgtEl>
                                          <p:spTgt spid="6"/>
                                        </p:tgtEl>
                                        <p:attrNameLst>
                                          <p:attrName>ppt_w</p:attrName>
                                        </p:attrNameLst>
                                      </p:cBhvr>
                                      <p:tavLst>
                                        <p:tav tm="0">
                                          <p:val>
                                            <p:fltVal val="0"/>
                                          </p:val>
                                        </p:tav>
                                        <p:tav tm="100000">
                                          <p:val>
                                            <p:strVal val="#ppt_w"/>
                                          </p:val>
                                        </p:tav>
                                      </p:tavLst>
                                    </p:anim>
                                    <p:anim calcmode="lin" valueType="num">
                                      <p:cBhvr>
                                        <p:cTn id="56" dur="500" fill="hold"/>
                                        <p:tgtEl>
                                          <p:spTgt spid="6"/>
                                        </p:tgtEl>
                                        <p:attrNameLst>
                                          <p:attrName>ppt_h</p:attrName>
                                        </p:attrNameLst>
                                      </p:cBhvr>
                                      <p:tavLst>
                                        <p:tav tm="0">
                                          <p:val>
                                            <p:fltVal val="0"/>
                                          </p:val>
                                        </p:tav>
                                        <p:tav tm="100000">
                                          <p:val>
                                            <p:strVal val="#ppt_h"/>
                                          </p:val>
                                        </p:tav>
                                      </p:tavLst>
                                    </p:anim>
                                    <p:anim calcmode="lin" valueType="num">
                                      <p:cBhvr>
                                        <p:cTn id="57" dur="500" fill="hold"/>
                                        <p:tgtEl>
                                          <p:spTgt spid="6"/>
                                        </p:tgtEl>
                                        <p:attrNameLst>
                                          <p:attrName>ppt_x</p:attrName>
                                        </p:attrNameLst>
                                      </p:cBhvr>
                                      <p:tavLst>
                                        <p:tav tm="0">
                                          <p:val>
                                            <p:fltVal val="0.5"/>
                                          </p:val>
                                        </p:tav>
                                        <p:tav tm="100000">
                                          <p:val>
                                            <p:strVal val="#ppt_x"/>
                                          </p:val>
                                        </p:tav>
                                      </p:tavLst>
                                    </p:anim>
                                    <p:anim calcmode="lin" valueType="num">
                                      <p:cBhvr>
                                        <p:cTn id="58" dur="500" fill="hold"/>
                                        <p:tgtEl>
                                          <p:spTgt spid="6"/>
                                        </p:tgtEl>
                                        <p:attrNameLst>
                                          <p:attrName>ppt_y</p:attrName>
                                        </p:attrNameLst>
                                      </p:cBhvr>
                                      <p:tavLst>
                                        <p:tav tm="0">
                                          <p:val>
                                            <p:fltVal val="0.5"/>
                                          </p:val>
                                        </p:tav>
                                        <p:tav tm="100000">
                                          <p:val>
                                            <p:strVal val="#ppt_y"/>
                                          </p:val>
                                        </p:tav>
                                      </p:tavLst>
                                    </p:anim>
                                  </p:childTnLst>
                                </p:cTn>
                              </p:par>
                              <p:par>
                                <p:cTn id="59" presetID="23" presetClass="entr" presetSubtype="528" fill="hold" nodeType="withEffect">
                                  <p:stCondLst>
                                    <p:cond delay="600"/>
                                  </p:stCondLst>
                                  <p:childTnLst>
                                    <p:set>
                                      <p:cBhvr>
                                        <p:cTn id="60" dur="1" fill="hold">
                                          <p:stCondLst>
                                            <p:cond delay="0"/>
                                          </p:stCondLst>
                                        </p:cTn>
                                        <p:tgtEl>
                                          <p:spTgt spid="7"/>
                                        </p:tgtEl>
                                        <p:attrNameLst>
                                          <p:attrName>style.visibility</p:attrName>
                                        </p:attrNameLst>
                                      </p:cBhvr>
                                      <p:to>
                                        <p:strVal val="visible"/>
                                      </p:to>
                                    </p:set>
                                    <p:anim calcmode="lin" valueType="num">
                                      <p:cBhvr>
                                        <p:cTn id="61" dur="500" fill="hold"/>
                                        <p:tgtEl>
                                          <p:spTgt spid="7"/>
                                        </p:tgtEl>
                                        <p:attrNameLst>
                                          <p:attrName>ppt_w</p:attrName>
                                        </p:attrNameLst>
                                      </p:cBhvr>
                                      <p:tavLst>
                                        <p:tav tm="0">
                                          <p:val>
                                            <p:fltVal val="0"/>
                                          </p:val>
                                        </p:tav>
                                        <p:tav tm="100000">
                                          <p:val>
                                            <p:strVal val="#ppt_w"/>
                                          </p:val>
                                        </p:tav>
                                      </p:tavLst>
                                    </p:anim>
                                    <p:anim calcmode="lin" valueType="num">
                                      <p:cBhvr>
                                        <p:cTn id="62" dur="500" fill="hold"/>
                                        <p:tgtEl>
                                          <p:spTgt spid="7"/>
                                        </p:tgtEl>
                                        <p:attrNameLst>
                                          <p:attrName>ppt_h</p:attrName>
                                        </p:attrNameLst>
                                      </p:cBhvr>
                                      <p:tavLst>
                                        <p:tav tm="0">
                                          <p:val>
                                            <p:fltVal val="0"/>
                                          </p:val>
                                        </p:tav>
                                        <p:tav tm="100000">
                                          <p:val>
                                            <p:strVal val="#ppt_h"/>
                                          </p:val>
                                        </p:tav>
                                      </p:tavLst>
                                    </p:anim>
                                    <p:anim calcmode="lin" valueType="num">
                                      <p:cBhvr>
                                        <p:cTn id="63" dur="500" fill="hold"/>
                                        <p:tgtEl>
                                          <p:spTgt spid="7"/>
                                        </p:tgtEl>
                                        <p:attrNameLst>
                                          <p:attrName>ppt_x</p:attrName>
                                        </p:attrNameLst>
                                      </p:cBhvr>
                                      <p:tavLst>
                                        <p:tav tm="0">
                                          <p:val>
                                            <p:fltVal val="0.5"/>
                                          </p:val>
                                        </p:tav>
                                        <p:tav tm="100000">
                                          <p:val>
                                            <p:strVal val="#ppt_x"/>
                                          </p:val>
                                        </p:tav>
                                      </p:tavLst>
                                    </p:anim>
                                    <p:anim calcmode="lin" valueType="num">
                                      <p:cBhvr>
                                        <p:cTn id="64" dur="500" fill="hold"/>
                                        <p:tgtEl>
                                          <p:spTgt spid="7"/>
                                        </p:tgtEl>
                                        <p:attrNameLst>
                                          <p:attrName>ppt_y</p:attrName>
                                        </p:attrNameLst>
                                      </p:cBhvr>
                                      <p:tavLst>
                                        <p:tav tm="0">
                                          <p:val>
                                            <p:fltVal val="0.5"/>
                                          </p:val>
                                        </p:tav>
                                        <p:tav tm="100000">
                                          <p:val>
                                            <p:strVal val="#ppt_y"/>
                                          </p:val>
                                        </p:tav>
                                      </p:tavLst>
                                    </p:anim>
                                  </p:childTnLst>
                                </p:cTn>
                              </p:par>
                              <p:par>
                                <p:cTn id="65" presetID="23" presetClass="entr" presetSubtype="528" fill="hold" nodeType="withEffect">
                                  <p:stCondLst>
                                    <p:cond delay="300"/>
                                  </p:stCondLst>
                                  <p:childTnLst>
                                    <p:set>
                                      <p:cBhvr>
                                        <p:cTn id="66" dur="1" fill="hold">
                                          <p:stCondLst>
                                            <p:cond delay="0"/>
                                          </p:stCondLst>
                                        </p:cTn>
                                        <p:tgtEl>
                                          <p:spTgt spid="8"/>
                                        </p:tgtEl>
                                        <p:attrNameLst>
                                          <p:attrName>style.visibility</p:attrName>
                                        </p:attrNameLst>
                                      </p:cBhvr>
                                      <p:to>
                                        <p:strVal val="visible"/>
                                      </p:to>
                                    </p:set>
                                    <p:anim calcmode="lin" valueType="num">
                                      <p:cBhvr>
                                        <p:cTn id="67" dur="500" fill="hold"/>
                                        <p:tgtEl>
                                          <p:spTgt spid="8"/>
                                        </p:tgtEl>
                                        <p:attrNameLst>
                                          <p:attrName>ppt_w</p:attrName>
                                        </p:attrNameLst>
                                      </p:cBhvr>
                                      <p:tavLst>
                                        <p:tav tm="0">
                                          <p:val>
                                            <p:fltVal val="0"/>
                                          </p:val>
                                        </p:tav>
                                        <p:tav tm="100000">
                                          <p:val>
                                            <p:strVal val="#ppt_w"/>
                                          </p:val>
                                        </p:tav>
                                      </p:tavLst>
                                    </p:anim>
                                    <p:anim calcmode="lin" valueType="num">
                                      <p:cBhvr>
                                        <p:cTn id="68" dur="500" fill="hold"/>
                                        <p:tgtEl>
                                          <p:spTgt spid="8"/>
                                        </p:tgtEl>
                                        <p:attrNameLst>
                                          <p:attrName>ppt_h</p:attrName>
                                        </p:attrNameLst>
                                      </p:cBhvr>
                                      <p:tavLst>
                                        <p:tav tm="0">
                                          <p:val>
                                            <p:fltVal val="0"/>
                                          </p:val>
                                        </p:tav>
                                        <p:tav tm="100000">
                                          <p:val>
                                            <p:strVal val="#ppt_h"/>
                                          </p:val>
                                        </p:tav>
                                      </p:tavLst>
                                    </p:anim>
                                    <p:anim calcmode="lin" valueType="num">
                                      <p:cBhvr>
                                        <p:cTn id="69" dur="500" fill="hold"/>
                                        <p:tgtEl>
                                          <p:spTgt spid="8"/>
                                        </p:tgtEl>
                                        <p:attrNameLst>
                                          <p:attrName>ppt_x</p:attrName>
                                        </p:attrNameLst>
                                      </p:cBhvr>
                                      <p:tavLst>
                                        <p:tav tm="0">
                                          <p:val>
                                            <p:fltVal val="0.5"/>
                                          </p:val>
                                        </p:tav>
                                        <p:tav tm="100000">
                                          <p:val>
                                            <p:strVal val="#ppt_x"/>
                                          </p:val>
                                        </p:tav>
                                      </p:tavLst>
                                    </p:anim>
                                    <p:anim calcmode="lin" valueType="num">
                                      <p:cBhvr>
                                        <p:cTn id="70" dur="500" fill="hold"/>
                                        <p:tgtEl>
                                          <p:spTgt spid="8"/>
                                        </p:tgtEl>
                                        <p:attrNameLst>
                                          <p:attrName>ppt_y</p:attrName>
                                        </p:attrNameLst>
                                      </p:cBhvr>
                                      <p:tavLst>
                                        <p:tav tm="0">
                                          <p:val>
                                            <p:fltVal val="0.5"/>
                                          </p:val>
                                        </p:tav>
                                        <p:tav tm="100000">
                                          <p:val>
                                            <p:strVal val="#ppt_y"/>
                                          </p:val>
                                        </p:tav>
                                      </p:tavLst>
                                    </p:anim>
                                  </p:childTnLst>
                                </p:cTn>
                              </p:par>
                              <p:par>
                                <p:cTn id="71" presetID="23" presetClass="entr" presetSubtype="528" fill="hold" nodeType="withEffect">
                                  <p:stCondLst>
                                    <p:cond delay="300"/>
                                  </p:stCondLst>
                                  <p:childTnLst>
                                    <p:set>
                                      <p:cBhvr>
                                        <p:cTn id="72" dur="1" fill="hold">
                                          <p:stCondLst>
                                            <p:cond delay="0"/>
                                          </p:stCondLst>
                                        </p:cTn>
                                        <p:tgtEl>
                                          <p:spTgt spid="9"/>
                                        </p:tgtEl>
                                        <p:attrNameLst>
                                          <p:attrName>style.visibility</p:attrName>
                                        </p:attrNameLst>
                                      </p:cBhvr>
                                      <p:to>
                                        <p:strVal val="visible"/>
                                      </p:to>
                                    </p:set>
                                    <p:anim calcmode="lin" valueType="num">
                                      <p:cBhvr>
                                        <p:cTn id="73" dur="500" fill="hold"/>
                                        <p:tgtEl>
                                          <p:spTgt spid="9"/>
                                        </p:tgtEl>
                                        <p:attrNameLst>
                                          <p:attrName>ppt_w</p:attrName>
                                        </p:attrNameLst>
                                      </p:cBhvr>
                                      <p:tavLst>
                                        <p:tav tm="0">
                                          <p:val>
                                            <p:fltVal val="0"/>
                                          </p:val>
                                        </p:tav>
                                        <p:tav tm="100000">
                                          <p:val>
                                            <p:strVal val="#ppt_w"/>
                                          </p:val>
                                        </p:tav>
                                      </p:tavLst>
                                    </p:anim>
                                    <p:anim calcmode="lin" valueType="num">
                                      <p:cBhvr>
                                        <p:cTn id="74" dur="500" fill="hold"/>
                                        <p:tgtEl>
                                          <p:spTgt spid="9"/>
                                        </p:tgtEl>
                                        <p:attrNameLst>
                                          <p:attrName>ppt_h</p:attrName>
                                        </p:attrNameLst>
                                      </p:cBhvr>
                                      <p:tavLst>
                                        <p:tav tm="0">
                                          <p:val>
                                            <p:fltVal val="0"/>
                                          </p:val>
                                        </p:tav>
                                        <p:tav tm="100000">
                                          <p:val>
                                            <p:strVal val="#ppt_h"/>
                                          </p:val>
                                        </p:tav>
                                      </p:tavLst>
                                    </p:anim>
                                    <p:anim calcmode="lin" valueType="num">
                                      <p:cBhvr>
                                        <p:cTn id="75" dur="500" fill="hold"/>
                                        <p:tgtEl>
                                          <p:spTgt spid="9"/>
                                        </p:tgtEl>
                                        <p:attrNameLst>
                                          <p:attrName>ppt_x</p:attrName>
                                        </p:attrNameLst>
                                      </p:cBhvr>
                                      <p:tavLst>
                                        <p:tav tm="0">
                                          <p:val>
                                            <p:fltVal val="0.5"/>
                                          </p:val>
                                        </p:tav>
                                        <p:tav tm="100000">
                                          <p:val>
                                            <p:strVal val="#ppt_x"/>
                                          </p:val>
                                        </p:tav>
                                      </p:tavLst>
                                    </p:anim>
                                    <p:anim calcmode="lin" valueType="num">
                                      <p:cBhvr>
                                        <p:cTn id="76" dur="500" fill="hold"/>
                                        <p:tgtEl>
                                          <p:spTgt spid="9"/>
                                        </p:tgtEl>
                                        <p:attrNameLst>
                                          <p:attrName>ppt_y</p:attrName>
                                        </p:attrNameLst>
                                      </p:cBhvr>
                                      <p:tavLst>
                                        <p:tav tm="0">
                                          <p:val>
                                            <p:fltVal val="0.5"/>
                                          </p:val>
                                        </p:tav>
                                        <p:tav tm="100000">
                                          <p:val>
                                            <p:strVal val="#ppt_y"/>
                                          </p:val>
                                        </p:tav>
                                      </p:tavLst>
                                    </p:anim>
                                  </p:childTnLst>
                                </p:cTn>
                              </p:par>
                              <p:par>
                                <p:cTn id="77" presetID="23" presetClass="entr" presetSubtype="528" fill="hold" nodeType="withEffect">
                                  <p:stCondLst>
                                    <p:cond delay="600"/>
                                  </p:stCondLst>
                                  <p:childTnLst>
                                    <p:set>
                                      <p:cBhvr>
                                        <p:cTn id="78" dur="1" fill="hold">
                                          <p:stCondLst>
                                            <p:cond delay="0"/>
                                          </p:stCondLst>
                                        </p:cTn>
                                        <p:tgtEl>
                                          <p:spTgt spid="10"/>
                                        </p:tgtEl>
                                        <p:attrNameLst>
                                          <p:attrName>style.visibility</p:attrName>
                                        </p:attrNameLst>
                                      </p:cBhvr>
                                      <p:to>
                                        <p:strVal val="visible"/>
                                      </p:to>
                                    </p:set>
                                    <p:anim calcmode="lin" valueType="num">
                                      <p:cBhvr>
                                        <p:cTn id="79" dur="500" fill="hold"/>
                                        <p:tgtEl>
                                          <p:spTgt spid="10"/>
                                        </p:tgtEl>
                                        <p:attrNameLst>
                                          <p:attrName>ppt_w</p:attrName>
                                        </p:attrNameLst>
                                      </p:cBhvr>
                                      <p:tavLst>
                                        <p:tav tm="0">
                                          <p:val>
                                            <p:fltVal val="0"/>
                                          </p:val>
                                        </p:tav>
                                        <p:tav tm="100000">
                                          <p:val>
                                            <p:strVal val="#ppt_w"/>
                                          </p:val>
                                        </p:tav>
                                      </p:tavLst>
                                    </p:anim>
                                    <p:anim calcmode="lin" valueType="num">
                                      <p:cBhvr>
                                        <p:cTn id="80" dur="500" fill="hold"/>
                                        <p:tgtEl>
                                          <p:spTgt spid="10"/>
                                        </p:tgtEl>
                                        <p:attrNameLst>
                                          <p:attrName>ppt_h</p:attrName>
                                        </p:attrNameLst>
                                      </p:cBhvr>
                                      <p:tavLst>
                                        <p:tav tm="0">
                                          <p:val>
                                            <p:fltVal val="0"/>
                                          </p:val>
                                        </p:tav>
                                        <p:tav tm="100000">
                                          <p:val>
                                            <p:strVal val="#ppt_h"/>
                                          </p:val>
                                        </p:tav>
                                      </p:tavLst>
                                    </p:anim>
                                    <p:anim calcmode="lin" valueType="num">
                                      <p:cBhvr>
                                        <p:cTn id="81" dur="500" fill="hold"/>
                                        <p:tgtEl>
                                          <p:spTgt spid="10"/>
                                        </p:tgtEl>
                                        <p:attrNameLst>
                                          <p:attrName>ppt_x</p:attrName>
                                        </p:attrNameLst>
                                      </p:cBhvr>
                                      <p:tavLst>
                                        <p:tav tm="0">
                                          <p:val>
                                            <p:fltVal val="0.5"/>
                                          </p:val>
                                        </p:tav>
                                        <p:tav tm="100000">
                                          <p:val>
                                            <p:strVal val="#ppt_x"/>
                                          </p:val>
                                        </p:tav>
                                      </p:tavLst>
                                    </p:anim>
                                    <p:anim calcmode="lin" valueType="num">
                                      <p:cBhvr>
                                        <p:cTn id="82" dur="500" fill="hold"/>
                                        <p:tgtEl>
                                          <p:spTgt spid="10"/>
                                        </p:tgtEl>
                                        <p:attrNameLst>
                                          <p:attrName>ppt_y</p:attrName>
                                        </p:attrNameLst>
                                      </p:cBhvr>
                                      <p:tavLst>
                                        <p:tav tm="0">
                                          <p:val>
                                            <p:fltVal val="0.5"/>
                                          </p:val>
                                        </p:tav>
                                        <p:tav tm="100000">
                                          <p:val>
                                            <p:strVal val="#ppt_y"/>
                                          </p:val>
                                        </p:tav>
                                      </p:tavLst>
                                    </p:anim>
                                  </p:childTnLst>
                                </p:cTn>
                              </p:par>
                              <p:par>
                                <p:cTn id="83" presetID="23" presetClass="entr" presetSubtype="528" fill="hold" nodeType="withEffect">
                                  <p:stCondLst>
                                    <p:cond delay="600"/>
                                  </p:stCondLst>
                                  <p:childTnLst>
                                    <p:set>
                                      <p:cBhvr>
                                        <p:cTn id="84" dur="1" fill="hold">
                                          <p:stCondLst>
                                            <p:cond delay="0"/>
                                          </p:stCondLst>
                                        </p:cTn>
                                        <p:tgtEl>
                                          <p:spTgt spid="11"/>
                                        </p:tgtEl>
                                        <p:attrNameLst>
                                          <p:attrName>style.visibility</p:attrName>
                                        </p:attrNameLst>
                                      </p:cBhvr>
                                      <p:to>
                                        <p:strVal val="visible"/>
                                      </p:to>
                                    </p:set>
                                    <p:anim calcmode="lin" valueType="num">
                                      <p:cBhvr>
                                        <p:cTn id="85" dur="500" fill="hold"/>
                                        <p:tgtEl>
                                          <p:spTgt spid="11"/>
                                        </p:tgtEl>
                                        <p:attrNameLst>
                                          <p:attrName>ppt_w</p:attrName>
                                        </p:attrNameLst>
                                      </p:cBhvr>
                                      <p:tavLst>
                                        <p:tav tm="0">
                                          <p:val>
                                            <p:fltVal val="0"/>
                                          </p:val>
                                        </p:tav>
                                        <p:tav tm="100000">
                                          <p:val>
                                            <p:strVal val="#ppt_w"/>
                                          </p:val>
                                        </p:tav>
                                      </p:tavLst>
                                    </p:anim>
                                    <p:anim calcmode="lin" valueType="num">
                                      <p:cBhvr>
                                        <p:cTn id="86" dur="500" fill="hold"/>
                                        <p:tgtEl>
                                          <p:spTgt spid="11"/>
                                        </p:tgtEl>
                                        <p:attrNameLst>
                                          <p:attrName>ppt_h</p:attrName>
                                        </p:attrNameLst>
                                      </p:cBhvr>
                                      <p:tavLst>
                                        <p:tav tm="0">
                                          <p:val>
                                            <p:fltVal val="0"/>
                                          </p:val>
                                        </p:tav>
                                        <p:tav tm="100000">
                                          <p:val>
                                            <p:strVal val="#ppt_h"/>
                                          </p:val>
                                        </p:tav>
                                      </p:tavLst>
                                    </p:anim>
                                    <p:anim calcmode="lin" valueType="num">
                                      <p:cBhvr>
                                        <p:cTn id="87" dur="500" fill="hold"/>
                                        <p:tgtEl>
                                          <p:spTgt spid="11"/>
                                        </p:tgtEl>
                                        <p:attrNameLst>
                                          <p:attrName>ppt_x</p:attrName>
                                        </p:attrNameLst>
                                      </p:cBhvr>
                                      <p:tavLst>
                                        <p:tav tm="0">
                                          <p:val>
                                            <p:fltVal val="0.5"/>
                                          </p:val>
                                        </p:tav>
                                        <p:tav tm="100000">
                                          <p:val>
                                            <p:strVal val="#ppt_x"/>
                                          </p:val>
                                        </p:tav>
                                      </p:tavLst>
                                    </p:anim>
                                    <p:anim calcmode="lin" valueType="num">
                                      <p:cBhvr>
                                        <p:cTn id="88" dur="500" fill="hold"/>
                                        <p:tgtEl>
                                          <p:spTgt spid="11"/>
                                        </p:tgtEl>
                                        <p:attrNameLst>
                                          <p:attrName>ppt_y</p:attrName>
                                        </p:attrNameLst>
                                      </p:cBhvr>
                                      <p:tavLst>
                                        <p:tav tm="0">
                                          <p:val>
                                            <p:fltVal val="0.5"/>
                                          </p:val>
                                        </p:tav>
                                        <p:tav tm="100000">
                                          <p:val>
                                            <p:strVal val="#ppt_y"/>
                                          </p:val>
                                        </p:tav>
                                      </p:tavLst>
                                    </p:anim>
                                  </p:childTnLst>
                                </p:cTn>
                              </p:par>
                              <p:par>
                                <p:cTn id="89" presetID="23" presetClass="entr" presetSubtype="528" fill="hold" nodeType="withEffect">
                                  <p:stCondLst>
                                    <p:cond delay="300"/>
                                  </p:stCondLst>
                                  <p:childTnLst>
                                    <p:set>
                                      <p:cBhvr>
                                        <p:cTn id="90" dur="1" fill="hold">
                                          <p:stCondLst>
                                            <p:cond delay="0"/>
                                          </p:stCondLst>
                                        </p:cTn>
                                        <p:tgtEl>
                                          <p:spTgt spid="12"/>
                                        </p:tgtEl>
                                        <p:attrNameLst>
                                          <p:attrName>style.visibility</p:attrName>
                                        </p:attrNameLst>
                                      </p:cBhvr>
                                      <p:to>
                                        <p:strVal val="visible"/>
                                      </p:to>
                                    </p:set>
                                    <p:anim calcmode="lin" valueType="num">
                                      <p:cBhvr>
                                        <p:cTn id="91" dur="500" fill="hold"/>
                                        <p:tgtEl>
                                          <p:spTgt spid="12"/>
                                        </p:tgtEl>
                                        <p:attrNameLst>
                                          <p:attrName>ppt_w</p:attrName>
                                        </p:attrNameLst>
                                      </p:cBhvr>
                                      <p:tavLst>
                                        <p:tav tm="0">
                                          <p:val>
                                            <p:fltVal val="0"/>
                                          </p:val>
                                        </p:tav>
                                        <p:tav tm="100000">
                                          <p:val>
                                            <p:strVal val="#ppt_w"/>
                                          </p:val>
                                        </p:tav>
                                      </p:tavLst>
                                    </p:anim>
                                    <p:anim calcmode="lin" valueType="num">
                                      <p:cBhvr>
                                        <p:cTn id="92" dur="500" fill="hold"/>
                                        <p:tgtEl>
                                          <p:spTgt spid="12"/>
                                        </p:tgtEl>
                                        <p:attrNameLst>
                                          <p:attrName>ppt_h</p:attrName>
                                        </p:attrNameLst>
                                      </p:cBhvr>
                                      <p:tavLst>
                                        <p:tav tm="0">
                                          <p:val>
                                            <p:fltVal val="0"/>
                                          </p:val>
                                        </p:tav>
                                        <p:tav tm="100000">
                                          <p:val>
                                            <p:strVal val="#ppt_h"/>
                                          </p:val>
                                        </p:tav>
                                      </p:tavLst>
                                    </p:anim>
                                    <p:anim calcmode="lin" valueType="num">
                                      <p:cBhvr>
                                        <p:cTn id="93" dur="500" fill="hold"/>
                                        <p:tgtEl>
                                          <p:spTgt spid="12"/>
                                        </p:tgtEl>
                                        <p:attrNameLst>
                                          <p:attrName>ppt_x</p:attrName>
                                        </p:attrNameLst>
                                      </p:cBhvr>
                                      <p:tavLst>
                                        <p:tav tm="0">
                                          <p:val>
                                            <p:fltVal val="0.5"/>
                                          </p:val>
                                        </p:tav>
                                        <p:tav tm="100000">
                                          <p:val>
                                            <p:strVal val="#ppt_x"/>
                                          </p:val>
                                        </p:tav>
                                      </p:tavLst>
                                    </p:anim>
                                    <p:anim calcmode="lin" valueType="num">
                                      <p:cBhvr>
                                        <p:cTn id="94" dur="500" fill="hold"/>
                                        <p:tgtEl>
                                          <p:spTgt spid="12"/>
                                        </p:tgtEl>
                                        <p:attrNameLst>
                                          <p:attrName>ppt_y</p:attrName>
                                        </p:attrNameLst>
                                      </p:cBhvr>
                                      <p:tavLst>
                                        <p:tav tm="0">
                                          <p:val>
                                            <p:fltVal val="0.5"/>
                                          </p:val>
                                        </p:tav>
                                        <p:tav tm="100000">
                                          <p:val>
                                            <p:strVal val="#ppt_y"/>
                                          </p:val>
                                        </p:tav>
                                      </p:tavLst>
                                    </p:anim>
                                  </p:childTnLst>
                                </p:cTn>
                              </p:par>
                              <p:par>
                                <p:cTn id="95" presetID="23" presetClass="entr" presetSubtype="528" fill="hold" nodeType="withEffect">
                                  <p:stCondLst>
                                    <p:cond delay="600"/>
                                  </p:stCondLst>
                                  <p:childTnLst>
                                    <p:set>
                                      <p:cBhvr>
                                        <p:cTn id="96" dur="1" fill="hold">
                                          <p:stCondLst>
                                            <p:cond delay="0"/>
                                          </p:stCondLst>
                                        </p:cTn>
                                        <p:tgtEl>
                                          <p:spTgt spid="13"/>
                                        </p:tgtEl>
                                        <p:attrNameLst>
                                          <p:attrName>style.visibility</p:attrName>
                                        </p:attrNameLst>
                                      </p:cBhvr>
                                      <p:to>
                                        <p:strVal val="visible"/>
                                      </p:to>
                                    </p:set>
                                    <p:anim calcmode="lin" valueType="num">
                                      <p:cBhvr>
                                        <p:cTn id="97" dur="500" fill="hold"/>
                                        <p:tgtEl>
                                          <p:spTgt spid="13"/>
                                        </p:tgtEl>
                                        <p:attrNameLst>
                                          <p:attrName>ppt_w</p:attrName>
                                        </p:attrNameLst>
                                      </p:cBhvr>
                                      <p:tavLst>
                                        <p:tav tm="0">
                                          <p:val>
                                            <p:fltVal val="0"/>
                                          </p:val>
                                        </p:tav>
                                        <p:tav tm="100000">
                                          <p:val>
                                            <p:strVal val="#ppt_w"/>
                                          </p:val>
                                        </p:tav>
                                      </p:tavLst>
                                    </p:anim>
                                    <p:anim calcmode="lin" valueType="num">
                                      <p:cBhvr>
                                        <p:cTn id="98" dur="500" fill="hold"/>
                                        <p:tgtEl>
                                          <p:spTgt spid="13"/>
                                        </p:tgtEl>
                                        <p:attrNameLst>
                                          <p:attrName>ppt_h</p:attrName>
                                        </p:attrNameLst>
                                      </p:cBhvr>
                                      <p:tavLst>
                                        <p:tav tm="0">
                                          <p:val>
                                            <p:fltVal val="0"/>
                                          </p:val>
                                        </p:tav>
                                        <p:tav tm="100000">
                                          <p:val>
                                            <p:strVal val="#ppt_h"/>
                                          </p:val>
                                        </p:tav>
                                      </p:tavLst>
                                    </p:anim>
                                    <p:anim calcmode="lin" valueType="num">
                                      <p:cBhvr>
                                        <p:cTn id="99" dur="500" fill="hold"/>
                                        <p:tgtEl>
                                          <p:spTgt spid="13"/>
                                        </p:tgtEl>
                                        <p:attrNameLst>
                                          <p:attrName>ppt_x</p:attrName>
                                        </p:attrNameLst>
                                      </p:cBhvr>
                                      <p:tavLst>
                                        <p:tav tm="0">
                                          <p:val>
                                            <p:fltVal val="0.5"/>
                                          </p:val>
                                        </p:tav>
                                        <p:tav tm="100000">
                                          <p:val>
                                            <p:strVal val="#ppt_x"/>
                                          </p:val>
                                        </p:tav>
                                      </p:tavLst>
                                    </p:anim>
                                    <p:anim calcmode="lin" valueType="num">
                                      <p:cBhvr>
                                        <p:cTn id="100" dur="500" fill="hold"/>
                                        <p:tgtEl>
                                          <p:spTgt spid="13"/>
                                        </p:tgtEl>
                                        <p:attrNameLst>
                                          <p:attrName>ppt_y</p:attrName>
                                        </p:attrNameLst>
                                      </p:cBhvr>
                                      <p:tavLst>
                                        <p:tav tm="0">
                                          <p:val>
                                            <p:fltVal val="0.5"/>
                                          </p:val>
                                        </p:tav>
                                        <p:tav tm="100000">
                                          <p:val>
                                            <p:strVal val="#ppt_y"/>
                                          </p:val>
                                        </p:tav>
                                      </p:tavLst>
                                    </p:anim>
                                  </p:childTnLst>
                                </p:cTn>
                              </p:par>
                              <p:par>
                                <p:cTn id="101" presetID="23" presetClass="entr" presetSubtype="528" fill="hold" nodeType="withEffect">
                                  <p:stCondLst>
                                    <p:cond delay="600"/>
                                  </p:stCondLst>
                                  <p:childTnLst>
                                    <p:set>
                                      <p:cBhvr>
                                        <p:cTn id="102" dur="1" fill="hold">
                                          <p:stCondLst>
                                            <p:cond delay="0"/>
                                          </p:stCondLst>
                                        </p:cTn>
                                        <p:tgtEl>
                                          <p:spTgt spid="14"/>
                                        </p:tgtEl>
                                        <p:attrNameLst>
                                          <p:attrName>style.visibility</p:attrName>
                                        </p:attrNameLst>
                                      </p:cBhvr>
                                      <p:to>
                                        <p:strVal val="visible"/>
                                      </p:to>
                                    </p:set>
                                    <p:anim calcmode="lin" valueType="num">
                                      <p:cBhvr>
                                        <p:cTn id="103" dur="500" fill="hold"/>
                                        <p:tgtEl>
                                          <p:spTgt spid="14"/>
                                        </p:tgtEl>
                                        <p:attrNameLst>
                                          <p:attrName>ppt_w</p:attrName>
                                        </p:attrNameLst>
                                      </p:cBhvr>
                                      <p:tavLst>
                                        <p:tav tm="0">
                                          <p:val>
                                            <p:fltVal val="0"/>
                                          </p:val>
                                        </p:tav>
                                        <p:tav tm="100000">
                                          <p:val>
                                            <p:strVal val="#ppt_w"/>
                                          </p:val>
                                        </p:tav>
                                      </p:tavLst>
                                    </p:anim>
                                    <p:anim calcmode="lin" valueType="num">
                                      <p:cBhvr>
                                        <p:cTn id="104" dur="500" fill="hold"/>
                                        <p:tgtEl>
                                          <p:spTgt spid="14"/>
                                        </p:tgtEl>
                                        <p:attrNameLst>
                                          <p:attrName>ppt_h</p:attrName>
                                        </p:attrNameLst>
                                      </p:cBhvr>
                                      <p:tavLst>
                                        <p:tav tm="0">
                                          <p:val>
                                            <p:fltVal val="0"/>
                                          </p:val>
                                        </p:tav>
                                        <p:tav tm="100000">
                                          <p:val>
                                            <p:strVal val="#ppt_h"/>
                                          </p:val>
                                        </p:tav>
                                      </p:tavLst>
                                    </p:anim>
                                    <p:anim calcmode="lin" valueType="num">
                                      <p:cBhvr>
                                        <p:cTn id="105" dur="500" fill="hold"/>
                                        <p:tgtEl>
                                          <p:spTgt spid="14"/>
                                        </p:tgtEl>
                                        <p:attrNameLst>
                                          <p:attrName>ppt_x</p:attrName>
                                        </p:attrNameLst>
                                      </p:cBhvr>
                                      <p:tavLst>
                                        <p:tav tm="0">
                                          <p:val>
                                            <p:fltVal val="0.5"/>
                                          </p:val>
                                        </p:tav>
                                        <p:tav tm="100000">
                                          <p:val>
                                            <p:strVal val="#ppt_x"/>
                                          </p:val>
                                        </p:tav>
                                      </p:tavLst>
                                    </p:anim>
                                    <p:anim calcmode="lin" valueType="num">
                                      <p:cBhvr>
                                        <p:cTn id="106" dur="500" fill="hold"/>
                                        <p:tgtEl>
                                          <p:spTgt spid="14"/>
                                        </p:tgtEl>
                                        <p:attrNameLst>
                                          <p:attrName>ppt_y</p:attrName>
                                        </p:attrNameLst>
                                      </p:cBhvr>
                                      <p:tavLst>
                                        <p:tav tm="0">
                                          <p:val>
                                            <p:fltVal val="0.5"/>
                                          </p:val>
                                        </p:tav>
                                        <p:tav tm="100000">
                                          <p:val>
                                            <p:strVal val="#ppt_y"/>
                                          </p:val>
                                        </p:tav>
                                      </p:tavLst>
                                    </p:anim>
                                  </p:childTnLst>
                                </p:cTn>
                              </p:par>
                              <p:par>
                                <p:cTn id="107" presetID="26" presetClass="emph" presetSubtype="0" repeatCount="3000" fill="hold" nodeType="withEffect">
                                  <p:stCondLst>
                                    <p:cond delay="600"/>
                                  </p:stCondLst>
                                  <p:childTnLst>
                                    <p:animEffect transition="out" filter="fade">
                                      <p:cBhvr>
                                        <p:cTn id="108" dur="500" tmFilter="0, 0; .2, .5; .8, .5; 1, 0"/>
                                        <p:tgtEl>
                                          <p:spTgt spid="2"/>
                                        </p:tgtEl>
                                      </p:cBhvr>
                                    </p:animEffect>
                                    <p:animScale>
                                      <p:cBhvr>
                                        <p:cTn id="109" dur="250" autoRev="1" fill="hold"/>
                                        <p:tgtEl>
                                          <p:spTgt spid="2"/>
                                        </p:tgtEl>
                                      </p:cBhvr>
                                      <p:by x="105000" y="105000"/>
                                    </p:animScale>
                                  </p:childTnLst>
                                </p:cTn>
                              </p:par>
                              <p:par>
                                <p:cTn id="110" presetID="26" presetClass="emph" presetSubtype="0" repeatCount="3000" fill="hold" nodeType="withEffect">
                                  <p:stCondLst>
                                    <p:cond delay="710"/>
                                  </p:stCondLst>
                                  <p:childTnLst>
                                    <p:animEffect transition="out" filter="fade">
                                      <p:cBhvr>
                                        <p:cTn id="111" dur="500" tmFilter="0, 0; .2, .5; .8, .5; 1, 0"/>
                                        <p:tgtEl>
                                          <p:spTgt spid="9"/>
                                        </p:tgtEl>
                                      </p:cBhvr>
                                    </p:animEffect>
                                    <p:animScale>
                                      <p:cBhvr>
                                        <p:cTn id="112" dur="250" autoRev="1" fill="hold"/>
                                        <p:tgtEl>
                                          <p:spTgt spid="9"/>
                                        </p:tgtEl>
                                      </p:cBhvr>
                                      <p:by x="105000" y="105000"/>
                                    </p:animScale>
                                  </p:childTnLst>
                                </p:cTn>
                              </p:par>
                              <p:par>
                                <p:cTn id="113" presetID="26" presetClass="emph" presetSubtype="0" repeatCount="3000" fill="hold" nodeType="withEffect">
                                  <p:stCondLst>
                                    <p:cond delay="410"/>
                                  </p:stCondLst>
                                  <p:childTnLst>
                                    <p:animEffect transition="out" filter="fade">
                                      <p:cBhvr>
                                        <p:cTn id="114" dur="500" tmFilter="0, 0; .2, .5; .8, .5; 1, 0"/>
                                        <p:tgtEl>
                                          <p:spTgt spid="11"/>
                                        </p:tgtEl>
                                      </p:cBhvr>
                                    </p:animEffect>
                                    <p:animScale>
                                      <p:cBhvr>
                                        <p:cTn id="115" dur="250" autoRev="1" fill="hold"/>
                                        <p:tgtEl>
                                          <p:spTgt spid="11"/>
                                        </p:tgtEl>
                                      </p:cBhvr>
                                      <p:by x="105000" y="105000"/>
                                    </p:animScale>
                                  </p:childTnLst>
                                </p:cTn>
                              </p:par>
                              <p:par>
                                <p:cTn id="116" presetID="26" presetClass="emph" presetSubtype="0" repeatCount="3000" fill="hold" nodeType="withEffect">
                                  <p:stCondLst>
                                    <p:cond delay="810"/>
                                  </p:stCondLst>
                                  <p:childTnLst>
                                    <p:animEffect transition="out" filter="fade">
                                      <p:cBhvr>
                                        <p:cTn id="117" dur="500" tmFilter="0, 0; .2, .5; .8, .5; 1, 0"/>
                                        <p:tgtEl>
                                          <p:spTgt spid="12"/>
                                        </p:tgtEl>
                                      </p:cBhvr>
                                    </p:animEffect>
                                    <p:animScale>
                                      <p:cBhvr>
                                        <p:cTn id="118" dur="250" autoRev="1" fill="hold"/>
                                        <p:tgtEl>
                                          <p:spTgt spid="12"/>
                                        </p:tgtEl>
                                      </p:cBhvr>
                                      <p:by x="105000" y="105000"/>
                                    </p:animScale>
                                  </p:childTnLst>
                                </p:cTn>
                              </p:par>
                            </p:childTnLst>
                          </p:cTn>
                        </p:par>
                        <p:par>
                          <p:cTn id="119" fill="hold">
                            <p:stCondLst>
                              <p:cond delay="1500"/>
                            </p:stCondLst>
                            <p:childTnLst>
                              <p:par>
                                <p:cTn id="120" presetID="16" presetClass="entr" presetSubtype="42" fill="hold" nodeType="afterEffect">
                                  <p:stCondLst>
                                    <p:cond delay="0"/>
                                  </p:stCondLst>
                                  <p:childTnLst>
                                    <p:set>
                                      <p:cBhvr>
                                        <p:cTn id="121" dur="1" fill="hold">
                                          <p:stCondLst>
                                            <p:cond delay="0"/>
                                          </p:stCondLst>
                                        </p:cTn>
                                        <p:tgtEl>
                                          <p:spTgt spid="164"/>
                                        </p:tgtEl>
                                        <p:attrNameLst>
                                          <p:attrName>style.visibility</p:attrName>
                                        </p:attrNameLst>
                                      </p:cBhvr>
                                      <p:to>
                                        <p:strVal val="visible"/>
                                      </p:to>
                                    </p:set>
                                    <p:animEffect transition="in" filter="barn(outHorizontal)">
                                      <p:cBhvr>
                                        <p:cTn id="122" dur="500"/>
                                        <p:tgtEl>
                                          <p:spTgt spid="164"/>
                                        </p:tgtEl>
                                      </p:cBhvr>
                                    </p:animEffect>
                                  </p:childTnLst>
                                </p:cTn>
                              </p:par>
                            </p:childTnLst>
                          </p:cTn>
                        </p:par>
                        <p:par>
                          <p:cTn id="123" fill="hold">
                            <p:stCondLst>
                              <p:cond delay="2000"/>
                            </p:stCondLst>
                            <p:childTnLst>
                              <p:par>
                                <p:cTn id="124" presetID="23" presetClass="entr" presetSubtype="32" fill="hold" nodeType="afterEffect">
                                  <p:stCondLst>
                                    <p:cond delay="0"/>
                                  </p:stCondLst>
                                  <p:childTnLst>
                                    <p:set>
                                      <p:cBhvr>
                                        <p:cTn id="125" dur="1" fill="hold">
                                          <p:stCondLst>
                                            <p:cond delay="0"/>
                                          </p:stCondLst>
                                        </p:cTn>
                                        <p:tgtEl>
                                          <p:spTgt spid="15"/>
                                        </p:tgtEl>
                                        <p:attrNameLst>
                                          <p:attrName>style.visibility</p:attrName>
                                        </p:attrNameLst>
                                      </p:cBhvr>
                                      <p:to>
                                        <p:strVal val="visible"/>
                                      </p:to>
                                    </p:set>
                                    <p:anim calcmode="lin" valueType="num">
                                      <p:cBhvr>
                                        <p:cTn id="126" dur="500" fill="hold"/>
                                        <p:tgtEl>
                                          <p:spTgt spid="15"/>
                                        </p:tgtEl>
                                        <p:attrNameLst>
                                          <p:attrName>ppt_w</p:attrName>
                                        </p:attrNameLst>
                                      </p:cBhvr>
                                      <p:tavLst>
                                        <p:tav tm="0">
                                          <p:val>
                                            <p:strVal val="4*#ppt_w"/>
                                          </p:val>
                                        </p:tav>
                                        <p:tav tm="100000">
                                          <p:val>
                                            <p:strVal val="#ppt_w"/>
                                          </p:val>
                                        </p:tav>
                                      </p:tavLst>
                                    </p:anim>
                                    <p:anim calcmode="lin" valueType="num">
                                      <p:cBhvr>
                                        <p:cTn id="127" dur="500" fill="hold"/>
                                        <p:tgtEl>
                                          <p:spTgt spid="15"/>
                                        </p:tgtEl>
                                        <p:attrNameLst>
                                          <p:attrName>ppt_h</p:attrName>
                                        </p:attrNameLst>
                                      </p:cBhvr>
                                      <p:tavLst>
                                        <p:tav tm="0">
                                          <p:val>
                                            <p:strVal val="4*#ppt_h"/>
                                          </p:val>
                                        </p:tav>
                                        <p:tav tm="100000">
                                          <p:val>
                                            <p:strVal val="#ppt_h"/>
                                          </p:val>
                                        </p:tav>
                                      </p:tavLst>
                                    </p:anim>
                                  </p:childTnLst>
                                </p:cTn>
                              </p:par>
                              <p:par>
                                <p:cTn id="128" presetID="23" presetClass="entr" presetSubtype="32" fill="hold" nodeType="withEffect">
                                  <p:stCondLst>
                                    <p:cond delay="200"/>
                                  </p:stCondLst>
                                  <p:childTnLst>
                                    <p:set>
                                      <p:cBhvr>
                                        <p:cTn id="129" dur="1" fill="hold">
                                          <p:stCondLst>
                                            <p:cond delay="0"/>
                                          </p:stCondLst>
                                        </p:cTn>
                                        <p:tgtEl>
                                          <p:spTgt spid="16"/>
                                        </p:tgtEl>
                                        <p:attrNameLst>
                                          <p:attrName>style.visibility</p:attrName>
                                        </p:attrNameLst>
                                      </p:cBhvr>
                                      <p:to>
                                        <p:strVal val="visible"/>
                                      </p:to>
                                    </p:set>
                                    <p:anim calcmode="lin" valueType="num">
                                      <p:cBhvr>
                                        <p:cTn id="130" dur="500" fill="hold"/>
                                        <p:tgtEl>
                                          <p:spTgt spid="16"/>
                                        </p:tgtEl>
                                        <p:attrNameLst>
                                          <p:attrName>ppt_w</p:attrName>
                                        </p:attrNameLst>
                                      </p:cBhvr>
                                      <p:tavLst>
                                        <p:tav tm="0">
                                          <p:val>
                                            <p:strVal val="4*#ppt_w"/>
                                          </p:val>
                                        </p:tav>
                                        <p:tav tm="100000">
                                          <p:val>
                                            <p:strVal val="#ppt_w"/>
                                          </p:val>
                                        </p:tav>
                                      </p:tavLst>
                                    </p:anim>
                                    <p:anim calcmode="lin" valueType="num">
                                      <p:cBhvr>
                                        <p:cTn id="131" dur="500" fill="hold"/>
                                        <p:tgtEl>
                                          <p:spTgt spid="16"/>
                                        </p:tgtEl>
                                        <p:attrNameLst>
                                          <p:attrName>ppt_h</p:attrName>
                                        </p:attrNameLst>
                                      </p:cBhvr>
                                      <p:tavLst>
                                        <p:tav tm="0">
                                          <p:val>
                                            <p:strVal val="4*#ppt_h"/>
                                          </p:val>
                                        </p:tav>
                                        <p:tav tm="100000">
                                          <p:val>
                                            <p:strVal val="#ppt_h"/>
                                          </p:val>
                                        </p:tav>
                                      </p:tavLst>
                                    </p:anim>
                                  </p:childTnLst>
                                </p:cTn>
                              </p:par>
                              <p:par>
                                <p:cTn id="132" presetID="23" presetClass="entr" presetSubtype="32" fill="hold" nodeType="withEffect">
                                  <p:stCondLst>
                                    <p:cond delay="200"/>
                                  </p:stCondLst>
                                  <p:childTnLst>
                                    <p:set>
                                      <p:cBhvr>
                                        <p:cTn id="133" dur="1" fill="hold">
                                          <p:stCondLst>
                                            <p:cond delay="0"/>
                                          </p:stCondLst>
                                        </p:cTn>
                                        <p:tgtEl>
                                          <p:spTgt spid="17"/>
                                        </p:tgtEl>
                                        <p:attrNameLst>
                                          <p:attrName>style.visibility</p:attrName>
                                        </p:attrNameLst>
                                      </p:cBhvr>
                                      <p:to>
                                        <p:strVal val="visible"/>
                                      </p:to>
                                    </p:set>
                                    <p:anim calcmode="lin" valueType="num">
                                      <p:cBhvr>
                                        <p:cTn id="134" dur="500" fill="hold"/>
                                        <p:tgtEl>
                                          <p:spTgt spid="17"/>
                                        </p:tgtEl>
                                        <p:attrNameLst>
                                          <p:attrName>ppt_w</p:attrName>
                                        </p:attrNameLst>
                                      </p:cBhvr>
                                      <p:tavLst>
                                        <p:tav tm="0">
                                          <p:val>
                                            <p:strVal val="4*#ppt_w"/>
                                          </p:val>
                                        </p:tav>
                                        <p:tav tm="100000">
                                          <p:val>
                                            <p:strVal val="#ppt_w"/>
                                          </p:val>
                                        </p:tav>
                                      </p:tavLst>
                                    </p:anim>
                                    <p:anim calcmode="lin" valueType="num">
                                      <p:cBhvr>
                                        <p:cTn id="135" dur="500" fill="hold"/>
                                        <p:tgtEl>
                                          <p:spTgt spid="17"/>
                                        </p:tgtEl>
                                        <p:attrNameLst>
                                          <p:attrName>ppt_h</p:attrName>
                                        </p:attrNameLst>
                                      </p:cBhvr>
                                      <p:tavLst>
                                        <p:tav tm="0">
                                          <p:val>
                                            <p:strVal val="4*#ppt_h"/>
                                          </p:val>
                                        </p:tav>
                                        <p:tav tm="100000">
                                          <p:val>
                                            <p:strVal val="#ppt_h"/>
                                          </p:val>
                                        </p:tav>
                                      </p:tavLst>
                                    </p:anim>
                                  </p:childTnLst>
                                </p:cTn>
                              </p:par>
                              <p:par>
                                <p:cTn id="136" presetID="23" presetClass="entr" presetSubtype="32" fill="hold" nodeType="withEffect">
                                  <p:stCondLst>
                                    <p:cond delay="200"/>
                                  </p:stCondLst>
                                  <p:childTnLst>
                                    <p:set>
                                      <p:cBhvr>
                                        <p:cTn id="137" dur="1" fill="hold">
                                          <p:stCondLst>
                                            <p:cond delay="0"/>
                                          </p:stCondLst>
                                        </p:cTn>
                                        <p:tgtEl>
                                          <p:spTgt spid="18"/>
                                        </p:tgtEl>
                                        <p:attrNameLst>
                                          <p:attrName>style.visibility</p:attrName>
                                        </p:attrNameLst>
                                      </p:cBhvr>
                                      <p:to>
                                        <p:strVal val="visible"/>
                                      </p:to>
                                    </p:set>
                                    <p:anim calcmode="lin" valueType="num">
                                      <p:cBhvr>
                                        <p:cTn id="138" dur="500" fill="hold"/>
                                        <p:tgtEl>
                                          <p:spTgt spid="18"/>
                                        </p:tgtEl>
                                        <p:attrNameLst>
                                          <p:attrName>ppt_w</p:attrName>
                                        </p:attrNameLst>
                                      </p:cBhvr>
                                      <p:tavLst>
                                        <p:tav tm="0">
                                          <p:val>
                                            <p:strVal val="4*#ppt_w"/>
                                          </p:val>
                                        </p:tav>
                                        <p:tav tm="100000">
                                          <p:val>
                                            <p:strVal val="#ppt_w"/>
                                          </p:val>
                                        </p:tav>
                                      </p:tavLst>
                                    </p:anim>
                                    <p:anim calcmode="lin" valueType="num">
                                      <p:cBhvr>
                                        <p:cTn id="139" dur="500" fill="hold"/>
                                        <p:tgtEl>
                                          <p:spTgt spid="18"/>
                                        </p:tgtEl>
                                        <p:attrNameLst>
                                          <p:attrName>ppt_h</p:attrName>
                                        </p:attrNameLst>
                                      </p:cBhvr>
                                      <p:tavLst>
                                        <p:tav tm="0">
                                          <p:val>
                                            <p:strVal val="4*#ppt_h"/>
                                          </p:val>
                                        </p:tav>
                                        <p:tav tm="100000">
                                          <p:val>
                                            <p:strVal val="#ppt_h"/>
                                          </p:val>
                                        </p:tav>
                                      </p:tavLst>
                                    </p:anim>
                                  </p:childTnLst>
                                </p:cTn>
                              </p:par>
                              <p:par>
                                <p:cTn id="140" presetID="23" presetClass="entr" presetSubtype="32" fill="hold" nodeType="withEffect">
                                  <p:stCondLst>
                                    <p:cond delay="200"/>
                                  </p:stCondLst>
                                  <p:childTnLst>
                                    <p:set>
                                      <p:cBhvr>
                                        <p:cTn id="141" dur="1" fill="hold">
                                          <p:stCondLst>
                                            <p:cond delay="0"/>
                                          </p:stCondLst>
                                        </p:cTn>
                                        <p:tgtEl>
                                          <p:spTgt spid="19"/>
                                        </p:tgtEl>
                                        <p:attrNameLst>
                                          <p:attrName>style.visibility</p:attrName>
                                        </p:attrNameLst>
                                      </p:cBhvr>
                                      <p:to>
                                        <p:strVal val="visible"/>
                                      </p:to>
                                    </p:set>
                                    <p:anim calcmode="lin" valueType="num">
                                      <p:cBhvr>
                                        <p:cTn id="142" dur="500" fill="hold"/>
                                        <p:tgtEl>
                                          <p:spTgt spid="19"/>
                                        </p:tgtEl>
                                        <p:attrNameLst>
                                          <p:attrName>ppt_w</p:attrName>
                                        </p:attrNameLst>
                                      </p:cBhvr>
                                      <p:tavLst>
                                        <p:tav tm="0">
                                          <p:val>
                                            <p:strVal val="4*#ppt_w"/>
                                          </p:val>
                                        </p:tav>
                                        <p:tav tm="100000">
                                          <p:val>
                                            <p:strVal val="#ppt_w"/>
                                          </p:val>
                                        </p:tav>
                                      </p:tavLst>
                                    </p:anim>
                                    <p:anim calcmode="lin" valueType="num">
                                      <p:cBhvr>
                                        <p:cTn id="143" dur="500" fill="hold"/>
                                        <p:tgtEl>
                                          <p:spTgt spid="19"/>
                                        </p:tgtEl>
                                        <p:attrNameLst>
                                          <p:attrName>ppt_h</p:attrName>
                                        </p:attrNameLst>
                                      </p:cBhvr>
                                      <p:tavLst>
                                        <p:tav tm="0">
                                          <p:val>
                                            <p:strVal val="4*#ppt_h"/>
                                          </p:val>
                                        </p:tav>
                                        <p:tav tm="100000">
                                          <p:val>
                                            <p:strVal val="#ppt_h"/>
                                          </p:val>
                                        </p:tav>
                                      </p:tavLst>
                                    </p:anim>
                                  </p:childTnLst>
                                </p:cTn>
                              </p:par>
                              <p:par>
                                <p:cTn id="144" presetID="23" presetClass="entr" presetSubtype="32" fill="hold" nodeType="withEffect">
                                  <p:stCondLst>
                                    <p:cond delay="200"/>
                                  </p:stCondLst>
                                  <p:childTnLst>
                                    <p:set>
                                      <p:cBhvr>
                                        <p:cTn id="145" dur="1" fill="hold">
                                          <p:stCondLst>
                                            <p:cond delay="0"/>
                                          </p:stCondLst>
                                        </p:cTn>
                                        <p:tgtEl>
                                          <p:spTgt spid="20"/>
                                        </p:tgtEl>
                                        <p:attrNameLst>
                                          <p:attrName>style.visibility</p:attrName>
                                        </p:attrNameLst>
                                      </p:cBhvr>
                                      <p:to>
                                        <p:strVal val="visible"/>
                                      </p:to>
                                    </p:set>
                                    <p:anim calcmode="lin" valueType="num">
                                      <p:cBhvr>
                                        <p:cTn id="146" dur="500" fill="hold"/>
                                        <p:tgtEl>
                                          <p:spTgt spid="20"/>
                                        </p:tgtEl>
                                        <p:attrNameLst>
                                          <p:attrName>ppt_w</p:attrName>
                                        </p:attrNameLst>
                                      </p:cBhvr>
                                      <p:tavLst>
                                        <p:tav tm="0">
                                          <p:val>
                                            <p:strVal val="4*#ppt_w"/>
                                          </p:val>
                                        </p:tav>
                                        <p:tav tm="100000">
                                          <p:val>
                                            <p:strVal val="#ppt_w"/>
                                          </p:val>
                                        </p:tav>
                                      </p:tavLst>
                                    </p:anim>
                                    <p:anim calcmode="lin" valueType="num">
                                      <p:cBhvr>
                                        <p:cTn id="147" dur="500" fill="hold"/>
                                        <p:tgtEl>
                                          <p:spTgt spid="20"/>
                                        </p:tgtEl>
                                        <p:attrNameLst>
                                          <p:attrName>ppt_h</p:attrName>
                                        </p:attrNameLst>
                                      </p:cBhvr>
                                      <p:tavLst>
                                        <p:tav tm="0">
                                          <p:val>
                                            <p:strVal val="4*#ppt_h"/>
                                          </p:val>
                                        </p:tav>
                                        <p:tav tm="100000">
                                          <p:val>
                                            <p:strVal val="#ppt_h"/>
                                          </p:val>
                                        </p:tav>
                                      </p:tavLst>
                                    </p:anim>
                                  </p:childTnLst>
                                </p:cTn>
                              </p:par>
                            </p:childTnLst>
                          </p:cTn>
                        </p:par>
                        <p:par>
                          <p:cTn id="148" fill="hold">
                            <p:stCondLst>
                              <p:cond delay="2500"/>
                            </p:stCondLst>
                            <p:childTnLst>
                              <p:par>
                                <p:cTn id="149" presetID="22" presetClass="entr" presetSubtype="8" fill="hold" grpId="0" nodeType="afterEffect">
                                  <p:stCondLst>
                                    <p:cond delay="0"/>
                                  </p:stCondLst>
                                  <p:childTnLst>
                                    <p:set>
                                      <p:cBhvr>
                                        <p:cTn id="150" dur="1" fill="hold">
                                          <p:stCondLst>
                                            <p:cond delay="0"/>
                                          </p:stCondLst>
                                        </p:cTn>
                                        <p:tgtEl>
                                          <p:spTgt spid="187"/>
                                        </p:tgtEl>
                                        <p:attrNameLst>
                                          <p:attrName>style.visibility</p:attrName>
                                        </p:attrNameLst>
                                      </p:cBhvr>
                                      <p:to>
                                        <p:strVal val="visible"/>
                                      </p:to>
                                    </p:set>
                                    <p:animEffect transition="in" filter="wipe(left)">
                                      <p:cBhvr>
                                        <p:cTn id="151" dur="5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4" grpId="0"/>
      <p:bldP spid="187" grpId="0"/>
      <p:bldP spid="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52791" y="1452513"/>
            <a:ext cx="1781486" cy="3194435"/>
            <a:chOff x="5003720" y="1935625"/>
            <a:chExt cx="2375315" cy="4259247"/>
          </a:xfrm>
          <a:solidFill>
            <a:srgbClr val="123E61"/>
          </a:solidFill>
        </p:grpSpPr>
        <p:sp>
          <p:nvSpPr>
            <p:cNvPr id="10" name="泪滴形 9"/>
            <p:cNvSpPr/>
            <p:nvPr/>
          </p:nvSpPr>
          <p:spPr>
            <a:xfrm rot="8100000">
              <a:off x="5811084" y="5421789"/>
              <a:ext cx="768608" cy="773083"/>
            </a:xfrm>
            <a:prstGeom prst="teardrop">
              <a:avLst>
                <a:gd name="adj" fmla="val 154863"/>
              </a:avLst>
            </a:prstGeom>
            <a:grp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1" name="任意多边形 10"/>
            <p:cNvSpPr/>
            <p:nvPr/>
          </p:nvSpPr>
          <p:spPr>
            <a:xfrm>
              <a:off x="5003720" y="4549616"/>
              <a:ext cx="482679" cy="1371600"/>
            </a:xfrm>
            <a:custGeom>
              <a:avLst/>
              <a:gdLst>
                <a:gd name="connsiteX0" fmla="*/ 178904 w 357809"/>
                <a:gd name="connsiteY0" fmla="*/ 0 h 1371600"/>
                <a:gd name="connsiteX1" fmla="*/ 0 w 357809"/>
                <a:gd name="connsiteY1" fmla="*/ 1371600 h 1371600"/>
                <a:gd name="connsiteX2" fmla="*/ 357809 w 357809"/>
                <a:gd name="connsiteY2" fmla="*/ 506896 h 1371600"/>
                <a:gd name="connsiteX3" fmla="*/ 178904 w 357809"/>
                <a:gd name="connsiteY3" fmla="*/ 0 h 1371600"/>
                <a:gd name="connsiteX0-1" fmla="*/ 269119 w 448024"/>
                <a:gd name="connsiteY0-2" fmla="*/ 0 h 1371600"/>
                <a:gd name="connsiteX1-3" fmla="*/ 90215 w 448024"/>
                <a:gd name="connsiteY1-4" fmla="*/ 1371600 h 1371600"/>
                <a:gd name="connsiteX2-5" fmla="*/ 448024 w 448024"/>
                <a:gd name="connsiteY2-6" fmla="*/ 506896 h 1371600"/>
                <a:gd name="connsiteX3-7" fmla="*/ 269119 w 448024"/>
                <a:gd name="connsiteY3-8" fmla="*/ 0 h 1371600"/>
                <a:gd name="connsiteX0-9" fmla="*/ 303774 w 482679"/>
                <a:gd name="connsiteY0-10" fmla="*/ 0 h 1371600"/>
                <a:gd name="connsiteX1-11" fmla="*/ 124870 w 482679"/>
                <a:gd name="connsiteY1-12" fmla="*/ 1371600 h 1371600"/>
                <a:gd name="connsiteX2-13" fmla="*/ 482679 w 482679"/>
                <a:gd name="connsiteY2-14" fmla="*/ 506896 h 1371600"/>
                <a:gd name="connsiteX3-15" fmla="*/ 303774 w 482679"/>
                <a:gd name="connsiteY3-16" fmla="*/ 0 h 1371600"/>
                <a:gd name="connsiteX0-17" fmla="*/ 303774 w 482679"/>
                <a:gd name="connsiteY0-18" fmla="*/ 0 h 1371600"/>
                <a:gd name="connsiteX1-19" fmla="*/ 124870 w 482679"/>
                <a:gd name="connsiteY1-20" fmla="*/ 1371600 h 1371600"/>
                <a:gd name="connsiteX2-21" fmla="*/ 482679 w 482679"/>
                <a:gd name="connsiteY2-22" fmla="*/ 506896 h 1371600"/>
                <a:gd name="connsiteX3-23" fmla="*/ 303774 w 482679"/>
                <a:gd name="connsiteY3-24" fmla="*/ 0 h 1371600"/>
                <a:gd name="connsiteX0-25" fmla="*/ 303774 w 482679"/>
                <a:gd name="connsiteY0-26" fmla="*/ 0 h 1371600"/>
                <a:gd name="connsiteX1-27" fmla="*/ 124870 w 482679"/>
                <a:gd name="connsiteY1-28" fmla="*/ 1371600 h 1371600"/>
                <a:gd name="connsiteX2-29" fmla="*/ 482679 w 482679"/>
                <a:gd name="connsiteY2-30" fmla="*/ 506896 h 1371600"/>
                <a:gd name="connsiteX3-31" fmla="*/ 303774 w 482679"/>
                <a:gd name="connsiteY3-32" fmla="*/ 0 h 1371600"/>
                <a:gd name="connsiteX0-33" fmla="*/ 303774 w 482679"/>
                <a:gd name="connsiteY0-34" fmla="*/ 0 h 1371600"/>
                <a:gd name="connsiteX1-35" fmla="*/ 124870 w 482679"/>
                <a:gd name="connsiteY1-36" fmla="*/ 1371600 h 1371600"/>
                <a:gd name="connsiteX2-37" fmla="*/ 482679 w 482679"/>
                <a:gd name="connsiteY2-38" fmla="*/ 506896 h 1371600"/>
                <a:gd name="connsiteX3-39" fmla="*/ 303774 w 482679"/>
                <a:gd name="connsiteY3-40" fmla="*/ 0 h 1371600"/>
                <a:gd name="connsiteX0-41" fmla="*/ 303774 w 482679"/>
                <a:gd name="connsiteY0-42" fmla="*/ 0 h 1371600"/>
                <a:gd name="connsiteX1-43" fmla="*/ 124870 w 482679"/>
                <a:gd name="connsiteY1-44" fmla="*/ 1371600 h 1371600"/>
                <a:gd name="connsiteX2-45" fmla="*/ 482679 w 482679"/>
                <a:gd name="connsiteY2-46" fmla="*/ 506896 h 1371600"/>
                <a:gd name="connsiteX3-47" fmla="*/ 303774 w 482679"/>
                <a:gd name="connsiteY3-48" fmla="*/ 0 h 1371600"/>
              </a:gdLst>
              <a:ahLst/>
              <a:cxnLst>
                <a:cxn ang="0">
                  <a:pos x="connsiteX0-1" y="connsiteY0-2"/>
                </a:cxn>
                <a:cxn ang="0">
                  <a:pos x="connsiteX1-3" y="connsiteY1-4"/>
                </a:cxn>
                <a:cxn ang="0">
                  <a:pos x="connsiteX2-5" y="connsiteY2-6"/>
                </a:cxn>
                <a:cxn ang="0">
                  <a:pos x="connsiteX3-7" y="connsiteY3-8"/>
                </a:cxn>
              </a:cxnLst>
              <a:rect l="l" t="t" r="r" b="b"/>
              <a:pathLst>
                <a:path w="482679" h="1371600">
                  <a:moveTo>
                    <a:pt x="303774" y="0"/>
                  </a:moveTo>
                  <a:cubicBezTo>
                    <a:pt x="-213061" y="89452"/>
                    <a:pt x="75175" y="1023731"/>
                    <a:pt x="124870" y="1371600"/>
                  </a:cubicBezTo>
                  <a:cubicBezTo>
                    <a:pt x="184505" y="993913"/>
                    <a:pt x="264018" y="477079"/>
                    <a:pt x="482679" y="506896"/>
                  </a:cubicBezTo>
                  <a:lnTo>
                    <a:pt x="303774" y="0"/>
                  </a:lnTo>
                  <a:close/>
                </a:path>
              </a:pathLst>
            </a:custGeom>
            <a:grp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2" name="任意多边形 11"/>
            <p:cNvSpPr/>
            <p:nvPr/>
          </p:nvSpPr>
          <p:spPr>
            <a:xfrm flipH="1">
              <a:off x="6896356" y="4549616"/>
              <a:ext cx="482679" cy="1371600"/>
            </a:xfrm>
            <a:custGeom>
              <a:avLst/>
              <a:gdLst>
                <a:gd name="connsiteX0" fmla="*/ 178904 w 357809"/>
                <a:gd name="connsiteY0" fmla="*/ 0 h 1371600"/>
                <a:gd name="connsiteX1" fmla="*/ 0 w 357809"/>
                <a:gd name="connsiteY1" fmla="*/ 1371600 h 1371600"/>
                <a:gd name="connsiteX2" fmla="*/ 357809 w 357809"/>
                <a:gd name="connsiteY2" fmla="*/ 506896 h 1371600"/>
                <a:gd name="connsiteX3" fmla="*/ 178904 w 357809"/>
                <a:gd name="connsiteY3" fmla="*/ 0 h 1371600"/>
                <a:gd name="connsiteX0-1" fmla="*/ 269119 w 448024"/>
                <a:gd name="connsiteY0-2" fmla="*/ 0 h 1371600"/>
                <a:gd name="connsiteX1-3" fmla="*/ 90215 w 448024"/>
                <a:gd name="connsiteY1-4" fmla="*/ 1371600 h 1371600"/>
                <a:gd name="connsiteX2-5" fmla="*/ 448024 w 448024"/>
                <a:gd name="connsiteY2-6" fmla="*/ 506896 h 1371600"/>
                <a:gd name="connsiteX3-7" fmla="*/ 269119 w 448024"/>
                <a:gd name="connsiteY3-8" fmla="*/ 0 h 1371600"/>
                <a:gd name="connsiteX0-9" fmla="*/ 303774 w 482679"/>
                <a:gd name="connsiteY0-10" fmla="*/ 0 h 1371600"/>
                <a:gd name="connsiteX1-11" fmla="*/ 124870 w 482679"/>
                <a:gd name="connsiteY1-12" fmla="*/ 1371600 h 1371600"/>
                <a:gd name="connsiteX2-13" fmla="*/ 482679 w 482679"/>
                <a:gd name="connsiteY2-14" fmla="*/ 506896 h 1371600"/>
                <a:gd name="connsiteX3-15" fmla="*/ 303774 w 482679"/>
                <a:gd name="connsiteY3-16" fmla="*/ 0 h 1371600"/>
                <a:gd name="connsiteX0-17" fmla="*/ 303774 w 482679"/>
                <a:gd name="connsiteY0-18" fmla="*/ 0 h 1371600"/>
                <a:gd name="connsiteX1-19" fmla="*/ 124870 w 482679"/>
                <a:gd name="connsiteY1-20" fmla="*/ 1371600 h 1371600"/>
                <a:gd name="connsiteX2-21" fmla="*/ 482679 w 482679"/>
                <a:gd name="connsiteY2-22" fmla="*/ 506896 h 1371600"/>
                <a:gd name="connsiteX3-23" fmla="*/ 303774 w 482679"/>
                <a:gd name="connsiteY3-24" fmla="*/ 0 h 1371600"/>
                <a:gd name="connsiteX0-25" fmla="*/ 303774 w 482679"/>
                <a:gd name="connsiteY0-26" fmla="*/ 0 h 1371600"/>
                <a:gd name="connsiteX1-27" fmla="*/ 124870 w 482679"/>
                <a:gd name="connsiteY1-28" fmla="*/ 1371600 h 1371600"/>
                <a:gd name="connsiteX2-29" fmla="*/ 482679 w 482679"/>
                <a:gd name="connsiteY2-30" fmla="*/ 506896 h 1371600"/>
                <a:gd name="connsiteX3-31" fmla="*/ 303774 w 482679"/>
                <a:gd name="connsiteY3-32" fmla="*/ 0 h 1371600"/>
                <a:gd name="connsiteX0-33" fmla="*/ 303774 w 482679"/>
                <a:gd name="connsiteY0-34" fmla="*/ 0 h 1371600"/>
                <a:gd name="connsiteX1-35" fmla="*/ 124870 w 482679"/>
                <a:gd name="connsiteY1-36" fmla="*/ 1371600 h 1371600"/>
                <a:gd name="connsiteX2-37" fmla="*/ 482679 w 482679"/>
                <a:gd name="connsiteY2-38" fmla="*/ 506896 h 1371600"/>
                <a:gd name="connsiteX3-39" fmla="*/ 303774 w 482679"/>
                <a:gd name="connsiteY3-40" fmla="*/ 0 h 1371600"/>
                <a:gd name="connsiteX0-41" fmla="*/ 303774 w 482679"/>
                <a:gd name="connsiteY0-42" fmla="*/ 0 h 1371600"/>
                <a:gd name="connsiteX1-43" fmla="*/ 124870 w 482679"/>
                <a:gd name="connsiteY1-44" fmla="*/ 1371600 h 1371600"/>
                <a:gd name="connsiteX2-45" fmla="*/ 482679 w 482679"/>
                <a:gd name="connsiteY2-46" fmla="*/ 506896 h 1371600"/>
                <a:gd name="connsiteX3-47" fmla="*/ 303774 w 482679"/>
                <a:gd name="connsiteY3-48" fmla="*/ 0 h 1371600"/>
              </a:gdLst>
              <a:ahLst/>
              <a:cxnLst>
                <a:cxn ang="0">
                  <a:pos x="connsiteX0-1" y="connsiteY0-2"/>
                </a:cxn>
                <a:cxn ang="0">
                  <a:pos x="connsiteX1-3" y="connsiteY1-4"/>
                </a:cxn>
                <a:cxn ang="0">
                  <a:pos x="connsiteX2-5" y="connsiteY2-6"/>
                </a:cxn>
                <a:cxn ang="0">
                  <a:pos x="connsiteX3-7" y="connsiteY3-8"/>
                </a:cxn>
              </a:cxnLst>
              <a:rect l="l" t="t" r="r" b="b"/>
              <a:pathLst>
                <a:path w="482679" h="1371600">
                  <a:moveTo>
                    <a:pt x="303774" y="0"/>
                  </a:moveTo>
                  <a:cubicBezTo>
                    <a:pt x="-213061" y="89452"/>
                    <a:pt x="75175" y="1023731"/>
                    <a:pt x="124870" y="1371600"/>
                  </a:cubicBezTo>
                  <a:cubicBezTo>
                    <a:pt x="184505" y="993913"/>
                    <a:pt x="264018" y="477079"/>
                    <a:pt x="482679" y="506896"/>
                  </a:cubicBezTo>
                  <a:lnTo>
                    <a:pt x="303774" y="0"/>
                  </a:lnTo>
                  <a:close/>
                </a:path>
              </a:pathLst>
            </a:custGeom>
            <a:grp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3" name="任意多边形 12"/>
            <p:cNvSpPr/>
            <p:nvPr/>
          </p:nvSpPr>
          <p:spPr>
            <a:xfrm>
              <a:off x="5559536" y="1935625"/>
              <a:ext cx="1250184" cy="838966"/>
            </a:xfrm>
            <a:custGeom>
              <a:avLst/>
              <a:gdLst>
                <a:gd name="connsiteX0" fmla="*/ 642481 w 1250184"/>
                <a:gd name="connsiteY0" fmla="*/ 0 h 838966"/>
                <a:gd name="connsiteX1" fmla="*/ 1248768 w 1250184"/>
                <a:gd name="connsiteY1" fmla="*/ 835974 h 838966"/>
                <a:gd name="connsiteX2" fmla="*/ 1250184 w 1250184"/>
                <a:gd name="connsiteY2" fmla="*/ 838966 h 838966"/>
                <a:gd name="connsiteX3" fmla="*/ 0 w 1250184"/>
                <a:gd name="connsiteY3" fmla="*/ 838966 h 838966"/>
                <a:gd name="connsiteX4" fmla="*/ 25634 w 1250184"/>
                <a:gd name="connsiteY4" fmla="*/ 785657 h 838966"/>
                <a:gd name="connsiteX5" fmla="*/ 642481 w 1250184"/>
                <a:gd name="connsiteY5" fmla="*/ 0 h 838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0184" h="838966">
                  <a:moveTo>
                    <a:pt x="642481" y="0"/>
                  </a:moveTo>
                  <a:cubicBezTo>
                    <a:pt x="899242" y="269185"/>
                    <a:pt x="1100095" y="550173"/>
                    <a:pt x="1248768" y="835974"/>
                  </a:cubicBezTo>
                  <a:lnTo>
                    <a:pt x="1250184" y="838966"/>
                  </a:lnTo>
                  <a:lnTo>
                    <a:pt x="0" y="838966"/>
                  </a:lnTo>
                  <a:lnTo>
                    <a:pt x="25634" y="785657"/>
                  </a:lnTo>
                  <a:cubicBezTo>
                    <a:pt x="175342" y="505447"/>
                    <a:pt x="379094" y="239368"/>
                    <a:pt x="642481" y="0"/>
                  </a:cubicBezTo>
                  <a:close/>
                </a:path>
              </a:pathLst>
            </a:custGeom>
            <a:grp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4" name="任意多边形 13"/>
            <p:cNvSpPr/>
            <p:nvPr/>
          </p:nvSpPr>
          <p:spPr>
            <a:xfrm>
              <a:off x="5291001" y="2774591"/>
              <a:ext cx="1805119" cy="834137"/>
            </a:xfrm>
            <a:custGeom>
              <a:avLst/>
              <a:gdLst>
                <a:gd name="connsiteX0" fmla="*/ 268535 w 1805119"/>
                <a:gd name="connsiteY0" fmla="*/ 0 h 834137"/>
                <a:gd name="connsiteX1" fmla="*/ 1518719 w 1805119"/>
                <a:gd name="connsiteY1" fmla="*/ 0 h 834137"/>
                <a:gd name="connsiteX2" fmla="*/ 1619082 w 1805119"/>
                <a:gd name="connsiteY2" fmla="*/ 212153 h 834137"/>
                <a:gd name="connsiteX3" fmla="*/ 1800931 w 1805119"/>
                <a:gd name="connsiteY3" fmla="*/ 807761 h 834137"/>
                <a:gd name="connsiteX4" fmla="*/ 1805119 w 1805119"/>
                <a:gd name="connsiteY4" fmla="*/ 834137 h 834137"/>
                <a:gd name="connsiteX5" fmla="*/ 0 w 1805119"/>
                <a:gd name="connsiteY5" fmla="*/ 834137 h 834137"/>
                <a:gd name="connsiteX6" fmla="*/ 11006 w 1805119"/>
                <a:gd name="connsiteY6" fmla="*/ 761683 h 834137"/>
                <a:gd name="connsiteX7" fmla="*/ 191933 w 1805119"/>
                <a:gd name="connsiteY7" fmla="*/ 159303 h 834137"/>
                <a:gd name="connsiteX8" fmla="*/ 268535 w 1805119"/>
                <a:gd name="connsiteY8" fmla="*/ 0 h 83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5119" h="834137">
                  <a:moveTo>
                    <a:pt x="268535" y="0"/>
                  </a:moveTo>
                  <a:lnTo>
                    <a:pt x="1518719" y="0"/>
                  </a:lnTo>
                  <a:lnTo>
                    <a:pt x="1619082" y="212153"/>
                  </a:lnTo>
                  <a:cubicBezTo>
                    <a:pt x="1703518" y="409996"/>
                    <a:pt x="1763731" y="609289"/>
                    <a:pt x="1800931" y="807761"/>
                  </a:cubicBezTo>
                  <a:lnTo>
                    <a:pt x="1805119" y="834137"/>
                  </a:lnTo>
                  <a:lnTo>
                    <a:pt x="0" y="834137"/>
                  </a:lnTo>
                  <a:lnTo>
                    <a:pt x="11006" y="761683"/>
                  </a:lnTo>
                  <a:cubicBezTo>
                    <a:pt x="47643" y="558421"/>
                    <a:pt x="107346" y="356266"/>
                    <a:pt x="191933" y="159303"/>
                  </a:cubicBezTo>
                  <a:lnTo>
                    <a:pt x="268535" y="0"/>
                  </a:lnTo>
                  <a:close/>
                </a:path>
              </a:pathLst>
            </a:custGeom>
            <a:gradFill>
              <a:gsLst>
                <a:gs pos="0">
                  <a:sysClr val="window" lastClr="FFFFFF"/>
                </a:gs>
                <a:gs pos="100000">
                  <a:sysClr val="window" lastClr="FFFFFF">
                    <a:lumMod val="75000"/>
                  </a:sysClr>
                </a:gs>
              </a:gsLst>
              <a:lin ang="0" scaled="0"/>
            </a:gra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9" name="任意多边形 18"/>
            <p:cNvSpPr/>
            <p:nvPr/>
          </p:nvSpPr>
          <p:spPr>
            <a:xfrm>
              <a:off x="5257411" y="3608729"/>
              <a:ext cx="1880285" cy="855703"/>
            </a:xfrm>
            <a:custGeom>
              <a:avLst/>
              <a:gdLst>
                <a:gd name="connsiteX0" fmla="*/ 33590 w 1880285"/>
                <a:gd name="connsiteY0" fmla="*/ 0 h 855703"/>
                <a:gd name="connsiteX1" fmla="*/ 1838709 w 1880285"/>
                <a:gd name="connsiteY1" fmla="*/ 0 h 855703"/>
                <a:gd name="connsiteX2" fmla="*/ 1858126 w 1880285"/>
                <a:gd name="connsiteY2" fmla="*/ 122288 h 855703"/>
                <a:gd name="connsiteX3" fmla="*/ 1866730 w 1880285"/>
                <a:gd name="connsiteY3" fmla="*/ 727680 h 855703"/>
                <a:gd name="connsiteX4" fmla="*/ 1848586 w 1880285"/>
                <a:gd name="connsiteY4" fmla="*/ 855703 h 855703"/>
                <a:gd name="connsiteX5" fmla="*/ 33689 w 1880285"/>
                <a:gd name="connsiteY5" fmla="*/ 855703 h 855703"/>
                <a:gd name="connsiteX6" fmla="*/ 13554 w 1880285"/>
                <a:gd name="connsiteY6" fmla="*/ 705679 h 855703"/>
                <a:gd name="connsiteX7" fmla="*/ 21416 w 1880285"/>
                <a:gd name="connsiteY7" fmla="*/ 80135 h 855703"/>
                <a:gd name="connsiteX8" fmla="*/ 33590 w 1880285"/>
                <a:gd name="connsiteY8" fmla="*/ 0 h 855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0285" h="855703">
                  <a:moveTo>
                    <a:pt x="33590" y="0"/>
                  </a:moveTo>
                  <a:lnTo>
                    <a:pt x="1838709" y="0"/>
                  </a:lnTo>
                  <a:lnTo>
                    <a:pt x="1858126" y="122288"/>
                  </a:lnTo>
                  <a:cubicBezTo>
                    <a:pt x="1884702" y="326393"/>
                    <a:pt x="1887127" y="529020"/>
                    <a:pt x="1866730" y="727680"/>
                  </a:cubicBezTo>
                  <a:lnTo>
                    <a:pt x="1848586" y="855703"/>
                  </a:lnTo>
                  <a:lnTo>
                    <a:pt x="33689" y="855703"/>
                  </a:lnTo>
                  <a:lnTo>
                    <a:pt x="13554" y="705679"/>
                  </a:lnTo>
                  <a:cubicBezTo>
                    <a:pt x="-6545" y="500064"/>
                    <a:pt x="-4589" y="290055"/>
                    <a:pt x="21416" y="80135"/>
                  </a:cubicBezTo>
                  <a:lnTo>
                    <a:pt x="33590" y="0"/>
                  </a:lnTo>
                  <a:close/>
                </a:path>
              </a:pathLst>
            </a:custGeom>
            <a:grp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0" name="任意多边形 19"/>
            <p:cNvSpPr/>
            <p:nvPr/>
          </p:nvSpPr>
          <p:spPr>
            <a:xfrm>
              <a:off x="5291100" y="4464432"/>
              <a:ext cx="1814897" cy="820681"/>
            </a:xfrm>
            <a:custGeom>
              <a:avLst/>
              <a:gdLst>
                <a:gd name="connsiteX0" fmla="*/ 0 w 1814897"/>
                <a:gd name="connsiteY0" fmla="*/ 0 h 820681"/>
                <a:gd name="connsiteX1" fmla="*/ 1814897 w 1814897"/>
                <a:gd name="connsiteY1" fmla="*/ 0 h 820681"/>
                <a:gd name="connsiteX2" fmla="*/ 1805086 w 1814897"/>
                <a:gd name="connsiteY2" fmla="*/ 69221 h 820681"/>
                <a:gd name="connsiteX3" fmla="*/ 1547021 w 1814897"/>
                <a:gd name="connsiteY3" fmla="*/ 820681 h 820681"/>
                <a:gd name="connsiteX4" fmla="*/ 254934 w 1814897"/>
                <a:gd name="connsiteY4" fmla="*/ 820681 h 820681"/>
                <a:gd name="connsiteX5" fmla="*/ 7242 w 1814897"/>
                <a:gd name="connsiteY5" fmla="*/ 53961 h 820681"/>
                <a:gd name="connsiteX6" fmla="*/ 0 w 1814897"/>
                <a:gd name="connsiteY6" fmla="*/ 0 h 82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4897" h="820681">
                  <a:moveTo>
                    <a:pt x="0" y="0"/>
                  </a:moveTo>
                  <a:lnTo>
                    <a:pt x="1814897" y="0"/>
                  </a:lnTo>
                  <a:lnTo>
                    <a:pt x="1805086" y="69221"/>
                  </a:lnTo>
                  <a:cubicBezTo>
                    <a:pt x="1757801" y="330205"/>
                    <a:pt x="1670730" y="582660"/>
                    <a:pt x="1547021" y="820681"/>
                  </a:cubicBezTo>
                  <a:lnTo>
                    <a:pt x="254934" y="820681"/>
                  </a:lnTo>
                  <a:cubicBezTo>
                    <a:pt x="137490" y="582660"/>
                    <a:pt x="53351" y="323544"/>
                    <a:pt x="7242" y="53961"/>
                  </a:cubicBezTo>
                  <a:lnTo>
                    <a:pt x="0" y="0"/>
                  </a:lnTo>
                  <a:close/>
                </a:path>
              </a:pathLst>
            </a:custGeom>
            <a:gradFill>
              <a:gsLst>
                <a:gs pos="0">
                  <a:sysClr val="window" lastClr="FFFFFF"/>
                </a:gs>
                <a:gs pos="100000">
                  <a:sysClr val="window" lastClr="FFFFFF">
                    <a:lumMod val="75000"/>
                  </a:sysClr>
                </a:gs>
              </a:gsLst>
              <a:lin ang="0" scaled="0"/>
            </a:gra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21" name="任意多边形 20"/>
          <p:cNvSpPr/>
          <p:nvPr/>
        </p:nvSpPr>
        <p:spPr bwMode="auto">
          <a:xfrm>
            <a:off x="2743200" y="906960"/>
            <a:ext cx="1535988" cy="855062"/>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68580" tIns="34290" rIns="68580" bIns="34290" numCol="1" anchor="t" anchorCtr="0" compatLnSpc="1">
            <a:noAutofit/>
          </a:bodyPr>
          <a:lstStyle/>
          <a:p>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2" name="任意多边形 21"/>
          <p:cNvSpPr/>
          <p:nvPr/>
        </p:nvSpPr>
        <p:spPr bwMode="auto">
          <a:xfrm>
            <a:off x="2743200" y="2548944"/>
            <a:ext cx="1504451" cy="837506"/>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68580" tIns="34290" rIns="68580" bIns="34290" numCol="1" anchor="t" anchorCtr="0" compatLnSpc="1">
            <a:noAutofit/>
          </a:bodyPr>
          <a:lstStyle/>
          <a:p>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3" name="任意多边形 22"/>
          <p:cNvSpPr/>
          <p:nvPr/>
        </p:nvSpPr>
        <p:spPr bwMode="auto">
          <a:xfrm>
            <a:off x="5083864" y="2919813"/>
            <a:ext cx="1383305" cy="770066"/>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68580" tIns="34290" rIns="68580" bIns="34290" numCol="1" anchor="t" anchorCtr="0" compatLnSpc="1">
            <a:noAutofit/>
          </a:bodyPr>
          <a:lstStyle/>
          <a:p>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8" name="任意多边形 27"/>
          <p:cNvSpPr/>
          <p:nvPr/>
        </p:nvSpPr>
        <p:spPr bwMode="auto">
          <a:xfrm>
            <a:off x="4967079" y="1364872"/>
            <a:ext cx="1483103" cy="825621"/>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68580" tIns="34290" rIns="68580" bIns="34290" numCol="1" anchor="t" anchorCtr="0" compatLnSpc="1">
            <a:noAutofit/>
          </a:bodyPr>
          <a:lstStyle/>
          <a:p>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a:off x="4361552" y="3473242"/>
            <a:ext cx="551428" cy="369332"/>
          </a:xfrm>
          <a:prstGeom prst="rect">
            <a:avLst/>
          </a:prstGeom>
        </p:spPr>
        <p:txBody>
          <a:bodyPr wrap="square">
            <a:spAutoFit/>
          </a:bodyPr>
          <a:lstStyle/>
          <a:p>
            <a:pPr algn="ctr"/>
            <a:r>
              <a:rPr lang="en-US" altLang="zh-CN" dirty="0">
                <a:solidFill>
                  <a:srgbClr val="123E61"/>
                </a:solidFill>
                <a:latin typeface="微软雅黑" panose="020B0503020204020204" pitchFamily="34" charset="-122"/>
                <a:ea typeface="微软雅黑" panose="020B0503020204020204" pitchFamily="34" charset="-122"/>
                <a:cs typeface="+mn-ea"/>
                <a:sym typeface="+mn-lt"/>
              </a:rPr>
              <a:t>01</a:t>
            </a:r>
            <a:endParaRPr lang="zh-CN" altLang="en-US"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30" name="矩形 29"/>
          <p:cNvSpPr/>
          <p:nvPr/>
        </p:nvSpPr>
        <p:spPr>
          <a:xfrm>
            <a:off x="4361552" y="2851232"/>
            <a:ext cx="551428" cy="369332"/>
          </a:xfrm>
          <a:prstGeom prst="rect">
            <a:avLst/>
          </a:prstGeom>
        </p:spPr>
        <p:txBody>
          <a:bodyPr wrap="square">
            <a:spAutoFit/>
          </a:bodyPr>
          <a:lstStyle/>
          <a:p>
            <a:pPr algn="ctr"/>
            <a:r>
              <a:rPr lang="en-US" altLang="zh-CN" dirty="0">
                <a:solidFill>
                  <a:prstClr val="white"/>
                </a:solidFill>
                <a:latin typeface="微软雅黑" panose="020B0503020204020204" pitchFamily="34" charset="-122"/>
                <a:ea typeface="微软雅黑" panose="020B0503020204020204" pitchFamily="34" charset="-122"/>
                <a:cs typeface="+mn-ea"/>
                <a:sym typeface="+mn-lt"/>
              </a:rPr>
              <a:t>02</a:t>
            </a: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1" name="矩形 30"/>
          <p:cNvSpPr/>
          <p:nvPr/>
        </p:nvSpPr>
        <p:spPr>
          <a:xfrm>
            <a:off x="4361552" y="2253322"/>
            <a:ext cx="551428" cy="369332"/>
          </a:xfrm>
          <a:prstGeom prst="rect">
            <a:avLst/>
          </a:prstGeom>
        </p:spPr>
        <p:txBody>
          <a:bodyPr wrap="square">
            <a:spAutoFit/>
          </a:bodyPr>
          <a:lstStyle/>
          <a:p>
            <a:pPr algn="ctr"/>
            <a:r>
              <a:rPr lang="en-US" altLang="zh-CN" dirty="0">
                <a:solidFill>
                  <a:srgbClr val="123E61"/>
                </a:solidFill>
                <a:latin typeface="微软雅黑" panose="020B0503020204020204" pitchFamily="34" charset="-122"/>
                <a:ea typeface="微软雅黑" panose="020B0503020204020204" pitchFamily="34" charset="-122"/>
                <a:cs typeface="+mn-ea"/>
                <a:sym typeface="+mn-lt"/>
              </a:rPr>
              <a:t>03</a:t>
            </a:r>
            <a:endParaRPr lang="zh-CN" altLang="en-US"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32" name="矩形 31"/>
          <p:cNvSpPr/>
          <p:nvPr/>
        </p:nvSpPr>
        <p:spPr>
          <a:xfrm>
            <a:off x="4347420" y="1693960"/>
            <a:ext cx="551428" cy="369332"/>
          </a:xfrm>
          <a:prstGeom prst="rect">
            <a:avLst/>
          </a:prstGeom>
        </p:spPr>
        <p:txBody>
          <a:bodyPr wrap="square">
            <a:spAutoFit/>
          </a:bodyPr>
          <a:lstStyle/>
          <a:p>
            <a:pPr algn="ctr"/>
            <a:r>
              <a:rPr lang="en-US" altLang="zh-CN" dirty="0">
                <a:solidFill>
                  <a:prstClr val="white"/>
                </a:solidFill>
                <a:latin typeface="微软雅黑" panose="020B0503020204020204" pitchFamily="34" charset="-122"/>
                <a:ea typeface="微软雅黑" panose="020B0503020204020204" pitchFamily="34" charset="-122"/>
                <a:cs typeface="+mn-ea"/>
                <a:sym typeface="+mn-lt"/>
              </a:rPr>
              <a:t>04</a:t>
            </a: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33" name="组合 32"/>
          <p:cNvGrpSpPr/>
          <p:nvPr/>
        </p:nvGrpSpPr>
        <p:grpSpPr>
          <a:xfrm>
            <a:off x="5396638" y="3161090"/>
            <a:ext cx="617045" cy="468835"/>
            <a:chOff x="4268086" y="4221191"/>
            <a:chExt cx="509646" cy="387231"/>
          </a:xfrm>
          <a:solidFill>
            <a:srgbClr val="123E61"/>
          </a:solidFill>
        </p:grpSpPr>
        <p:sp>
          <p:nvSpPr>
            <p:cNvPr id="34"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50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5"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50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36" name="组合 35"/>
          <p:cNvGrpSpPr/>
          <p:nvPr/>
        </p:nvGrpSpPr>
        <p:grpSpPr>
          <a:xfrm>
            <a:off x="5495819" y="1657917"/>
            <a:ext cx="400910" cy="396776"/>
            <a:chOff x="6967126" y="4092464"/>
            <a:chExt cx="453105" cy="448433"/>
          </a:xfrm>
          <a:solidFill>
            <a:srgbClr val="123E61"/>
          </a:solidFill>
        </p:grpSpPr>
        <p:sp>
          <p:nvSpPr>
            <p:cNvPr id="37" name="Freeform 136"/>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50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8"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50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39" name="组合 38"/>
          <p:cNvGrpSpPr/>
          <p:nvPr/>
        </p:nvGrpSpPr>
        <p:grpSpPr>
          <a:xfrm>
            <a:off x="3257417" y="1238977"/>
            <a:ext cx="412821" cy="394814"/>
            <a:chOff x="1004888" y="993775"/>
            <a:chExt cx="2438400" cy="2332038"/>
          </a:xfrm>
          <a:solidFill>
            <a:srgbClr val="123E61"/>
          </a:solidFill>
        </p:grpSpPr>
        <p:sp>
          <p:nvSpPr>
            <p:cNvPr id="40" name="Freeform 25"/>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50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1" name="任意多边形 40"/>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noAutofit/>
            </a:bodyPr>
            <a:lstStyle/>
            <a:p>
              <a:endParaRPr lang="zh-CN" altLang="en-US" sz="150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42" name="组合 41"/>
          <p:cNvGrpSpPr/>
          <p:nvPr/>
        </p:nvGrpSpPr>
        <p:grpSpPr>
          <a:xfrm>
            <a:off x="3251689" y="2778018"/>
            <a:ext cx="358460" cy="458428"/>
            <a:chOff x="1605187" y="572440"/>
            <a:chExt cx="563561" cy="720725"/>
          </a:xfrm>
          <a:solidFill>
            <a:srgbClr val="123E61"/>
          </a:solidFill>
        </p:grpSpPr>
        <p:sp>
          <p:nvSpPr>
            <p:cNvPr id="43" name="Freeform 32"/>
            <p:cNvSpPr/>
            <p:nvPr/>
          </p:nvSpPr>
          <p:spPr bwMode="auto">
            <a:xfrm>
              <a:off x="1814739"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4" name="Freeform 33"/>
            <p:cNvSpPr/>
            <p:nvPr/>
          </p:nvSpPr>
          <p:spPr bwMode="auto">
            <a:xfrm>
              <a:off x="1605187" y="1012177"/>
              <a:ext cx="141289"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5" name="Freeform 34"/>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sp>
        <p:nvSpPr>
          <p:cNvPr id="46"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467169" y="1151289"/>
            <a:ext cx="2137279" cy="720197"/>
          </a:xfrm>
          <a:prstGeom prst="rect">
            <a:avLst/>
          </a:prstGeom>
        </p:spPr>
        <p:txBody>
          <a:bodyPr wrap="square">
            <a:spAutoFit/>
          </a:bodyPr>
          <a:lstStyle/>
          <a:p>
            <a:pPr>
              <a:lnSpc>
                <a:spcPct val="120000"/>
              </a:lnSpc>
              <a:spcBef>
                <a:spcPct val="0"/>
              </a:spcBef>
              <a:buNone/>
            </a:pPr>
            <a:r>
              <a:rPr lang="zh-CN" altLang="en-US" sz="1400" dirty="0">
                <a:solidFill>
                  <a:srgbClr val="123E61"/>
                </a:solidFill>
                <a:latin typeface="微软雅黑" panose="020B0503020204020204" pitchFamily="34" charset="-122"/>
                <a:ea typeface="微软雅黑" panose="020B0503020204020204" pitchFamily="34" charset="-122"/>
                <a:cs typeface="+mn-ea"/>
                <a:sym typeface="+mn-lt"/>
              </a:rPr>
              <a:t>添加标题</a:t>
            </a:r>
            <a:endParaRPr lang="en-US" altLang="zh-CN" sz="1400" dirty="0">
              <a:solidFill>
                <a:srgbClr val="123E61"/>
              </a:solidFill>
              <a:latin typeface="微软雅黑" panose="020B0503020204020204" pitchFamily="34" charset="-122"/>
              <a:ea typeface="微软雅黑" panose="020B0503020204020204" pitchFamily="34" charset="-122"/>
              <a:cs typeface="+mn-ea"/>
              <a:sym typeface="+mn-lt"/>
            </a:endParaRPr>
          </a:p>
          <a:p>
            <a:pPr>
              <a:lnSpc>
                <a:spcPct val="120000"/>
              </a:lnSpc>
              <a:spcBef>
                <a:spcPct val="0"/>
              </a:spcBef>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mn-ea"/>
                <a:sym typeface="+mn-lt"/>
              </a:rPr>
              <a:t>在此录入上述图表的综合描述说明在此录入上述图表的综合描述说明</a:t>
            </a:r>
          </a:p>
        </p:txBody>
      </p:sp>
      <p:sp>
        <p:nvSpPr>
          <p:cNvPr id="4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1540" y="1148414"/>
            <a:ext cx="2197759" cy="720197"/>
          </a:xfrm>
          <a:prstGeom prst="rect">
            <a:avLst/>
          </a:prstGeom>
        </p:spPr>
        <p:txBody>
          <a:bodyPr wrap="square">
            <a:spAutoFit/>
          </a:bodyPr>
          <a:lstStyle/>
          <a:p>
            <a:pPr algn="r">
              <a:lnSpc>
                <a:spcPct val="120000"/>
              </a:lnSpc>
              <a:spcBef>
                <a:spcPct val="0"/>
              </a:spcBef>
              <a:buNone/>
            </a:pPr>
            <a:r>
              <a:rPr lang="zh-CN" altLang="en-US" sz="1400" dirty="0">
                <a:solidFill>
                  <a:srgbClr val="123E61"/>
                </a:solidFill>
                <a:latin typeface="微软雅黑" panose="020B0503020204020204" pitchFamily="34" charset="-122"/>
                <a:ea typeface="微软雅黑" panose="020B0503020204020204" pitchFamily="34" charset="-122"/>
                <a:cs typeface="+mn-ea"/>
                <a:sym typeface="+mn-lt"/>
              </a:rPr>
              <a:t>添加标题</a:t>
            </a:r>
            <a:endParaRPr lang="en-US" altLang="zh-CN" sz="1400" dirty="0">
              <a:solidFill>
                <a:srgbClr val="123E61"/>
              </a:solidFill>
              <a:latin typeface="微软雅黑" panose="020B0503020204020204" pitchFamily="34" charset="-122"/>
              <a:ea typeface="微软雅黑" panose="020B0503020204020204" pitchFamily="34" charset="-122"/>
              <a:cs typeface="+mn-ea"/>
              <a:sym typeface="+mn-lt"/>
            </a:endParaRPr>
          </a:p>
          <a:p>
            <a:pPr algn="r">
              <a:lnSpc>
                <a:spcPct val="120000"/>
              </a:lnSpc>
              <a:spcBef>
                <a:spcPct val="0"/>
              </a:spcBef>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mn-ea"/>
                <a:sym typeface="+mn-lt"/>
              </a:rPr>
              <a:t>在此录入上述图表的综合描述</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说明在此</a:t>
            </a: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mn-ea"/>
                <a:sym typeface="+mn-lt"/>
              </a:rPr>
              <a:t>录入上述图表的综合描述说明</a:t>
            </a:r>
          </a:p>
        </p:txBody>
      </p:sp>
      <p:sp>
        <p:nvSpPr>
          <p:cNvPr id="4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467169" y="3535463"/>
            <a:ext cx="2137279" cy="720197"/>
          </a:xfrm>
          <a:prstGeom prst="rect">
            <a:avLst/>
          </a:prstGeom>
        </p:spPr>
        <p:txBody>
          <a:bodyPr wrap="square">
            <a:spAutoFit/>
          </a:bodyPr>
          <a:lstStyle/>
          <a:p>
            <a:pPr>
              <a:lnSpc>
                <a:spcPct val="120000"/>
              </a:lnSpc>
              <a:spcBef>
                <a:spcPct val="0"/>
              </a:spcBef>
              <a:buNone/>
            </a:pPr>
            <a:r>
              <a:rPr lang="zh-CN" altLang="en-US" sz="1400" dirty="0">
                <a:solidFill>
                  <a:srgbClr val="123E61"/>
                </a:solidFill>
                <a:latin typeface="微软雅黑" panose="020B0503020204020204" pitchFamily="34" charset="-122"/>
                <a:ea typeface="微软雅黑" panose="020B0503020204020204" pitchFamily="34" charset="-122"/>
                <a:cs typeface="+mn-ea"/>
                <a:sym typeface="+mn-lt"/>
              </a:rPr>
              <a:t>添加标题</a:t>
            </a:r>
            <a:endParaRPr lang="en-US" altLang="zh-CN" sz="1400" dirty="0">
              <a:solidFill>
                <a:srgbClr val="123E61"/>
              </a:solidFill>
              <a:latin typeface="微软雅黑" panose="020B0503020204020204" pitchFamily="34" charset="-122"/>
              <a:ea typeface="微软雅黑" panose="020B0503020204020204" pitchFamily="34" charset="-122"/>
              <a:cs typeface="+mn-ea"/>
              <a:sym typeface="+mn-lt"/>
            </a:endParaRPr>
          </a:p>
          <a:p>
            <a:pPr>
              <a:lnSpc>
                <a:spcPct val="120000"/>
              </a:lnSpc>
              <a:spcBef>
                <a:spcPct val="0"/>
              </a:spcBef>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mn-ea"/>
                <a:sym typeface="+mn-lt"/>
              </a:rPr>
              <a:t>在此录入上述图表的综合描述说明在此录入上述图表的综合描述说明</a:t>
            </a:r>
          </a:p>
        </p:txBody>
      </p:sp>
      <p:sp>
        <p:nvSpPr>
          <p:cNvPr id="4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9552" y="3536813"/>
            <a:ext cx="2089747" cy="720197"/>
          </a:xfrm>
          <a:prstGeom prst="rect">
            <a:avLst/>
          </a:prstGeom>
        </p:spPr>
        <p:txBody>
          <a:bodyPr wrap="square">
            <a:spAutoFit/>
          </a:bodyPr>
          <a:lstStyle/>
          <a:p>
            <a:pPr algn="r">
              <a:lnSpc>
                <a:spcPct val="120000"/>
              </a:lnSpc>
              <a:spcBef>
                <a:spcPct val="0"/>
              </a:spcBef>
              <a:buNone/>
            </a:pPr>
            <a:r>
              <a:rPr lang="zh-CN" altLang="en-US" sz="1400" dirty="0">
                <a:solidFill>
                  <a:srgbClr val="123E61"/>
                </a:solidFill>
                <a:latin typeface="微软雅黑" panose="020B0503020204020204" pitchFamily="34" charset="-122"/>
                <a:ea typeface="微软雅黑" panose="020B0503020204020204" pitchFamily="34" charset="-122"/>
                <a:cs typeface="+mn-ea"/>
                <a:sym typeface="+mn-lt"/>
              </a:rPr>
              <a:t>添加标题</a:t>
            </a:r>
            <a:endParaRPr lang="en-US" altLang="zh-CN" sz="1400" dirty="0">
              <a:solidFill>
                <a:srgbClr val="123E61"/>
              </a:solidFill>
              <a:latin typeface="微软雅黑" panose="020B0503020204020204" pitchFamily="34" charset="-122"/>
              <a:ea typeface="微软雅黑" panose="020B0503020204020204" pitchFamily="34" charset="-122"/>
              <a:cs typeface="+mn-ea"/>
              <a:sym typeface="+mn-lt"/>
            </a:endParaRPr>
          </a:p>
          <a:p>
            <a:pPr algn="r">
              <a:lnSpc>
                <a:spcPct val="120000"/>
              </a:lnSpc>
              <a:spcBef>
                <a:spcPct val="0"/>
              </a:spcBef>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mn-ea"/>
                <a:sym typeface="+mn-lt"/>
              </a:rPr>
              <a:t>在此录入上述图表的综合描述说明在此录入上述图表的综合描述说明</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250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par>
                                <p:cTn id="12" presetID="63" presetClass="path" presetSubtype="0" accel="50000" decel="50000" fill="hold" grpId="1" nodeType="withEffect">
                                  <p:stCondLst>
                                    <p:cond delay="2500"/>
                                  </p:stCondLst>
                                  <p:childTnLst>
                                    <p:animMotion origin="layout" path="M -0.08398 7.40741E-7 L 4.16667E-6 7.40741E-7 " pathEditMode="relative" rAng="0" ptsTypes="AA">
                                      <p:cBhvr>
                                        <p:cTn id="13" dur="2000" fill="hold"/>
                                        <p:tgtEl>
                                          <p:spTgt spid="21"/>
                                        </p:tgtEl>
                                        <p:attrNameLst>
                                          <p:attrName>ppt_x</p:attrName>
                                          <p:attrName>ppt_y</p:attrName>
                                        </p:attrNameLst>
                                      </p:cBhvr>
                                      <p:rCtr x="4245" y="0"/>
                                    </p:animMotion>
                                  </p:childTnLst>
                                </p:cTn>
                              </p:par>
                              <p:par>
                                <p:cTn id="14" presetID="10" presetClass="entr" presetSubtype="0" fill="hold" grpId="0" nodeType="withEffect">
                                  <p:stCondLst>
                                    <p:cond delay="275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63" presetClass="path" presetSubtype="0" accel="50000" decel="50000" fill="hold" grpId="1" nodeType="withEffect">
                                  <p:stCondLst>
                                    <p:cond delay="2750"/>
                                  </p:stCondLst>
                                  <p:childTnLst>
                                    <p:animMotion origin="layout" path="M -0.08398 7.40741E-7 L 4.16667E-6 7.40741E-7 " pathEditMode="relative" rAng="0" ptsTypes="AA">
                                      <p:cBhvr>
                                        <p:cTn id="18" dur="2000" fill="hold"/>
                                        <p:tgtEl>
                                          <p:spTgt spid="22"/>
                                        </p:tgtEl>
                                        <p:attrNameLst>
                                          <p:attrName>ppt_x</p:attrName>
                                          <p:attrName>ppt_y</p:attrName>
                                        </p:attrNameLst>
                                      </p:cBhvr>
                                      <p:rCtr x="4245" y="0"/>
                                    </p:animMotion>
                                  </p:childTnLst>
                                </p:cTn>
                              </p:par>
                              <p:par>
                                <p:cTn id="19" presetID="10" presetClass="entr" presetSubtype="0" fill="hold" grpId="0" nodeType="withEffect">
                                  <p:stCondLst>
                                    <p:cond delay="250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63" presetClass="path" presetSubtype="0" accel="50000" decel="50000" fill="hold" grpId="1" nodeType="withEffect">
                                  <p:stCondLst>
                                    <p:cond delay="2500"/>
                                  </p:stCondLst>
                                  <p:childTnLst>
                                    <p:animMotion origin="layout" path="M 0.10638 -3.7037E-7 L 1.25E-6 -3.7037E-7 " pathEditMode="relative" rAng="0" ptsTypes="AA">
                                      <p:cBhvr>
                                        <p:cTn id="23" dur="2000" fill="hold"/>
                                        <p:tgtEl>
                                          <p:spTgt spid="28"/>
                                        </p:tgtEl>
                                        <p:attrNameLst>
                                          <p:attrName>ppt_x</p:attrName>
                                          <p:attrName>ppt_y</p:attrName>
                                        </p:attrNameLst>
                                      </p:cBhvr>
                                      <p:rCtr x="-5326" y="0"/>
                                    </p:animMotion>
                                  </p:childTnLst>
                                </p:cTn>
                              </p:par>
                              <p:par>
                                <p:cTn id="24" presetID="10" presetClass="entr" presetSubtype="0" fill="hold" grpId="0" nodeType="withEffect">
                                  <p:stCondLst>
                                    <p:cond delay="275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63" presetClass="path" presetSubtype="0" accel="50000" decel="50000" fill="hold" grpId="1" nodeType="withEffect">
                                  <p:stCondLst>
                                    <p:cond delay="2750"/>
                                  </p:stCondLst>
                                  <p:childTnLst>
                                    <p:animMotion origin="layout" path="M 0.10638 -3.7037E-7 L 1.25E-6 -3.7037E-7 " pathEditMode="relative" rAng="0" ptsTypes="AA">
                                      <p:cBhvr>
                                        <p:cTn id="28" dur="2000" fill="hold"/>
                                        <p:tgtEl>
                                          <p:spTgt spid="23"/>
                                        </p:tgtEl>
                                        <p:attrNameLst>
                                          <p:attrName>ppt_x</p:attrName>
                                          <p:attrName>ppt_y</p:attrName>
                                        </p:attrNameLst>
                                      </p:cBhvr>
                                      <p:rCtr x="-5326" y="0"/>
                                    </p:animMotion>
                                  </p:childTnLst>
                                </p:cTn>
                              </p:par>
                              <p:par>
                                <p:cTn id="29" presetID="53" presetClass="entr" presetSubtype="16" fill="hold" grpId="0" nodeType="withEffect">
                                  <p:stCondLst>
                                    <p:cond delay="400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Effect transition="in" filter="fade">
                                      <p:cBhvr>
                                        <p:cTn id="33" dur="500"/>
                                        <p:tgtEl>
                                          <p:spTgt spid="32"/>
                                        </p:tgtEl>
                                      </p:cBhvr>
                                    </p:animEffect>
                                  </p:childTnLst>
                                </p:cTn>
                              </p:par>
                              <p:par>
                                <p:cTn id="34" presetID="53" presetClass="entr" presetSubtype="16" fill="hold" grpId="0" nodeType="withEffect">
                                  <p:stCondLst>
                                    <p:cond delay="4000"/>
                                  </p:stCondLst>
                                  <p:childTnLst>
                                    <p:set>
                                      <p:cBhvr>
                                        <p:cTn id="35" dur="1" fill="hold">
                                          <p:stCondLst>
                                            <p:cond delay="0"/>
                                          </p:stCondLst>
                                        </p:cTn>
                                        <p:tgtEl>
                                          <p:spTgt spid="31"/>
                                        </p:tgtEl>
                                        <p:attrNameLst>
                                          <p:attrName>style.visibility</p:attrName>
                                        </p:attrNameLst>
                                      </p:cBhvr>
                                      <p:to>
                                        <p:strVal val="visible"/>
                                      </p:to>
                                    </p:set>
                                    <p:anim calcmode="lin" valueType="num">
                                      <p:cBhvr>
                                        <p:cTn id="36" dur="500" fill="hold"/>
                                        <p:tgtEl>
                                          <p:spTgt spid="31"/>
                                        </p:tgtEl>
                                        <p:attrNameLst>
                                          <p:attrName>ppt_w</p:attrName>
                                        </p:attrNameLst>
                                      </p:cBhvr>
                                      <p:tavLst>
                                        <p:tav tm="0">
                                          <p:val>
                                            <p:fltVal val="0"/>
                                          </p:val>
                                        </p:tav>
                                        <p:tav tm="100000">
                                          <p:val>
                                            <p:strVal val="#ppt_w"/>
                                          </p:val>
                                        </p:tav>
                                      </p:tavLst>
                                    </p:anim>
                                    <p:anim calcmode="lin" valueType="num">
                                      <p:cBhvr>
                                        <p:cTn id="37" dur="500" fill="hold"/>
                                        <p:tgtEl>
                                          <p:spTgt spid="31"/>
                                        </p:tgtEl>
                                        <p:attrNameLst>
                                          <p:attrName>ppt_h</p:attrName>
                                        </p:attrNameLst>
                                      </p:cBhvr>
                                      <p:tavLst>
                                        <p:tav tm="0">
                                          <p:val>
                                            <p:fltVal val="0"/>
                                          </p:val>
                                        </p:tav>
                                        <p:tav tm="100000">
                                          <p:val>
                                            <p:strVal val="#ppt_h"/>
                                          </p:val>
                                        </p:tav>
                                      </p:tavLst>
                                    </p:anim>
                                    <p:animEffect transition="in" filter="fade">
                                      <p:cBhvr>
                                        <p:cTn id="38" dur="500"/>
                                        <p:tgtEl>
                                          <p:spTgt spid="31"/>
                                        </p:tgtEl>
                                      </p:cBhvr>
                                    </p:animEffect>
                                  </p:childTnLst>
                                </p:cTn>
                              </p:par>
                              <p:par>
                                <p:cTn id="39" presetID="53" presetClass="entr" presetSubtype="16" fill="hold" grpId="0" nodeType="withEffect">
                                  <p:stCondLst>
                                    <p:cond delay="4000"/>
                                  </p:stCondLst>
                                  <p:childTnLst>
                                    <p:set>
                                      <p:cBhvr>
                                        <p:cTn id="40" dur="1" fill="hold">
                                          <p:stCondLst>
                                            <p:cond delay="0"/>
                                          </p:stCondLst>
                                        </p:cTn>
                                        <p:tgtEl>
                                          <p:spTgt spid="30"/>
                                        </p:tgtEl>
                                        <p:attrNameLst>
                                          <p:attrName>style.visibility</p:attrName>
                                        </p:attrNameLst>
                                      </p:cBhvr>
                                      <p:to>
                                        <p:strVal val="visible"/>
                                      </p:to>
                                    </p:set>
                                    <p:anim calcmode="lin" valueType="num">
                                      <p:cBhvr>
                                        <p:cTn id="41" dur="500" fill="hold"/>
                                        <p:tgtEl>
                                          <p:spTgt spid="30"/>
                                        </p:tgtEl>
                                        <p:attrNameLst>
                                          <p:attrName>ppt_w</p:attrName>
                                        </p:attrNameLst>
                                      </p:cBhvr>
                                      <p:tavLst>
                                        <p:tav tm="0">
                                          <p:val>
                                            <p:fltVal val="0"/>
                                          </p:val>
                                        </p:tav>
                                        <p:tav tm="100000">
                                          <p:val>
                                            <p:strVal val="#ppt_w"/>
                                          </p:val>
                                        </p:tav>
                                      </p:tavLst>
                                    </p:anim>
                                    <p:anim calcmode="lin" valueType="num">
                                      <p:cBhvr>
                                        <p:cTn id="42" dur="500" fill="hold"/>
                                        <p:tgtEl>
                                          <p:spTgt spid="30"/>
                                        </p:tgtEl>
                                        <p:attrNameLst>
                                          <p:attrName>ppt_h</p:attrName>
                                        </p:attrNameLst>
                                      </p:cBhvr>
                                      <p:tavLst>
                                        <p:tav tm="0">
                                          <p:val>
                                            <p:fltVal val="0"/>
                                          </p:val>
                                        </p:tav>
                                        <p:tav tm="100000">
                                          <p:val>
                                            <p:strVal val="#ppt_h"/>
                                          </p:val>
                                        </p:tav>
                                      </p:tavLst>
                                    </p:anim>
                                    <p:animEffect transition="in" filter="fade">
                                      <p:cBhvr>
                                        <p:cTn id="43" dur="500"/>
                                        <p:tgtEl>
                                          <p:spTgt spid="30"/>
                                        </p:tgtEl>
                                      </p:cBhvr>
                                    </p:animEffect>
                                  </p:childTnLst>
                                </p:cTn>
                              </p:par>
                              <p:par>
                                <p:cTn id="44" presetID="53" presetClass="entr" presetSubtype="16" fill="hold" grpId="0" nodeType="withEffect">
                                  <p:stCondLst>
                                    <p:cond delay="4000"/>
                                  </p:stCondLst>
                                  <p:childTnLst>
                                    <p:set>
                                      <p:cBhvr>
                                        <p:cTn id="45" dur="1" fill="hold">
                                          <p:stCondLst>
                                            <p:cond delay="0"/>
                                          </p:stCondLst>
                                        </p:cTn>
                                        <p:tgtEl>
                                          <p:spTgt spid="29"/>
                                        </p:tgtEl>
                                        <p:attrNameLst>
                                          <p:attrName>style.visibility</p:attrName>
                                        </p:attrNameLst>
                                      </p:cBhvr>
                                      <p:to>
                                        <p:strVal val="visible"/>
                                      </p:to>
                                    </p:set>
                                    <p:anim calcmode="lin" valueType="num">
                                      <p:cBhvr>
                                        <p:cTn id="46" dur="500" fill="hold"/>
                                        <p:tgtEl>
                                          <p:spTgt spid="29"/>
                                        </p:tgtEl>
                                        <p:attrNameLst>
                                          <p:attrName>ppt_w</p:attrName>
                                        </p:attrNameLst>
                                      </p:cBhvr>
                                      <p:tavLst>
                                        <p:tav tm="0">
                                          <p:val>
                                            <p:fltVal val="0"/>
                                          </p:val>
                                        </p:tav>
                                        <p:tav tm="100000">
                                          <p:val>
                                            <p:strVal val="#ppt_w"/>
                                          </p:val>
                                        </p:tav>
                                      </p:tavLst>
                                    </p:anim>
                                    <p:anim calcmode="lin" valueType="num">
                                      <p:cBhvr>
                                        <p:cTn id="47" dur="500" fill="hold"/>
                                        <p:tgtEl>
                                          <p:spTgt spid="29"/>
                                        </p:tgtEl>
                                        <p:attrNameLst>
                                          <p:attrName>ppt_h</p:attrName>
                                        </p:attrNameLst>
                                      </p:cBhvr>
                                      <p:tavLst>
                                        <p:tav tm="0">
                                          <p:val>
                                            <p:fltVal val="0"/>
                                          </p:val>
                                        </p:tav>
                                        <p:tav tm="100000">
                                          <p:val>
                                            <p:strVal val="#ppt_h"/>
                                          </p:val>
                                        </p:tav>
                                      </p:tavLst>
                                    </p:anim>
                                    <p:animEffect transition="in" filter="fade">
                                      <p:cBhvr>
                                        <p:cTn id="48" dur="500"/>
                                        <p:tgtEl>
                                          <p:spTgt spid="29"/>
                                        </p:tgtEl>
                                      </p:cBhvr>
                                    </p:animEffect>
                                  </p:childTnLst>
                                </p:cTn>
                              </p:par>
                              <p:par>
                                <p:cTn id="49" presetID="53" presetClass="entr" presetSubtype="16" fill="hold" nodeType="withEffect">
                                  <p:stCondLst>
                                    <p:cond delay="4000"/>
                                  </p:stCondLst>
                                  <p:childTnLst>
                                    <p:set>
                                      <p:cBhvr>
                                        <p:cTn id="50" dur="1" fill="hold">
                                          <p:stCondLst>
                                            <p:cond delay="0"/>
                                          </p:stCondLst>
                                        </p:cTn>
                                        <p:tgtEl>
                                          <p:spTgt spid="42"/>
                                        </p:tgtEl>
                                        <p:attrNameLst>
                                          <p:attrName>style.visibility</p:attrName>
                                        </p:attrNameLst>
                                      </p:cBhvr>
                                      <p:to>
                                        <p:strVal val="visible"/>
                                      </p:to>
                                    </p:set>
                                    <p:anim calcmode="lin" valueType="num">
                                      <p:cBhvr>
                                        <p:cTn id="51" dur="500" fill="hold"/>
                                        <p:tgtEl>
                                          <p:spTgt spid="42"/>
                                        </p:tgtEl>
                                        <p:attrNameLst>
                                          <p:attrName>ppt_w</p:attrName>
                                        </p:attrNameLst>
                                      </p:cBhvr>
                                      <p:tavLst>
                                        <p:tav tm="0">
                                          <p:val>
                                            <p:fltVal val="0"/>
                                          </p:val>
                                        </p:tav>
                                        <p:tav tm="100000">
                                          <p:val>
                                            <p:strVal val="#ppt_w"/>
                                          </p:val>
                                        </p:tav>
                                      </p:tavLst>
                                    </p:anim>
                                    <p:anim calcmode="lin" valueType="num">
                                      <p:cBhvr>
                                        <p:cTn id="52" dur="500" fill="hold"/>
                                        <p:tgtEl>
                                          <p:spTgt spid="42"/>
                                        </p:tgtEl>
                                        <p:attrNameLst>
                                          <p:attrName>ppt_h</p:attrName>
                                        </p:attrNameLst>
                                      </p:cBhvr>
                                      <p:tavLst>
                                        <p:tav tm="0">
                                          <p:val>
                                            <p:fltVal val="0"/>
                                          </p:val>
                                        </p:tav>
                                        <p:tav tm="100000">
                                          <p:val>
                                            <p:strVal val="#ppt_h"/>
                                          </p:val>
                                        </p:tav>
                                      </p:tavLst>
                                    </p:anim>
                                    <p:animEffect transition="in" filter="fade">
                                      <p:cBhvr>
                                        <p:cTn id="53" dur="500"/>
                                        <p:tgtEl>
                                          <p:spTgt spid="42"/>
                                        </p:tgtEl>
                                      </p:cBhvr>
                                    </p:animEffect>
                                  </p:childTnLst>
                                </p:cTn>
                              </p:par>
                              <p:par>
                                <p:cTn id="54" presetID="53" presetClass="entr" presetSubtype="16" fill="hold" nodeType="withEffect">
                                  <p:stCondLst>
                                    <p:cond delay="4000"/>
                                  </p:stCondLst>
                                  <p:childTnLst>
                                    <p:set>
                                      <p:cBhvr>
                                        <p:cTn id="55" dur="1" fill="hold">
                                          <p:stCondLst>
                                            <p:cond delay="0"/>
                                          </p:stCondLst>
                                        </p:cTn>
                                        <p:tgtEl>
                                          <p:spTgt spid="39"/>
                                        </p:tgtEl>
                                        <p:attrNameLst>
                                          <p:attrName>style.visibility</p:attrName>
                                        </p:attrNameLst>
                                      </p:cBhvr>
                                      <p:to>
                                        <p:strVal val="visible"/>
                                      </p:to>
                                    </p:set>
                                    <p:anim calcmode="lin" valueType="num">
                                      <p:cBhvr>
                                        <p:cTn id="56" dur="500" fill="hold"/>
                                        <p:tgtEl>
                                          <p:spTgt spid="39"/>
                                        </p:tgtEl>
                                        <p:attrNameLst>
                                          <p:attrName>ppt_w</p:attrName>
                                        </p:attrNameLst>
                                      </p:cBhvr>
                                      <p:tavLst>
                                        <p:tav tm="0">
                                          <p:val>
                                            <p:fltVal val="0"/>
                                          </p:val>
                                        </p:tav>
                                        <p:tav tm="100000">
                                          <p:val>
                                            <p:strVal val="#ppt_w"/>
                                          </p:val>
                                        </p:tav>
                                      </p:tavLst>
                                    </p:anim>
                                    <p:anim calcmode="lin" valueType="num">
                                      <p:cBhvr>
                                        <p:cTn id="57" dur="500" fill="hold"/>
                                        <p:tgtEl>
                                          <p:spTgt spid="39"/>
                                        </p:tgtEl>
                                        <p:attrNameLst>
                                          <p:attrName>ppt_h</p:attrName>
                                        </p:attrNameLst>
                                      </p:cBhvr>
                                      <p:tavLst>
                                        <p:tav tm="0">
                                          <p:val>
                                            <p:fltVal val="0"/>
                                          </p:val>
                                        </p:tav>
                                        <p:tav tm="100000">
                                          <p:val>
                                            <p:strVal val="#ppt_h"/>
                                          </p:val>
                                        </p:tav>
                                      </p:tavLst>
                                    </p:anim>
                                    <p:animEffect transition="in" filter="fade">
                                      <p:cBhvr>
                                        <p:cTn id="58" dur="500"/>
                                        <p:tgtEl>
                                          <p:spTgt spid="39"/>
                                        </p:tgtEl>
                                      </p:cBhvr>
                                    </p:animEffect>
                                  </p:childTnLst>
                                </p:cTn>
                              </p:par>
                              <p:par>
                                <p:cTn id="59" presetID="53" presetClass="entr" presetSubtype="16" fill="hold" nodeType="withEffect">
                                  <p:stCondLst>
                                    <p:cond delay="4000"/>
                                  </p:stCondLst>
                                  <p:childTnLst>
                                    <p:set>
                                      <p:cBhvr>
                                        <p:cTn id="60" dur="1" fill="hold">
                                          <p:stCondLst>
                                            <p:cond delay="0"/>
                                          </p:stCondLst>
                                        </p:cTn>
                                        <p:tgtEl>
                                          <p:spTgt spid="36"/>
                                        </p:tgtEl>
                                        <p:attrNameLst>
                                          <p:attrName>style.visibility</p:attrName>
                                        </p:attrNameLst>
                                      </p:cBhvr>
                                      <p:to>
                                        <p:strVal val="visible"/>
                                      </p:to>
                                    </p:set>
                                    <p:anim calcmode="lin" valueType="num">
                                      <p:cBhvr>
                                        <p:cTn id="61" dur="500" fill="hold"/>
                                        <p:tgtEl>
                                          <p:spTgt spid="36"/>
                                        </p:tgtEl>
                                        <p:attrNameLst>
                                          <p:attrName>ppt_w</p:attrName>
                                        </p:attrNameLst>
                                      </p:cBhvr>
                                      <p:tavLst>
                                        <p:tav tm="0">
                                          <p:val>
                                            <p:fltVal val="0"/>
                                          </p:val>
                                        </p:tav>
                                        <p:tav tm="100000">
                                          <p:val>
                                            <p:strVal val="#ppt_w"/>
                                          </p:val>
                                        </p:tav>
                                      </p:tavLst>
                                    </p:anim>
                                    <p:anim calcmode="lin" valueType="num">
                                      <p:cBhvr>
                                        <p:cTn id="62" dur="500" fill="hold"/>
                                        <p:tgtEl>
                                          <p:spTgt spid="36"/>
                                        </p:tgtEl>
                                        <p:attrNameLst>
                                          <p:attrName>ppt_h</p:attrName>
                                        </p:attrNameLst>
                                      </p:cBhvr>
                                      <p:tavLst>
                                        <p:tav tm="0">
                                          <p:val>
                                            <p:fltVal val="0"/>
                                          </p:val>
                                        </p:tav>
                                        <p:tav tm="100000">
                                          <p:val>
                                            <p:strVal val="#ppt_h"/>
                                          </p:val>
                                        </p:tav>
                                      </p:tavLst>
                                    </p:anim>
                                    <p:animEffect transition="in" filter="fade">
                                      <p:cBhvr>
                                        <p:cTn id="63" dur="500"/>
                                        <p:tgtEl>
                                          <p:spTgt spid="36"/>
                                        </p:tgtEl>
                                      </p:cBhvr>
                                    </p:animEffect>
                                  </p:childTnLst>
                                </p:cTn>
                              </p:par>
                              <p:par>
                                <p:cTn id="64" presetID="53" presetClass="entr" presetSubtype="16" fill="hold" nodeType="withEffect">
                                  <p:stCondLst>
                                    <p:cond delay="4000"/>
                                  </p:stCondLst>
                                  <p:childTnLst>
                                    <p:set>
                                      <p:cBhvr>
                                        <p:cTn id="65" dur="1" fill="hold">
                                          <p:stCondLst>
                                            <p:cond delay="0"/>
                                          </p:stCondLst>
                                        </p:cTn>
                                        <p:tgtEl>
                                          <p:spTgt spid="33"/>
                                        </p:tgtEl>
                                        <p:attrNameLst>
                                          <p:attrName>style.visibility</p:attrName>
                                        </p:attrNameLst>
                                      </p:cBhvr>
                                      <p:to>
                                        <p:strVal val="visible"/>
                                      </p:to>
                                    </p:set>
                                    <p:anim calcmode="lin" valueType="num">
                                      <p:cBhvr>
                                        <p:cTn id="66" dur="500" fill="hold"/>
                                        <p:tgtEl>
                                          <p:spTgt spid="33"/>
                                        </p:tgtEl>
                                        <p:attrNameLst>
                                          <p:attrName>ppt_w</p:attrName>
                                        </p:attrNameLst>
                                      </p:cBhvr>
                                      <p:tavLst>
                                        <p:tav tm="0">
                                          <p:val>
                                            <p:fltVal val="0"/>
                                          </p:val>
                                        </p:tav>
                                        <p:tav tm="100000">
                                          <p:val>
                                            <p:strVal val="#ppt_w"/>
                                          </p:val>
                                        </p:tav>
                                      </p:tavLst>
                                    </p:anim>
                                    <p:anim calcmode="lin" valueType="num">
                                      <p:cBhvr>
                                        <p:cTn id="67" dur="500" fill="hold"/>
                                        <p:tgtEl>
                                          <p:spTgt spid="33"/>
                                        </p:tgtEl>
                                        <p:attrNameLst>
                                          <p:attrName>ppt_h</p:attrName>
                                        </p:attrNameLst>
                                      </p:cBhvr>
                                      <p:tavLst>
                                        <p:tav tm="0">
                                          <p:val>
                                            <p:fltVal val="0"/>
                                          </p:val>
                                        </p:tav>
                                        <p:tav tm="100000">
                                          <p:val>
                                            <p:strVal val="#ppt_h"/>
                                          </p:val>
                                        </p:tav>
                                      </p:tavLst>
                                    </p:anim>
                                    <p:animEffect transition="in" filter="fade">
                                      <p:cBhvr>
                                        <p:cTn id="68" dur="500"/>
                                        <p:tgtEl>
                                          <p:spTgt spid="33"/>
                                        </p:tgtEl>
                                      </p:cBhvr>
                                    </p:animEffect>
                                  </p:childTnLst>
                                </p:cTn>
                              </p:par>
                              <p:par>
                                <p:cTn id="69" presetID="22" presetClass="entr" presetSubtype="2" fill="hold" grpId="0" nodeType="withEffect">
                                  <p:stCondLst>
                                    <p:cond delay="4250"/>
                                  </p:stCondLst>
                                  <p:childTnLst>
                                    <p:set>
                                      <p:cBhvr>
                                        <p:cTn id="70" dur="1" fill="hold">
                                          <p:stCondLst>
                                            <p:cond delay="0"/>
                                          </p:stCondLst>
                                        </p:cTn>
                                        <p:tgtEl>
                                          <p:spTgt spid="47"/>
                                        </p:tgtEl>
                                        <p:attrNameLst>
                                          <p:attrName>style.visibility</p:attrName>
                                        </p:attrNameLst>
                                      </p:cBhvr>
                                      <p:to>
                                        <p:strVal val="visible"/>
                                      </p:to>
                                    </p:set>
                                    <p:animEffect transition="in" filter="wipe(right)">
                                      <p:cBhvr>
                                        <p:cTn id="71" dur="1000"/>
                                        <p:tgtEl>
                                          <p:spTgt spid="47"/>
                                        </p:tgtEl>
                                      </p:cBhvr>
                                    </p:animEffect>
                                  </p:childTnLst>
                                </p:cTn>
                              </p:par>
                              <p:par>
                                <p:cTn id="72" presetID="22" presetClass="entr" presetSubtype="2" fill="hold" grpId="0" nodeType="withEffect">
                                  <p:stCondLst>
                                    <p:cond delay="4250"/>
                                  </p:stCondLst>
                                  <p:childTnLst>
                                    <p:set>
                                      <p:cBhvr>
                                        <p:cTn id="73" dur="1" fill="hold">
                                          <p:stCondLst>
                                            <p:cond delay="0"/>
                                          </p:stCondLst>
                                        </p:cTn>
                                        <p:tgtEl>
                                          <p:spTgt spid="49"/>
                                        </p:tgtEl>
                                        <p:attrNameLst>
                                          <p:attrName>style.visibility</p:attrName>
                                        </p:attrNameLst>
                                      </p:cBhvr>
                                      <p:to>
                                        <p:strVal val="visible"/>
                                      </p:to>
                                    </p:set>
                                    <p:animEffect transition="in" filter="wipe(right)">
                                      <p:cBhvr>
                                        <p:cTn id="74" dur="1000"/>
                                        <p:tgtEl>
                                          <p:spTgt spid="49"/>
                                        </p:tgtEl>
                                      </p:cBhvr>
                                    </p:animEffect>
                                  </p:childTnLst>
                                </p:cTn>
                              </p:par>
                              <p:par>
                                <p:cTn id="75" presetID="22" presetClass="entr" presetSubtype="8" fill="hold" grpId="0" nodeType="withEffect">
                                  <p:stCondLst>
                                    <p:cond delay="4250"/>
                                  </p:stCondLst>
                                  <p:childTnLst>
                                    <p:set>
                                      <p:cBhvr>
                                        <p:cTn id="76" dur="1" fill="hold">
                                          <p:stCondLst>
                                            <p:cond delay="0"/>
                                          </p:stCondLst>
                                        </p:cTn>
                                        <p:tgtEl>
                                          <p:spTgt spid="46"/>
                                        </p:tgtEl>
                                        <p:attrNameLst>
                                          <p:attrName>style.visibility</p:attrName>
                                        </p:attrNameLst>
                                      </p:cBhvr>
                                      <p:to>
                                        <p:strVal val="visible"/>
                                      </p:to>
                                    </p:set>
                                    <p:animEffect transition="in" filter="wipe(left)">
                                      <p:cBhvr>
                                        <p:cTn id="77" dur="1000"/>
                                        <p:tgtEl>
                                          <p:spTgt spid="46"/>
                                        </p:tgtEl>
                                      </p:cBhvr>
                                    </p:animEffect>
                                  </p:childTnLst>
                                </p:cTn>
                              </p:par>
                              <p:par>
                                <p:cTn id="78" presetID="22" presetClass="entr" presetSubtype="8" fill="hold" grpId="0" nodeType="withEffect">
                                  <p:stCondLst>
                                    <p:cond delay="4250"/>
                                  </p:stCondLst>
                                  <p:childTnLst>
                                    <p:set>
                                      <p:cBhvr>
                                        <p:cTn id="79" dur="1" fill="hold">
                                          <p:stCondLst>
                                            <p:cond delay="0"/>
                                          </p:stCondLst>
                                        </p:cTn>
                                        <p:tgtEl>
                                          <p:spTgt spid="48"/>
                                        </p:tgtEl>
                                        <p:attrNameLst>
                                          <p:attrName>style.visibility</p:attrName>
                                        </p:attrNameLst>
                                      </p:cBhvr>
                                      <p:to>
                                        <p:strVal val="visible"/>
                                      </p:to>
                                    </p:set>
                                    <p:animEffect transition="in" filter="wipe(left)">
                                      <p:cBhvr>
                                        <p:cTn id="80"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3" grpId="0" animBg="1"/>
      <p:bldP spid="23" grpId="1" animBg="1"/>
      <p:bldP spid="28" grpId="0" animBg="1"/>
      <p:bldP spid="28" grpId="1" animBg="1"/>
      <p:bldP spid="29" grpId="0"/>
      <p:bldP spid="30" grpId="0"/>
      <p:bldP spid="31" grpId="0"/>
      <p:bldP spid="32" grpId="0"/>
      <p:bldP spid="46" grpId="0"/>
      <p:bldP spid="47" grpId="0"/>
      <p:bldP spid="48" grpId="0"/>
      <p:bldP spid="4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 name="Picture 2" descr="C:\Users\Administrator\Desktop\微立体创业计划\0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1578" y="1026228"/>
            <a:ext cx="1967244" cy="1967585"/>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18" name="Picture 3" descr="C:\Users\Administrator\Desktop\微立体创业计划\0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7369" y="833794"/>
            <a:ext cx="2230535" cy="2230922"/>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23" name="Rectangle 4"/>
          <p:cNvSpPr txBox="1">
            <a:spLocks noChangeArrowheads="1"/>
          </p:cNvSpPr>
          <p:nvPr/>
        </p:nvSpPr>
        <p:spPr bwMode="auto">
          <a:xfrm>
            <a:off x="1439652" y="2896580"/>
            <a:ext cx="2340260" cy="504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2400" dirty="0" smtClean="0">
                <a:solidFill>
                  <a:schemeClr val="accent2"/>
                </a:solidFill>
                <a:latin typeface="微软雅黑" panose="020B0503020204020204" pitchFamily="34" charset="-122"/>
                <a:ea typeface="微软雅黑" panose="020B0503020204020204" pitchFamily="34" charset="-122"/>
                <a:cs typeface="+mn-ea"/>
                <a:sym typeface="+mn-lt"/>
              </a:rPr>
              <a:t>存在</a:t>
            </a:r>
            <a:r>
              <a:rPr lang="zh-CN" altLang="en-US" sz="2400" dirty="0">
                <a:solidFill>
                  <a:schemeClr val="accent2"/>
                </a:solidFill>
                <a:latin typeface="微软雅黑" panose="020B0503020204020204" pitchFamily="34" charset="-122"/>
                <a:ea typeface="微软雅黑" panose="020B0503020204020204" pitchFamily="34" charset="-122"/>
                <a:cs typeface="+mn-ea"/>
                <a:sym typeface="+mn-lt"/>
              </a:rPr>
              <a:t>不足</a:t>
            </a:r>
          </a:p>
        </p:txBody>
      </p:sp>
      <p:sp>
        <p:nvSpPr>
          <p:cNvPr id="124" name="Rectangle 4"/>
          <p:cNvSpPr txBox="1">
            <a:spLocks noChangeArrowheads="1"/>
          </p:cNvSpPr>
          <p:nvPr/>
        </p:nvSpPr>
        <p:spPr bwMode="auto">
          <a:xfrm>
            <a:off x="1655676" y="3410744"/>
            <a:ext cx="2033884"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just">
              <a:lnSpc>
                <a:spcPct val="125000"/>
              </a:lnSpc>
            </a:pPr>
            <a:r>
              <a:rPr lang="en-US" altLang="zh-CN" sz="900" b="0"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The best preparation for tomorrow is doing your best today.</a:t>
            </a:r>
            <a:endParaRPr lang="zh-CN" altLang="en-US" sz="900" b="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nvGrpSpPr>
          <p:cNvPr id="2" name="组合 124"/>
          <p:cNvGrpSpPr/>
          <p:nvPr/>
        </p:nvGrpSpPr>
        <p:grpSpPr>
          <a:xfrm>
            <a:off x="6284904" y="4264732"/>
            <a:ext cx="1026023" cy="1026201"/>
            <a:chOff x="304800" y="673100"/>
            <a:chExt cx="4000500" cy="4000500"/>
          </a:xfrm>
          <a:effectLst>
            <a:outerShdw blurRad="444500" dist="254000" dir="8100000" algn="tr" rotWithShape="0">
              <a:prstClr val="black">
                <a:alpha val="50000"/>
              </a:prstClr>
            </a:outerShdw>
          </a:effectLst>
        </p:grpSpPr>
        <p:sp>
          <p:nvSpPr>
            <p:cNvPr id="126" name="同心圆 12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27" name="椭圆 12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3" name="组合 127"/>
          <p:cNvGrpSpPr/>
          <p:nvPr/>
        </p:nvGrpSpPr>
        <p:grpSpPr>
          <a:xfrm>
            <a:off x="4758016" y="4606644"/>
            <a:ext cx="538351" cy="538444"/>
            <a:chOff x="304800" y="673100"/>
            <a:chExt cx="4000500" cy="4000500"/>
          </a:xfrm>
          <a:effectLst>
            <a:outerShdw blurRad="444500" dist="254000" dir="8100000" algn="tr" rotWithShape="0">
              <a:prstClr val="black">
                <a:alpha val="50000"/>
              </a:prstClr>
            </a:outerShdw>
          </a:effectLst>
        </p:grpSpPr>
        <p:sp>
          <p:nvSpPr>
            <p:cNvPr id="129" name="同心圆 1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30" name="椭圆 1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4" name="组合 130"/>
          <p:cNvGrpSpPr/>
          <p:nvPr/>
        </p:nvGrpSpPr>
        <p:grpSpPr>
          <a:xfrm>
            <a:off x="5436689" y="4921761"/>
            <a:ext cx="746998" cy="747128"/>
            <a:chOff x="304800" y="673100"/>
            <a:chExt cx="4000500" cy="4000500"/>
          </a:xfrm>
          <a:effectLst>
            <a:outerShdw blurRad="444500" dist="254000" dir="8100000" algn="tr" rotWithShape="0">
              <a:prstClr val="black">
                <a:alpha val="50000"/>
              </a:prstClr>
            </a:outerShdw>
          </a:effectLst>
        </p:grpSpPr>
        <p:sp>
          <p:nvSpPr>
            <p:cNvPr id="132" name="同心圆 13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33" name="椭圆 132"/>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5" name="组合 133"/>
          <p:cNvGrpSpPr/>
          <p:nvPr/>
        </p:nvGrpSpPr>
        <p:grpSpPr>
          <a:xfrm>
            <a:off x="7758789" y="4731882"/>
            <a:ext cx="540868" cy="540962"/>
            <a:chOff x="304800" y="673100"/>
            <a:chExt cx="4000500" cy="4000500"/>
          </a:xfrm>
          <a:effectLst>
            <a:outerShdw blurRad="444500" dist="254000" dir="8100000" algn="tr" rotWithShape="0">
              <a:prstClr val="black">
                <a:alpha val="50000"/>
              </a:prstClr>
            </a:outerShdw>
          </a:effectLst>
        </p:grpSpPr>
        <p:sp>
          <p:nvSpPr>
            <p:cNvPr id="135" name="同心圆 1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36" name="椭圆 135"/>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6" name="组合 136"/>
          <p:cNvGrpSpPr/>
          <p:nvPr/>
        </p:nvGrpSpPr>
        <p:grpSpPr>
          <a:xfrm>
            <a:off x="766439" y="5040489"/>
            <a:ext cx="588755" cy="588857"/>
            <a:chOff x="304800" y="673100"/>
            <a:chExt cx="4000500" cy="4000500"/>
          </a:xfrm>
          <a:effectLst>
            <a:outerShdw blurRad="444500" dist="254000" dir="8100000" algn="tr" rotWithShape="0">
              <a:prstClr val="black">
                <a:alpha val="50000"/>
              </a:prstClr>
            </a:outerShdw>
          </a:effectLst>
        </p:grpSpPr>
        <p:sp>
          <p:nvSpPr>
            <p:cNvPr id="138" name="同心圆 1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39" name="椭圆 138"/>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7" name="组合 139"/>
          <p:cNvGrpSpPr/>
          <p:nvPr/>
        </p:nvGrpSpPr>
        <p:grpSpPr>
          <a:xfrm>
            <a:off x="3962506" y="4529853"/>
            <a:ext cx="252447" cy="252491"/>
            <a:chOff x="304800" y="673100"/>
            <a:chExt cx="4000500" cy="4000500"/>
          </a:xfrm>
          <a:effectLst>
            <a:outerShdw blurRad="444500" dist="254000" dir="8100000" algn="tr" rotWithShape="0">
              <a:prstClr val="black">
                <a:alpha val="50000"/>
              </a:prstClr>
            </a:outerShdw>
          </a:effectLst>
        </p:grpSpPr>
        <p:sp>
          <p:nvSpPr>
            <p:cNvPr id="141" name="同心圆 14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2" name="椭圆 141"/>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8" name="组合 142"/>
          <p:cNvGrpSpPr/>
          <p:nvPr/>
        </p:nvGrpSpPr>
        <p:grpSpPr>
          <a:xfrm>
            <a:off x="3181252" y="4327052"/>
            <a:ext cx="528983" cy="529075"/>
            <a:chOff x="304800" y="673100"/>
            <a:chExt cx="4000500" cy="4000500"/>
          </a:xfrm>
          <a:effectLst>
            <a:outerShdw blurRad="444500" dist="254000" dir="8100000" algn="tr" rotWithShape="0">
              <a:prstClr val="black">
                <a:alpha val="50000"/>
              </a:prstClr>
            </a:outerShdw>
          </a:effectLst>
        </p:grpSpPr>
        <p:sp>
          <p:nvSpPr>
            <p:cNvPr id="144" name="同心圆 1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5" name="椭圆 14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9" name="组合 145"/>
          <p:cNvGrpSpPr/>
          <p:nvPr/>
        </p:nvGrpSpPr>
        <p:grpSpPr>
          <a:xfrm>
            <a:off x="8463984" y="3831665"/>
            <a:ext cx="1044954" cy="1045136"/>
            <a:chOff x="304800" y="673100"/>
            <a:chExt cx="4000500" cy="4000500"/>
          </a:xfrm>
          <a:effectLst>
            <a:outerShdw blurRad="444500" dist="254000" dir="8100000" algn="tr" rotWithShape="0">
              <a:prstClr val="black">
                <a:alpha val="50000"/>
              </a:prstClr>
            </a:outerShdw>
          </a:effectLst>
        </p:grpSpPr>
        <p:sp>
          <p:nvSpPr>
            <p:cNvPr id="147" name="同心圆 14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8" name="椭圆 147"/>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0" name="组合 148"/>
          <p:cNvGrpSpPr/>
          <p:nvPr/>
        </p:nvGrpSpPr>
        <p:grpSpPr>
          <a:xfrm>
            <a:off x="4419627" y="4325144"/>
            <a:ext cx="223041" cy="223080"/>
            <a:chOff x="304800" y="673100"/>
            <a:chExt cx="4000500" cy="4000500"/>
          </a:xfrm>
          <a:effectLst>
            <a:outerShdw blurRad="444500" dist="254000" dir="8100000" algn="tr" rotWithShape="0">
              <a:prstClr val="black">
                <a:alpha val="50000"/>
              </a:prstClr>
            </a:outerShdw>
          </a:effectLst>
        </p:grpSpPr>
        <p:sp>
          <p:nvSpPr>
            <p:cNvPr id="150" name="同心圆 1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1" name="椭圆 150"/>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1" name="组合 151"/>
          <p:cNvGrpSpPr/>
          <p:nvPr/>
        </p:nvGrpSpPr>
        <p:grpSpPr>
          <a:xfrm>
            <a:off x="1943138" y="4706145"/>
            <a:ext cx="962576" cy="962743"/>
            <a:chOff x="304800" y="673100"/>
            <a:chExt cx="4000500" cy="4000500"/>
          </a:xfrm>
          <a:effectLst>
            <a:outerShdw blurRad="444500" dist="254000" dir="8100000" algn="tr" rotWithShape="0">
              <a:prstClr val="black">
                <a:alpha val="50000"/>
              </a:prstClr>
            </a:outerShdw>
          </a:effectLst>
        </p:grpSpPr>
        <p:sp>
          <p:nvSpPr>
            <p:cNvPr id="153" name="同心圆 1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4" name="椭圆 153"/>
            <p:cNvSpPr/>
            <p:nvPr/>
          </p:nvSpPr>
          <p:spPr>
            <a:xfrm>
              <a:off x="392112" y="760412"/>
              <a:ext cx="3825873" cy="3825873"/>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2" name="组合 154"/>
          <p:cNvGrpSpPr/>
          <p:nvPr/>
        </p:nvGrpSpPr>
        <p:grpSpPr>
          <a:xfrm>
            <a:off x="1275194" y="4606645"/>
            <a:ext cx="520102" cy="520192"/>
            <a:chOff x="304800" y="673100"/>
            <a:chExt cx="4000500" cy="4000500"/>
          </a:xfrm>
          <a:effectLst>
            <a:outerShdw blurRad="444500" dist="254000" dir="8100000" algn="tr" rotWithShape="0">
              <a:prstClr val="black">
                <a:alpha val="50000"/>
              </a:prstClr>
            </a:outerShdw>
          </a:effectLst>
        </p:grpSpPr>
        <p:sp>
          <p:nvSpPr>
            <p:cNvPr id="156" name="同心圆 15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7" name="椭圆 15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3" name="组合 157"/>
          <p:cNvGrpSpPr/>
          <p:nvPr/>
        </p:nvGrpSpPr>
        <p:grpSpPr>
          <a:xfrm>
            <a:off x="291078" y="4921760"/>
            <a:ext cx="316822" cy="316877"/>
            <a:chOff x="304800" y="673100"/>
            <a:chExt cx="4000500" cy="4000500"/>
          </a:xfrm>
          <a:effectLst>
            <a:outerShdw blurRad="444500" dist="254000" dir="8100000" algn="tr" rotWithShape="0">
              <a:prstClr val="black">
                <a:alpha val="50000"/>
              </a:prstClr>
            </a:outerShdw>
          </a:effectLst>
        </p:grpSpPr>
        <p:sp>
          <p:nvSpPr>
            <p:cNvPr id="159" name="同心圆 15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60" name="椭圆 15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4" name="组合 160"/>
          <p:cNvGrpSpPr/>
          <p:nvPr/>
        </p:nvGrpSpPr>
        <p:grpSpPr>
          <a:xfrm>
            <a:off x="117144" y="4738452"/>
            <a:ext cx="158410" cy="158438"/>
            <a:chOff x="304800" y="673100"/>
            <a:chExt cx="4000500" cy="4000500"/>
          </a:xfrm>
          <a:effectLst>
            <a:outerShdw blurRad="444500" dist="254000" dir="8100000" algn="tr" rotWithShape="0">
              <a:prstClr val="black">
                <a:alpha val="50000"/>
              </a:prstClr>
            </a:outerShdw>
          </a:effectLst>
        </p:grpSpPr>
        <p:sp>
          <p:nvSpPr>
            <p:cNvPr id="162" name="同心圆 16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63" name="椭圆 16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cxnSp>
        <p:nvCxnSpPr>
          <p:cNvPr id="164" name="直接连接符 163"/>
          <p:cNvCxnSpPr>
            <a:endCxn id="183" idx="4"/>
          </p:cNvCxnSpPr>
          <p:nvPr/>
        </p:nvCxnSpPr>
        <p:spPr>
          <a:xfrm>
            <a:off x="5652107" y="1176127"/>
            <a:ext cx="1" cy="2021322"/>
          </a:xfrm>
          <a:prstGeom prst="line">
            <a:avLst/>
          </a:prstGeom>
          <a:ln w="63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64"/>
          <p:cNvGrpSpPr/>
          <p:nvPr/>
        </p:nvGrpSpPr>
        <p:grpSpPr>
          <a:xfrm>
            <a:off x="5580112" y="1098576"/>
            <a:ext cx="143991" cy="144016"/>
            <a:chOff x="4971660" y="1569718"/>
            <a:chExt cx="144016" cy="144016"/>
          </a:xfrm>
          <a:solidFill>
            <a:schemeClr val="accent1"/>
          </a:solidFill>
        </p:grpSpPr>
        <p:sp>
          <p:nvSpPr>
            <p:cNvPr id="166" name="椭圆 165"/>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67" name="椭圆 166"/>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6" name="组合 167"/>
          <p:cNvGrpSpPr/>
          <p:nvPr/>
        </p:nvGrpSpPr>
        <p:grpSpPr>
          <a:xfrm>
            <a:off x="5580112" y="1496365"/>
            <a:ext cx="143991" cy="144016"/>
            <a:chOff x="4971660" y="1569718"/>
            <a:chExt cx="144016" cy="144016"/>
          </a:xfrm>
          <a:solidFill>
            <a:schemeClr val="accent1"/>
          </a:solidFill>
        </p:grpSpPr>
        <p:sp>
          <p:nvSpPr>
            <p:cNvPr id="169" name="椭圆 168"/>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70" name="椭圆 169"/>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7" name="组合 171"/>
          <p:cNvGrpSpPr/>
          <p:nvPr/>
        </p:nvGrpSpPr>
        <p:grpSpPr>
          <a:xfrm>
            <a:off x="5580112" y="1894154"/>
            <a:ext cx="143991" cy="144016"/>
            <a:chOff x="4971660" y="1569718"/>
            <a:chExt cx="144016" cy="144016"/>
          </a:xfrm>
          <a:solidFill>
            <a:schemeClr val="accent1"/>
          </a:solidFill>
        </p:grpSpPr>
        <p:sp>
          <p:nvSpPr>
            <p:cNvPr id="173" name="椭圆 172"/>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74" name="椭圆 173"/>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8" name="组合 174"/>
          <p:cNvGrpSpPr/>
          <p:nvPr/>
        </p:nvGrpSpPr>
        <p:grpSpPr>
          <a:xfrm>
            <a:off x="5580112" y="2291943"/>
            <a:ext cx="143991" cy="144016"/>
            <a:chOff x="4971660" y="1569718"/>
            <a:chExt cx="144016" cy="144016"/>
          </a:xfrm>
          <a:solidFill>
            <a:schemeClr val="accent1"/>
          </a:solidFill>
        </p:grpSpPr>
        <p:sp>
          <p:nvSpPr>
            <p:cNvPr id="176" name="椭圆 175"/>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77" name="椭圆 176"/>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9" name="组合 177"/>
          <p:cNvGrpSpPr/>
          <p:nvPr/>
        </p:nvGrpSpPr>
        <p:grpSpPr>
          <a:xfrm>
            <a:off x="5580112" y="2689732"/>
            <a:ext cx="143991" cy="144016"/>
            <a:chOff x="4971660" y="1569718"/>
            <a:chExt cx="144016" cy="144016"/>
          </a:xfrm>
          <a:solidFill>
            <a:schemeClr val="accent1"/>
          </a:solidFill>
        </p:grpSpPr>
        <p:sp>
          <p:nvSpPr>
            <p:cNvPr id="179" name="椭圆 178"/>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80" name="椭圆 179"/>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0" name="组合 180"/>
          <p:cNvGrpSpPr/>
          <p:nvPr/>
        </p:nvGrpSpPr>
        <p:grpSpPr>
          <a:xfrm>
            <a:off x="5580112" y="3087521"/>
            <a:ext cx="143991" cy="144016"/>
            <a:chOff x="4971660" y="1569718"/>
            <a:chExt cx="144016" cy="144016"/>
          </a:xfrm>
          <a:solidFill>
            <a:schemeClr val="accent1"/>
          </a:solidFill>
        </p:grpSpPr>
        <p:sp>
          <p:nvSpPr>
            <p:cNvPr id="182" name="椭圆 181"/>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83" name="椭圆 182"/>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187" name="TextBox 186"/>
          <p:cNvSpPr txBox="1"/>
          <p:nvPr/>
        </p:nvSpPr>
        <p:spPr>
          <a:xfrm>
            <a:off x="5862965" y="916360"/>
            <a:ext cx="1698003" cy="2469897"/>
          </a:xfrm>
          <a:prstGeom prst="rect">
            <a:avLst/>
          </a:prstGeom>
          <a:noFill/>
        </p:spPr>
        <p:txBody>
          <a:bodyPr wrap="square" lIns="68571" tIns="34285" rIns="68571" bIns="34285" rtlCol="0">
            <a:spAutoFit/>
          </a:bodyPr>
          <a:lstStyle/>
          <a:p>
            <a:pPr algn="l">
              <a:lnSpc>
                <a:spcPct val="200000"/>
              </a:lnSpc>
            </a:pPr>
            <a:r>
              <a:rPr lang="zh-CN" altLang="en-US"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rPr>
              <a:t>此处添加节标题</a:t>
            </a:r>
            <a:endParaRPr lang="en-US" altLang="zh-CN"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rPr>
              <a:t>此处添加节标题</a:t>
            </a:r>
            <a:endParaRPr lang="en-US" altLang="zh-CN"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rPr>
              <a:t>此处添加节标题</a:t>
            </a:r>
            <a:endParaRPr lang="en-US" altLang="zh-CN"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rPr>
              <a:t>此处添加节标题</a:t>
            </a:r>
            <a:endParaRPr lang="en-US" altLang="zh-CN"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rPr>
              <a:t>此处添加节标题</a:t>
            </a:r>
            <a:endParaRPr lang="en-US" altLang="zh-CN"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rPr>
              <a:t>此处添加节标题</a:t>
            </a:r>
            <a:endParaRPr lang="en-US" altLang="zh-CN"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2" name="TextBox 71"/>
          <p:cNvSpPr txBox="1"/>
          <p:nvPr/>
        </p:nvSpPr>
        <p:spPr>
          <a:xfrm>
            <a:off x="2318865" y="1443852"/>
            <a:ext cx="488939" cy="1200700"/>
          </a:xfrm>
          <a:prstGeom prst="rect">
            <a:avLst/>
          </a:prstGeom>
          <a:noFill/>
        </p:spPr>
        <p:txBody>
          <a:bodyPr wrap="square" rtlCol="0">
            <a:spAutoFit/>
          </a:bodyPr>
          <a:lstStyle/>
          <a:p>
            <a:pPr algn="ctr"/>
            <a:r>
              <a:rPr lang="en-US" altLang="zh-CN" sz="7200" b="1" dirty="0" smtClean="0">
                <a:ln w="18415" cmpd="sng">
                  <a:solidFill>
                    <a:srgbClr val="FFFFFF"/>
                  </a:solidFill>
                  <a:prstDash val="solid"/>
                </a:ln>
                <a:solidFill>
                  <a:schemeClr val="accent1"/>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mn-ea"/>
                <a:sym typeface="+mn-lt"/>
              </a:rPr>
              <a:t>4</a:t>
            </a:r>
            <a:endParaRPr lang="zh-CN" altLang="en-US" sz="7200" b="1" dirty="0">
              <a:ln w="18415" cmpd="sng">
                <a:solidFill>
                  <a:srgbClr val="FFFFFF"/>
                </a:solidFill>
                <a:prstDash val="solid"/>
              </a:ln>
              <a:solidFill>
                <a:schemeClr val="accent1"/>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p:cTn id="7" dur="500" fill="hold"/>
                                        <p:tgtEl>
                                          <p:spTgt spid="117"/>
                                        </p:tgtEl>
                                        <p:attrNameLst>
                                          <p:attrName>ppt_w</p:attrName>
                                        </p:attrNameLst>
                                      </p:cBhvr>
                                      <p:tavLst>
                                        <p:tav tm="0">
                                          <p:val>
                                            <p:fltVal val="0"/>
                                          </p:val>
                                        </p:tav>
                                        <p:tav tm="100000">
                                          <p:val>
                                            <p:strVal val="#ppt_w"/>
                                          </p:val>
                                        </p:tav>
                                      </p:tavLst>
                                    </p:anim>
                                    <p:anim calcmode="lin" valueType="num">
                                      <p:cBhvr>
                                        <p:cTn id="8" dur="500" fill="hold"/>
                                        <p:tgtEl>
                                          <p:spTgt spid="117"/>
                                        </p:tgtEl>
                                        <p:attrNameLst>
                                          <p:attrName>ppt_h</p:attrName>
                                        </p:attrNameLst>
                                      </p:cBhvr>
                                      <p:tavLst>
                                        <p:tav tm="0">
                                          <p:val>
                                            <p:fltVal val="0"/>
                                          </p:val>
                                        </p:tav>
                                        <p:tav tm="100000">
                                          <p:val>
                                            <p:strVal val="#ppt_h"/>
                                          </p:val>
                                        </p:tav>
                                      </p:tavLst>
                                    </p:anim>
                                    <p:animEffect transition="in" filter="fade">
                                      <p:cBhvr>
                                        <p:cTn id="9" dur="500"/>
                                        <p:tgtEl>
                                          <p:spTgt spid="117"/>
                                        </p:tgtEl>
                                      </p:cBhvr>
                                    </p:animEffect>
                                  </p:childTnLst>
                                </p:cTn>
                              </p:par>
                              <p:par>
                                <p:cTn id="10" presetID="42" presetClass="entr" presetSubtype="0" fill="hold" nodeType="withEffect">
                                  <p:stCondLst>
                                    <p:cond delay="0"/>
                                  </p:stCondLst>
                                  <p:childTnLst>
                                    <p:set>
                                      <p:cBhvr>
                                        <p:cTn id="11" dur="1" fill="hold">
                                          <p:stCondLst>
                                            <p:cond delay="0"/>
                                          </p:stCondLst>
                                        </p:cTn>
                                        <p:tgtEl>
                                          <p:spTgt spid="118"/>
                                        </p:tgtEl>
                                        <p:attrNameLst>
                                          <p:attrName>style.visibility</p:attrName>
                                        </p:attrNameLst>
                                      </p:cBhvr>
                                      <p:to>
                                        <p:strVal val="visible"/>
                                      </p:to>
                                    </p:set>
                                    <p:animEffect transition="in" filter="fade">
                                      <p:cBhvr>
                                        <p:cTn id="12" dur="500"/>
                                        <p:tgtEl>
                                          <p:spTgt spid="118"/>
                                        </p:tgtEl>
                                      </p:cBhvr>
                                    </p:animEffect>
                                    <p:anim calcmode="lin" valueType="num">
                                      <p:cBhvr>
                                        <p:cTn id="13" dur="500" fill="hold"/>
                                        <p:tgtEl>
                                          <p:spTgt spid="118"/>
                                        </p:tgtEl>
                                        <p:attrNameLst>
                                          <p:attrName>ppt_x</p:attrName>
                                        </p:attrNameLst>
                                      </p:cBhvr>
                                      <p:tavLst>
                                        <p:tav tm="0">
                                          <p:val>
                                            <p:strVal val="#ppt_x"/>
                                          </p:val>
                                        </p:tav>
                                        <p:tav tm="100000">
                                          <p:val>
                                            <p:strVal val="#ppt_x"/>
                                          </p:val>
                                        </p:tav>
                                      </p:tavLst>
                                    </p:anim>
                                    <p:anim calcmode="lin" valueType="num">
                                      <p:cBhvr>
                                        <p:cTn id="14" dur="500" fill="hold"/>
                                        <p:tgtEl>
                                          <p:spTgt spid="118"/>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31" presetClass="entr" presetSubtype="0" fill="hold" grpId="0" nodeType="afterEffect">
                                  <p:stCondLst>
                                    <p:cond delay="0"/>
                                  </p:stCondLst>
                                  <p:childTnLst>
                                    <p:set>
                                      <p:cBhvr>
                                        <p:cTn id="17" dur="1" fill="hold">
                                          <p:stCondLst>
                                            <p:cond delay="0"/>
                                          </p:stCondLst>
                                        </p:cTn>
                                        <p:tgtEl>
                                          <p:spTgt spid="72"/>
                                        </p:tgtEl>
                                        <p:attrNameLst>
                                          <p:attrName>style.visibility</p:attrName>
                                        </p:attrNameLst>
                                      </p:cBhvr>
                                      <p:to>
                                        <p:strVal val="visible"/>
                                      </p:to>
                                    </p:set>
                                    <p:anim calcmode="lin" valueType="num">
                                      <p:cBhvr>
                                        <p:cTn id="18" dur="500" fill="hold"/>
                                        <p:tgtEl>
                                          <p:spTgt spid="72"/>
                                        </p:tgtEl>
                                        <p:attrNameLst>
                                          <p:attrName>ppt_w</p:attrName>
                                        </p:attrNameLst>
                                      </p:cBhvr>
                                      <p:tavLst>
                                        <p:tav tm="0">
                                          <p:val>
                                            <p:fltVal val="0"/>
                                          </p:val>
                                        </p:tav>
                                        <p:tav tm="100000">
                                          <p:val>
                                            <p:strVal val="#ppt_w"/>
                                          </p:val>
                                        </p:tav>
                                      </p:tavLst>
                                    </p:anim>
                                    <p:anim calcmode="lin" valueType="num">
                                      <p:cBhvr>
                                        <p:cTn id="19" dur="500" fill="hold"/>
                                        <p:tgtEl>
                                          <p:spTgt spid="72"/>
                                        </p:tgtEl>
                                        <p:attrNameLst>
                                          <p:attrName>ppt_h</p:attrName>
                                        </p:attrNameLst>
                                      </p:cBhvr>
                                      <p:tavLst>
                                        <p:tav tm="0">
                                          <p:val>
                                            <p:fltVal val="0"/>
                                          </p:val>
                                        </p:tav>
                                        <p:tav tm="100000">
                                          <p:val>
                                            <p:strVal val="#ppt_h"/>
                                          </p:val>
                                        </p:tav>
                                      </p:tavLst>
                                    </p:anim>
                                    <p:anim calcmode="lin" valueType="num">
                                      <p:cBhvr>
                                        <p:cTn id="20" dur="500" fill="hold"/>
                                        <p:tgtEl>
                                          <p:spTgt spid="72"/>
                                        </p:tgtEl>
                                        <p:attrNameLst>
                                          <p:attrName>style.rotation</p:attrName>
                                        </p:attrNameLst>
                                      </p:cBhvr>
                                      <p:tavLst>
                                        <p:tav tm="0">
                                          <p:val>
                                            <p:fltVal val="90"/>
                                          </p:val>
                                        </p:tav>
                                        <p:tav tm="100000">
                                          <p:val>
                                            <p:fltVal val="0"/>
                                          </p:val>
                                        </p:tav>
                                      </p:tavLst>
                                    </p:anim>
                                    <p:animEffect transition="in" filter="fade">
                                      <p:cBhvr>
                                        <p:cTn id="21" dur="500"/>
                                        <p:tgtEl>
                                          <p:spTgt spid="72"/>
                                        </p:tgtEl>
                                      </p:cBhvr>
                                    </p:animEffect>
                                  </p:childTnLst>
                                </p:cTn>
                              </p:par>
                              <p:par>
                                <p:cTn id="22" presetID="22" presetClass="entr" presetSubtype="8" fill="hold" grpId="0" nodeType="withEffect">
                                  <p:stCondLst>
                                    <p:cond delay="400"/>
                                  </p:stCondLst>
                                  <p:childTnLst>
                                    <p:set>
                                      <p:cBhvr>
                                        <p:cTn id="23" dur="1" fill="hold">
                                          <p:stCondLst>
                                            <p:cond delay="0"/>
                                          </p:stCondLst>
                                        </p:cTn>
                                        <p:tgtEl>
                                          <p:spTgt spid="123"/>
                                        </p:tgtEl>
                                        <p:attrNameLst>
                                          <p:attrName>style.visibility</p:attrName>
                                        </p:attrNameLst>
                                      </p:cBhvr>
                                      <p:to>
                                        <p:strVal val="visible"/>
                                      </p:to>
                                    </p:set>
                                    <p:animEffect transition="in" filter="wipe(left)">
                                      <p:cBhvr>
                                        <p:cTn id="24" dur="700"/>
                                        <p:tgtEl>
                                          <p:spTgt spid="123"/>
                                        </p:tgtEl>
                                      </p:cBhvr>
                                    </p:animEffect>
                                  </p:childTnLst>
                                </p:cTn>
                              </p:par>
                              <p:par>
                                <p:cTn id="25" presetID="22" presetClass="entr" presetSubtype="8" fill="hold" grpId="0" nodeType="withEffect">
                                  <p:stCondLst>
                                    <p:cond delay="400"/>
                                  </p:stCondLst>
                                  <p:childTnLst>
                                    <p:set>
                                      <p:cBhvr>
                                        <p:cTn id="26" dur="1" fill="hold">
                                          <p:stCondLst>
                                            <p:cond delay="0"/>
                                          </p:stCondLst>
                                        </p:cTn>
                                        <p:tgtEl>
                                          <p:spTgt spid="124"/>
                                        </p:tgtEl>
                                        <p:attrNameLst>
                                          <p:attrName>style.visibility</p:attrName>
                                        </p:attrNameLst>
                                      </p:cBhvr>
                                      <p:to>
                                        <p:strVal val="visible"/>
                                      </p:to>
                                    </p:set>
                                    <p:animEffect transition="in" filter="wipe(left)">
                                      <p:cBhvr>
                                        <p:cTn id="27" dur="700"/>
                                        <p:tgtEl>
                                          <p:spTgt spid="124"/>
                                        </p:tgtEl>
                                      </p:cBhvr>
                                    </p:animEffect>
                                  </p:childTnLst>
                                </p:cTn>
                              </p:par>
                            </p:childTnLst>
                          </p:cTn>
                        </p:par>
                        <p:par>
                          <p:cTn id="28" fill="hold">
                            <p:stCondLst>
                              <p:cond delay="1000"/>
                            </p:stCondLst>
                            <p:childTnLst>
                              <p:par>
                                <p:cTn id="29" presetID="23" presetClass="entr" presetSubtype="528"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 calcmode="lin" valueType="num">
                                      <p:cBhvr>
                                        <p:cTn id="33" dur="500" fill="hold"/>
                                        <p:tgtEl>
                                          <p:spTgt spid="2"/>
                                        </p:tgtEl>
                                        <p:attrNameLst>
                                          <p:attrName>ppt_x</p:attrName>
                                        </p:attrNameLst>
                                      </p:cBhvr>
                                      <p:tavLst>
                                        <p:tav tm="0">
                                          <p:val>
                                            <p:fltVal val="0.5"/>
                                          </p:val>
                                        </p:tav>
                                        <p:tav tm="100000">
                                          <p:val>
                                            <p:strVal val="#ppt_x"/>
                                          </p:val>
                                        </p:tav>
                                      </p:tavLst>
                                    </p:anim>
                                    <p:anim calcmode="lin" valueType="num">
                                      <p:cBhvr>
                                        <p:cTn id="34" dur="500" fill="hold"/>
                                        <p:tgtEl>
                                          <p:spTgt spid="2"/>
                                        </p:tgtEl>
                                        <p:attrNameLst>
                                          <p:attrName>ppt_y</p:attrName>
                                        </p:attrNameLst>
                                      </p:cBhvr>
                                      <p:tavLst>
                                        <p:tav tm="0">
                                          <p:val>
                                            <p:fltVal val="0.5"/>
                                          </p:val>
                                        </p:tav>
                                        <p:tav tm="100000">
                                          <p:val>
                                            <p:strVal val="#ppt_y"/>
                                          </p:val>
                                        </p:tav>
                                      </p:tavLst>
                                    </p:anim>
                                  </p:childTnLst>
                                </p:cTn>
                              </p:par>
                              <p:par>
                                <p:cTn id="35" presetID="23" presetClass="entr" presetSubtype="528" fill="hold" nodeType="withEffect">
                                  <p:stCondLst>
                                    <p:cond delay="30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anim calcmode="lin" valueType="num">
                                      <p:cBhvr>
                                        <p:cTn id="39" dur="500" fill="hold"/>
                                        <p:tgtEl>
                                          <p:spTgt spid="3"/>
                                        </p:tgtEl>
                                        <p:attrNameLst>
                                          <p:attrName>ppt_x</p:attrName>
                                        </p:attrNameLst>
                                      </p:cBhvr>
                                      <p:tavLst>
                                        <p:tav tm="0">
                                          <p:val>
                                            <p:fltVal val="0.5"/>
                                          </p:val>
                                        </p:tav>
                                        <p:tav tm="100000">
                                          <p:val>
                                            <p:strVal val="#ppt_x"/>
                                          </p:val>
                                        </p:tav>
                                      </p:tavLst>
                                    </p:anim>
                                    <p:anim calcmode="lin" valueType="num">
                                      <p:cBhvr>
                                        <p:cTn id="40" dur="500" fill="hold"/>
                                        <p:tgtEl>
                                          <p:spTgt spid="3"/>
                                        </p:tgtEl>
                                        <p:attrNameLst>
                                          <p:attrName>ppt_y</p:attrName>
                                        </p:attrNameLst>
                                      </p:cBhvr>
                                      <p:tavLst>
                                        <p:tav tm="0">
                                          <p:val>
                                            <p:fltVal val="0.5"/>
                                          </p:val>
                                        </p:tav>
                                        <p:tav tm="100000">
                                          <p:val>
                                            <p:strVal val="#ppt_y"/>
                                          </p:val>
                                        </p:tav>
                                      </p:tavLst>
                                    </p:anim>
                                  </p:childTnLst>
                                </p:cTn>
                              </p:par>
                              <p:par>
                                <p:cTn id="41" presetID="23" presetClass="entr" presetSubtype="528" fill="hold" nodeType="withEffect">
                                  <p:stCondLst>
                                    <p:cond delay="70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 calcmode="lin" valueType="num">
                                      <p:cBhvr>
                                        <p:cTn id="45" dur="500" fill="hold"/>
                                        <p:tgtEl>
                                          <p:spTgt spid="4"/>
                                        </p:tgtEl>
                                        <p:attrNameLst>
                                          <p:attrName>ppt_x</p:attrName>
                                        </p:attrNameLst>
                                      </p:cBhvr>
                                      <p:tavLst>
                                        <p:tav tm="0">
                                          <p:val>
                                            <p:fltVal val="0.5"/>
                                          </p:val>
                                        </p:tav>
                                        <p:tav tm="100000">
                                          <p:val>
                                            <p:strVal val="#ppt_x"/>
                                          </p:val>
                                        </p:tav>
                                      </p:tavLst>
                                    </p:anim>
                                    <p:anim calcmode="lin" valueType="num">
                                      <p:cBhvr>
                                        <p:cTn id="46" dur="500" fill="hold"/>
                                        <p:tgtEl>
                                          <p:spTgt spid="4"/>
                                        </p:tgtEl>
                                        <p:attrNameLst>
                                          <p:attrName>ppt_y</p:attrName>
                                        </p:attrNameLst>
                                      </p:cBhvr>
                                      <p:tavLst>
                                        <p:tav tm="0">
                                          <p:val>
                                            <p:fltVal val="0.5"/>
                                          </p:val>
                                        </p:tav>
                                        <p:tav tm="100000">
                                          <p:val>
                                            <p:strVal val="#ppt_y"/>
                                          </p:val>
                                        </p:tav>
                                      </p:tavLst>
                                    </p:anim>
                                  </p:childTnLst>
                                </p:cTn>
                              </p:par>
                              <p:par>
                                <p:cTn id="47" presetID="23" presetClass="entr" presetSubtype="528" fill="hold" nodeType="withEffect">
                                  <p:stCondLst>
                                    <p:cond delay="30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 calcmode="lin" valueType="num">
                                      <p:cBhvr>
                                        <p:cTn id="51" dur="500" fill="hold"/>
                                        <p:tgtEl>
                                          <p:spTgt spid="5"/>
                                        </p:tgtEl>
                                        <p:attrNameLst>
                                          <p:attrName>ppt_x</p:attrName>
                                        </p:attrNameLst>
                                      </p:cBhvr>
                                      <p:tavLst>
                                        <p:tav tm="0">
                                          <p:val>
                                            <p:fltVal val="0.5"/>
                                          </p:val>
                                        </p:tav>
                                        <p:tav tm="100000">
                                          <p:val>
                                            <p:strVal val="#ppt_x"/>
                                          </p:val>
                                        </p:tav>
                                      </p:tavLst>
                                    </p:anim>
                                    <p:anim calcmode="lin" valueType="num">
                                      <p:cBhvr>
                                        <p:cTn id="52" dur="500" fill="hold"/>
                                        <p:tgtEl>
                                          <p:spTgt spid="5"/>
                                        </p:tgtEl>
                                        <p:attrNameLst>
                                          <p:attrName>ppt_y</p:attrName>
                                        </p:attrNameLst>
                                      </p:cBhvr>
                                      <p:tavLst>
                                        <p:tav tm="0">
                                          <p:val>
                                            <p:fltVal val="0.5"/>
                                          </p:val>
                                        </p:tav>
                                        <p:tav tm="100000">
                                          <p:val>
                                            <p:strVal val="#ppt_y"/>
                                          </p:val>
                                        </p:tav>
                                      </p:tavLst>
                                    </p:anim>
                                  </p:childTnLst>
                                </p:cTn>
                              </p:par>
                              <p:par>
                                <p:cTn id="53" presetID="23" presetClass="entr" presetSubtype="528" fill="hold" nodeType="withEffect">
                                  <p:stCondLst>
                                    <p:cond delay="100"/>
                                  </p:stCondLst>
                                  <p:childTnLst>
                                    <p:set>
                                      <p:cBhvr>
                                        <p:cTn id="54" dur="1" fill="hold">
                                          <p:stCondLst>
                                            <p:cond delay="0"/>
                                          </p:stCondLst>
                                        </p:cTn>
                                        <p:tgtEl>
                                          <p:spTgt spid="6"/>
                                        </p:tgtEl>
                                        <p:attrNameLst>
                                          <p:attrName>style.visibility</p:attrName>
                                        </p:attrNameLst>
                                      </p:cBhvr>
                                      <p:to>
                                        <p:strVal val="visible"/>
                                      </p:to>
                                    </p:set>
                                    <p:anim calcmode="lin" valueType="num">
                                      <p:cBhvr>
                                        <p:cTn id="55" dur="500" fill="hold"/>
                                        <p:tgtEl>
                                          <p:spTgt spid="6"/>
                                        </p:tgtEl>
                                        <p:attrNameLst>
                                          <p:attrName>ppt_w</p:attrName>
                                        </p:attrNameLst>
                                      </p:cBhvr>
                                      <p:tavLst>
                                        <p:tav tm="0">
                                          <p:val>
                                            <p:fltVal val="0"/>
                                          </p:val>
                                        </p:tav>
                                        <p:tav tm="100000">
                                          <p:val>
                                            <p:strVal val="#ppt_w"/>
                                          </p:val>
                                        </p:tav>
                                      </p:tavLst>
                                    </p:anim>
                                    <p:anim calcmode="lin" valueType="num">
                                      <p:cBhvr>
                                        <p:cTn id="56" dur="500" fill="hold"/>
                                        <p:tgtEl>
                                          <p:spTgt spid="6"/>
                                        </p:tgtEl>
                                        <p:attrNameLst>
                                          <p:attrName>ppt_h</p:attrName>
                                        </p:attrNameLst>
                                      </p:cBhvr>
                                      <p:tavLst>
                                        <p:tav tm="0">
                                          <p:val>
                                            <p:fltVal val="0"/>
                                          </p:val>
                                        </p:tav>
                                        <p:tav tm="100000">
                                          <p:val>
                                            <p:strVal val="#ppt_h"/>
                                          </p:val>
                                        </p:tav>
                                      </p:tavLst>
                                    </p:anim>
                                    <p:anim calcmode="lin" valueType="num">
                                      <p:cBhvr>
                                        <p:cTn id="57" dur="500" fill="hold"/>
                                        <p:tgtEl>
                                          <p:spTgt spid="6"/>
                                        </p:tgtEl>
                                        <p:attrNameLst>
                                          <p:attrName>ppt_x</p:attrName>
                                        </p:attrNameLst>
                                      </p:cBhvr>
                                      <p:tavLst>
                                        <p:tav tm="0">
                                          <p:val>
                                            <p:fltVal val="0.5"/>
                                          </p:val>
                                        </p:tav>
                                        <p:tav tm="100000">
                                          <p:val>
                                            <p:strVal val="#ppt_x"/>
                                          </p:val>
                                        </p:tav>
                                      </p:tavLst>
                                    </p:anim>
                                    <p:anim calcmode="lin" valueType="num">
                                      <p:cBhvr>
                                        <p:cTn id="58" dur="500" fill="hold"/>
                                        <p:tgtEl>
                                          <p:spTgt spid="6"/>
                                        </p:tgtEl>
                                        <p:attrNameLst>
                                          <p:attrName>ppt_y</p:attrName>
                                        </p:attrNameLst>
                                      </p:cBhvr>
                                      <p:tavLst>
                                        <p:tav tm="0">
                                          <p:val>
                                            <p:fltVal val="0.5"/>
                                          </p:val>
                                        </p:tav>
                                        <p:tav tm="100000">
                                          <p:val>
                                            <p:strVal val="#ppt_y"/>
                                          </p:val>
                                        </p:tav>
                                      </p:tavLst>
                                    </p:anim>
                                  </p:childTnLst>
                                </p:cTn>
                              </p:par>
                              <p:par>
                                <p:cTn id="59" presetID="23" presetClass="entr" presetSubtype="528" fill="hold" nodeType="withEffect">
                                  <p:stCondLst>
                                    <p:cond delay="600"/>
                                  </p:stCondLst>
                                  <p:childTnLst>
                                    <p:set>
                                      <p:cBhvr>
                                        <p:cTn id="60" dur="1" fill="hold">
                                          <p:stCondLst>
                                            <p:cond delay="0"/>
                                          </p:stCondLst>
                                        </p:cTn>
                                        <p:tgtEl>
                                          <p:spTgt spid="7"/>
                                        </p:tgtEl>
                                        <p:attrNameLst>
                                          <p:attrName>style.visibility</p:attrName>
                                        </p:attrNameLst>
                                      </p:cBhvr>
                                      <p:to>
                                        <p:strVal val="visible"/>
                                      </p:to>
                                    </p:set>
                                    <p:anim calcmode="lin" valueType="num">
                                      <p:cBhvr>
                                        <p:cTn id="61" dur="500" fill="hold"/>
                                        <p:tgtEl>
                                          <p:spTgt spid="7"/>
                                        </p:tgtEl>
                                        <p:attrNameLst>
                                          <p:attrName>ppt_w</p:attrName>
                                        </p:attrNameLst>
                                      </p:cBhvr>
                                      <p:tavLst>
                                        <p:tav tm="0">
                                          <p:val>
                                            <p:fltVal val="0"/>
                                          </p:val>
                                        </p:tav>
                                        <p:tav tm="100000">
                                          <p:val>
                                            <p:strVal val="#ppt_w"/>
                                          </p:val>
                                        </p:tav>
                                      </p:tavLst>
                                    </p:anim>
                                    <p:anim calcmode="lin" valueType="num">
                                      <p:cBhvr>
                                        <p:cTn id="62" dur="500" fill="hold"/>
                                        <p:tgtEl>
                                          <p:spTgt spid="7"/>
                                        </p:tgtEl>
                                        <p:attrNameLst>
                                          <p:attrName>ppt_h</p:attrName>
                                        </p:attrNameLst>
                                      </p:cBhvr>
                                      <p:tavLst>
                                        <p:tav tm="0">
                                          <p:val>
                                            <p:fltVal val="0"/>
                                          </p:val>
                                        </p:tav>
                                        <p:tav tm="100000">
                                          <p:val>
                                            <p:strVal val="#ppt_h"/>
                                          </p:val>
                                        </p:tav>
                                      </p:tavLst>
                                    </p:anim>
                                    <p:anim calcmode="lin" valueType="num">
                                      <p:cBhvr>
                                        <p:cTn id="63" dur="500" fill="hold"/>
                                        <p:tgtEl>
                                          <p:spTgt spid="7"/>
                                        </p:tgtEl>
                                        <p:attrNameLst>
                                          <p:attrName>ppt_x</p:attrName>
                                        </p:attrNameLst>
                                      </p:cBhvr>
                                      <p:tavLst>
                                        <p:tav tm="0">
                                          <p:val>
                                            <p:fltVal val="0.5"/>
                                          </p:val>
                                        </p:tav>
                                        <p:tav tm="100000">
                                          <p:val>
                                            <p:strVal val="#ppt_x"/>
                                          </p:val>
                                        </p:tav>
                                      </p:tavLst>
                                    </p:anim>
                                    <p:anim calcmode="lin" valueType="num">
                                      <p:cBhvr>
                                        <p:cTn id="64" dur="500" fill="hold"/>
                                        <p:tgtEl>
                                          <p:spTgt spid="7"/>
                                        </p:tgtEl>
                                        <p:attrNameLst>
                                          <p:attrName>ppt_y</p:attrName>
                                        </p:attrNameLst>
                                      </p:cBhvr>
                                      <p:tavLst>
                                        <p:tav tm="0">
                                          <p:val>
                                            <p:fltVal val="0.5"/>
                                          </p:val>
                                        </p:tav>
                                        <p:tav tm="100000">
                                          <p:val>
                                            <p:strVal val="#ppt_y"/>
                                          </p:val>
                                        </p:tav>
                                      </p:tavLst>
                                    </p:anim>
                                  </p:childTnLst>
                                </p:cTn>
                              </p:par>
                              <p:par>
                                <p:cTn id="65" presetID="23" presetClass="entr" presetSubtype="528" fill="hold" nodeType="withEffect">
                                  <p:stCondLst>
                                    <p:cond delay="300"/>
                                  </p:stCondLst>
                                  <p:childTnLst>
                                    <p:set>
                                      <p:cBhvr>
                                        <p:cTn id="66" dur="1" fill="hold">
                                          <p:stCondLst>
                                            <p:cond delay="0"/>
                                          </p:stCondLst>
                                        </p:cTn>
                                        <p:tgtEl>
                                          <p:spTgt spid="8"/>
                                        </p:tgtEl>
                                        <p:attrNameLst>
                                          <p:attrName>style.visibility</p:attrName>
                                        </p:attrNameLst>
                                      </p:cBhvr>
                                      <p:to>
                                        <p:strVal val="visible"/>
                                      </p:to>
                                    </p:set>
                                    <p:anim calcmode="lin" valueType="num">
                                      <p:cBhvr>
                                        <p:cTn id="67" dur="500" fill="hold"/>
                                        <p:tgtEl>
                                          <p:spTgt spid="8"/>
                                        </p:tgtEl>
                                        <p:attrNameLst>
                                          <p:attrName>ppt_w</p:attrName>
                                        </p:attrNameLst>
                                      </p:cBhvr>
                                      <p:tavLst>
                                        <p:tav tm="0">
                                          <p:val>
                                            <p:fltVal val="0"/>
                                          </p:val>
                                        </p:tav>
                                        <p:tav tm="100000">
                                          <p:val>
                                            <p:strVal val="#ppt_w"/>
                                          </p:val>
                                        </p:tav>
                                      </p:tavLst>
                                    </p:anim>
                                    <p:anim calcmode="lin" valueType="num">
                                      <p:cBhvr>
                                        <p:cTn id="68" dur="500" fill="hold"/>
                                        <p:tgtEl>
                                          <p:spTgt spid="8"/>
                                        </p:tgtEl>
                                        <p:attrNameLst>
                                          <p:attrName>ppt_h</p:attrName>
                                        </p:attrNameLst>
                                      </p:cBhvr>
                                      <p:tavLst>
                                        <p:tav tm="0">
                                          <p:val>
                                            <p:fltVal val="0"/>
                                          </p:val>
                                        </p:tav>
                                        <p:tav tm="100000">
                                          <p:val>
                                            <p:strVal val="#ppt_h"/>
                                          </p:val>
                                        </p:tav>
                                      </p:tavLst>
                                    </p:anim>
                                    <p:anim calcmode="lin" valueType="num">
                                      <p:cBhvr>
                                        <p:cTn id="69" dur="500" fill="hold"/>
                                        <p:tgtEl>
                                          <p:spTgt spid="8"/>
                                        </p:tgtEl>
                                        <p:attrNameLst>
                                          <p:attrName>ppt_x</p:attrName>
                                        </p:attrNameLst>
                                      </p:cBhvr>
                                      <p:tavLst>
                                        <p:tav tm="0">
                                          <p:val>
                                            <p:fltVal val="0.5"/>
                                          </p:val>
                                        </p:tav>
                                        <p:tav tm="100000">
                                          <p:val>
                                            <p:strVal val="#ppt_x"/>
                                          </p:val>
                                        </p:tav>
                                      </p:tavLst>
                                    </p:anim>
                                    <p:anim calcmode="lin" valueType="num">
                                      <p:cBhvr>
                                        <p:cTn id="70" dur="500" fill="hold"/>
                                        <p:tgtEl>
                                          <p:spTgt spid="8"/>
                                        </p:tgtEl>
                                        <p:attrNameLst>
                                          <p:attrName>ppt_y</p:attrName>
                                        </p:attrNameLst>
                                      </p:cBhvr>
                                      <p:tavLst>
                                        <p:tav tm="0">
                                          <p:val>
                                            <p:fltVal val="0.5"/>
                                          </p:val>
                                        </p:tav>
                                        <p:tav tm="100000">
                                          <p:val>
                                            <p:strVal val="#ppt_y"/>
                                          </p:val>
                                        </p:tav>
                                      </p:tavLst>
                                    </p:anim>
                                  </p:childTnLst>
                                </p:cTn>
                              </p:par>
                              <p:par>
                                <p:cTn id="71" presetID="23" presetClass="entr" presetSubtype="528" fill="hold" nodeType="withEffect">
                                  <p:stCondLst>
                                    <p:cond delay="300"/>
                                  </p:stCondLst>
                                  <p:childTnLst>
                                    <p:set>
                                      <p:cBhvr>
                                        <p:cTn id="72" dur="1" fill="hold">
                                          <p:stCondLst>
                                            <p:cond delay="0"/>
                                          </p:stCondLst>
                                        </p:cTn>
                                        <p:tgtEl>
                                          <p:spTgt spid="9"/>
                                        </p:tgtEl>
                                        <p:attrNameLst>
                                          <p:attrName>style.visibility</p:attrName>
                                        </p:attrNameLst>
                                      </p:cBhvr>
                                      <p:to>
                                        <p:strVal val="visible"/>
                                      </p:to>
                                    </p:set>
                                    <p:anim calcmode="lin" valueType="num">
                                      <p:cBhvr>
                                        <p:cTn id="73" dur="500" fill="hold"/>
                                        <p:tgtEl>
                                          <p:spTgt spid="9"/>
                                        </p:tgtEl>
                                        <p:attrNameLst>
                                          <p:attrName>ppt_w</p:attrName>
                                        </p:attrNameLst>
                                      </p:cBhvr>
                                      <p:tavLst>
                                        <p:tav tm="0">
                                          <p:val>
                                            <p:fltVal val="0"/>
                                          </p:val>
                                        </p:tav>
                                        <p:tav tm="100000">
                                          <p:val>
                                            <p:strVal val="#ppt_w"/>
                                          </p:val>
                                        </p:tav>
                                      </p:tavLst>
                                    </p:anim>
                                    <p:anim calcmode="lin" valueType="num">
                                      <p:cBhvr>
                                        <p:cTn id="74" dur="500" fill="hold"/>
                                        <p:tgtEl>
                                          <p:spTgt spid="9"/>
                                        </p:tgtEl>
                                        <p:attrNameLst>
                                          <p:attrName>ppt_h</p:attrName>
                                        </p:attrNameLst>
                                      </p:cBhvr>
                                      <p:tavLst>
                                        <p:tav tm="0">
                                          <p:val>
                                            <p:fltVal val="0"/>
                                          </p:val>
                                        </p:tav>
                                        <p:tav tm="100000">
                                          <p:val>
                                            <p:strVal val="#ppt_h"/>
                                          </p:val>
                                        </p:tav>
                                      </p:tavLst>
                                    </p:anim>
                                    <p:anim calcmode="lin" valueType="num">
                                      <p:cBhvr>
                                        <p:cTn id="75" dur="500" fill="hold"/>
                                        <p:tgtEl>
                                          <p:spTgt spid="9"/>
                                        </p:tgtEl>
                                        <p:attrNameLst>
                                          <p:attrName>ppt_x</p:attrName>
                                        </p:attrNameLst>
                                      </p:cBhvr>
                                      <p:tavLst>
                                        <p:tav tm="0">
                                          <p:val>
                                            <p:fltVal val="0.5"/>
                                          </p:val>
                                        </p:tav>
                                        <p:tav tm="100000">
                                          <p:val>
                                            <p:strVal val="#ppt_x"/>
                                          </p:val>
                                        </p:tav>
                                      </p:tavLst>
                                    </p:anim>
                                    <p:anim calcmode="lin" valueType="num">
                                      <p:cBhvr>
                                        <p:cTn id="76" dur="500" fill="hold"/>
                                        <p:tgtEl>
                                          <p:spTgt spid="9"/>
                                        </p:tgtEl>
                                        <p:attrNameLst>
                                          <p:attrName>ppt_y</p:attrName>
                                        </p:attrNameLst>
                                      </p:cBhvr>
                                      <p:tavLst>
                                        <p:tav tm="0">
                                          <p:val>
                                            <p:fltVal val="0.5"/>
                                          </p:val>
                                        </p:tav>
                                        <p:tav tm="100000">
                                          <p:val>
                                            <p:strVal val="#ppt_y"/>
                                          </p:val>
                                        </p:tav>
                                      </p:tavLst>
                                    </p:anim>
                                  </p:childTnLst>
                                </p:cTn>
                              </p:par>
                              <p:par>
                                <p:cTn id="77" presetID="23" presetClass="entr" presetSubtype="528" fill="hold" nodeType="withEffect">
                                  <p:stCondLst>
                                    <p:cond delay="600"/>
                                  </p:stCondLst>
                                  <p:childTnLst>
                                    <p:set>
                                      <p:cBhvr>
                                        <p:cTn id="78" dur="1" fill="hold">
                                          <p:stCondLst>
                                            <p:cond delay="0"/>
                                          </p:stCondLst>
                                        </p:cTn>
                                        <p:tgtEl>
                                          <p:spTgt spid="10"/>
                                        </p:tgtEl>
                                        <p:attrNameLst>
                                          <p:attrName>style.visibility</p:attrName>
                                        </p:attrNameLst>
                                      </p:cBhvr>
                                      <p:to>
                                        <p:strVal val="visible"/>
                                      </p:to>
                                    </p:set>
                                    <p:anim calcmode="lin" valueType="num">
                                      <p:cBhvr>
                                        <p:cTn id="79" dur="500" fill="hold"/>
                                        <p:tgtEl>
                                          <p:spTgt spid="10"/>
                                        </p:tgtEl>
                                        <p:attrNameLst>
                                          <p:attrName>ppt_w</p:attrName>
                                        </p:attrNameLst>
                                      </p:cBhvr>
                                      <p:tavLst>
                                        <p:tav tm="0">
                                          <p:val>
                                            <p:fltVal val="0"/>
                                          </p:val>
                                        </p:tav>
                                        <p:tav tm="100000">
                                          <p:val>
                                            <p:strVal val="#ppt_w"/>
                                          </p:val>
                                        </p:tav>
                                      </p:tavLst>
                                    </p:anim>
                                    <p:anim calcmode="lin" valueType="num">
                                      <p:cBhvr>
                                        <p:cTn id="80" dur="500" fill="hold"/>
                                        <p:tgtEl>
                                          <p:spTgt spid="10"/>
                                        </p:tgtEl>
                                        <p:attrNameLst>
                                          <p:attrName>ppt_h</p:attrName>
                                        </p:attrNameLst>
                                      </p:cBhvr>
                                      <p:tavLst>
                                        <p:tav tm="0">
                                          <p:val>
                                            <p:fltVal val="0"/>
                                          </p:val>
                                        </p:tav>
                                        <p:tav tm="100000">
                                          <p:val>
                                            <p:strVal val="#ppt_h"/>
                                          </p:val>
                                        </p:tav>
                                      </p:tavLst>
                                    </p:anim>
                                    <p:anim calcmode="lin" valueType="num">
                                      <p:cBhvr>
                                        <p:cTn id="81" dur="500" fill="hold"/>
                                        <p:tgtEl>
                                          <p:spTgt spid="10"/>
                                        </p:tgtEl>
                                        <p:attrNameLst>
                                          <p:attrName>ppt_x</p:attrName>
                                        </p:attrNameLst>
                                      </p:cBhvr>
                                      <p:tavLst>
                                        <p:tav tm="0">
                                          <p:val>
                                            <p:fltVal val="0.5"/>
                                          </p:val>
                                        </p:tav>
                                        <p:tav tm="100000">
                                          <p:val>
                                            <p:strVal val="#ppt_x"/>
                                          </p:val>
                                        </p:tav>
                                      </p:tavLst>
                                    </p:anim>
                                    <p:anim calcmode="lin" valueType="num">
                                      <p:cBhvr>
                                        <p:cTn id="82" dur="500" fill="hold"/>
                                        <p:tgtEl>
                                          <p:spTgt spid="10"/>
                                        </p:tgtEl>
                                        <p:attrNameLst>
                                          <p:attrName>ppt_y</p:attrName>
                                        </p:attrNameLst>
                                      </p:cBhvr>
                                      <p:tavLst>
                                        <p:tav tm="0">
                                          <p:val>
                                            <p:fltVal val="0.5"/>
                                          </p:val>
                                        </p:tav>
                                        <p:tav tm="100000">
                                          <p:val>
                                            <p:strVal val="#ppt_y"/>
                                          </p:val>
                                        </p:tav>
                                      </p:tavLst>
                                    </p:anim>
                                  </p:childTnLst>
                                </p:cTn>
                              </p:par>
                              <p:par>
                                <p:cTn id="83" presetID="23" presetClass="entr" presetSubtype="528" fill="hold" nodeType="withEffect">
                                  <p:stCondLst>
                                    <p:cond delay="600"/>
                                  </p:stCondLst>
                                  <p:childTnLst>
                                    <p:set>
                                      <p:cBhvr>
                                        <p:cTn id="84" dur="1" fill="hold">
                                          <p:stCondLst>
                                            <p:cond delay="0"/>
                                          </p:stCondLst>
                                        </p:cTn>
                                        <p:tgtEl>
                                          <p:spTgt spid="11"/>
                                        </p:tgtEl>
                                        <p:attrNameLst>
                                          <p:attrName>style.visibility</p:attrName>
                                        </p:attrNameLst>
                                      </p:cBhvr>
                                      <p:to>
                                        <p:strVal val="visible"/>
                                      </p:to>
                                    </p:set>
                                    <p:anim calcmode="lin" valueType="num">
                                      <p:cBhvr>
                                        <p:cTn id="85" dur="500" fill="hold"/>
                                        <p:tgtEl>
                                          <p:spTgt spid="11"/>
                                        </p:tgtEl>
                                        <p:attrNameLst>
                                          <p:attrName>ppt_w</p:attrName>
                                        </p:attrNameLst>
                                      </p:cBhvr>
                                      <p:tavLst>
                                        <p:tav tm="0">
                                          <p:val>
                                            <p:fltVal val="0"/>
                                          </p:val>
                                        </p:tav>
                                        <p:tav tm="100000">
                                          <p:val>
                                            <p:strVal val="#ppt_w"/>
                                          </p:val>
                                        </p:tav>
                                      </p:tavLst>
                                    </p:anim>
                                    <p:anim calcmode="lin" valueType="num">
                                      <p:cBhvr>
                                        <p:cTn id="86" dur="500" fill="hold"/>
                                        <p:tgtEl>
                                          <p:spTgt spid="11"/>
                                        </p:tgtEl>
                                        <p:attrNameLst>
                                          <p:attrName>ppt_h</p:attrName>
                                        </p:attrNameLst>
                                      </p:cBhvr>
                                      <p:tavLst>
                                        <p:tav tm="0">
                                          <p:val>
                                            <p:fltVal val="0"/>
                                          </p:val>
                                        </p:tav>
                                        <p:tav tm="100000">
                                          <p:val>
                                            <p:strVal val="#ppt_h"/>
                                          </p:val>
                                        </p:tav>
                                      </p:tavLst>
                                    </p:anim>
                                    <p:anim calcmode="lin" valueType="num">
                                      <p:cBhvr>
                                        <p:cTn id="87" dur="500" fill="hold"/>
                                        <p:tgtEl>
                                          <p:spTgt spid="11"/>
                                        </p:tgtEl>
                                        <p:attrNameLst>
                                          <p:attrName>ppt_x</p:attrName>
                                        </p:attrNameLst>
                                      </p:cBhvr>
                                      <p:tavLst>
                                        <p:tav tm="0">
                                          <p:val>
                                            <p:fltVal val="0.5"/>
                                          </p:val>
                                        </p:tav>
                                        <p:tav tm="100000">
                                          <p:val>
                                            <p:strVal val="#ppt_x"/>
                                          </p:val>
                                        </p:tav>
                                      </p:tavLst>
                                    </p:anim>
                                    <p:anim calcmode="lin" valueType="num">
                                      <p:cBhvr>
                                        <p:cTn id="88" dur="500" fill="hold"/>
                                        <p:tgtEl>
                                          <p:spTgt spid="11"/>
                                        </p:tgtEl>
                                        <p:attrNameLst>
                                          <p:attrName>ppt_y</p:attrName>
                                        </p:attrNameLst>
                                      </p:cBhvr>
                                      <p:tavLst>
                                        <p:tav tm="0">
                                          <p:val>
                                            <p:fltVal val="0.5"/>
                                          </p:val>
                                        </p:tav>
                                        <p:tav tm="100000">
                                          <p:val>
                                            <p:strVal val="#ppt_y"/>
                                          </p:val>
                                        </p:tav>
                                      </p:tavLst>
                                    </p:anim>
                                  </p:childTnLst>
                                </p:cTn>
                              </p:par>
                              <p:par>
                                <p:cTn id="89" presetID="23" presetClass="entr" presetSubtype="528" fill="hold" nodeType="withEffect">
                                  <p:stCondLst>
                                    <p:cond delay="300"/>
                                  </p:stCondLst>
                                  <p:childTnLst>
                                    <p:set>
                                      <p:cBhvr>
                                        <p:cTn id="90" dur="1" fill="hold">
                                          <p:stCondLst>
                                            <p:cond delay="0"/>
                                          </p:stCondLst>
                                        </p:cTn>
                                        <p:tgtEl>
                                          <p:spTgt spid="12"/>
                                        </p:tgtEl>
                                        <p:attrNameLst>
                                          <p:attrName>style.visibility</p:attrName>
                                        </p:attrNameLst>
                                      </p:cBhvr>
                                      <p:to>
                                        <p:strVal val="visible"/>
                                      </p:to>
                                    </p:set>
                                    <p:anim calcmode="lin" valueType="num">
                                      <p:cBhvr>
                                        <p:cTn id="91" dur="500" fill="hold"/>
                                        <p:tgtEl>
                                          <p:spTgt spid="12"/>
                                        </p:tgtEl>
                                        <p:attrNameLst>
                                          <p:attrName>ppt_w</p:attrName>
                                        </p:attrNameLst>
                                      </p:cBhvr>
                                      <p:tavLst>
                                        <p:tav tm="0">
                                          <p:val>
                                            <p:fltVal val="0"/>
                                          </p:val>
                                        </p:tav>
                                        <p:tav tm="100000">
                                          <p:val>
                                            <p:strVal val="#ppt_w"/>
                                          </p:val>
                                        </p:tav>
                                      </p:tavLst>
                                    </p:anim>
                                    <p:anim calcmode="lin" valueType="num">
                                      <p:cBhvr>
                                        <p:cTn id="92" dur="500" fill="hold"/>
                                        <p:tgtEl>
                                          <p:spTgt spid="12"/>
                                        </p:tgtEl>
                                        <p:attrNameLst>
                                          <p:attrName>ppt_h</p:attrName>
                                        </p:attrNameLst>
                                      </p:cBhvr>
                                      <p:tavLst>
                                        <p:tav tm="0">
                                          <p:val>
                                            <p:fltVal val="0"/>
                                          </p:val>
                                        </p:tav>
                                        <p:tav tm="100000">
                                          <p:val>
                                            <p:strVal val="#ppt_h"/>
                                          </p:val>
                                        </p:tav>
                                      </p:tavLst>
                                    </p:anim>
                                    <p:anim calcmode="lin" valueType="num">
                                      <p:cBhvr>
                                        <p:cTn id="93" dur="500" fill="hold"/>
                                        <p:tgtEl>
                                          <p:spTgt spid="12"/>
                                        </p:tgtEl>
                                        <p:attrNameLst>
                                          <p:attrName>ppt_x</p:attrName>
                                        </p:attrNameLst>
                                      </p:cBhvr>
                                      <p:tavLst>
                                        <p:tav tm="0">
                                          <p:val>
                                            <p:fltVal val="0.5"/>
                                          </p:val>
                                        </p:tav>
                                        <p:tav tm="100000">
                                          <p:val>
                                            <p:strVal val="#ppt_x"/>
                                          </p:val>
                                        </p:tav>
                                      </p:tavLst>
                                    </p:anim>
                                    <p:anim calcmode="lin" valueType="num">
                                      <p:cBhvr>
                                        <p:cTn id="94" dur="500" fill="hold"/>
                                        <p:tgtEl>
                                          <p:spTgt spid="12"/>
                                        </p:tgtEl>
                                        <p:attrNameLst>
                                          <p:attrName>ppt_y</p:attrName>
                                        </p:attrNameLst>
                                      </p:cBhvr>
                                      <p:tavLst>
                                        <p:tav tm="0">
                                          <p:val>
                                            <p:fltVal val="0.5"/>
                                          </p:val>
                                        </p:tav>
                                        <p:tav tm="100000">
                                          <p:val>
                                            <p:strVal val="#ppt_y"/>
                                          </p:val>
                                        </p:tav>
                                      </p:tavLst>
                                    </p:anim>
                                  </p:childTnLst>
                                </p:cTn>
                              </p:par>
                              <p:par>
                                <p:cTn id="95" presetID="23" presetClass="entr" presetSubtype="528" fill="hold" nodeType="withEffect">
                                  <p:stCondLst>
                                    <p:cond delay="600"/>
                                  </p:stCondLst>
                                  <p:childTnLst>
                                    <p:set>
                                      <p:cBhvr>
                                        <p:cTn id="96" dur="1" fill="hold">
                                          <p:stCondLst>
                                            <p:cond delay="0"/>
                                          </p:stCondLst>
                                        </p:cTn>
                                        <p:tgtEl>
                                          <p:spTgt spid="13"/>
                                        </p:tgtEl>
                                        <p:attrNameLst>
                                          <p:attrName>style.visibility</p:attrName>
                                        </p:attrNameLst>
                                      </p:cBhvr>
                                      <p:to>
                                        <p:strVal val="visible"/>
                                      </p:to>
                                    </p:set>
                                    <p:anim calcmode="lin" valueType="num">
                                      <p:cBhvr>
                                        <p:cTn id="97" dur="500" fill="hold"/>
                                        <p:tgtEl>
                                          <p:spTgt spid="13"/>
                                        </p:tgtEl>
                                        <p:attrNameLst>
                                          <p:attrName>ppt_w</p:attrName>
                                        </p:attrNameLst>
                                      </p:cBhvr>
                                      <p:tavLst>
                                        <p:tav tm="0">
                                          <p:val>
                                            <p:fltVal val="0"/>
                                          </p:val>
                                        </p:tav>
                                        <p:tav tm="100000">
                                          <p:val>
                                            <p:strVal val="#ppt_w"/>
                                          </p:val>
                                        </p:tav>
                                      </p:tavLst>
                                    </p:anim>
                                    <p:anim calcmode="lin" valueType="num">
                                      <p:cBhvr>
                                        <p:cTn id="98" dur="500" fill="hold"/>
                                        <p:tgtEl>
                                          <p:spTgt spid="13"/>
                                        </p:tgtEl>
                                        <p:attrNameLst>
                                          <p:attrName>ppt_h</p:attrName>
                                        </p:attrNameLst>
                                      </p:cBhvr>
                                      <p:tavLst>
                                        <p:tav tm="0">
                                          <p:val>
                                            <p:fltVal val="0"/>
                                          </p:val>
                                        </p:tav>
                                        <p:tav tm="100000">
                                          <p:val>
                                            <p:strVal val="#ppt_h"/>
                                          </p:val>
                                        </p:tav>
                                      </p:tavLst>
                                    </p:anim>
                                    <p:anim calcmode="lin" valueType="num">
                                      <p:cBhvr>
                                        <p:cTn id="99" dur="500" fill="hold"/>
                                        <p:tgtEl>
                                          <p:spTgt spid="13"/>
                                        </p:tgtEl>
                                        <p:attrNameLst>
                                          <p:attrName>ppt_x</p:attrName>
                                        </p:attrNameLst>
                                      </p:cBhvr>
                                      <p:tavLst>
                                        <p:tav tm="0">
                                          <p:val>
                                            <p:fltVal val="0.5"/>
                                          </p:val>
                                        </p:tav>
                                        <p:tav tm="100000">
                                          <p:val>
                                            <p:strVal val="#ppt_x"/>
                                          </p:val>
                                        </p:tav>
                                      </p:tavLst>
                                    </p:anim>
                                    <p:anim calcmode="lin" valueType="num">
                                      <p:cBhvr>
                                        <p:cTn id="100" dur="500" fill="hold"/>
                                        <p:tgtEl>
                                          <p:spTgt spid="13"/>
                                        </p:tgtEl>
                                        <p:attrNameLst>
                                          <p:attrName>ppt_y</p:attrName>
                                        </p:attrNameLst>
                                      </p:cBhvr>
                                      <p:tavLst>
                                        <p:tav tm="0">
                                          <p:val>
                                            <p:fltVal val="0.5"/>
                                          </p:val>
                                        </p:tav>
                                        <p:tav tm="100000">
                                          <p:val>
                                            <p:strVal val="#ppt_y"/>
                                          </p:val>
                                        </p:tav>
                                      </p:tavLst>
                                    </p:anim>
                                  </p:childTnLst>
                                </p:cTn>
                              </p:par>
                              <p:par>
                                <p:cTn id="101" presetID="23" presetClass="entr" presetSubtype="528" fill="hold" nodeType="withEffect">
                                  <p:stCondLst>
                                    <p:cond delay="600"/>
                                  </p:stCondLst>
                                  <p:childTnLst>
                                    <p:set>
                                      <p:cBhvr>
                                        <p:cTn id="102" dur="1" fill="hold">
                                          <p:stCondLst>
                                            <p:cond delay="0"/>
                                          </p:stCondLst>
                                        </p:cTn>
                                        <p:tgtEl>
                                          <p:spTgt spid="14"/>
                                        </p:tgtEl>
                                        <p:attrNameLst>
                                          <p:attrName>style.visibility</p:attrName>
                                        </p:attrNameLst>
                                      </p:cBhvr>
                                      <p:to>
                                        <p:strVal val="visible"/>
                                      </p:to>
                                    </p:set>
                                    <p:anim calcmode="lin" valueType="num">
                                      <p:cBhvr>
                                        <p:cTn id="103" dur="500" fill="hold"/>
                                        <p:tgtEl>
                                          <p:spTgt spid="14"/>
                                        </p:tgtEl>
                                        <p:attrNameLst>
                                          <p:attrName>ppt_w</p:attrName>
                                        </p:attrNameLst>
                                      </p:cBhvr>
                                      <p:tavLst>
                                        <p:tav tm="0">
                                          <p:val>
                                            <p:fltVal val="0"/>
                                          </p:val>
                                        </p:tav>
                                        <p:tav tm="100000">
                                          <p:val>
                                            <p:strVal val="#ppt_w"/>
                                          </p:val>
                                        </p:tav>
                                      </p:tavLst>
                                    </p:anim>
                                    <p:anim calcmode="lin" valueType="num">
                                      <p:cBhvr>
                                        <p:cTn id="104" dur="500" fill="hold"/>
                                        <p:tgtEl>
                                          <p:spTgt spid="14"/>
                                        </p:tgtEl>
                                        <p:attrNameLst>
                                          <p:attrName>ppt_h</p:attrName>
                                        </p:attrNameLst>
                                      </p:cBhvr>
                                      <p:tavLst>
                                        <p:tav tm="0">
                                          <p:val>
                                            <p:fltVal val="0"/>
                                          </p:val>
                                        </p:tav>
                                        <p:tav tm="100000">
                                          <p:val>
                                            <p:strVal val="#ppt_h"/>
                                          </p:val>
                                        </p:tav>
                                      </p:tavLst>
                                    </p:anim>
                                    <p:anim calcmode="lin" valueType="num">
                                      <p:cBhvr>
                                        <p:cTn id="105" dur="500" fill="hold"/>
                                        <p:tgtEl>
                                          <p:spTgt spid="14"/>
                                        </p:tgtEl>
                                        <p:attrNameLst>
                                          <p:attrName>ppt_x</p:attrName>
                                        </p:attrNameLst>
                                      </p:cBhvr>
                                      <p:tavLst>
                                        <p:tav tm="0">
                                          <p:val>
                                            <p:fltVal val="0.5"/>
                                          </p:val>
                                        </p:tav>
                                        <p:tav tm="100000">
                                          <p:val>
                                            <p:strVal val="#ppt_x"/>
                                          </p:val>
                                        </p:tav>
                                      </p:tavLst>
                                    </p:anim>
                                    <p:anim calcmode="lin" valueType="num">
                                      <p:cBhvr>
                                        <p:cTn id="106" dur="500" fill="hold"/>
                                        <p:tgtEl>
                                          <p:spTgt spid="14"/>
                                        </p:tgtEl>
                                        <p:attrNameLst>
                                          <p:attrName>ppt_y</p:attrName>
                                        </p:attrNameLst>
                                      </p:cBhvr>
                                      <p:tavLst>
                                        <p:tav tm="0">
                                          <p:val>
                                            <p:fltVal val="0.5"/>
                                          </p:val>
                                        </p:tav>
                                        <p:tav tm="100000">
                                          <p:val>
                                            <p:strVal val="#ppt_y"/>
                                          </p:val>
                                        </p:tav>
                                      </p:tavLst>
                                    </p:anim>
                                  </p:childTnLst>
                                </p:cTn>
                              </p:par>
                              <p:par>
                                <p:cTn id="107" presetID="26" presetClass="emph" presetSubtype="0" repeatCount="3000" fill="hold" nodeType="withEffect">
                                  <p:stCondLst>
                                    <p:cond delay="600"/>
                                  </p:stCondLst>
                                  <p:childTnLst>
                                    <p:animEffect transition="out" filter="fade">
                                      <p:cBhvr>
                                        <p:cTn id="108" dur="500" tmFilter="0, 0; .2, .5; .8, .5; 1, 0"/>
                                        <p:tgtEl>
                                          <p:spTgt spid="2"/>
                                        </p:tgtEl>
                                      </p:cBhvr>
                                    </p:animEffect>
                                    <p:animScale>
                                      <p:cBhvr>
                                        <p:cTn id="109" dur="250" autoRev="1" fill="hold"/>
                                        <p:tgtEl>
                                          <p:spTgt spid="2"/>
                                        </p:tgtEl>
                                      </p:cBhvr>
                                      <p:by x="105000" y="105000"/>
                                    </p:animScale>
                                  </p:childTnLst>
                                </p:cTn>
                              </p:par>
                              <p:par>
                                <p:cTn id="110" presetID="26" presetClass="emph" presetSubtype="0" repeatCount="3000" fill="hold" nodeType="withEffect">
                                  <p:stCondLst>
                                    <p:cond delay="710"/>
                                  </p:stCondLst>
                                  <p:childTnLst>
                                    <p:animEffect transition="out" filter="fade">
                                      <p:cBhvr>
                                        <p:cTn id="111" dur="500" tmFilter="0, 0; .2, .5; .8, .5; 1, 0"/>
                                        <p:tgtEl>
                                          <p:spTgt spid="9"/>
                                        </p:tgtEl>
                                      </p:cBhvr>
                                    </p:animEffect>
                                    <p:animScale>
                                      <p:cBhvr>
                                        <p:cTn id="112" dur="250" autoRev="1" fill="hold"/>
                                        <p:tgtEl>
                                          <p:spTgt spid="9"/>
                                        </p:tgtEl>
                                      </p:cBhvr>
                                      <p:by x="105000" y="105000"/>
                                    </p:animScale>
                                  </p:childTnLst>
                                </p:cTn>
                              </p:par>
                              <p:par>
                                <p:cTn id="113" presetID="26" presetClass="emph" presetSubtype="0" repeatCount="3000" fill="hold" nodeType="withEffect">
                                  <p:stCondLst>
                                    <p:cond delay="410"/>
                                  </p:stCondLst>
                                  <p:childTnLst>
                                    <p:animEffect transition="out" filter="fade">
                                      <p:cBhvr>
                                        <p:cTn id="114" dur="500" tmFilter="0, 0; .2, .5; .8, .5; 1, 0"/>
                                        <p:tgtEl>
                                          <p:spTgt spid="11"/>
                                        </p:tgtEl>
                                      </p:cBhvr>
                                    </p:animEffect>
                                    <p:animScale>
                                      <p:cBhvr>
                                        <p:cTn id="115" dur="250" autoRev="1" fill="hold"/>
                                        <p:tgtEl>
                                          <p:spTgt spid="11"/>
                                        </p:tgtEl>
                                      </p:cBhvr>
                                      <p:by x="105000" y="105000"/>
                                    </p:animScale>
                                  </p:childTnLst>
                                </p:cTn>
                              </p:par>
                              <p:par>
                                <p:cTn id="116" presetID="26" presetClass="emph" presetSubtype="0" repeatCount="3000" fill="hold" nodeType="withEffect">
                                  <p:stCondLst>
                                    <p:cond delay="810"/>
                                  </p:stCondLst>
                                  <p:childTnLst>
                                    <p:animEffect transition="out" filter="fade">
                                      <p:cBhvr>
                                        <p:cTn id="117" dur="500" tmFilter="0, 0; .2, .5; .8, .5; 1, 0"/>
                                        <p:tgtEl>
                                          <p:spTgt spid="12"/>
                                        </p:tgtEl>
                                      </p:cBhvr>
                                    </p:animEffect>
                                    <p:animScale>
                                      <p:cBhvr>
                                        <p:cTn id="118" dur="250" autoRev="1" fill="hold"/>
                                        <p:tgtEl>
                                          <p:spTgt spid="12"/>
                                        </p:tgtEl>
                                      </p:cBhvr>
                                      <p:by x="105000" y="105000"/>
                                    </p:animScale>
                                  </p:childTnLst>
                                </p:cTn>
                              </p:par>
                            </p:childTnLst>
                          </p:cTn>
                        </p:par>
                        <p:par>
                          <p:cTn id="119" fill="hold">
                            <p:stCondLst>
                              <p:cond delay="1500"/>
                            </p:stCondLst>
                            <p:childTnLst>
                              <p:par>
                                <p:cTn id="120" presetID="16" presetClass="entr" presetSubtype="42" fill="hold" nodeType="afterEffect">
                                  <p:stCondLst>
                                    <p:cond delay="0"/>
                                  </p:stCondLst>
                                  <p:childTnLst>
                                    <p:set>
                                      <p:cBhvr>
                                        <p:cTn id="121" dur="1" fill="hold">
                                          <p:stCondLst>
                                            <p:cond delay="0"/>
                                          </p:stCondLst>
                                        </p:cTn>
                                        <p:tgtEl>
                                          <p:spTgt spid="164"/>
                                        </p:tgtEl>
                                        <p:attrNameLst>
                                          <p:attrName>style.visibility</p:attrName>
                                        </p:attrNameLst>
                                      </p:cBhvr>
                                      <p:to>
                                        <p:strVal val="visible"/>
                                      </p:to>
                                    </p:set>
                                    <p:animEffect transition="in" filter="barn(outHorizontal)">
                                      <p:cBhvr>
                                        <p:cTn id="122" dur="500"/>
                                        <p:tgtEl>
                                          <p:spTgt spid="164"/>
                                        </p:tgtEl>
                                      </p:cBhvr>
                                    </p:animEffect>
                                  </p:childTnLst>
                                </p:cTn>
                              </p:par>
                            </p:childTnLst>
                          </p:cTn>
                        </p:par>
                        <p:par>
                          <p:cTn id="123" fill="hold">
                            <p:stCondLst>
                              <p:cond delay="2000"/>
                            </p:stCondLst>
                            <p:childTnLst>
                              <p:par>
                                <p:cTn id="124" presetID="23" presetClass="entr" presetSubtype="32" fill="hold" nodeType="afterEffect">
                                  <p:stCondLst>
                                    <p:cond delay="0"/>
                                  </p:stCondLst>
                                  <p:childTnLst>
                                    <p:set>
                                      <p:cBhvr>
                                        <p:cTn id="125" dur="1" fill="hold">
                                          <p:stCondLst>
                                            <p:cond delay="0"/>
                                          </p:stCondLst>
                                        </p:cTn>
                                        <p:tgtEl>
                                          <p:spTgt spid="15"/>
                                        </p:tgtEl>
                                        <p:attrNameLst>
                                          <p:attrName>style.visibility</p:attrName>
                                        </p:attrNameLst>
                                      </p:cBhvr>
                                      <p:to>
                                        <p:strVal val="visible"/>
                                      </p:to>
                                    </p:set>
                                    <p:anim calcmode="lin" valueType="num">
                                      <p:cBhvr>
                                        <p:cTn id="126" dur="500" fill="hold"/>
                                        <p:tgtEl>
                                          <p:spTgt spid="15"/>
                                        </p:tgtEl>
                                        <p:attrNameLst>
                                          <p:attrName>ppt_w</p:attrName>
                                        </p:attrNameLst>
                                      </p:cBhvr>
                                      <p:tavLst>
                                        <p:tav tm="0">
                                          <p:val>
                                            <p:strVal val="4*#ppt_w"/>
                                          </p:val>
                                        </p:tav>
                                        <p:tav tm="100000">
                                          <p:val>
                                            <p:strVal val="#ppt_w"/>
                                          </p:val>
                                        </p:tav>
                                      </p:tavLst>
                                    </p:anim>
                                    <p:anim calcmode="lin" valueType="num">
                                      <p:cBhvr>
                                        <p:cTn id="127" dur="500" fill="hold"/>
                                        <p:tgtEl>
                                          <p:spTgt spid="15"/>
                                        </p:tgtEl>
                                        <p:attrNameLst>
                                          <p:attrName>ppt_h</p:attrName>
                                        </p:attrNameLst>
                                      </p:cBhvr>
                                      <p:tavLst>
                                        <p:tav tm="0">
                                          <p:val>
                                            <p:strVal val="4*#ppt_h"/>
                                          </p:val>
                                        </p:tav>
                                        <p:tav tm="100000">
                                          <p:val>
                                            <p:strVal val="#ppt_h"/>
                                          </p:val>
                                        </p:tav>
                                      </p:tavLst>
                                    </p:anim>
                                  </p:childTnLst>
                                </p:cTn>
                              </p:par>
                              <p:par>
                                <p:cTn id="128" presetID="23" presetClass="entr" presetSubtype="32" fill="hold" nodeType="withEffect">
                                  <p:stCondLst>
                                    <p:cond delay="200"/>
                                  </p:stCondLst>
                                  <p:childTnLst>
                                    <p:set>
                                      <p:cBhvr>
                                        <p:cTn id="129" dur="1" fill="hold">
                                          <p:stCondLst>
                                            <p:cond delay="0"/>
                                          </p:stCondLst>
                                        </p:cTn>
                                        <p:tgtEl>
                                          <p:spTgt spid="16"/>
                                        </p:tgtEl>
                                        <p:attrNameLst>
                                          <p:attrName>style.visibility</p:attrName>
                                        </p:attrNameLst>
                                      </p:cBhvr>
                                      <p:to>
                                        <p:strVal val="visible"/>
                                      </p:to>
                                    </p:set>
                                    <p:anim calcmode="lin" valueType="num">
                                      <p:cBhvr>
                                        <p:cTn id="130" dur="500" fill="hold"/>
                                        <p:tgtEl>
                                          <p:spTgt spid="16"/>
                                        </p:tgtEl>
                                        <p:attrNameLst>
                                          <p:attrName>ppt_w</p:attrName>
                                        </p:attrNameLst>
                                      </p:cBhvr>
                                      <p:tavLst>
                                        <p:tav tm="0">
                                          <p:val>
                                            <p:strVal val="4*#ppt_w"/>
                                          </p:val>
                                        </p:tav>
                                        <p:tav tm="100000">
                                          <p:val>
                                            <p:strVal val="#ppt_w"/>
                                          </p:val>
                                        </p:tav>
                                      </p:tavLst>
                                    </p:anim>
                                    <p:anim calcmode="lin" valueType="num">
                                      <p:cBhvr>
                                        <p:cTn id="131" dur="500" fill="hold"/>
                                        <p:tgtEl>
                                          <p:spTgt spid="16"/>
                                        </p:tgtEl>
                                        <p:attrNameLst>
                                          <p:attrName>ppt_h</p:attrName>
                                        </p:attrNameLst>
                                      </p:cBhvr>
                                      <p:tavLst>
                                        <p:tav tm="0">
                                          <p:val>
                                            <p:strVal val="4*#ppt_h"/>
                                          </p:val>
                                        </p:tav>
                                        <p:tav tm="100000">
                                          <p:val>
                                            <p:strVal val="#ppt_h"/>
                                          </p:val>
                                        </p:tav>
                                      </p:tavLst>
                                    </p:anim>
                                  </p:childTnLst>
                                </p:cTn>
                              </p:par>
                              <p:par>
                                <p:cTn id="132" presetID="23" presetClass="entr" presetSubtype="32" fill="hold" nodeType="withEffect">
                                  <p:stCondLst>
                                    <p:cond delay="200"/>
                                  </p:stCondLst>
                                  <p:childTnLst>
                                    <p:set>
                                      <p:cBhvr>
                                        <p:cTn id="133" dur="1" fill="hold">
                                          <p:stCondLst>
                                            <p:cond delay="0"/>
                                          </p:stCondLst>
                                        </p:cTn>
                                        <p:tgtEl>
                                          <p:spTgt spid="17"/>
                                        </p:tgtEl>
                                        <p:attrNameLst>
                                          <p:attrName>style.visibility</p:attrName>
                                        </p:attrNameLst>
                                      </p:cBhvr>
                                      <p:to>
                                        <p:strVal val="visible"/>
                                      </p:to>
                                    </p:set>
                                    <p:anim calcmode="lin" valueType="num">
                                      <p:cBhvr>
                                        <p:cTn id="134" dur="500" fill="hold"/>
                                        <p:tgtEl>
                                          <p:spTgt spid="17"/>
                                        </p:tgtEl>
                                        <p:attrNameLst>
                                          <p:attrName>ppt_w</p:attrName>
                                        </p:attrNameLst>
                                      </p:cBhvr>
                                      <p:tavLst>
                                        <p:tav tm="0">
                                          <p:val>
                                            <p:strVal val="4*#ppt_w"/>
                                          </p:val>
                                        </p:tav>
                                        <p:tav tm="100000">
                                          <p:val>
                                            <p:strVal val="#ppt_w"/>
                                          </p:val>
                                        </p:tav>
                                      </p:tavLst>
                                    </p:anim>
                                    <p:anim calcmode="lin" valueType="num">
                                      <p:cBhvr>
                                        <p:cTn id="135" dur="500" fill="hold"/>
                                        <p:tgtEl>
                                          <p:spTgt spid="17"/>
                                        </p:tgtEl>
                                        <p:attrNameLst>
                                          <p:attrName>ppt_h</p:attrName>
                                        </p:attrNameLst>
                                      </p:cBhvr>
                                      <p:tavLst>
                                        <p:tav tm="0">
                                          <p:val>
                                            <p:strVal val="4*#ppt_h"/>
                                          </p:val>
                                        </p:tav>
                                        <p:tav tm="100000">
                                          <p:val>
                                            <p:strVal val="#ppt_h"/>
                                          </p:val>
                                        </p:tav>
                                      </p:tavLst>
                                    </p:anim>
                                  </p:childTnLst>
                                </p:cTn>
                              </p:par>
                              <p:par>
                                <p:cTn id="136" presetID="23" presetClass="entr" presetSubtype="32" fill="hold" nodeType="withEffect">
                                  <p:stCondLst>
                                    <p:cond delay="200"/>
                                  </p:stCondLst>
                                  <p:childTnLst>
                                    <p:set>
                                      <p:cBhvr>
                                        <p:cTn id="137" dur="1" fill="hold">
                                          <p:stCondLst>
                                            <p:cond delay="0"/>
                                          </p:stCondLst>
                                        </p:cTn>
                                        <p:tgtEl>
                                          <p:spTgt spid="18"/>
                                        </p:tgtEl>
                                        <p:attrNameLst>
                                          <p:attrName>style.visibility</p:attrName>
                                        </p:attrNameLst>
                                      </p:cBhvr>
                                      <p:to>
                                        <p:strVal val="visible"/>
                                      </p:to>
                                    </p:set>
                                    <p:anim calcmode="lin" valueType="num">
                                      <p:cBhvr>
                                        <p:cTn id="138" dur="500" fill="hold"/>
                                        <p:tgtEl>
                                          <p:spTgt spid="18"/>
                                        </p:tgtEl>
                                        <p:attrNameLst>
                                          <p:attrName>ppt_w</p:attrName>
                                        </p:attrNameLst>
                                      </p:cBhvr>
                                      <p:tavLst>
                                        <p:tav tm="0">
                                          <p:val>
                                            <p:strVal val="4*#ppt_w"/>
                                          </p:val>
                                        </p:tav>
                                        <p:tav tm="100000">
                                          <p:val>
                                            <p:strVal val="#ppt_w"/>
                                          </p:val>
                                        </p:tav>
                                      </p:tavLst>
                                    </p:anim>
                                    <p:anim calcmode="lin" valueType="num">
                                      <p:cBhvr>
                                        <p:cTn id="139" dur="500" fill="hold"/>
                                        <p:tgtEl>
                                          <p:spTgt spid="18"/>
                                        </p:tgtEl>
                                        <p:attrNameLst>
                                          <p:attrName>ppt_h</p:attrName>
                                        </p:attrNameLst>
                                      </p:cBhvr>
                                      <p:tavLst>
                                        <p:tav tm="0">
                                          <p:val>
                                            <p:strVal val="4*#ppt_h"/>
                                          </p:val>
                                        </p:tav>
                                        <p:tav tm="100000">
                                          <p:val>
                                            <p:strVal val="#ppt_h"/>
                                          </p:val>
                                        </p:tav>
                                      </p:tavLst>
                                    </p:anim>
                                  </p:childTnLst>
                                </p:cTn>
                              </p:par>
                              <p:par>
                                <p:cTn id="140" presetID="23" presetClass="entr" presetSubtype="32" fill="hold" nodeType="withEffect">
                                  <p:stCondLst>
                                    <p:cond delay="200"/>
                                  </p:stCondLst>
                                  <p:childTnLst>
                                    <p:set>
                                      <p:cBhvr>
                                        <p:cTn id="141" dur="1" fill="hold">
                                          <p:stCondLst>
                                            <p:cond delay="0"/>
                                          </p:stCondLst>
                                        </p:cTn>
                                        <p:tgtEl>
                                          <p:spTgt spid="19"/>
                                        </p:tgtEl>
                                        <p:attrNameLst>
                                          <p:attrName>style.visibility</p:attrName>
                                        </p:attrNameLst>
                                      </p:cBhvr>
                                      <p:to>
                                        <p:strVal val="visible"/>
                                      </p:to>
                                    </p:set>
                                    <p:anim calcmode="lin" valueType="num">
                                      <p:cBhvr>
                                        <p:cTn id="142" dur="500" fill="hold"/>
                                        <p:tgtEl>
                                          <p:spTgt spid="19"/>
                                        </p:tgtEl>
                                        <p:attrNameLst>
                                          <p:attrName>ppt_w</p:attrName>
                                        </p:attrNameLst>
                                      </p:cBhvr>
                                      <p:tavLst>
                                        <p:tav tm="0">
                                          <p:val>
                                            <p:strVal val="4*#ppt_w"/>
                                          </p:val>
                                        </p:tav>
                                        <p:tav tm="100000">
                                          <p:val>
                                            <p:strVal val="#ppt_w"/>
                                          </p:val>
                                        </p:tav>
                                      </p:tavLst>
                                    </p:anim>
                                    <p:anim calcmode="lin" valueType="num">
                                      <p:cBhvr>
                                        <p:cTn id="143" dur="500" fill="hold"/>
                                        <p:tgtEl>
                                          <p:spTgt spid="19"/>
                                        </p:tgtEl>
                                        <p:attrNameLst>
                                          <p:attrName>ppt_h</p:attrName>
                                        </p:attrNameLst>
                                      </p:cBhvr>
                                      <p:tavLst>
                                        <p:tav tm="0">
                                          <p:val>
                                            <p:strVal val="4*#ppt_h"/>
                                          </p:val>
                                        </p:tav>
                                        <p:tav tm="100000">
                                          <p:val>
                                            <p:strVal val="#ppt_h"/>
                                          </p:val>
                                        </p:tav>
                                      </p:tavLst>
                                    </p:anim>
                                  </p:childTnLst>
                                </p:cTn>
                              </p:par>
                              <p:par>
                                <p:cTn id="144" presetID="23" presetClass="entr" presetSubtype="32" fill="hold" nodeType="withEffect">
                                  <p:stCondLst>
                                    <p:cond delay="200"/>
                                  </p:stCondLst>
                                  <p:childTnLst>
                                    <p:set>
                                      <p:cBhvr>
                                        <p:cTn id="145" dur="1" fill="hold">
                                          <p:stCondLst>
                                            <p:cond delay="0"/>
                                          </p:stCondLst>
                                        </p:cTn>
                                        <p:tgtEl>
                                          <p:spTgt spid="20"/>
                                        </p:tgtEl>
                                        <p:attrNameLst>
                                          <p:attrName>style.visibility</p:attrName>
                                        </p:attrNameLst>
                                      </p:cBhvr>
                                      <p:to>
                                        <p:strVal val="visible"/>
                                      </p:to>
                                    </p:set>
                                    <p:anim calcmode="lin" valueType="num">
                                      <p:cBhvr>
                                        <p:cTn id="146" dur="500" fill="hold"/>
                                        <p:tgtEl>
                                          <p:spTgt spid="20"/>
                                        </p:tgtEl>
                                        <p:attrNameLst>
                                          <p:attrName>ppt_w</p:attrName>
                                        </p:attrNameLst>
                                      </p:cBhvr>
                                      <p:tavLst>
                                        <p:tav tm="0">
                                          <p:val>
                                            <p:strVal val="4*#ppt_w"/>
                                          </p:val>
                                        </p:tav>
                                        <p:tav tm="100000">
                                          <p:val>
                                            <p:strVal val="#ppt_w"/>
                                          </p:val>
                                        </p:tav>
                                      </p:tavLst>
                                    </p:anim>
                                    <p:anim calcmode="lin" valueType="num">
                                      <p:cBhvr>
                                        <p:cTn id="147" dur="500" fill="hold"/>
                                        <p:tgtEl>
                                          <p:spTgt spid="20"/>
                                        </p:tgtEl>
                                        <p:attrNameLst>
                                          <p:attrName>ppt_h</p:attrName>
                                        </p:attrNameLst>
                                      </p:cBhvr>
                                      <p:tavLst>
                                        <p:tav tm="0">
                                          <p:val>
                                            <p:strVal val="4*#ppt_h"/>
                                          </p:val>
                                        </p:tav>
                                        <p:tav tm="100000">
                                          <p:val>
                                            <p:strVal val="#ppt_h"/>
                                          </p:val>
                                        </p:tav>
                                      </p:tavLst>
                                    </p:anim>
                                  </p:childTnLst>
                                </p:cTn>
                              </p:par>
                            </p:childTnLst>
                          </p:cTn>
                        </p:par>
                        <p:par>
                          <p:cTn id="148" fill="hold">
                            <p:stCondLst>
                              <p:cond delay="2500"/>
                            </p:stCondLst>
                            <p:childTnLst>
                              <p:par>
                                <p:cTn id="149" presetID="22" presetClass="entr" presetSubtype="8" fill="hold" grpId="0" nodeType="afterEffect">
                                  <p:stCondLst>
                                    <p:cond delay="0"/>
                                  </p:stCondLst>
                                  <p:childTnLst>
                                    <p:set>
                                      <p:cBhvr>
                                        <p:cTn id="150" dur="1" fill="hold">
                                          <p:stCondLst>
                                            <p:cond delay="0"/>
                                          </p:stCondLst>
                                        </p:cTn>
                                        <p:tgtEl>
                                          <p:spTgt spid="187"/>
                                        </p:tgtEl>
                                        <p:attrNameLst>
                                          <p:attrName>style.visibility</p:attrName>
                                        </p:attrNameLst>
                                      </p:cBhvr>
                                      <p:to>
                                        <p:strVal val="visible"/>
                                      </p:to>
                                    </p:set>
                                    <p:animEffect transition="in" filter="wipe(left)">
                                      <p:cBhvr>
                                        <p:cTn id="151" dur="5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4" grpId="0"/>
      <p:bldP spid="187" grpId="0"/>
      <p:bldP spid="7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p:nvPr/>
        </p:nvGrpSpPr>
        <p:grpSpPr>
          <a:xfrm>
            <a:off x="2428932" y="1926039"/>
            <a:ext cx="3790512" cy="2350474"/>
            <a:chOff x="5651500" y="2234434"/>
            <a:chExt cx="5324249" cy="2728687"/>
          </a:xfrm>
          <a:effectLst>
            <a:outerShdw blurRad="381000" dist="1066800" dir="7200000" algn="tr" rotWithShape="0">
              <a:prstClr val="black">
                <a:alpha val="17000"/>
              </a:prstClr>
            </a:outerShdw>
          </a:effectLst>
          <a:scene3d>
            <a:camera prst="isometricTopUp">
              <a:rot lat="18538529" lon="19134282" rev="3600000"/>
            </a:camera>
            <a:lightRig rig="threePt" dir="t"/>
          </a:scene3d>
        </p:grpSpPr>
        <p:sp>
          <p:nvSpPr>
            <p:cNvPr id="9" name="圆角矩形 8"/>
            <p:cNvSpPr/>
            <p:nvPr/>
          </p:nvSpPr>
          <p:spPr>
            <a:xfrm>
              <a:off x="5651500" y="2234435"/>
              <a:ext cx="5324249" cy="2728686"/>
            </a:xfrm>
            <a:prstGeom prst="roundRect">
              <a:avLst>
                <a:gd name="adj" fmla="val 9353"/>
              </a:avLst>
            </a:prstGeom>
            <a:solidFill>
              <a:srgbClr val="D7DBE1"/>
            </a:solidFill>
            <a:ln>
              <a:noFill/>
            </a:ln>
            <a:sp3d extrusionH="273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latin typeface="微软雅黑" panose="020B0503020204020204" pitchFamily="34" charset="-122"/>
                <a:ea typeface="微软雅黑" panose="020B0503020204020204" pitchFamily="34" charset="-122"/>
                <a:cs typeface="+mn-ea"/>
                <a:sym typeface="+mn-lt"/>
              </a:endParaRPr>
            </a:p>
          </p:txBody>
        </p:sp>
        <p:sp>
          <p:nvSpPr>
            <p:cNvPr id="10" name="矩形 9"/>
            <p:cNvSpPr/>
            <p:nvPr/>
          </p:nvSpPr>
          <p:spPr>
            <a:xfrm>
              <a:off x="6238648" y="2234434"/>
              <a:ext cx="4149952" cy="2728687"/>
            </a:xfrm>
            <a:prstGeom prst="rect">
              <a:avLst/>
            </a:prstGeom>
            <a:solidFill>
              <a:srgbClr val="383838"/>
            </a:solidFill>
            <a:ln>
              <a:noFill/>
            </a:ln>
            <a:sp3d extrusionH="273050">
              <a:extrusionClr>
                <a:srgbClr val="6A6A6A"/>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latin typeface="微软雅黑" panose="020B0503020204020204" pitchFamily="34" charset="-122"/>
                <a:ea typeface="微软雅黑" panose="020B0503020204020204" pitchFamily="34" charset="-122"/>
                <a:cs typeface="+mn-ea"/>
                <a:sym typeface="+mn-lt"/>
              </a:endParaRPr>
            </a:p>
          </p:txBody>
        </p:sp>
      </p:grpSp>
      <p:grpSp>
        <p:nvGrpSpPr>
          <p:cNvPr id="3" name="组合 10"/>
          <p:cNvGrpSpPr/>
          <p:nvPr/>
        </p:nvGrpSpPr>
        <p:grpSpPr>
          <a:xfrm>
            <a:off x="2817688" y="1641477"/>
            <a:ext cx="2954491" cy="2825361"/>
            <a:chOff x="3756426" y="1951233"/>
            <a:chExt cx="3938808" cy="3766857"/>
          </a:xfrm>
        </p:grpSpPr>
        <p:sp>
          <p:nvSpPr>
            <p:cNvPr id="12" name="矩形 11"/>
            <p:cNvSpPr/>
            <p:nvPr/>
          </p:nvSpPr>
          <p:spPr>
            <a:xfrm>
              <a:off x="3756426" y="1951233"/>
              <a:ext cx="3938808" cy="3133724"/>
            </a:xfrm>
            <a:prstGeom prst="rect">
              <a:avLst/>
            </a:prstGeom>
            <a:solidFill>
              <a:schemeClr val="accent1"/>
            </a:solidFill>
            <a:ln>
              <a:noFill/>
            </a:ln>
            <a:scene3d>
              <a:camera prst="isometricTopUp">
                <a:rot lat="18538529" lon="19134282" rev="3600000"/>
              </a:camera>
              <a:lightRig rig="threePt" dir="t">
                <a:rot lat="0" lon="0" rev="0"/>
              </a:lightRig>
            </a:scene3d>
            <a:sp3d extrusionH="44450">
              <a:extrusionClr>
                <a:srgbClr val="12E8FE"/>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latin typeface="微软雅黑" panose="020B0503020204020204" pitchFamily="34" charset="-122"/>
                <a:ea typeface="微软雅黑" panose="020B0503020204020204" pitchFamily="34" charset="-122"/>
                <a:cs typeface="+mn-ea"/>
                <a:sym typeface="+mn-lt"/>
              </a:endParaRPr>
            </a:p>
          </p:txBody>
        </p:sp>
        <p:sp>
          <p:nvSpPr>
            <p:cNvPr id="13" name="矩形 12"/>
            <p:cNvSpPr/>
            <p:nvPr/>
          </p:nvSpPr>
          <p:spPr>
            <a:xfrm>
              <a:off x="4042505" y="2584366"/>
              <a:ext cx="788880" cy="3133724"/>
            </a:xfrm>
            <a:prstGeom prst="rect">
              <a:avLst/>
            </a:prstGeom>
            <a:solidFill>
              <a:schemeClr val="accent1"/>
            </a:solidFill>
            <a:ln>
              <a:noFill/>
            </a:ln>
            <a:scene3d>
              <a:camera prst="isometricTopUp">
                <a:rot lat="18538529" lon="19134282" rev="3600000"/>
              </a:camera>
              <a:lightRig rig="threePt" dir="t"/>
            </a:scene3d>
            <a:sp3d>
              <a:extrusionClr>
                <a:srgbClr val="6A6A6A"/>
              </a:extrusionClr>
            </a:sp3d>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marL="257175" indent="-257175" algn="ctr">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cs typeface="+mn-ea"/>
                  <a:sym typeface="+mn-lt"/>
                </a:rPr>
                <a:t>在此添加标题</a:t>
              </a:r>
            </a:p>
          </p:txBody>
        </p:sp>
        <p:sp>
          <p:nvSpPr>
            <p:cNvPr id="14" name="矩形 13"/>
            <p:cNvSpPr/>
            <p:nvPr/>
          </p:nvSpPr>
          <p:spPr>
            <a:xfrm>
              <a:off x="4691398" y="2265042"/>
              <a:ext cx="788880" cy="3133724"/>
            </a:xfrm>
            <a:prstGeom prst="rect">
              <a:avLst/>
            </a:prstGeom>
            <a:solidFill>
              <a:schemeClr val="accent2"/>
            </a:solidFill>
            <a:ln>
              <a:noFill/>
            </a:ln>
            <a:scene3d>
              <a:camera prst="isometricTopUp">
                <a:rot lat="18538529" lon="19134282" rev="3600000"/>
              </a:camera>
              <a:lightRig rig="threePt" dir="t"/>
            </a:scene3d>
            <a:sp3d>
              <a:extrusionClr>
                <a:srgbClr val="6A6A6A"/>
              </a:extrusionClr>
            </a:sp3d>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marL="257175" indent="-257175" algn="ctr">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cs typeface="+mn-ea"/>
                  <a:sym typeface="+mn-lt"/>
                </a:rPr>
                <a:t>在此添加标题</a:t>
              </a:r>
            </a:p>
          </p:txBody>
        </p:sp>
      </p:grpSp>
      <p:sp>
        <p:nvSpPr>
          <p:cNvPr id="15" name="任意多边形 14"/>
          <p:cNvSpPr/>
          <p:nvPr/>
        </p:nvSpPr>
        <p:spPr>
          <a:xfrm rot="5400000">
            <a:off x="3757711" y="2603671"/>
            <a:ext cx="1319212" cy="109134"/>
          </a:xfrm>
          <a:custGeom>
            <a:avLst/>
            <a:gdLst>
              <a:gd name="connsiteX0" fmla="*/ 143379 w 2832587"/>
              <a:gd name="connsiteY0" fmla="*/ 188685 h 377372"/>
              <a:gd name="connsiteX1" fmla="*/ 196300 w 2832587"/>
              <a:gd name="connsiteY1" fmla="*/ 241606 h 377372"/>
              <a:gd name="connsiteX2" fmla="*/ 1623283 w 2832587"/>
              <a:gd name="connsiteY2" fmla="*/ 241606 h 377372"/>
              <a:gd name="connsiteX3" fmla="*/ 1676204 w 2832587"/>
              <a:gd name="connsiteY3" fmla="*/ 188685 h 377372"/>
              <a:gd name="connsiteX4" fmla="*/ 1623283 w 2832587"/>
              <a:gd name="connsiteY4" fmla="*/ 135764 h 377372"/>
              <a:gd name="connsiteX5" fmla="*/ 196300 w 2832587"/>
              <a:gd name="connsiteY5" fmla="*/ 135764 h 377372"/>
              <a:gd name="connsiteX6" fmla="*/ 143379 w 2832587"/>
              <a:gd name="connsiteY6" fmla="*/ 188685 h 377372"/>
              <a:gd name="connsiteX7" fmla="*/ 0 w 2832587"/>
              <a:gd name="connsiteY7" fmla="*/ 188686 h 377372"/>
              <a:gd name="connsiteX8" fmla="*/ 14828 w 2832587"/>
              <a:gd name="connsiteY8" fmla="*/ 115241 h 377372"/>
              <a:gd name="connsiteX9" fmla="*/ 188686 w 2832587"/>
              <a:gd name="connsiteY9" fmla="*/ 0 h 377372"/>
              <a:gd name="connsiteX10" fmla="*/ 2643901 w 2832587"/>
              <a:gd name="connsiteY10" fmla="*/ 0 h 377372"/>
              <a:gd name="connsiteX11" fmla="*/ 2832587 w 2832587"/>
              <a:gd name="connsiteY11" fmla="*/ 188686 h 377372"/>
              <a:gd name="connsiteX12" fmla="*/ 2832586 w 2832587"/>
              <a:gd name="connsiteY12" fmla="*/ 188686 h 377372"/>
              <a:gd name="connsiteX13" fmla="*/ 2643900 w 2832587"/>
              <a:gd name="connsiteY13" fmla="*/ 377372 h 377372"/>
              <a:gd name="connsiteX14" fmla="*/ 188686 w 2832587"/>
              <a:gd name="connsiteY14" fmla="*/ 377371 h 377372"/>
              <a:gd name="connsiteX15" fmla="*/ 14828 w 2832587"/>
              <a:gd name="connsiteY15" fmla="*/ 262130 h 377372"/>
              <a:gd name="connsiteX16" fmla="*/ 0 w 2832587"/>
              <a:gd name="connsiteY16" fmla="*/ 188686 h 377372"/>
              <a:gd name="connsiteX17" fmla="*/ 0 w 2832587"/>
              <a:gd name="connsiteY17" fmla="*/ 188685 h 377372"/>
              <a:gd name="connsiteX18" fmla="*/ 0 w 2832587"/>
              <a:gd name="connsiteY18" fmla="*/ 188686 h 37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32587" h="377372">
                <a:moveTo>
                  <a:pt x="143379" y="188685"/>
                </a:moveTo>
                <a:cubicBezTo>
                  <a:pt x="143379" y="217912"/>
                  <a:pt x="167073" y="241606"/>
                  <a:pt x="196300" y="241606"/>
                </a:cubicBezTo>
                <a:lnTo>
                  <a:pt x="1623283" y="241606"/>
                </a:lnTo>
                <a:cubicBezTo>
                  <a:pt x="1652510" y="241606"/>
                  <a:pt x="1676204" y="217912"/>
                  <a:pt x="1676204" y="188685"/>
                </a:cubicBezTo>
                <a:cubicBezTo>
                  <a:pt x="1676204" y="159458"/>
                  <a:pt x="1652510" y="135764"/>
                  <a:pt x="1623283" y="135764"/>
                </a:cubicBezTo>
                <a:lnTo>
                  <a:pt x="196300" y="135764"/>
                </a:lnTo>
                <a:cubicBezTo>
                  <a:pt x="167073" y="135764"/>
                  <a:pt x="143379" y="159458"/>
                  <a:pt x="143379" y="188685"/>
                </a:cubicBezTo>
                <a:close/>
                <a:moveTo>
                  <a:pt x="0" y="188686"/>
                </a:moveTo>
                <a:lnTo>
                  <a:pt x="14828" y="115241"/>
                </a:lnTo>
                <a:cubicBezTo>
                  <a:pt x="43472" y="47519"/>
                  <a:pt x="110530" y="0"/>
                  <a:pt x="188686" y="0"/>
                </a:cubicBezTo>
                <a:lnTo>
                  <a:pt x="2643901" y="0"/>
                </a:lnTo>
                <a:cubicBezTo>
                  <a:pt x="2748109" y="0"/>
                  <a:pt x="2832587" y="84478"/>
                  <a:pt x="2832587" y="188686"/>
                </a:cubicBezTo>
                <a:lnTo>
                  <a:pt x="2832586" y="188686"/>
                </a:lnTo>
                <a:cubicBezTo>
                  <a:pt x="2832586" y="292894"/>
                  <a:pt x="2748108" y="377372"/>
                  <a:pt x="2643900" y="377372"/>
                </a:cubicBezTo>
                <a:lnTo>
                  <a:pt x="188686" y="377371"/>
                </a:lnTo>
                <a:cubicBezTo>
                  <a:pt x="110530" y="377371"/>
                  <a:pt x="43472" y="329852"/>
                  <a:pt x="14828" y="262130"/>
                </a:cubicBezTo>
                <a:close/>
                <a:moveTo>
                  <a:pt x="0" y="188686"/>
                </a:moveTo>
                <a:lnTo>
                  <a:pt x="0" y="188685"/>
                </a:lnTo>
                <a:lnTo>
                  <a:pt x="0" y="188686"/>
                </a:lnTo>
                <a:close/>
              </a:path>
            </a:pathLst>
          </a:custGeom>
          <a:solidFill>
            <a:schemeClr val="bg1"/>
          </a:solidFill>
          <a:ln>
            <a:noFill/>
          </a:ln>
          <a:effectLst>
            <a:outerShdw blurRad="101600" dist="355600" dir="7200000" algn="l" rotWithShape="0">
              <a:prstClr val="black">
                <a:alpha val="10000"/>
              </a:prstClr>
            </a:outerShdw>
          </a:effectLst>
          <a:scene3d>
            <a:camera prst="isometricTopUp">
              <a:rot lat="19946110" lon="2665944" rev="1993791"/>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latin typeface="微软雅黑" panose="020B0503020204020204" pitchFamily="34" charset="-122"/>
              <a:ea typeface="微软雅黑" panose="020B0503020204020204" pitchFamily="34" charset="-122"/>
              <a:cs typeface="+mn-ea"/>
              <a:sym typeface="+mn-lt"/>
            </a:endParaRPr>
          </a:p>
        </p:txBody>
      </p:sp>
      <p:grpSp>
        <p:nvGrpSpPr>
          <p:cNvPr id="4" name="组合 15"/>
          <p:cNvGrpSpPr/>
          <p:nvPr/>
        </p:nvGrpSpPr>
        <p:grpSpPr>
          <a:xfrm>
            <a:off x="4215846" y="1586694"/>
            <a:ext cx="589876" cy="803340"/>
            <a:chOff x="5620395" y="1897251"/>
            <a:chExt cx="786399" cy="1071037"/>
          </a:xfrm>
          <a:solidFill>
            <a:schemeClr val="accent3"/>
          </a:solidFill>
        </p:grpSpPr>
        <p:sp>
          <p:nvSpPr>
            <p:cNvPr id="17" name="矩形 16"/>
            <p:cNvSpPr/>
            <p:nvPr/>
          </p:nvSpPr>
          <p:spPr>
            <a:xfrm>
              <a:off x="5620395" y="1897251"/>
              <a:ext cx="786399" cy="1071037"/>
            </a:xfrm>
            <a:prstGeom prst="rect">
              <a:avLst/>
            </a:prstGeom>
            <a:grpFill/>
            <a:ln>
              <a:noFill/>
            </a:ln>
            <a:effectLst>
              <a:outerShdw blurRad="114300" dist="1054100" dir="7200000" algn="tl" rotWithShape="0">
                <a:prstClr val="black">
                  <a:alpha val="10000"/>
                </a:prstClr>
              </a:outerShdw>
            </a:effectLst>
            <a:scene3d>
              <a:camera prst="isometricTopUp">
                <a:rot lat="18538529" lon="19134282" rev="3600000"/>
              </a:camera>
              <a:lightRig rig="threePt" dir="t">
                <a:rot lat="0" lon="0" rev="1380000"/>
              </a:lightRig>
            </a:scene3d>
            <a:sp3d extrusionH="12700">
              <a:extrusionClr>
                <a:srgbClr val="FFC979"/>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latin typeface="微软雅黑" panose="020B0503020204020204" pitchFamily="34" charset="-122"/>
                <a:ea typeface="微软雅黑" panose="020B0503020204020204" pitchFamily="34" charset="-122"/>
                <a:cs typeface="+mn-ea"/>
                <a:sym typeface="+mn-lt"/>
              </a:endParaRPr>
            </a:p>
          </p:txBody>
        </p:sp>
        <p:sp>
          <p:nvSpPr>
            <p:cNvPr id="18" name="Freeform 48"/>
            <p:cNvSpPr>
              <a:spLocks noEditPoints="1"/>
            </p:cNvSpPr>
            <p:nvPr/>
          </p:nvSpPr>
          <p:spPr bwMode="auto">
            <a:xfrm>
              <a:off x="5796298" y="2199499"/>
              <a:ext cx="404502" cy="439936"/>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grpFill/>
            <a:ln>
              <a:noFill/>
            </a:ln>
            <a:scene3d>
              <a:camera prst="perspectiveContrastingLeftFacing" fov="7200000">
                <a:rot lat="1393739" lon="19325394" rev="18471279"/>
              </a:camera>
              <a:lightRig rig="threePt" dir="t"/>
            </a:scene3d>
          </p:spPr>
          <p:txBody>
            <a:bodyPr vert="horz" wrap="square" lIns="68580" tIns="34290" rIns="68580" bIns="34290" numCol="1" anchor="t" anchorCtr="0" compatLnSpc="1"/>
            <a:lstStyle/>
            <a:p>
              <a:endParaRPr lang="zh-CN" altLang="en-US" sz="1015" dirty="0">
                <a:latin typeface="微软雅黑" panose="020B0503020204020204" pitchFamily="34" charset="-122"/>
                <a:ea typeface="微软雅黑" panose="020B0503020204020204" pitchFamily="34" charset="-122"/>
                <a:cs typeface="+mn-ea"/>
                <a:sym typeface="+mn-lt"/>
              </a:endParaRPr>
            </a:p>
          </p:txBody>
        </p:sp>
      </p:grpSp>
      <p:grpSp>
        <p:nvGrpSpPr>
          <p:cNvPr id="5" name="组合 18"/>
          <p:cNvGrpSpPr/>
          <p:nvPr/>
        </p:nvGrpSpPr>
        <p:grpSpPr>
          <a:xfrm>
            <a:off x="4871925" y="1931210"/>
            <a:ext cx="589876" cy="803340"/>
            <a:chOff x="6495053" y="2356569"/>
            <a:chExt cx="786399" cy="1071037"/>
          </a:xfrm>
        </p:grpSpPr>
        <p:sp>
          <p:nvSpPr>
            <p:cNvPr id="20" name="矩形 19"/>
            <p:cNvSpPr/>
            <p:nvPr/>
          </p:nvSpPr>
          <p:spPr>
            <a:xfrm>
              <a:off x="6495053" y="2356569"/>
              <a:ext cx="786399" cy="1071037"/>
            </a:xfrm>
            <a:prstGeom prst="rect">
              <a:avLst/>
            </a:prstGeom>
            <a:solidFill>
              <a:schemeClr val="accent4"/>
            </a:solidFill>
            <a:ln>
              <a:noFill/>
            </a:ln>
            <a:effectLst>
              <a:outerShdw blurRad="114300" dist="1054100" dir="7200000" algn="tl" rotWithShape="0">
                <a:prstClr val="black">
                  <a:alpha val="10000"/>
                </a:prstClr>
              </a:outerShdw>
            </a:effectLst>
            <a:scene3d>
              <a:camera prst="isometricTopUp">
                <a:rot lat="18538529" lon="19134282" rev="3600000"/>
              </a:camera>
              <a:lightRig rig="threePt" dir="t">
                <a:rot lat="0" lon="0" rev="1380000"/>
              </a:lightRig>
            </a:scene3d>
            <a:sp3d extrusionH="12700">
              <a:extrusionClr>
                <a:srgbClr val="FFC979"/>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latin typeface="微软雅黑" panose="020B0503020204020204" pitchFamily="34" charset="-122"/>
                <a:ea typeface="微软雅黑" panose="020B0503020204020204" pitchFamily="34" charset="-122"/>
                <a:cs typeface="+mn-ea"/>
                <a:sym typeface="+mn-lt"/>
              </a:endParaRPr>
            </a:p>
          </p:txBody>
        </p:sp>
        <p:sp>
          <p:nvSpPr>
            <p:cNvPr id="21" name="Freeform 48"/>
            <p:cNvSpPr>
              <a:spLocks noEditPoints="1"/>
            </p:cNvSpPr>
            <p:nvPr/>
          </p:nvSpPr>
          <p:spPr bwMode="auto">
            <a:xfrm>
              <a:off x="6660601" y="2665769"/>
              <a:ext cx="404502" cy="439936"/>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chemeClr val="bg1"/>
            </a:solidFill>
            <a:ln>
              <a:noFill/>
            </a:ln>
            <a:scene3d>
              <a:camera prst="perspectiveContrastingLeftFacing" fov="7200000">
                <a:rot lat="1393739" lon="19325394" rev="18471279"/>
              </a:camera>
              <a:lightRig rig="threePt" dir="t"/>
            </a:scene3d>
          </p:spPr>
          <p:txBody>
            <a:bodyPr vert="horz" wrap="square" lIns="68580" tIns="34290" rIns="68580" bIns="34290" numCol="1" anchor="t" anchorCtr="0" compatLnSpc="1"/>
            <a:lstStyle/>
            <a:p>
              <a:endParaRPr lang="zh-CN" altLang="en-US" sz="1015" dirty="0">
                <a:latin typeface="微软雅黑" panose="020B0503020204020204" pitchFamily="34" charset="-122"/>
                <a:ea typeface="微软雅黑" panose="020B0503020204020204" pitchFamily="34" charset="-122"/>
                <a:cs typeface="+mn-ea"/>
                <a:sym typeface="+mn-lt"/>
              </a:endParaRPr>
            </a:p>
          </p:txBody>
        </p:sp>
      </p:grpSp>
      <p:grpSp>
        <p:nvGrpSpPr>
          <p:cNvPr id="6" name="组合 21"/>
          <p:cNvGrpSpPr/>
          <p:nvPr/>
        </p:nvGrpSpPr>
        <p:grpSpPr>
          <a:xfrm>
            <a:off x="3081978" y="2016941"/>
            <a:ext cx="589876" cy="803340"/>
            <a:chOff x="4108768" y="2470868"/>
            <a:chExt cx="786399" cy="1071037"/>
          </a:xfrm>
          <a:solidFill>
            <a:schemeClr val="accent2"/>
          </a:solidFill>
        </p:grpSpPr>
        <p:sp>
          <p:nvSpPr>
            <p:cNvPr id="23" name="矩形 22"/>
            <p:cNvSpPr/>
            <p:nvPr/>
          </p:nvSpPr>
          <p:spPr>
            <a:xfrm>
              <a:off x="4108768" y="2470868"/>
              <a:ext cx="786399" cy="1071037"/>
            </a:xfrm>
            <a:prstGeom prst="rect">
              <a:avLst/>
            </a:prstGeom>
            <a:solidFill>
              <a:schemeClr val="bg1"/>
            </a:solidFill>
            <a:ln>
              <a:solidFill>
                <a:schemeClr val="accent2"/>
              </a:solidFill>
            </a:ln>
            <a:effectLst>
              <a:outerShdw blurRad="114300" dist="1054100" dir="7200000" algn="tl" rotWithShape="0">
                <a:prstClr val="black">
                  <a:alpha val="10000"/>
                </a:prstClr>
              </a:outerShdw>
            </a:effectLst>
            <a:scene3d>
              <a:camera prst="isometricTopUp">
                <a:rot lat="18538529" lon="19134282" rev="3600000"/>
              </a:camera>
              <a:lightRig rig="threePt" dir="t">
                <a:rot lat="0" lon="0" rev="1380000"/>
              </a:lightRig>
            </a:scene3d>
            <a:sp3d extrusionH="12700">
              <a:extrusionClr>
                <a:srgbClr val="EC8C8C"/>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latin typeface="微软雅黑" panose="020B0503020204020204" pitchFamily="34" charset="-122"/>
                <a:ea typeface="微软雅黑" panose="020B0503020204020204" pitchFamily="34" charset="-122"/>
                <a:cs typeface="+mn-ea"/>
                <a:sym typeface="+mn-lt"/>
              </a:endParaRPr>
            </a:p>
          </p:txBody>
        </p:sp>
        <p:grpSp>
          <p:nvGrpSpPr>
            <p:cNvPr id="7" name="Group 8"/>
            <p:cNvGrpSpPr>
              <a:grpSpLocks noChangeAspect="1"/>
            </p:cNvGrpSpPr>
            <p:nvPr/>
          </p:nvGrpSpPr>
          <p:grpSpPr bwMode="auto">
            <a:xfrm>
              <a:off x="4339428" y="2817475"/>
              <a:ext cx="298404" cy="301626"/>
              <a:chOff x="4313" y="1262"/>
              <a:chExt cx="463" cy="468"/>
            </a:xfrm>
            <a:grpFill/>
            <a:scene3d>
              <a:camera prst="perspectiveContrastingLeftFacing" fov="7200000">
                <a:rot lat="2076111" lon="19992365" rev="18827702"/>
              </a:camera>
              <a:lightRig rig="threePt" dir="t"/>
            </a:scene3d>
          </p:grpSpPr>
          <p:sp>
            <p:nvSpPr>
              <p:cNvPr id="25" name="Rectangle 9"/>
              <p:cNvSpPr>
                <a:spLocks noChangeArrowheads="1"/>
              </p:cNvSpPr>
              <p:nvPr/>
            </p:nvSpPr>
            <p:spPr bwMode="auto">
              <a:xfrm>
                <a:off x="4603" y="1387"/>
                <a:ext cx="77" cy="3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dirty="0">
                  <a:latin typeface="微软雅黑" panose="020B0503020204020204" pitchFamily="34" charset="-122"/>
                  <a:ea typeface="微软雅黑" panose="020B0503020204020204" pitchFamily="34" charset="-122"/>
                  <a:cs typeface="+mn-ea"/>
                  <a:sym typeface="+mn-lt"/>
                </a:endParaRPr>
              </a:p>
            </p:txBody>
          </p:sp>
          <p:sp>
            <p:nvSpPr>
              <p:cNvPr id="26" name="Rectangle 10"/>
              <p:cNvSpPr>
                <a:spLocks noChangeArrowheads="1"/>
              </p:cNvSpPr>
              <p:nvPr/>
            </p:nvSpPr>
            <p:spPr bwMode="auto">
              <a:xfrm>
                <a:off x="4699" y="1349"/>
                <a:ext cx="77" cy="3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dirty="0">
                  <a:latin typeface="微软雅黑" panose="020B0503020204020204" pitchFamily="34" charset="-122"/>
                  <a:ea typeface="微软雅黑" panose="020B0503020204020204" pitchFamily="34" charset="-122"/>
                  <a:cs typeface="+mn-ea"/>
                  <a:sym typeface="+mn-lt"/>
                </a:endParaRPr>
              </a:p>
            </p:txBody>
          </p:sp>
          <p:sp>
            <p:nvSpPr>
              <p:cNvPr id="27" name="Rectangle 11"/>
              <p:cNvSpPr>
                <a:spLocks noChangeArrowheads="1"/>
              </p:cNvSpPr>
              <p:nvPr/>
            </p:nvSpPr>
            <p:spPr bwMode="auto">
              <a:xfrm>
                <a:off x="4515" y="1447"/>
                <a:ext cx="76" cy="2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dirty="0">
                  <a:latin typeface="微软雅黑" panose="020B0503020204020204" pitchFamily="34" charset="-122"/>
                  <a:ea typeface="微软雅黑" panose="020B0503020204020204" pitchFamily="34" charset="-122"/>
                  <a:cs typeface="+mn-ea"/>
                  <a:sym typeface="+mn-lt"/>
                </a:endParaRPr>
              </a:p>
            </p:txBody>
          </p:sp>
          <p:sp>
            <p:nvSpPr>
              <p:cNvPr id="28" name="Rectangle 12"/>
              <p:cNvSpPr>
                <a:spLocks noChangeArrowheads="1"/>
              </p:cNvSpPr>
              <p:nvPr/>
            </p:nvSpPr>
            <p:spPr bwMode="auto">
              <a:xfrm>
                <a:off x="4423" y="1486"/>
                <a:ext cx="80" cy="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dirty="0">
                  <a:latin typeface="微软雅黑" panose="020B0503020204020204" pitchFamily="34" charset="-122"/>
                  <a:ea typeface="微软雅黑" panose="020B0503020204020204" pitchFamily="34" charset="-122"/>
                  <a:cs typeface="+mn-ea"/>
                  <a:sym typeface="+mn-lt"/>
                </a:endParaRPr>
              </a:p>
            </p:txBody>
          </p:sp>
          <p:sp>
            <p:nvSpPr>
              <p:cNvPr id="29" name="Rectangle 13"/>
              <p:cNvSpPr>
                <a:spLocks noChangeArrowheads="1"/>
              </p:cNvSpPr>
              <p:nvPr/>
            </p:nvSpPr>
            <p:spPr bwMode="auto">
              <a:xfrm>
                <a:off x="4335" y="1565"/>
                <a:ext cx="76" cy="1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dirty="0">
                  <a:latin typeface="微软雅黑" panose="020B0503020204020204" pitchFamily="34" charset="-122"/>
                  <a:ea typeface="微软雅黑" panose="020B0503020204020204" pitchFamily="34" charset="-122"/>
                  <a:cs typeface="+mn-ea"/>
                  <a:sym typeface="+mn-lt"/>
                </a:endParaRPr>
              </a:p>
            </p:txBody>
          </p:sp>
          <p:sp>
            <p:nvSpPr>
              <p:cNvPr id="30" name="Freeform 14"/>
              <p:cNvSpPr/>
              <p:nvPr/>
            </p:nvSpPr>
            <p:spPr bwMode="auto">
              <a:xfrm>
                <a:off x="4313" y="1277"/>
                <a:ext cx="298" cy="247"/>
              </a:xfrm>
              <a:custGeom>
                <a:avLst/>
                <a:gdLst>
                  <a:gd name="T0" fmla="*/ 0 w 298"/>
                  <a:gd name="T1" fmla="*/ 240 h 247"/>
                  <a:gd name="T2" fmla="*/ 290 w 298"/>
                  <a:gd name="T3" fmla="*/ 0 h 247"/>
                  <a:gd name="T4" fmla="*/ 298 w 298"/>
                  <a:gd name="T5" fmla="*/ 7 h 247"/>
                  <a:gd name="T6" fmla="*/ 7 w 298"/>
                  <a:gd name="T7" fmla="*/ 247 h 247"/>
                  <a:gd name="T8" fmla="*/ 0 w 298"/>
                  <a:gd name="T9" fmla="*/ 240 h 247"/>
                  <a:gd name="T10" fmla="*/ 0 w 298"/>
                  <a:gd name="T11" fmla="*/ 240 h 247"/>
                </a:gdLst>
                <a:ahLst/>
                <a:cxnLst>
                  <a:cxn ang="0">
                    <a:pos x="T0" y="T1"/>
                  </a:cxn>
                  <a:cxn ang="0">
                    <a:pos x="T2" y="T3"/>
                  </a:cxn>
                  <a:cxn ang="0">
                    <a:pos x="T4" y="T5"/>
                  </a:cxn>
                  <a:cxn ang="0">
                    <a:pos x="T6" y="T7"/>
                  </a:cxn>
                  <a:cxn ang="0">
                    <a:pos x="T8" y="T9"/>
                  </a:cxn>
                  <a:cxn ang="0">
                    <a:pos x="T10" y="T11"/>
                  </a:cxn>
                </a:cxnLst>
                <a:rect l="0" t="0" r="r" b="b"/>
                <a:pathLst>
                  <a:path w="298" h="247">
                    <a:moveTo>
                      <a:pt x="0" y="240"/>
                    </a:moveTo>
                    <a:lnTo>
                      <a:pt x="290" y="0"/>
                    </a:lnTo>
                    <a:lnTo>
                      <a:pt x="298" y="7"/>
                    </a:lnTo>
                    <a:lnTo>
                      <a:pt x="7" y="247"/>
                    </a:lnTo>
                    <a:lnTo>
                      <a:pt x="0" y="240"/>
                    </a:lnTo>
                    <a:lnTo>
                      <a:pt x="0" y="2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dirty="0">
                  <a:latin typeface="微软雅黑" panose="020B0503020204020204" pitchFamily="34" charset="-122"/>
                  <a:ea typeface="微软雅黑" panose="020B0503020204020204" pitchFamily="34" charset="-122"/>
                  <a:cs typeface="+mn-ea"/>
                  <a:sym typeface="+mn-lt"/>
                </a:endParaRPr>
              </a:p>
            </p:txBody>
          </p:sp>
          <p:sp>
            <p:nvSpPr>
              <p:cNvPr id="31" name="Freeform 15"/>
              <p:cNvSpPr/>
              <p:nvPr/>
            </p:nvSpPr>
            <p:spPr bwMode="auto">
              <a:xfrm>
                <a:off x="4567" y="1262"/>
                <a:ext cx="65" cy="58"/>
              </a:xfrm>
              <a:custGeom>
                <a:avLst/>
                <a:gdLst>
                  <a:gd name="T0" fmla="*/ 0 w 65"/>
                  <a:gd name="T1" fmla="*/ 3 h 58"/>
                  <a:gd name="T2" fmla="*/ 65 w 65"/>
                  <a:gd name="T3" fmla="*/ 0 h 58"/>
                  <a:gd name="T4" fmla="*/ 36 w 65"/>
                  <a:gd name="T5" fmla="*/ 58 h 58"/>
                  <a:gd name="T6" fmla="*/ 0 w 65"/>
                  <a:gd name="T7" fmla="*/ 3 h 58"/>
                </a:gdLst>
                <a:ahLst/>
                <a:cxnLst>
                  <a:cxn ang="0">
                    <a:pos x="T0" y="T1"/>
                  </a:cxn>
                  <a:cxn ang="0">
                    <a:pos x="T2" y="T3"/>
                  </a:cxn>
                  <a:cxn ang="0">
                    <a:pos x="T4" y="T5"/>
                  </a:cxn>
                  <a:cxn ang="0">
                    <a:pos x="T6" y="T7"/>
                  </a:cxn>
                </a:cxnLst>
                <a:rect l="0" t="0" r="r" b="b"/>
                <a:pathLst>
                  <a:path w="65" h="58">
                    <a:moveTo>
                      <a:pt x="0" y="3"/>
                    </a:moveTo>
                    <a:lnTo>
                      <a:pt x="65" y="0"/>
                    </a:lnTo>
                    <a:lnTo>
                      <a:pt x="36" y="58"/>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dirty="0">
                  <a:latin typeface="微软雅黑" panose="020B0503020204020204" pitchFamily="34" charset="-122"/>
                  <a:ea typeface="微软雅黑" panose="020B0503020204020204" pitchFamily="34" charset="-122"/>
                  <a:cs typeface="+mn-ea"/>
                  <a:sym typeface="+mn-lt"/>
                </a:endParaRPr>
              </a:p>
            </p:txBody>
          </p:sp>
        </p:grpSp>
      </p:grpSp>
      <p:grpSp>
        <p:nvGrpSpPr>
          <p:cNvPr id="8" name="组合 31"/>
          <p:cNvGrpSpPr/>
          <p:nvPr/>
        </p:nvGrpSpPr>
        <p:grpSpPr>
          <a:xfrm>
            <a:off x="2577015" y="2390034"/>
            <a:ext cx="589876" cy="803340"/>
            <a:chOff x="3435572" y="2968288"/>
            <a:chExt cx="786399" cy="1071037"/>
          </a:xfrm>
          <a:solidFill>
            <a:schemeClr val="accent3"/>
          </a:solidFill>
        </p:grpSpPr>
        <p:sp>
          <p:nvSpPr>
            <p:cNvPr id="33" name="矩形 32"/>
            <p:cNvSpPr/>
            <p:nvPr/>
          </p:nvSpPr>
          <p:spPr>
            <a:xfrm>
              <a:off x="3435572" y="2968288"/>
              <a:ext cx="786399" cy="1071037"/>
            </a:xfrm>
            <a:prstGeom prst="rect">
              <a:avLst/>
            </a:prstGeom>
            <a:grpFill/>
            <a:ln>
              <a:noFill/>
            </a:ln>
            <a:effectLst>
              <a:outerShdw blurRad="114300" dist="673100" dir="7200000" algn="tl" rotWithShape="0">
                <a:prstClr val="black">
                  <a:alpha val="17000"/>
                </a:prstClr>
              </a:outerShdw>
            </a:effectLst>
            <a:scene3d>
              <a:camera prst="isometricTopUp">
                <a:rot lat="18538529" lon="19134282" rev="3600000"/>
              </a:camera>
              <a:lightRig rig="threePt" dir="t">
                <a:rot lat="0" lon="0" rev="1380000"/>
              </a:lightRig>
            </a:scene3d>
            <a:sp3d extrusionH="12700">
              <a:extrusionClr>
                <a:srgbClr val="08D4EA"/>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latin typeface="微软雅黑" panose="020B0503020204020204" pitchFamily="34" charset="-122"/>
                <a:ea typeface="微软雅黑" panose="020B0503020204020204" pitchFamily="34" charset="-122"/>
                <a:cs typeface="+mn-ea"/>
                <a:sym typeface="+mn-lt"/>
              </a:endParaRPr>
            </a:p>
          </p:txBody>
        </p:sp>
        <p:sp>
          <p:nvSpPr>
            <p:cNvPr id="34" name="Freeform 28"/>
            <p:cNvSpPr>
              <a:spLocks noEditPoints="1"/>
            </p:cNvSpPr>
            <p:nvPr/>
          </p:nvSpPr>
          <p:spPr bwMode="auto">
            <a:xfrm>
              <a:off x="3658827" y="3323536"/>
              <a:ext cx="373545" cy="302578"/>
            </a:xfrm>
            <a:custGeom>
              <a:avLst/>
              <a:gdLst>
                <a:gd name="T0" fmla="*/ 114 w 200"/>
                <a:gd name="T1" fmla="*/ 17 h 161"/>
                <a:gd name="T2" fmla="*/ 18 w 200"/>
                <a:gd name="T3" fmla="*/ 50 h 161"/>
                <a:gd name="T4" fmla="*/ 51 w 200"/>
                <a:gd name="T5" fmla="*/ 146 h 161"/>
                <a:gd name="T6" fmla="*/ 138 w 200"/>
                <a:gd name="T7" fmla="*/ 127 h 161"/>
                <a:gd name="T8" fmla="*/ 186 w 200"/>
                <a:gd name="T9" fmla="*/ 150 h 161"/>
                <a:gd name="T10" fmla="*/ 200 w 200"/>
                <a:gd name="T11" fmla="*/ 122 h 161"/>
                <a:gd name="T12" fmla="*/ 152 w 200"/>
                <a:gd name="T13" fmla="*/ 98 h 161"/>
                <a:gd name="T14" fmla="*/ 114 w 200"/>
                <a:gd name="T15" fmla="*/ 17 h 161"/>
                <a:gd name="T16" fmla="*/ 127 w 200"/>
                <a:gd name="T17" fmla="*/ 103 h 161"/>
                <a:gd name="T18" fmla="*/ 61 w 200"/>
                <a:gd name="T19" fmla="*/ 126 h 161"/>
                <a:gd name="T20" fmla="*/ 38 w 200"/>
                <a:gd name="T21" fmla="*/ 60 h 161"/>
                <a:gd name="T22" fmla="*/ 104 w 200"/>
                <a:gd name="T23" fmla="*/ 37 h 161"/>
                <a:gd name="T24" fmla="*/ 127 w 200"/>
                <a:gd name="T25" fmla="*/ 10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161">
                  <a:moveTo>
                    <a:pt x="114" y="17"/>
                  </a:moveTo>
                  <a:cubicBezTo>
                    <a:pt x="78" y="0"/>
                    <a:pt x="35" y="15"/>
                    <a:pt x="18" y="50"/>
                  </a:cubicBezTo>
                  <a:cubicBezTo>
                    <a:pt x="0" y="86"/>
                    <a:pt x="15" y="129"/>
                    <a:pt x="51" y="146"/>
                  </a:cubicBezTo>
                  <a:cubicBezTo>
                    <a:pt x="81" y="161"/>
                    <a:pt x="118" y="152"/>
                    <a:pt x="138" y="127"/>
                  </a:cubicBezTo>
                  <a:cubicBezTo>
                    <a:pt x="186" y="150"/>
                    <a:pt x="186" y="150"/>
                    <a:pt x="186" y="150"/>
                  </a:cubicBezTo>
                  <a:cubicBezTo>
                    <a:pt x="200" y="122"/>
                    <a:pt x="200" y="122"/>
                    <a:pt x="200" y="122"/>
                  </a:cubicBezTo>
                  <a:cubicBezTo>
                    <a:pt x="152" y="98"/>
                    <a:pt x="152" y="98"/>
                    <a:pt x="152" y="98"/>
                  </a:cubicBezTo>
                  <a:cubicBezTo>
                    <a:pt x="160" y="66"/>
                    <a:pt x="145" y="32"/>
                    <a:pt x="114" y="17"/>
                  </a:cubicBezTo>
                  <a:close/>
                  <a:moveTo>
                    <a:pt x="127" y="103"/>
                  </a:moveTo>
                  <a:cubicBezTo>
                    <a:pt x="115" y="128"/>
                    <a:pt x="85" y="138"/>
                    <a:pt x="61" y="126"/>
                  </a:cubicBezTo>
                  <a:cubicBezTo>
                    <a:pt x="36" y="114"/>
                    <a:pt x="26" y="84"/>
                    <a:pt x="38" y="60"/>
                  </a:cubicBezTo>
                  <a:cubicBezTo>
                    <a:pt x="50" y="35"/>
                    <a:pt x="80" y="25"/>
                    <a:pt x="104" y="37"/>
                  </a:cubicBezTo>
                  <a:cubicBezTo>
                    <a:pt x="129" y="49"/>
                    <a:pt x="139" y="79"/>
                    <a:pt x="127" y="103"/>
                  </a:cubicBezTo>
                  <a:close/>
                </a:path>
              </a:pathLst>
            </a:custGeom>
            <a:solidFill>
              <a:schemeClr val="bg1"/>
            </a:solidFill>
            <a:ln>
              <a:noFill/>
            </a:ln>
            <a:scene3d>
              <a:camera prst="isometricOffAxis1Top">
                <a:rot lat="2076000" lon="19980000" rev="18828000"/>
              </a:camera>
              <a:lightRig rig="threePt" dir="t"/>
            </a:scene3d>
          </p:spPr>
          <p:txBody>
            <a:bodyPr vert="horz" wrap="square" lIns="68580" tIns="34290" rIns="68580" bIns="34290" numCol="1" anchor="t" anchorCtr="0" compatLnSpc="1"/>
            <a:lstStyle/>
            <a:p>
              <a:endParaRPr lang="zh-CN" altLang="en-US" sz="1015" dirty="0">
                <a:latin typeface="微软雅黑" panose="020B0503020204020204" pitchFamily="34" charset="-122"/>
                <a:ea typeface="微软雅黑" panose="020B0503020204020204" pitchFamily="34" charset="-122"/>
                <a:cs typeface="+mn-ea"/>
                <a:sym typeface="+mn-lt"/>
              </a:endParaRPr>
            </a:p>
          </p:txBody>
        </p:sp>
      </p:grpSp>
      <p:grpSp>
        <p:nvGrpSpPr>
          <p:cNvPr id="11" name="组合 34"/>
          <p:cNvGrpSpPr/>
          <p:nvPr/>
        </p:nvGrpSpPr>
        <p:grpSpPr>
          <a:xfrm>
            <a:off x="5525483" y="989191"/>
            <a:ext cx="633160" cy="2350474"/>
            <a:chOff x="7366351" y="1100639"/>
            <a:chExt cx="844103" cy="3133724"/>
          </a:xfrm>
        </p:grpSpPr>
        <p:sp>
          <p:nvSpPr>
            <p:cNvPr id="36" name="矩形 35"/>
            <p:cNvSpPr/>
            <p:nvPr/>
          </p:nvSpPr>
          <p:spPr>
            <a:xfrm>
              <a:off x="7366351" y="1100639"/>
              <a:ext cx="194092" cy="3133724"/>
            </a:xfrm>
            <a:prstGeom prst="rect">
              <a:avLst/>
            </a:prstGeom>
            <a:solidFill>
              <a:schemeClr val="bg1">
                <a:lumMod val="50000"/>
              </a:schemeClr>
            </a:solidFill>
            <a:ln>
              <a:noFill/>
            </a:ln>
            <a:scene3d>
              <a:camera prst="isometricTopUp">
                <a:rot lat="18538529" lon="19134282" rev="3600000"/>
              </a:camera>
              <a:lightRig rig="threePt" dir="t"/>
            </a:scene3d>
            <a:sp3d>
              <a:extrusionClr>
                <a:srgbClr val="6A6A6A"/>
              </a:extrusionClr>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050" dirty="0">
                  <a:latin typeface="微软雅黑" panose="020B0503020204020204" pitchFamily="34" charset="-122"/>
                  <a:ea typeface="微软雅黑" panose="020B0503020204020204" pitchFamily="34" charset="-122"/>
                  <a:cs typeface="+mn-ea"/>
                  <a:sym typeface="+mn-lt"/>
                </a:rPr>
                <a:t>                                                   97</a:t>
              </a:r>
              <a:r>
                <a:rPr lang="en-US" altLang="zh-CN" sz="675" dirty="0">
                  <a:latin typeface="微软雅黑" panose="020B0503020204020204" pitchFamily="34" charset="-122"/>
                  <a:ea typeface="微软雅黑" panose="020B0503020204020204" pitchFamily="34" charset="-122"/>
                  <a:cs typeface="+mn-ea"/>
                  <a:sym typeface="+mn-lt"/>
                </a:rPr>
                <a:t>%</a:t>
              </a:r>
              <a:endParaRPr lang="zh-CN" altLang="en-US" sz="675" dirty="0">
                <a:latin typeface="微软雅黑" panose="020B0503020204020204" pitchFamily="34" charset="-122"/>
                <a:ea typeface="微软雅黑" panose="020B0503020204020204" pitchFamily="34" charset="-122"/>
                <a:cs typeface="+mn-ea"/>
                <a:sym typeface="+mn-lt"/>
              </a:endParaRPr>
            </a:p>
          </p:txBody>
        </p:sp>
        <p:sp>
          <p:nvSpPr>
            <p:cNvPr id="37" name="矩形 36"/>
            <p:cNvSpPr/>
            <p:nvPr/>
          </p:nvSpPr>
          <p:spPr>
            <a:xfrm>
              <a:off x="8100894" y="2872393"/>
              <a:ext cx="109560" cy="384965"/>
            </a:xfrm>
            <a:prstGeom prst="rect">
              <a:avLst/>
            </a:prstGeom>
            <a:solidFill>
              <a:schemeClr val="bg1"/>
            </a:solidFill>
            <a:ln>
              <a:noFill/>
            </a:ln>
            <a:scene3d>
              <a:camera prst="isometricTopUp">
                <a:rot lat="18538529" lon="19134282" rev="3600000"/>
              </a:camera>
              <a:lightRig rig="threePt" dir="t"/>
            </a:scene3d>
            <a:sp3d>
              <a:extrusionClr>
                <a:srgbClr val="6A6A6A"/>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latin typeface="微软雅黑" panose="020B0503020204020204" pitchFamily="34" charset="-122"/>
                <a:ea typeface="微软雅黑" panose="020B0503020204020204" pitchFamily="34" charset="-122"/>
                <a:cs typeface="+mn-ea"/>
                <a:sym typeface="+mn-lt"/>
              </a:endParaRPr>
            </a:p>
          </p:txBody>
        </p:sp>
      </p:grpSp>
      <p:grpSp>
        <p:nvGrpSpPr>
          <p:cNvPr id="16" name="组合 37"/>
          <p:cNvGrpSpPr/>
          <p:nvPr/>
        </p:nvGrpSpPr>
        <p:grpSpPr>
          <a:xfrm flipV="1">
            <a:off x="5498142" y="3703390"/>
            <a:ext cx="72211" cy="443454"/>
            <a:chOff x="9553066" y="1851576"/>
            <a:chExt cx="96268" cy="591226"/>
          </a:xfrm>
        </p:grpSpPr>
        <p:sp>
          <p:nvSpPr>
            <p:cNvPr id="39" name="椭圆 38"/>
            <p:cNvSpPr/>
            <p:nvPr/>
          </p:nvSpPr>
          <p:spPr>
            <a:xfrm>
              <a:off x="9553066" y="2346534"/>
              <a:ext cx="96268" cy="962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latin typeface="微软雅黑" panose="020B0503020204020204" pitchFamily="34" charset="-122"/>
                <a:ea typeface="微软雅黑" panose="020B0503020204020204" pitchFamily="34" charset="-122"/>
                <a:cs typeface="+mn-ea"/>
                <a:sym typeface="+mn-lt"/>
              </a:endParaRPr>
            </a:p>
          </p:txBody>
        </p:sp>
        <p:cxnSp>
          <p:nvCxnSpPr>
            <p:cNvPr id="40" name="直接连接符 39"/>
            <p:cNvCxnSpPr>
              <a:stCxn id="39" idx="0"/>
            </p:cNvCxnSpPr>
            <p:nvPr/>
          </p:nvCxnSpPr>
          <p:spPr>
            <a:xfrm flipV="1">
              <a:off x="9601200" y="1851576"/>
              <a:ext cx="0" cy="49495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40"/>
          <p:cNvGrpSpPr/>
          <p:nvPr/>
        </p:nvGrpSpPr>
        <p:grpSpPr>
          <a:xfrm>
            <a:off x="4054264" y="1294290"/>
            <a:ext cx="72211" cy="443454"/>
            <a:chOff x="9553066" y="1851576"/>
            <a:chExt cx="96268" cy="591226"/>
          </a:xfrm>
        </p:grpSpPr>
        <p:sp>
          <p:nvSpPr>
            <p:cNvPr id="42" name="椭圆 41"/>
            <p:cNvSpPr/>
            <p:nvPr/>
          </p:nvSpPr>
          <p:spPr>
            <a:xfrm>
              <a:off x="9553066" y="2346534"/>
              <a:ext cx="96268" cy="962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latin typeface="微软雅黑" panose="020B0503020204020204" pitchFamily="34" charset="-122"/>
                <a:ea typeface="微软雅黑" panose="020B0503020204020204" pitchFamily="34" charset="-122"/>
                <a:cs typeface="+mn-ea"/>
                <a:sym typeface="+mn-lt"/>
              </a:endParaRPr>
            </a:p>
          </p:txBody>
        </p:sp>
        <p:cxnSp>
          <p:nvCxnSpPr>
            <p:cNvPr id="43" name="直接连接符 42"/>
            <p:cNvCxnSpPr>
              <a:stCxn id="42" idx="0"/>
            </p:cNvCxnSpPr>
            <p:nvPr/>
          </p:nvCxnSpPr>
          <p:spPr>
            <a:xfrm flipV="1">
              <a:off x="9601200" y="1851576"/>
              <a:ext cx="0" cy="49495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up 23"/>
          <p:cNvGrpSpPr/>
          <p:nvPr/>
        </p:nvGrpSpPr>
        <p:grpSpPr>
          <a:xfrm>
            <a:off x="2450391" y="1818532"/>
            <a:ext cx="321249" cy="280048"/>
            <a:chOff x="7540014" y="4306907"/>
            <a:chExt cx="389342" cy="339426"/>
          </a:xfrm>
          <a:solidFill>
            <a:schemeClr val="bg1">
              <a:lumMod val="65000"/>
            </a:schemeClr>
          </a:solidFill>
        </p:grpSpPr>
        <p:sp>
          <p:nvSpPr>
            <p:cNvPr id="45" name="Freeform 110"/>
            <p:cNvSpPr/>
            <p:nvPr/>
          </p:nvSpPr>
          <p:spPr bwMode="auto">
            <a:xfrm>
              <a:off x="7799575" y="4409234"/>
              <a:ext cx="102328" cy="102328"/>
            </a:xfrm>
            <a:custGeom>
              <a:avLst/>
              <a:gdLst>
                <a:gd name="T0" fmla="*/ 0 w 41"/>
                <a:gd name="T1" fmla="*/ 39 h 41"/>
                <a:gd name="T2" fmla="*/ 3 w 41"/>
                <a:gd name="T3" fmla="*/ 41 h 41"/>
                <a:gd name="T4" fmla="*/ 41 w 41"/>
                <a:gd name="T5" fmla="*/ 3 h 41"/>
                <a:gd name="T6" fmla="*/ 39 w 41"/>
                <a:gd name="T7" fmla="*/ 0 h 41"/>
                <a:gd name="T8" fmla="*/ 0 w 41"/>
                <a:gd name="T9" fmla="*/ 39 h 41"/>
              </a:gdLst>
              <a:ahLst/>
              <a:cxnLst>
                <a:cxn ang="0">
                  <a:pos x="T0" y="T1"/>
                </a:cxn>
                <a:cxn ang="0">
                  <a:pos x="T2" y="T3"/>
                </a:cxn>
                <a:cxn ang="0">
                  <a:pos x="T4" y="T5"/>
                </a:cxn>
                <a:cxn ang="0">
                  <a:pos x="T6" y="T7"/>
                </a:cxn>
                <a:cxn ang="0">
                  <a:pos x="T8" y="T9"/>
                </a:cxn>
              </a:cxnLst>
              <a:rect l="0" t="0" r="r" b="b"/>
              <a:pathLst>
                <a:path w="41" h="41">
                  <a:moveTo>
                    <a:pt x="0" y="39"/>
                  </a:moveTo>
                  <a:lnTo>
                    <a:pt x="3" y="41"/>
                  </a:lnTo>
                  <a:lnTo>
                    <a:pt x="41" y="3"/>
                  </a:lnTo>
                  <a:lnTo>
                    <a:pt x="39" y="0"/>
                  </a:lnTo>
                  <a:lnTo>
                    <a:pt x="0"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dirty="0">
                <a:latin typeface="微软雅黑" panose="020B0503020204020204" pitchFamily="34" charset="-122"/>
                <a:ea typeface="微软雅黑" panose="020B0503020204020204" pitchFamily="34" charset="-122"/>
                <a:cs typeface="+mn-ea"/>
                <a:sym typeface="+mn-lt"/>
              </a:endParaRPr>
            </a:p>
          </p:txBody>
        </p:sp>
        <p:sp>
          <p:nvSpPr>
            <p:cNvPr id="46" name="Freeform 111"/>
            <p:cNvSpPr/>
            <p:nvPr/>
          </p:nvSpPr>
          <p:spPr bwMode="auto">
            <a:xfrm>
              <a:off x="7777112" y="4381780"/>
              <a:ext cx="109814" cy="114806"/>
            </a:xfrm>
            <a:custGeom>
              <a:avLst/>
              <a:gdLst>
                <a:gd name="T0" fmla="*/ 37 w 44"/>
                <a:gd name="T1" fmla="*/ 0 h 46"/>
                <a:gd name="T2" fmla="*/ 0 w 44"/>
                <a:gd name="T3" fmla="*/ 39 h 46"/>
                <a:gd name="T4" fmla="*/ 6 w 44"/>
                <a:gd name="T5" fmla="*/ 46 h 46"/>
                <a:gd name="T6" fmla="*/ 44 w 44"/>
                <a:gd name="T7" fmla="*/ 8 h 46"/>
                <a:gd name="T8" fmla="*/ 37 w 44"/>
                <a:gd name="T9" fmla="*/ 0 h 46"/>
              </a:gdLst>
              <a:ahLst/>
              <a:cxnLst>
                <a:cxn ang="0">
                  <a:pos x="T0" y="T1"/>
                </a:cxn>
                <a:cxn ang="0">
                  <a:pos x="T2" y="T3"/>
                </a:cxn>
                <a:cxn ang="0">
                  <a:pos x="T4" y="T5"/>
                </a:cxn>
                <a:cxn ang="0">
                  <a:pos x="T6" y="T7"/>
                </a:cxn>
                <a:cxn ang="0">
                  <a:pos x="T8" y="T9"/>
                </a:cxn>
              </a:cxnLst>
              <a:rect l="0" t="0" r="r" b="b"/>
              <a:pathLst>
                <a:path w="44" h="46">
                  <a:moveTo>
                    <a:pt x="37" y="0"/>
                  </a:moveTo>
                  <a:lnTo>
                    <a:pt x="0" y="39"/>
                  </a:lnTo>
                  <a:lnTo>
                    <a:pt x="6" y="46"/>
                  </a:lnTo>
                  <a:lnTo>
                    <a:pt x="44" y="8"/>
                  </a:lnTo>
                  <a:lnTo>
                    <a:pt x="3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dirty="0">
                <a:latin typeface="微软雅黑" panose="020B0503020204020204" pitchFamily="34" charset="-122"/>
                <a:ea typeface="微软雅黑" panose="020B0503020204020204" pitchFamily="34" charset="-122"/>
                <a:cs typeface="+mn-ea"/>
                <a:sym typeface="+mn-lt"/>
              </a:endParaRPr>
            </a:p>
          </p:txBody>
        </p:sp>
        <p:sp>
          <p:nvSpPr>
            <p:cNvPr id="47" name="Freeform 112"/>
            <p:cNvSpPr/>
            <p:nvPr/>
          </p:nvSpPr>
          <p:spPr bwMode="auto">
            <a:xfrm>
              <a:off x="7757146" y="4366805"/>
              <a:ext cx="104823" cy="104823"/>
            </a:xfrm>
            <a:custGeom>
              <a:avLst/>
              <a:gdLst>
                <a:gd name="T0" fmla="*/ 0 w 42"/>
                <a:gd name="T1" fmla="*/ 38 h 42"/>
                <a:gd name="T2" fmla="*/ 4 w 42"/>
                <a:gd name="T3" fmla="*/ 42 h 42"/>
                <a:gd name="T4" fmla="*/ 42 w 42"/>
                <a:gd name="T5" fmla="*/ 4 h 42"/>
                <a:gd name="T6" fmla="*/ 38 w 42"/>
                <a:gd name="T7" fmla="*/ 0 h 42"/>
                <a:gd name="T8" fmla="*/ 0 w 42"/>
                <a:gd name="T9" fmla="*/ 38 h 42"/>
              </a:gdLst>
              <a:ahLst/>
              <a:cxnLst>
                <a:cxn ang="0">
                  <a:pos x="T0" y="T1"/>
                </a:cxn>
                <a:cxn ang="0">
                  <a:pos x="T2" y="T3"/>
                </a:cxn>
                <a:cxn ang="0">
                  <a:pos x="T4" y="T5"/>
                </a:cxn>
                <a:cxn ang="0">
                  <a:pos x="T6" y="T7"/>
                </a:cxn>
                <a:cxn ang="0">
                  <a:pos x="T8" y="T9"/>
                </a:cxn>
              </a:cxnLst>
              <a:rect l="0" t="0" r="r" b="b"/>
              <a:pathLst>
                <a:path w="42" h="42">
                  <a:moveTo>
                    <a:pt x="0" y="38"/>
                  </a:moveTo>
                  <a:lnTo>
                    <a:pt x="4" y="42"/>
                  </a:lnTo>
                  <a:lnTo>
                    <a:pt x="42" y="4"/>
                  </a:lnTo>
                  <a:lnTo>
                    <a:pt x="38" y="0"/>
                  </a:ln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dirty="0">
                <a:latin typeface="微软雅黑" panose="020B0503020204020204" pitchFamily="34" charset="-122"/>
                <a:ea typeface="微软雅黑" panose="020B0503020204020204" pitchFamily="34" charset="-122"/>
                <a:cs typeface="+mn-ea"/>
                <a:sym typeface="+mn-lt"/>
              </a:endParaRPr>
            </a:p>
          </p:txBody>
        </p:sp>
        <p:sp>
          <p:nvSpPr>
            <p:cNvPr id="48" name="Freeform 113"/>
            <p:cNvSpPr/>
            <p:nvPr/>
          </p:nvSpPr>
          <p:spPr bwMode="auto">
            <a:xfrm>
              <a:off x="7729693" y="4469133"/>
              <a:ext cx="69882" cy="69882"/>
            </a:xfrm>
            <a:custGeom>
              <a:avLst/>
              <a:gdLst>
                <a:gd name="T0" fmla="*/ 28 w 28"/>
                <a:gd name="T1" fmla="*/ 20 h 28"/>
                <a:gd name="T2" fmla="*/ 8 w 28"/>
                <a:gd name="T3" fmla="*/ 0 h 28"/>
                <a:gd name="T4" fmla="*/ 0 w 28"/>
                <a:gd name="T5" fmla="*/ 20 h 28"/>
                <a:gd name="T6" fmla="*/ 9 w 28"/>
                <a:gd name="T7" fmla="*/ 28 h 28"/>
                <a:gd name="T8" fmla="*/ 28 w 28"/>
                <a:gd name="T9" fmla="*/ 20 h 28"/>
              </a:gdLst>
              <a:ahLst/>
              <a:cxnLst>
                <a:cxn ang="0">
                  <a:pos x="T0" y="T1"/>
                </a:cxn>
                <a:cxn ang="0">
                  <a:pos x="T2" y="T3"/>
                </a:cxn>
                <a:cxn ang="0">
                  <a:pos x="T4" y="T5"/>
                </a:cxn>
                <a:cxn ang="0">
                  <a:pos x="T6" y="T7"/>
                </a:cxn>
                <a:cxn ang="0">
                  <a:pos x="T8" y="T9"/>
                </a:cxn>
              </a:cxnLst>
              <a:rect l="0" t="0" r="r" b="b"/>
              <a:pathLst>
                <a:path w="28" h="28">
                  <a:moveTo>
                    <a:pt x="28" y="20"/>
                  </a:moveTo>
                  <a:lnTo>
                    <a:pt x="8" y="0"/>
                  </a:lnTo>
                  <a:lnTo>
                    <a:pt x="0" y="20"/>
                  </a:lnTo>
                  <a:lnTo>
                    <a:pt x="9" y="28"/>
                  </a:lnTo>
                  <a:lnTo>
                    <a:pt x="28"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dirty="0">
                <a:latin typeface="微软雅黑" panose="020B0503020204020204" pitchFamily="34" charset="-122"/>
                <a:ea typeface="微软雅黑" panose="020B0503020204020204" pitchFamily="34" charset="-122"/>
                <a:cs typeface="+mn-ea"/>
                <a:sym typeface="+mn-lt"/>
              </a:endParaRPr>
            </a:p>
          </p:txBody>
        </p:sp>
        <p:sp>
          <p:nvSpPr>
            <p:cNvPr id="49" name="Freeform 114"/>
            <p:cNvSpPr/>
            <p:nvPr/>
          </p:nvSpPr>
          <p:spPr bwMode="auto">
            <a:xfrm>
              <a:off x="7712222" y="4526535"/>
              <a:ext cx="34941" cy="32446"/>
            </a:xfrm>
            <a:custGeom>
              <a:avLst/>
              <a:gdLst>
                <a:gd name="T0" fmla="*/ 0 w 14"/>
                <a:gd name="T1" fmla="*/ 13 h 13"/>
                <a:gd name="T2" fmla="*/ 14 w 14"/>
                <a:gd name="T3" fmla="*/ 6 h 13"/>
                <a:gd name="T4" fmla="*/ 6 w 14"/>
                <a:gd name="T5" fmla="*/ 0 h 13"/>
                <a:gd name="T6" fmla="*/ 0 w 14"/>
                <a:gd name="T7" fmla="*/ 13 h 13"/>
              </a:gdLst>
              <a:ahLst/>
              <a:cxnLst>
                <a:cxn ang="0">
                  <a:pos x="T0" y="T1"/>
                </a:cxn>
                <a:cxn ang="0">
                  <a:pos x="T2" y="T3"/>
                </a:cxn>
                <a:cxn ang="0">
                  <a:pos x="T4" y="T5"/>
                </a:cxn>
                <a:cxn ang="0">
                  <a:pos x="T6" y="T7"/>
                </a:cxn>
              </a:cxnLst>
              <a:rect l="0" t="0" r="r" b="b"/>
              <a:pathLst>
                <a:path w="14" h="13">
                  <a:moveTo>
                    <a:pt x="0" y="13"/>
                  </a:moveTo>
                  <a:lnTo>
                    <a:pt x="14" y="6"/>
                  </a:lnTo>
                  <a:lnTo>
                    <a:pt x="6" y="0"/>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dirty="0">
                <a:latin typeface="微软雅黑" panose="020B0503020204020204" pitchFamily="34" charset="-122"/>
                <a:ea typeface="微软雅黑" panose="020B0503020204020204" pitchFamily="34" charset="-122"/>
                <a:cs typeface="+mn-ea"/>
                <a:sym typeface="+mn-lt"/>
              </a:endParaRPr>
            </a:p>
          </p:txBody>
        </p:sp>
        <p:sp>
          <p:nvSpPr>
            <p:cNvPr id="50" name="Freeform 115"/>
            <p:cNvSpPr/>
            <p:nvPr/>
          </p:nvSpPr>
          <p:spPr bwMode="auto">
            <a:xfrm>
              <a:off x="7859474" y="4341848"/>
              <a:ext cx="69882" cy="69882"/>
            </a:xfrm>
            <a:custGeom>
              <a:avLst/>
              <a:gdLst>
                <a:gd name="T0" fmla="*/ 7 w 28"/>
                <a:gd name="T1" fmla="*/ 0 h 28"/>
                <a:gd name="T2" fmla="*/ 0 w 28"/>
                <a:gd name="T3" fmla="*/ 8 h 28"/>
                <a:gd name="T4" fmla="*/ 20 w 28"/>
                <a:gd name="T5" fmla="*/ 28 h 28"/>
                <a:gd name="T6" fmla="*/ 28 w 28"/>
                <a:gd name="T7" fmla="*/ 20 h 28"/>
                <a:gd name="T8" fmla="*/ 7 w 28"/>
                <a:gd name="T9" fmla="*/ 0 h 28"/>
              </a:gdLst>
              <a:ahLst/>
              <a:cxnLst>
                <a:cxn ang="0">
                  <a:pos x="T0" y="T1"/>
                </a:cxn>
                <a:cxn ang="0">
                  <a:pos x="T2" y="T3"/>
                </a:cxn>
                <a:cxn ang="0">
                  <a:pos x="T4" y="T5"/>
                </a:cxn>
                <a:cxn ang="0">
                  <a:pos x="T6" y="T7"/>
                </a:cxn>
                <a:cxn ang="0">
                  <a:pos x="T8" y="T9"/>
                </a:cxn>
              </a:cxnLst>
              <a:rect l="0" t="0" r="r" b="b"/>
              <a:pathLst>
                <a:path w="28" h="28">
                  <a:moveTo>
                    <a:pt x="7" y="0"/>
                  </a:moveTo>
                  <a:lnTo>
                    <a:pt x="0" y="8"/>
                  </a:lnTo>
                  <a:lnTo>
                    <a:pt x="20" y="28"/>
                  </a:lnTo>
                  <a:lnTo>
                    <a:pt x="28" y="2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dirty="0">
                <a:latin typeface="微软雅黑" panose="020B0503020204020204" pitchFamily="34" charset="-122"/>
                <a:ea typeface="微软雅黑" panose="020B0503020204020204" pitchFamily="34" charset="-122"/>
                <a:cs typeface="+mn-ea"/>
                <a:sym typeface="+mn-lt"/>
              </a:endParaRPr>
            </a:p>
          </p:txBody>
        </p:sp>
        <p:sp>
          <p:nvSpPr>
            <p:cNvPr id="51" name="Freeform 116"/>
            <p:cNvSpPr/>
            <p:nvPr/>
          </p:nvSpPr>
          <p:spPr bwMode="auto">
            <a:xfrm>
              <a:off x="7540014" y="4306907"/>
              <a:ext cx="279527" cy="339426"/>
            </a:xfrm>
            <a:custGeom>
              <a:avLst/>
              <a:gdLst>
                <a:gd name="T0" fmla="*/ 104 w 112"/>
                <a:gd name="T1" fmla="*/ 101 h 136"/>
                <a:gd name="T2" fmla="*/ 83 w 112"/>
                <a:gd name="T3" fmla="*/ 101 h 136"/>
                <a:gd name="T4" fmla="*/ 83 w 112"/>
                <a:gd name="T5" fmla="*/ 129 h 136"/>
                <a:gd name="T6" fmla="*/ 7 w 112"/>
                <a:gd name="T7" fmla="*/ 129 h 136"/>
                <a:gd name="T8" fmla="*/ 7 w 112"/>
                <a:gd name="T9" fmla="*/ 32 h 136"/>
                <a:gd name="T10" fmla="*/ 104 w 112"/>
                <a:gd name="T11" fmla="*/ 32 h 136"/>
                <a:gd name="T12" fmla="*/ 104 w 112"/>
                <a:gd name="T13" fmla="*/ 40 h 136"/>
                <a:gd name="T14" fmla="*/ 112 w 112"/>
                <a:gd name="T15" fmla="*/ 32 h 136"/>
                <a:gd name="T16" fmla="*/ 112 w 112"/>
                <a:gd name="T17" fmla="*/ 6 h 136"/>
                <a:gd name="T18" fmla="*/ 97 w 112"/>
                <a:gd name="T19" fmla="*/ 6 h 136"/>
                <a:gd name="T20" fmla="*/ 97 w 112"/>
                <a:gd name="T21" fmla="*/ 20 h 136"/>
                <a:gd name="T22" fmla="*/ 95 w 112"/>
                <a:gd name="T23" fmla="*/ 20 h 136"/>
                <a:gd name="T24" fmla="*/ 95 w 112"/>
                <a:gd name="T25" fmla="*/ 0 h 136"/>
                <a:gd name="T26" fmla="*/ 89 w 112"/>
                <a:gd name="T27" fmla="*/ 0 h 136"/>
                <a:gd name="T28" fmla="*/ 89 w 112"/>
                <a:gd name="T29" fmla="*/ 20 h 136"/>
                <a:gd name="T30" fmla="*/ 87 w 112"/>
                <a:gd name="T31" fmla="*/ 20 h 136"/>
                <a:gd name="T32" fmla="*/ 87 w 112"/>
                <a:gd name="T33" fmla="*/ 6 h 136"/>
                <a:gd name="T34" fmla="*/ 79 w 112"/>
                <a:gd name="T35" fmla="*/ 6 h 136"/>
                <a:gd name="T36" fmla="*/ 79 w 112"/>
                <a:gd name="T37" fmla="*/ 20 h 136"/>
                <a:gd name="T38" fmla="*/ 76 w 112"/>
                <a:gd name="T39" fmla="*/ 20 h 136"/>
                <a:gd name="T40" fmla="*/ 76 w 112"/>
                <a:gd name="T41" fmla="*/ 0 h 136"/>
                <a:gd name="T42" fmla="*/ 72 w 112"/>
                <a:gd name="T43" fmla="*/ 0 h 136"/>
                <a:gd name="T44" fmla="*/ 72 w 112"/>
                <a:gd name="T45" fmla="*/ 20 h 136"/>
                <a:gd name="T46" fmla="*/ 68 w 112"/>
                <a:gd name="T47" fmla="*/ 20 h 136"/>
                <a:gd name="T48" fmla="*/ 68 w 112"/>
                <a:gd name="T49" fmla="*/ 6 h 136"/>
                <a:gd name="T50" fmla="*/ 60 w 112"/>
                <a:gd name="T51" fmla="*/ 6 h 136"/>
                <a:gd name="T52" fmla="*/ 60 w 112"/>
                <a:gd name="T53" fmla="*/ 20 h 136"/>
                <a:gd name="T54" fmla="*/ 57 w 112"/>
                <a:gd name="T55" fmla="*/ 20 h 136"/>
                <a:gd name="T56" fmla="*/ 57 w 112"/>
                <a:gd name="T57" fmla="*/ 0 h 136"/>
                <a:gd name="T58" fmla="*/ 53 w 112"/>
                <a:gd name="T59" fmla="*/ 0 h 136"/>
                <a:gd name="T60" fmla="*/ 53 w 112"/>
                <a:gd name="T61" fmla="*/ 20 h 136"/>
                <a:gd name="T62" fmla="*/ 51 w 112"/>
                <a:gd name="T63" fmla="*/ 20 h 136"/>
                <a:gd name="T64" fmla="*/ 51 w 112"/>
                <a:gd name="T65" fmla="*/ 6 h 136"/>
                <a:gd name="T66" fmla="*/ 43 w 112"/>
                <a:gd name="T67" fmla="*/ 6 h 136"/>
                <a:gd name="T68" fmla="*/ 43 w 112"/>
                <a:gd name="T69" fmla="*/ 20 h 136"/>
                <a:gd name="T70" fmla="*/ 40 w 112"/>
                <a:gd name="T71" fmla="*/ 20 h 136"/>
                <a:gd name="T72" fmla="*/ 40 w 112"/>
                <a:gd name="T73" fmla="*/ 0 h 136"/>
                <a:gd name="T74" fmla="*/ 35 w 112"/>
                <a:gd name="T75" fmla="*/ 0 h 136"/>
                <a:gd name="T76" fmla="*/ 35 w 112"/>
                <a:gd name="T77" fmla="*/ 20 h 136"/>
                <a:gd name="T78" fmla="*/ 32 w 112"/>
                <a:gd name="T79" fmla="*/ 20 h 136"/>
                <a:gd name="T80" fmla="*/ 32 w 112"/>
                <a:gd name="T81" fmla="*/ 6 h 136"/>
                <a:gd name="T82" fmla="*/ 25 w 112"/>
                <a:gd name="T83" fmla="*/ 6 h 136"/>
                <a:gd name="T84" fmla="*/ 25 w 112"/>
                <a:gd name="T85" fmla="*/ 20 h 136"/>
                <a:gd name="T86" fmla="*/ 23 w 112"/>
                <a:gd name="T87" fmla="*/ 20 h 136"/>
                <a:gd name="T88" fmla="*/ 23 w 112"/>
                <a:gd name="T89" fmla="*/ 0 h 136"/>
                <a:gd name="T90" fmla="*/ 17 w 112"/>
                <a:gd name="T91" fmla="*/ 0 h 136"/>
                <a:gd name="T92" fmla="*/ 17 w 112"/>
                <a:gd name="T93" fmla="*/ 20 h 136"/>
                <a:gd name="T94" fmla="*/ 15 w 112"/>
                <a:gd name="T95" fmla="*/ 20 h 136"/>
                <a:gd name="T96" fmla="*/ 15 w 112"/>
                <a:gd name="T97" fmla="*/ 6 h 136"/>
                <a:gd name="T98" fmla="*/ 0 w 112"/>
                <a:gd name="T99" fmla="*/ 6 h 136"/>
                <a:gd name="T100" fmla="*/ 0 w 112"/>
                <a:gd name="T101" fmla="*/ 24 h 136"/>
                <a:gd name="T102" fmla="*/ 0 w 112"/>
                <a:gd name="T103" fmla="*/ 28 h 136"/>
                <a:gd name="T104" fmla="*/ 0 w 112"/>
                <a:gd name="T105" fmla="*/ 136 h 136"/>
                <a:gd name="T106" fmla="*/ 89 w 112"/>
                <a:gd name="T107" fmla="*/ 136 h 136"/>
                <a:gd name="T108" fmla="*/ 112 w 112"/>
                <a:gd name="T109" fmla="*/ 110 h 136"/>
                <a:gd name="T110" fmla="*/ 112 w 112"/>
                <a:gd name="T111" fmla="*/ 84 h 136"/>
                <a:gd name="T112" fmla="*/ 104 w 112"/>
                <a:gd name="T113" fmla="*/ 92 h 136"/>
                <a:gd name="T114" fmla="*/ 104 w 112"/>
                <a:gd name="T11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dirty="0">
                <a:latin typeface="微软雅黑" panose="020B0503020204020204" pitchFamily="34" charset="-122"/>
                <a:ea typeface="微软雅黑" panose="020B0503020204020204" pitchFamily="34" charset="-122"/>
                <a:cs typeface="+mn-ea"/>
                <a:sym typeface="+mn-lt"/>
              </a:endParaRPr>
            </a:p>
          </p:txBody>
        </p:sp>
        <p:sp>
          <p:nvSpPr>
            <p:cNvPr id="52" name="Rectangle 117"/>
            <p:cNvSpPr>
              <a:spLocks noChangeArrowheads="1"/>
            </p:cNvSpPr>
            <p:nvPr/>
          </p:nvSpPr>
          <p:spPr bwMode="auto">
            <a:xfrm>
              <a:off x="7589930" y="4421713"/>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en-US" sz="1015" dirty="0">
                <a:latin typeface="微软雅黑" panose="020B0503020204020204" pitchFamily="34" charset="-122"/>
                <a:ea typeface="微软雅黑" panose="020B0503020204020204" pitchFamily="34" charset="-122"/>
                <a:cs typeface="+mn-ea"/>
                <a:sym typeface="+mn-lt"/>
              </a:endParaRPr>
            </a:p>
          </p:txBody>
        </p:sp>
        <p:sp>
          <p:nvSpPr>
            <p:cNvPr id="53" name="Rectangle 118"/>
            <p:cNvSpPr>
              <a:spLocks noChangeArrowheads="1"/>
            </p:cNvSpPr>
            <p:nvPr/>
          </p:nvSpPr>
          <p:spPr bwMode="auto">
            <a:xfrm>
              <a:off x="7589930" y="4461645"/>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en-US" sz="1015" dirty="0">
                <a:latin typeface="微软雅黑" panose="020B0503020204020204" pitchFamily="34" charset="-122"/>
                <a:ea typeface="微软雅黑" panose="020B0503020204020204" pitchFamily="34" charset="-122"/>
                <a:cs typeface="+mn-ea"/>
                <a:sym typeface="+mn-lt"/>
              </a:endParaRPr>
            </a:p>
          </p:txBody>
        </p:sp>
        <p:sp>
          <p:nvSpPr>
            <p:cNvPr id="54" name="Rectangle 119"/>
            <p:cNvSpPr>
              <a:spLocks noChangeArrowheads="1"/>
            </p:cNvSpPr>
            <p:nvPr/>
          </p:nvSpPr>
          <p:spPr bwMode="auto">
            <a:xfrm>
              <a:off x="7589930" y="4506569"/>
              <a:ext cx="109814" cy="14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en-US" sz="1015" dirty="0">
                <a:latin typeface="微软雅黑" panose="020B0503020204020204" pitchFamily="34" charset="-122"/>
                <a:ea typeface="微软雅黑" panose="020B0503020204020204" pitchFamily="34" charset="-122"/>
                <a:cs typeface="+mn-ea"/>
                <a:sym typeface="+mn-lt"/>
              </a:endParaRPr>
            </a:p>
          </p:txBody>
        </p:sp>
        <p:sp>
          <p:nvSpPr>
            <p:cNvPr id="55" name="Rectangle 120"/>
            <p:cNvSpPr>
              <a:spLocks noChangeArrowheads="1"/>
            </p:cNvSpPr>
            <p:nvPr/>
          </p:nvSpPr>
          <p:spPr bwMode="auto">
            <a:xfrm>
              <a:off x="7589930" y="4548998"/>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en-US" sz="1015" dirty="0">
                <a:latin typeface="微软雅黑" panose="020B0503020204020204" pitchFamily="34" charset="-122"/>
                <a:ea typeface="微软雅黑" panose="020B0503020204020204" pitchFamily="34" charset="-122"/>
                <a:cs typeface="+mn-ea"/>
                <a:sym typeface="+mn-lt"/>
              </a:endParaRPr>
            </a:p>
          </p:txBody>
        </p:sp>
      </p:grpSp>
      <p:grpSp>
        <p:nvGrpSpPr>
          <p:cNvPr id="24" name="Group 4"/>
          <p:cNvGrpSpPr>
            <a:grpSpLocks noChangeAspect="1"/>
          </p:cNvGrpSpPr>
          <p:nvPr/>
        </p:nvGrpSpPr>
        <p:grpSpPr bwMode="auto">
          <a:xfrm>
            <a:off x="3929938" y="1030452"/>
            <a:ext cx="311339" cy="209338"/>
            <a:chOff x="3668" y="2046"/>
            <a:chExt cx="348" cy="234"/>
          </a:xfrm>
          <a:solidFill>
            <a:schemeClr val="bg1">
              <a:lumMod val="65000"/>
            </a:schemeClr>
          </a:solidFill>
        </p:grpSpPr>
        <p:sp>
          <p:nvSpPr>
            <p:cNvPr id="57" name="Freeform 5"/>
            <p:cNvSpPr/>
            <p:nvPr/>
          </p:nvSpPr>
          <p:spPr bwMode="auto">
            <a:xfrm>
              <a:off x="3681" y="2046"/>
              <a:ext cx="323" cy="136"/>
            </a:xfrm>
            <a:custGeom>
              <a:avLst/>
              <a:gdLst>
                <a:gd name="T0" fmla="*/ 67 w 134"/>
                <a:gd name="T1" fmla="*/ 56 h 56"/>
                <a:gd name="T2" fmla="*/ 134 w 134"/>
                <a:gd name="T3" fmla="*/ 0 h 56"/>
                <a:gd name="T4" fmla="*/ 133 w 134"/>
                <a:gd name="T5" fmla="*/ 0 h 56"/>
                <a:gd name="T6" fmla="*/ 1 w 134"/>
                <a:gd name="T7" fmla="*/ 0 h 56"/>
                <a:gd name="T8" fmla="*/ 0 w 134"/>
                <a:gd name="T9" fmla="*/ 0 h 56"/>
                <a:gd name="T10" fmla="*/ 67 w 134"/>
                <a:gd name="T11" fmla="*/ 56 h 56"/>
              </a:gdLst>
              <a:ahLst/>
              <a:cxnLst>
                <a:cxn ang="0">
                  <a:pos x="T0" y="T1"/>
                </a:cxn>
                <a:cxn ang="0">
                  <a:pos x="T2" y="T3"/>
                </a:cxn>
                <a:cxn ang="0">
                  <a:pos x="T4" y="T5"/>
                </a:cxn>
                <a:cxn ang="0">
                  <a:pos x="T6" y="T7"/>
                </a:cxn>
                <a:cxn ang="0">
                  <a:pos x="T8" y="T9"/>
                </a:cxn>
                <a:cxn ang="0">
                  <a:pos x="T10" y="T11"/>
                </a:cxn>
              </a:cxnLst>
              <a:rect l="0" t="0" r="r" b="b"/>
              <a:pathLst>
                <a:path w="134" h="56">
                  <a:moveTo>
                    <a:pt x="67" y="56"/>
                  </a:moveTo>
                  <a:cubicBezTo>
                    <a:pt x="134" y="0"/>
                    <a:pt x="134" y="0"/>
                    <a:pt x="134" y="0"/>
                  </a:cubicBezTo>
                  <a:cubicBezTo>
                    <a:pt x="134" y="0"/>
                    <a:pt x="133" y="0"/>
                    <a:pt x="133" y="0"/>
                  </a:cubicBezTo>
                  <a:cubicBezTo>
                    <a:pt x="1" y="0"/>
                    <a:pt x="1" y="0"/>
                    <a:pt x="1" y="0"/>
                  </a:cubicBezTo>
                  <a:cubicBezTo>
                    <a:pt x="1" y="0"/>
                    <a:pt x="0" y="0"/>
                    <a:pt x="0" y="0"/>
                  </a:cubicBezTo>
                  <a:lnTo>
                    <a:pt x="6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dirty="0">
                <a:latin typeface="微软雅黑" panose="020B0503020204020204" pitchFamily="34" charset="-122"/>
                <a:ea typeface="微软雅黑" panose="020B0503020204020204" pitchFamily="34" charset="-122"/>
                <a:cs typeface="+mn-ea"/>
                <a:sym typeface="+mn-lt"/>
              </a:endParaRPr>
            </a:p>
          </p:txBody>
        </p:sp>
        <p:sp>
          <p:nvSpPr>
            <p:cNvPr id="58" name="Freeform 6"/>
            <p:cNvSpPr/>
            <p:nvPr/>
          </p:nvSpPr>
          <p:spPr bwMode="auto">
            <a:xfrm>
              <a:off x="3900" y="2055"/>
              <a:ext cx="116" cy="212"/>
            </a:xfrm>
            <a:custGeom>
              <a:avLst/>
              <a:gdLst>
                <a:gd name="T0" fmla="*/ 48 w 48"/>
                <a:gd name="T1" fmla="*/ 2 h 87"/>
                <a:gd name="T2" fmla="*/ 48 w 48"/>
                <a:gd name="T3" fmla="*/ 0 h 87"/>
                <a:gd name="T4" fmla="*/ 0 w 48"/>
                <a:gd name="T5" fmla="*/ 40 h 87"/>
                <a:gd name="T6" fmla="*/ 48 w 48"/>
                <a:gd name="T7" fmla="*/ 87 h 87"/>
                <a:gd name="T8" fmla="*/ 48 w 48"/>
                <a:gd name="T9" fmla="*/ 86 h 87"/>
                <a:gd name="T10" fmla="*/ 48 w 48"/>
                <a:gd name="T11" fmla="*/ 2 h 87"/>
              </a:gdLst>
              <a:ahLst/>
              <a:cxnLst>
                <a:cxn ang="0">
                  <a:pos x="T0" y="T1"/>
                </a:cxn>
                <a:cxn ang="0">
                  <a:pos x="T2" y="T3"/>
                </a:cxn>
                <a:cxn ang="0">
                  <a:pos x="T4" y="T5"/>
                </a:cxn>
                <a:cxn ang="0">
                  <a:pos x="T6" y="T7"/>
                </a:cxn>
                <a:cxn ang="0">
                  <a:pos x="T8" y="T9"/>
                </a:cxn>
                <a:cxn ang="0">
                  <a:pos x="T10" y="T11"/>
                </a:cxn>
              </a:cxnLst>
              <a:rect l="0" t="0" r="r" b="b"/>
              <a:pathLst>
                <a:path w="48" h="87">
                  <a:moveTo>
                    <a:pt x="48" y="2"/>
                  </a:moveTo>
                  <a:cubicBezTo>
                    <a:pt x="48" y="1"/>
                    <a:pt x="48" y="1"/>
                    <a:pt x="48" y="0"/>
                  </a:cubicBezTo>
                  <a:cubicBezTo>
                    <a:pt x="0" y="40"/>
                    <a:pt x="0" y="40"/>
                    <a:pt x="0" y="40"/>
                  </a:cubicBezTo>
                  <a:cubicBezTo>
                    <a:pt x="48" y="87"/>
                    <a:pt x="48" y="87"/>
                    <a:pt x="48" y="87"/>
                  </a:cubicBezTo>
                  <a:cubicBezTo>
                    <a:pt x="48" y="87"/>
                    <a:pt x="48" y="87"/>
                    <a:pt x="48" y="86"/>
                  </a:cubicBezTo>
                  <a:lnTo>
                    <a:pt x="48"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dirty="0">
                <a:latin typeface="微软雅黑" panose="020B0503020204020204" pitchFamily="34" charset="-122"/>
                <a:ea typeface="微软雅黑" panose="020B0503020204020204" pitchFamily="34" charset="-122"/>
                <a:cs typeface="+mn-ea"/>
                <a:sym typeface="+mn-lt"/>
              </a:endParaRPr>
            </a:p>
          </p:txBody>
        </p:sp>
        <p:sp>
          <p:nvSpPr>
            <p:cNvPr id="59" name="Freeform 7"/>
            <p:cNvSpPr/>
            <p:nvPr/>
          </p:nvSpPr>
          <p:spPr bwMode="auto">
            <a:xfrm>
              <a:off x="3668" y="2055"/>
              <a:ext cx="116" cy="212"/>
            </a:xfrm>
            <a:custGeom>
              <a:avLst/>
              <a:gdLst>
                <a:gd name="T0" fmla="*/ 0 w 48"/>
                <a:gd name="T1" fmla="*/ 0 h 87"/>
                <a:gd name="T2" fmla="*/ 0 w 48"/>
                <a:gd name="T3" fmla="*/ 2 h 87"/>
                <a:gd name="T4" fmla="*/ 0 w 48"/>
                <a:gd name="T5" fmla="*/ 86 h 87"/>
                <a:gd name="T6" fmla="*/ 0 w 48"/>
                <a:gd name="T7" fmla="*/ 87 h 87"/>
                <a:gd name="T8" fmla="*/ 48 w 48"/>
                <a:gd name="T9" fmla="*/ 40 h 87"/>
                <a:gd name="T10" fmla="*/ 0 w 48"/>
                <a:gd name="T11" fmla="*/ 0 h 87"/>
              </a:gdLst>
              <a:ahLst/>
              <a:cxnLst>
                <a:cxn ang="0">
                  <a:pos x="T0" y="T1"/>
                </a:cxn>
                <a:cxn ang="0">
                  <a:pos x="T2" y="T3"/>
                </a:cxn>
                <a:cxn ang="0">
                  <a:pos x="T4" y="T5"/>
                </a:cxn>
                <a:cxn ang="0">
                  <a:pos x="T6" y="T7"/>
                </a:cxn>
                <a:cxn ang="0">
                  <a:pos x="T8" y="T9"/>
                </a:cxn>
                <a:cxn ang="0">
                  <a:pos x="T10" y="T11"/>
                </a:cxn>
              </a:cxnLst>
              <a:rect l="0" t="0" r="r" b="b"/>
              <a:pathLst>
                <a:path w="48" h="87">
                  <a:moveTo>
                    <a:pt x="0" y="0"/>
                  </a:moveTo>
                  <a:cubicBezTo>
                    <a:pt x="0" y="1"/>
                    <a:pt x="0" y="1"/>
                    <a:pt x="0" y="2"/>
                  </a:cubicBezTo>
                  <a:cubicBezTo>
                    <a:pt x="0" y="86"/>
                    <a:pt x="0" y="86"/>
                    <a:pt x="0" y="86"/>
                  </a:cubicBezTo>
                  <a:cubicBezTo>
                    <a:pt x="0" y="87"/>
                    <a:pt x="0" y="87"/>
                    <a:pt x="0" y="87"/>
                  </a:cubicBezTo>
                  <a:cubicBezTo>
                    <a:pt x="48" y="40"/>
                    <a:pt x="48" y="40"/>
                    <a:pt x="48" y="4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dirty="0">
                <a:latin typeface="微软雅黑" panose="020B0503020204020204" pitchFamily="34" charset="-122"/>
                <a:ea typeface="微软雅黑" panose="020B0503020204020204" pitchFamily="34" charset="-122"/>
                <a:cs typeface="+mn-ea"/>
                <a:sym typeface="+mn-lt"/>
              </a:endParaRPr>
            </a:p>
          </p:txBody>
        </p:sp>
        <p:sp>
          <p:nvSpPr>
            <p:cNvPr id="60" name="Freeform 8"/>
            <p:cNvSpPr/>
            <p:nvPr/>
          </p:nvSpPr>
          <p:spPr bwMode="auto">
            <a:xfrm>
              <a:off x="3681" y="2163"/>
              <a:ext cx="323" cy="117"/>
            </a:xfrm>
            <a:custGeom>
              <a:avLst/>
              <a:gdLst>
                <a:gd name="T0" fmla="*/ 86 w 134"/>
                <a:gd name="T1" fmla="*/ 0 h 48"/>
                <a:gd name="T2" fmla="*/ 69 w 134"/>
                <a:gd name="T3" fmla="*/ 14 h 48"/>
                <a:gd name="T4" fmla="*/ 67 w 134"/>
                <a:gd name="T5" fmla="*/ 15 h 48"/>
                <a:gd name="T6" fmla="*/ 65 w 134"/>
                <a:gd name="T7" fmla="*/ 14 h 48"/>
                <a:gd name="T8" fmla="*/ 48 w 134"/>
                <a:gd name="T9" fmla="*/ 0 h 48"/>
                <a:gd name="T10" fmla="*/ 0 w 134"/>
                <a:gd name="T11" fmla="*/ 48 h 48"/>
                <a:gd name="T12" fmla="*/ 1 w 134"/>
                <a:gd name="T13" fmla="*/ 48 h 48"/>
                <a:gd name="T14" fmla="*/ 133 w 134"/>
                <a:gd name="T15" fmla="*/ 48 h 48"/>
                <a:gd name="T16" fmla="*/ 134 w 134"/>
                <a:gd name="T17" fmla="*/ 48 h 48"/>
                <a:gd name="T18" fmla="*/ 86 w 134"/>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48">
                  <a:moveTo>
                    <a:pt x="86" y="0"/>
                  </a:moveTo>
                  <a:cubicBezTo>
                    <a:pt x="69" y="14"/>
                    <a:pt x="69" y="14"/>
                    <a:pt x="69" y="14"/>
                  </a:cubicBezTo>
                  <a:cubicBezTo>
                    <a:pt x="68" y="15"/>
                    <a:pt x="68" y="15"/>
                    <a:pt x="67" y="15"/>
                  </a:cubicBezTo>
                  <a:cubicBezTo>
                    <a:pt x="66" y="15"/>
                    <a:pt x="66" y="15"/>
                    <a:pt x="65" y="14"/>
                  </a:cubicBezTo>
                  <a:cubicBezTo>
                    <a:pt x="48" y="0"/>
                    <a:pt x="48" y="0"/>
                    <a:pt x="48" y="0"/>
                  </a:cubicBezTo>
                  <a:cubicBezTo>
                    <a:pt x="0" y="48"/>
                    <a:pt x="0" y="48"/>
                    <a:pt x="0" y="48"/>
                  </a:cubicBezTo>
                  <a:cubicBezTo>
                    <a:pt x="0" y="48"/>
                    <a:pt x="0" y="48"/>
                    <a:pt x="1" y="48"/>
                  </a:cubicBezTo>
                  <a:cubicBezTo>
                    <a:pt x="133" y="48"/>
                    <a:pt x="133" y="48"/>
                    <a:pt x="133" y="48"/>
                  </a:cubicBezTo>
                  <a:cubicBezTo>
                    <a:pt x="134" y="48"/>
                    <a:pt x="134" y="48"/>
                    <a:pt x="134" y="48"/>
                  </a:cubicBezTo>
                  <a:lnTo>
                    <a:pt x="8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dirty="0">
                <a:latin typeface="微软雅黑" panose="020B0503020204020204" pitchFamily="34" charset="-122"/>
                <a:ea typeface="微软雅黑" panose="020B0503020204020204" pitchFamily="34" charset="-122"/>
                <a:cs typeface="+mn-ea"/>
                <a:sym typeface="+mn-lt"/>
              </a:endParaRPr>
            </a:p>
          </p:txBody>
        </p:sp>
      </p:grpSp>
      <p:grpSp>
        <p:nvGrpSpPr>
          <p:cNvPr id="32" name="Group 11"/>
          <p:cNvGrpSpPr>
            <a:grpSpLocks noChangeAspect="1"/>
          </p:cNvGrpSpPr>
          <p:nvPr/>
        </p:nvGrpSpPr>
        <p:grpSpPr bwMode="auto">
          <a:xfrm rot="18900000">
            <a:off x="6080550" y="1577544"/>
            <a:ext cx="215735" cy="215724"/>
            <a:chOff x="3496" y="1816"/>
            <a:chExt cx="688" cy="688"/>
          </a:xfrm>
          <a:solidFill>
            <a:schemeClr val="bg1">
              <a:lumMod val="65000"/>
            </a:schemeClr>
          </a:solidFill>
        </p:grpSpPr>
        <p:sp>
          <p:nvSpPr>
            <p:cNvPr id="62" name="Freeform 12"/>
            <p:cNvSpPr/>
            <p:nvPr/>
          </p:nvSpPr>
          <p:spPr bwMode="auto">
            <a:xfrm>
              <a:off x="3496" y="2050"/>
              <a:ext cx="454" cy="454"/>
            </a:xfrm>
            <a:custGeom>
              <a:avLst/>
              <a:gdLst>
                <a:gd name="T0" fmla="*/ 0 w 190"/>
                <a:gd name="T1" fmla="*/ 0 h 190"/>
                <a:gd name="T2" fmla="*/ 0 w 190"/>
                <a:gd name="T3" fmla="*/ 56 h 190"/>
                <a:gd name="T4" fmla="*/ 95 w 190"/>
                <a:gd name="T5" fmla="*/ 95 h 190"/>
                <a:gd name="T6" fmla="*/ 135 w 190"/>
                <a:gd name="T7" fmla="*/ 190 h 190"/>
                <a:gd name="T8" fmla="*/ 190 w 190"/>
                <a:gd name="T9" fmla="*/ 190 h 190"/>
                <a:gd name="T10" fmla="*/ 0 w 190"/>
                <a:gd name="T11" fmla="*/ 0 h 190"/>
              </a:gdLst>
              <a:ahLst/>
              <a:cxnLst>
                <a:cxn ang="0">
                  <a:pos x="T0" y="T1"/>
                </a:cxn>
                <a:cxn ang="0">
                  <a:pos x="T2" y="T3"/>
                </a:cxn>
                <a:cxn ang="0">
                  <a:pos x="T4" y="T5"/>
                </a:cxn>
                <a:cxn ang="0">
                  <a:pos x="T6" y="T7"/>
                </a:cxn>
                <a:cxn ang="0">
                  <a:pos x="T8" y="T9"/>
                </a:cxn>
                <a:cxn ang="0">
                  <a:pos x="T10" y="T11"/>
                </a:cxn>
              </a:cxnLst>
              <a:rect l="0" t="0" r="r" b="b"/>
              <a:pathLst>
                <a:path w="190" h="190">
                  <a:moveTo>
                    <a:pt x="0" y="0"/>
                  </a:moveTo>
                  <a:cubicBezTo>
                    <a:pt x="0" y="56"/>
                    <a:pt x="0" y="56"/>
                    <a:pt x="0" y="56"/>
                  </a:cubicBezTo>
                  <a:cubicBezTo>
                    <a:pt x="36" y="56"/>
                    <a:pt x="70" y="70"/>
                    <a:pt x="95" y="95"/>
                  </a:cubicBezTo>
                  <a:cubicBezTo>
                    <a:pt x="120" y="121"/>
                    <a:pt x="134" y="154"/>
                    <a:pt x="135" y="190"/>
                  </a:cubicBezTo>
                  <a:cubicBezTo>
                    <a:pt x="190" y="190"/>
                    <a:pt x="190" y="190"/>
                    <a:pt x="190" y="190"/>
                  </a:cubicBezTo>
                  <a:cubicBezTo>
                    <a:pt x="189" y="85"/>
                    <a:pt x="10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dirty="0">
                <a:latin typeface="微软雅黑" panose="020B0503020204020204" pitchFamily="34" charset="-122"/>
                <a:ea typeface="微软雅黑" panose="020B0503020204020204" pitchFamily="34" charset="-122"/>
                <a:cs typeface="+mn-ea"/>
                <a:sym typeface="+mn-lt"/>
              </a:endParaRPr>
            </a:p>
          </p:txBody>
        </p:sp>
        <p:sp>
          <p:nvSpPr>
            <p:cNvPr id="63" name="Freeform 13"/>
            <p:cNvSpPr/>
            <p:nvPr/>
          </p:nvSpPr>
          <p:spPr bwMode="auto">
            <a:xfrm>
              <a:off x="3496" y="1816"/>
              <a:ext cx="688" cy="688"/>
            </a:xfrm>
            <a:custGeom>
              <a:avLst/>
              <a:gdLst>
                <a:gd name="T0" fmla="*/ 0 w 288"/>
                <a:gd name="T1" fmla="*/ 0 h 288"/>
                <a:gd name="T2" fmla="*/ 0 w 288"/>
                <a:gd name="T3" fmla="*/ 55 h 288"/>
                <a:gd name="T4" fmla="*/ 233 w 288"/>
                <a:gd name="T5" fmla="*/ 288 h 288"/>
                <a:gd name="T6" fmla="*/ 288 w 288"/>
                <a:gd name="T7" fmla="*/ 288 h 288"/>
                <a:gd name="T8" fmla="*/ 0 w 288"/>
                <a:gd name="T9" fmla="*/ 0 h 288"/>
              </a:gdLst>
              <a:ahLst/>
              <a:cxnLst>
                <a:cxn ang="0">
                  <a:pos x="T0" y="T1"/>
                </a:cxn>
                <a:cxn ang="0">
                  <a:pos x="T2" y="T3"/>
                </a:cxn>
                <a:cxn ang="0">
                  <a:pos x="T4" y="T5"/>
                </a:cxn>
                <a:cxn ang="0">
                  <a:pos x="T6" y="T7"/>
                </a:cxn>
                <a:cxn ang="0">
                  <a:pos x="T8" y="T9"/>
                </a:cxn>
              </a:cxnLst>
              <a:rect l="0" t="0" r="r" b="b"/>
              <a:pathLst>
                <a:path w="288" h="288">
                  <a:moveTo>
                    <a:pt x="0" y="0"/>
                  </a:moveTo>
                  <a:cubicBezTo>
                    <a:pt x="0" y="55"/>
                    <a:pt x="0" y="55"/>
                    <a:pt x="0" y="55"/>
                  </a:cubicBezTo>
                  <a:cubicBezTo>
                    <a:pt x="128" y="55"/>
                    <a:pt x="232" y="159"/>
                    <a:pt x="233" y="288"/>
                  </a:cubicBezTo>
                  <a:cubicBezTo>
                    <a:pt x="288" y="288"/>
                    <a:pt x="288" y="288"/>
                    <a:pt x="288" y="288"/>
                  </a:cubicBezTo>
                  <a:cubicBezTo>
                    <a:pt x="287" y="129"/>
                    <a:pt x="158"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dirty="0">
                <a:latin typeface="微软雅黑" panose="020B0503020204020204" pitchFamily="34" charset="-122"/>
                <a:ea typeface="微软雅黑" panose="020B0503020204020204" pitchFamily="34" charset="-122"/>
                <a:cs typeface="+mn-ea"/>
                <a:sym typeface="+mn-lt"/>
              </a:endParaRPr>
            </a:p>
          </p:txBody>
        </p:sp>
        <p:sp>
          <p:nvSpPr>
            <p:cNvPr id="64" name="Oval 14"/>
            <p:cNvSpPr>
              <a:spLocks noChangeArrowheads="1"/>
            </p:cNvSpPr>
            <p:nvPr/>
          </p:nvSpPr>
          <p:spPr bwMode="auto">
            <a:xfrm>
              <a:off x="3496" y="2320"/>
              <a:ext cx="184" cy="18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dirty="0">
                <a:latin typeface="微软雅黑" panose="020B0503020204020204" pitchFamily="34" charset="-122"/>
                <a:ea typeface="微软雅黑" panose="020B0503020204020204" pitchFamily="34" charset="-122"/>
                <a:cs typeface="+mn-ea"/>
                <a:sym typeface="+mn-lt"/>
              </a:endParaRPr>
            </a:p>
          </p:txBody>
        </p:sp>
      </p:grpSp>
      <p:grpSp>
        <p:nvGrpSpPr>
          <p:cNvPr id="35" name="组合 64"/>
          <p:cNvGrpSpPr/>
          <p:nvPr/>
        </p:nvGrpSpPr>
        <p:grpSpPr>
          <a:xfrm>
            <a:off x="6152312" y="1884708"/>
            <a:ext cx="72211" cy="443454"/>
            <a:chOff x="9553066" y="1851576"/>
            <a:chExt cx="96268" cy="591226"/>
          </a:xfrm>
        </p:grpSpPr>
        <p:sp>
          <p:nvSpPr>
            <p:cNvPr id="66" name="椭圆 65"/>
            <p:cNvSpPr/>
            <p:nvPr/>
          </p:nvSpPr>
          <p:spPr>
            <a:xfrm>
              <a:off x="9553066" y="2346534"/>
              <a:ext cx="96268" cy="962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latin typeface="微软雅黑" panose="020B0503020204020204" pitchFamily="34" charset="-122"/>
                <a:ea typeface="微软雅黑" panose="020B0503020204020204" pitchFamily="34" charset="-122"/>
                <a:cs typeface="+mn-ea"/>
                <a:sym typeface="+mn-lt"/>
              </a:endParaRPr>
            </a:p>
          </p:txBody>
        </p:sp>
        <p:cxnSp>
          <p:nvCxnSpPr>
            <p:cNvPr id="67" name="直接连接符 66"/>
            <p:cNvCxnSpPr>
              <a:stCxn id="66" idx="0"/>
            </p:cNvCxnSpPr>
            <p:nvPr/>
          </p:nvCxnSpPr>
          <p:spPr>
            <a:xfrm flipV="1">
              <a:off x="9601200" y="1851576"/>
              <a:ext cx="0" cy="49495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8" name="组合 67"/>
          <p:cNvGrpSpPr/>
          <p:nvPr/>
        </p:nvGrpSpPr>
        <p:grpSpPr>
          <a:xfrm>
            <a:off x="2530758" y="2170787"/>
            <a:ext cx="72211" cy="443454"/>
            <a:chOff x="9553066" y="1851576"/>
            <a:chExt cx="96268" cy="591226"/>
          </a:xfrm>
        </p:grpSpPr>
        <p:sp>
          <p:nvSpPr>
            <p:cNvPr id="69" name="椭圆 68"/>
            <p:cNvSpPr/>
            <p:nvPr/>
          </p:nvSpPr>
          <p:spPr>
            <a:xfrm>
              <a:off x="9553066" y="2346534"/>
              <a:ext cx="96268" cy="962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latin typeface="微软雅黑" panose="020B0503020204020204" pitchFamily="34" charset="-122"/>
                <a:ea typeface="微软雅黑" panose="020B0503020204020204" pitchFamily="34" charset="-122"/>
                <a:cs typeface="+mn-ea"/>
                <a:sym typeface="+mn-lt"/>
              </a:endParaRPr>
            </a:p>
          </p:txBody>
        </p:sp>
        <p:cxnSp>
          <p:nvCxnSpPr>
            <p:cNvPr id="70" name="直接连接符 69"/>
            <p:cNvCxnSpPr>
              <a:stCxn id="69" idx="0"/>
            </p:cNvCxnSpPr>
            <p:nvPr/>
          </p:nvCxnSpPr>
          <p:spPr>
            <a:xfrm flipV="1">
              <a:off x="9601200" y="1851576"/>
              <a:ext cx="0" cy="49495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1" name="Group 17"/>
          <p:cNvGrpSpPr>
            <a:grpSpLocks noChangeAspect="1"/>
          </p:cNvGrpSpPr>
          <p:nvPr/>
        </p:nvGrpSpPr>
        <p:grpSpPr bwMode="auto">
          <a:xfrm>
            <a:off x="5427298" y="4196441"/>
            <a:ext cx="194657" cy="317219"/>
            <a:chOff x="5433" y="2944"/>
            <a:chExt cx="424" cy="691"/>
          </a:xfrm>
          <a:solidFill>
            <a:schemeClr val="bg1">
              <a:lumMod val="65000"/>
            </a:schemeClr>
          </a:solidFill>
        </p:grpSpPr>
        <p:sp>
          <p:nvSpPr>
            <p:cNvPr id="72" name="Freeform 18"/>
            <p:cNvSpPr/>
            <p:nvPr/>
          </p:nvSpPr>
          <p:spPr bwMode="auto">
            <a:xfrm>
              <a:off x="5807" y="2944"/>
              <a:ext cx="19" cy="0"/>
            </a:xfrm>
            <a:custGeom>
              <a:avLst/>
              <a:gdLst>
                <a:gd name="T0" fmla="*/ 0 w 19"/>
                <a:gd name="T1" fmla="*/ 19 w 19"/>
                <a:gd name="T2" fmla="*/ 0 w 19"/>
              </a:gdLst>
              <a:ahLst/>
              <a:cxnLst>
                <a:cxn ang="0">
                  <a:pos x="T0" y="0"/>
                </a:cxn>
                <a:cxn ang="0">
                  <a:pos x="T1" y="0"/>
                </a:cxn>
                <a:cxn ang="0">
                  <a:pos x="T2" y="0"/>
                </a:cxn>
              </a:cxnLst>
              <a:rect l="0" t="0" r="r" b="b"/>
              <a:pathLst>
                <a:path w="19">
                  <a:moveTo>
                    <a:pt x="0" y="0"/>
                  </a:moveTo>
                  <a:lnTo>
                    <a:pt x="19"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dirty="0">
                <a:latin typeface="微软雅黑" panose="020B0503020204020204" pitchFamily="34" charset="-122"/>
                <a:ea typeface="微软雅黑" panose="020B0503020204020204" pitchFamily="34" charset="-122"/>
                <a:cs typeface="+mn-ea"/>
                <a:sym typeface="+mn-lt"/>
              </a:endParaRPr>
            </a:p>
          </p:txBody>
        </p:sp>
        <p:sp>
          <p:nvSpPr>
            <p:cNvPr id="73" name="Line 19"/>
            <p:cNvSpPr>
              <a:spLocks noChangeShapeType="1"/>
            </p:cNvSpPr>
            <p:nvPr/>
          </p:nvSpPr>
          <p:spPr bwMode="auto">
            <a:xfrm>
              <a:off x="5807" y="2944"/>
              <a:ext cx="19"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dirty="0">
                <a:latin typeface="微软雅黑" panose="020B0503020204020204" pitchFamily="34" charset="-122"/>
                <a:ea typeface="微软雅黑" panose="020B0503020204020204" pitchFamily="34" charset="-122"/>
                <a:cs typeface="+mn-ea"/>
                <a:sym typeface="+mn-lt"/>
              </a:endParaRPr>
            </a:p>
          </p:txBody>
        </p:sp>
        <p:sp>
          <p:nvSpPr>
            <p:cNvPr id="74" name="Freeform 20"/>
            <p:cNvSpPr>
              <a:spLocks noEditPoints="1"/>
            </p:cNvSpPr>
            <p:nvPr/>
          </p:nvSpPr>
          <p:spPr bwMode="auto">
            <a:xfrm>
              <a:off x="5433" y="2944"/>
              <a:ext cx="424" cy="691"/>
            </a:xfrm>
            <a:custGeom>
              <a:avLst/>
              <a:gdLst>
                <a:gd name="T0" fmla="*/ 155 w 176"/>
                <a:gd name="T1" fmla="*/ 0 h 289"/>
                <a:gd name="T2" fmla="*/ 22 w 176"/>
                <a:gd name="T3" fmla="*/ 0 h 289"/>
                <a:gd name="T4" fmla="*/ 0 w 176"/>
                <a:gd name="T5" fmla="*/ 21 h 289"/>
                <a:gd name="T6" fmla="*/ 0 w 176"/>
                <a:gd name="T7" fmla="*/ 267 h 289"/>
                <a:gd name="T8" fmla="*/ 22 w 176"/>
                <a:gd name="T9" fmla="*/ 289 h 289"/>
                <a:gd name="T10" fmla="*/ 155 w 176"/>
                <a:gd name="T11" fmla="*/ 289 h 289"/>
                <a:gd name="T12" fmla="*/ 176 w 176"/>
                <a:gd name="T13" fmla="*/ 267 h 289"/>
                <a:gd name="T14" fmla="*/ 176 w 176"/>
                <a:gd name="T15" fmla="*/ 21 h 289"/>
                <a:gd name="T16" fmla="*/ 155 w 176"/>
                <a:gd name="T17" fmla="*/ 0 h 289"/>
                <a:gd name="T18" fmla="*/ 88 w 176"/>
                <a:gd name="T19" fmla="*/ 274 h 289"/>
                <a:gd name="T20" fmla="*/ 75 w 176"/>
                <a:gd name="T21" fmla="*/ 261 h 289"/>
                <a:gd name="T22" fmla="*/ 88 w 176"/>
                <a:gd name="T23" fmla="*/ 247 h 289"/>
                <a:gd name="T24" fmla="*/ 102 w 176"/>
                <a:gd name="T25" fmla="*/ 261 h 289"/>
                <a:gd name="T26" fmla="*/ 88 w 176"/>
                <a:gd name="T27" fmla="*/ 274 h 289"/>
                <a:gd name="T28" fmla="*/ 160 w 176"/>
                <a:gd name="T29" fmla="*/ 233 h 289"/>
                <a:gd name="T30" fmla="*/ 16 w 176"/>
                <a:gd name="T31" fmla="*/ 233 h 289"/>
                <a:gd name="T32" fmla="*/ 16 w 176"/>
                <a:gd name="T33" fmla="*/ 56 h 289"/>
                <a:gd name="T34" fmla="*/ 160 w 176"/>
                <a:gd name="T35" fmla="*/ 56 h 289"/>
                <a:gd name="T36" fmla="*/ 160 w 176"/>
                <a:gd name="T37" fmla="*/ 23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89">
                  <a:moveTo>
                    <a:pt x="155" y="0"/>
                  </a:moveTo>
                  <a:cubicBezTo>
                    <a:pt x="22" y="0"/>
                    <a:pt x="22" y="0"/>
                    <a:pt x="22" y="0"/>
                  </a:cubicBezTo>
                  <a:cubicBezTo>
                    <a:pt x="10" y="0"/>
                    <a:pt x="0" y="9"/>
                    <a:pt x="0" y="21"/>
                  </a:cubicBezTo>
                  <a:cubicBezTo>
                    <a:pt x="0" y="267"/>
                    <a:pt x="0" y="267"/>
                    <a:pt x="0" y="267"/>
                  </a:cubicBezTo>
                  <a:cubicBezTo>
                    <a:pt x="0" y="279"/>
                    <a:pt x="10" y="289"/>
                    <a:pt x="22" y="289"/>
                  </a:cubicBezTo>
                  <a:cubicBezTo>
                    <a:pt x="155" y="289"/>
                    <a:pt x="155" y="289"/>
                    <a:pt x="155" y="289"/>
                  </a:cubicBezTo>
                  <a:cubicBezTo>
                    <a:pt x="167" y="289"/>
                    <a:pt x="176" y="279"/>
                    <a:pt x="176" y="267"/>
                  </a:cubicBezTo>
                  <a:cubicBezTo>
                    <a:pt x="176" y="21"/>
                    <a:pt x="176" y="21"/>
                    <a:pt x="176" y="21"/>
                  </a:cubicBezTo>
                  <a:cubicBezTo>
                    <a:pt x="176" y="9"/>
                    <a:pt x="167" y="0"/>
                    <a:pt x="155" y="0"/>
                  </a:cubicBezTo>
                  <a:close/>
                  <a:moveTo>
                    <a:pt x="88" y="274"/>
                  </a:moveTo>
                  <a:cubicBezTo>
                    <a:pt x="81" y="274"/>
                    <a:pt x="75" y="268"/>
                    <a:pt x="75" y="261"/>
                  </a:cubicBezTo>
                  <a:cubicBezTo>
                    <a:pt x="75" y="253"/>
                    <a:pt x="81" y="247"/>
                    <a:pt x="88" y="247"/>
                  </a:cubicBezTo>
                  <a:cubicBezTo>
                    <a:pt x="96" y="247"/>
                    <a:pt x="102" y="253"/>
                    <a:pt x="102" y="261"/>
                  </a:cubicBezTo>
                  <a:cubicBezTo>
                    <a:pt x="102" y="268"/>
                    <a:pt x="96" y="274"/>
                    <a:pt x="88" y="274"/>
                  </a:cubicBezTo>
                  <a:close/>
                  <a:moveTo>
                    <a:pt x="160" y="233"/>
                  </a:moveTo>
                  <a:cubicBezTo>
                    <a:pt x="16" y="233"/>
                    <a:pt x="16" y="233"/>
                    <a:pt x="16" y="233"/>
                  </a:cubicBezTo>
                  <a:cubicBezTo>
                    <a:pt x="16" y="56"/>
                    <a:pt x="16" y="56"/>
                    <a:pt x="16" y="56"/>
                  </a:cubicBezTo>
                  <a:cubicBezTo>
                    <a:pt x="160" y="56"/>
                    <a:pt x="160" y="56"/>
                    <a:pt x="160" y="56"/>
                  </a:cubicBezTo>
                  <a:lnTo>
                    <a:pt x="160" y="2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dirty="0">
                <a:latin typeface="微软雅黑" panose="020B0503020204020204" pitchFamily="34" charset="-122"/>
                <a:ea typeface="微软雅黑" panose="020B0503020204020204" pitchFamily="34" charset="-122"/>
                <a:cs typeface="+mn-ea"/>
                <a:sym typeface="+mn-lt"/>
              </a:endParaRPr>
            </a:p>
          </p:txBody>
        </p:sp>
      </p:grpSp>
      <p:sp>
        <p:nvSpPr>
          <p:cNvPr id="75" name="文本框 112"/>
          <p:cNvSpPr txBox="1"/>
          <p:nvPr/>
        </p:nvSpPr>
        <p:spPr>
          <a:xfrm>
            <a:off x="683568" y="1756354"/>
            <a:ext cx="1308002" cy="307777"/>
          </a:xfrm>
          <a:prstGeom prst="rect">
            <a:avLst/>
          </a:prstGeom>
          <a:noFill/>
        </p:spPr>
        <p:txBody>
          <a:bodyPr wrap="square" rtlCol="0">
            <a:spAutoFit/>
          </a:bodyPr>
          <a:lstStyle/>
          <a:p>
            <a:r>
              <a:rPr lang="zh-CN" altLang="en-US" sz="1400" dirty="0">
                <a:solidFill>
                  <a:srgbClr val="123E61"/>
                </a:solidFill>
                <a:latin typeface="微软雅黑" panose="020B0503020204020204" pitchFamily="34" charset="-122"/>
                <a:ea typeface="微软雅黑" panose="020B0503020204020204" pitchFamily="34" charset="-122"/>
                <a:cs typeface="+mn-ea"/>
                <a:sym typeface="+mn-lt"/>
              </a:rPr>
              <a:t>在此添加标题</a:t>
            </a:r>
          </a:p>
        </p:txBody>
      </p:sp>
      <p:sp>
        <p:nvSpPr>
          <p:cNvPr id="76" name="文本框 113"/>
          <p:cNvSpPr txBox="1"/>
          <p:nvPr/>
        </p:nvSpPr>
        <p:spPr>
          <a:xfrm>
            <a:off x="674643" y="2008031"/>
            <a:ext cx="1769442" cy="646331"/>
          </a:xfrm>
          <a:prstGeom prst="rect">
            <a:avLst/>
          </a:prstGeom>
          <a:noFill/>
        </p:spPr>
        <p:txBody>
          <a:bodyPr wrap="square" rtlCol="0">
            <a:spAutoFit/>
          </a:bodyPr>
          <a:lstStyle/>
          <a:p>
            <a:pPr algn="just">
              <a:lnSpc>
                <a:spcPct val="120000"/>
              </a:lnSpc>
            </a:pP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单击添加详细文字说明，或复制文本黏贴自此右键只保留文字</a:t>
            </a:r>
          </a:p>
        </p:txBody>
      </p:sp>
      <p:sp>
        <p:nvSpPr>
          <p:cNvPr id="77" name="文本框 115"/>
          <p:cNvSpPr txBox="1"/>
          <p:nvPr/>
        </p:nvSpPr>
        <p:spPr>
          <a:xfrm>
            <a:off x="4287935" y="863982"/>
            <a:ext cx="1442530" cy="307777"/>
          </a:xfrm>
          <a:prstGeom prst="rect">
            <a:avLst/>
          </a:prstGeom>
          <a:noFill/>
        </p:spPr>
        <p:txBody>
          <a:bodyPr wrap="square" rtlCol="0">
            <a:spAutoFit/>
          </a:bodyPr>
          <a:lstStyle/>
          <a:p>
            <a:r>
              <a:rPr lang="zh-CN" altLang="en-US" sz="1400" dirty="0">
                <a:solidFill>
                  <a:srgbClr val="123E61"/>
                </a:solidFill>
                <a:latin typeface="微软雅黑" panose="020B0503020204020204" pitchFamily="34" charset="-122"/>
                <a:ea typeface="微软雅黑" panose="020B0503020204020204" pitchFamily="34" charset="-122"/>
                <a:cs typeface="+mn-ea"/>
                <a:sym typeface="+mn-lt"/>
              </a:rPr>
              <a:t>在此添加标题</a:t>
            </a:r>
          </a:p>
        </p:txBody>
      </p:sp>
      <p:sp>
        <p:nvSpPr>
          <p:cNvPr id="78" name="文本框 116"/>
          <p:cNvSpPr txBox="1"/>
          <p:nvPr/>
        </p:nvSpPr>
        <p:spPr>
          <a:xfrm>
            <a:off x="4284875" y="1115659"/>
            <a:ext cx="1735396" cy="646331"/>
          </a:xfrm>
          <a:prstGeom prst="rect">
            <a:avLst/>
          </a:prstGeom>
          <a:noFill/>
        </p:spPr>
        <p:txBody>
          <a:bodyPr wrap="square" rtlCol="0">
            <a:spAutoFit/>
          </a:bodyPr>
          <a:lstStyle/>
          <a:p>
            <a:pPr algn="just">
              <a:lnSpc>
                <a:spcPct val="120000"/>
              </a:lnSpc>
            </a:pP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单击添加详细文字说明，或复制文本黏贴自此右键只保留文字</a:t>
            </a:r>
          </a:p>
        </p:txBody>
      </p:sp>
      <p:sp>
        <p:nvSpPr>
          <p:cNvPr id="79" name="文本框 118"/>
          <p:cNvSpPr txBox="1"/>
          <p:nvPr/>
        </p:nvSpPr>
        <p:spPr>
          <a:xfrm>
            <a:off x="6319247" y="1532865"/>
            <a:ext cx="1442530" cy="307777"/>
          </a:xfrm>
          <a:prstGeom prst="rect">
            <a:avLst/>
          </a:prstGeom>
          <a:noFill/>
        </p:spPr>
        <p:txBody>
          <a:bodyPr wrap="square" rtlCol="0">
            <a:spAutoFit/>
          </a:bodyPr>
          <a:lstStyle/>
          <a:p>
            <a:r>
              <a:rPr lang="zh-CN" altLang="en-US" sz="1400" dirty="0">
                <a:solidFill>
                  <a:srgbClr val="123E61"/>
                </a:solidFill>
                <a:latin typeface="微软雅黑" panose="020B0503020204020204" pitchFamily="34" charset="-122"/>
                <a:ea typeface="微软雅黑" panose="020B0503020204020204" pitchFamily="34" charset="-122"/>
                <a:cs typeface="+mn-ea"/>
                <a:sym typeface="+mn-lt"/>
              </a:rPr>
              <a:t>在此添加标题</a:t>
            </a:r>
          </a:p>
        </p:txBody>
      </p:sp>
      <p:sp>
        <p:nvSpPr>
          <p:cNvPr id="80" name="文本框 119"/>
          <p:cNvSpPr txBox="1"/>
          <p:nvPr/>
        </p:nvSpPr>
        <p:spPr>
          <a:xfrm>
            <a:off x="6322894" y="1784542"/>
            <a:ext cx="1669486" cy="646331"/>
          </a:xfrm>
          <a:prstGeom prst="rect">
            <a:avLst/>
          </a:prstGeom>
          <a:noFill/>
        </p:spPr>
        <p:txBody>
          <a:bodyPr wrap="square" rtlCol="0">
            <a:spAutoFit/>
          </a:bodyPr>
          <a:lstStyle/>
          <a:p>
            <a:pPr algn="just">
              <a:lnSpc>
                <a:spcPct val="120000"/>
              </a:lnSpc>
            </a:pP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单击添加详细文字说明，或复制文本黏贴自此右键只保留文字</a:t>
            </a:r>
          </a:p>
        </p:txBody>
      </p:sp>
      <p:sp>
        <p:nvSpPr>
          <p:cNvPr id="81" name="文本框 121"/>
          <p:cNvSpPr txBox="1"/>
          <p:nvPr/>
        </p:nvSpPr>
        <p:spPr>
          <a:xfrm>
            <a:off x="5671454" y="3974087"/>
            <a:ext cx="1442530" cy="307777"/>
          </a:xfrm>
          <a:prstGeom prst="rect">
            <a:avLst/>
          </a:prstGeom>
          <a:noFill/>
        </p:spPr>
        <p:txBody>
          <a:bodyPr wrap="square" rtlCol="0">
            <a:spAutoFit/>
          </a:bodyPr>
          <a:lstStyle/>
          <a:p>
            <a:r>
              <a:rPr lang="zh-CN" altLang="en-US" sz="1400" dirty="0">
                <a:solidFill>
                  <a:srgbClr val="123E61"/>
                </a:solidFill>
                <a:latin typeface="微软雅黑" panose="020B0503020204020204" pitchFamily="34" charset="-122"/>
                <a:ea typeface="微软雅黑" panose="020B0503020204020204" pitchFamily="34" charset="-122"/>
                <a:cs typeface="+mn-ea"/>
                <a:sym typeface="+mn-lt"/>
              </a:rPr>
              <a:t>在此添加标题</a:t>
            </a:r>
          </a:p>
        </p:txBody>
      </p:sp>
      <p:sp>
        <p:nvSpPr>
          <p:cNvPr id="82" name="文本框 119"/>
          <p:cNvSpPr txBox="1"/>
          <p:nvPr/>
        </p:nvSpPr>
        <p:spPr>
          <a:xfrm>
            <a:off x="5645704" y="4194465"/>
            <a:ext cx="1744769" cy="646331"/>
          </a:xfrm>
          <a:prstGeom prst="rect">
            <a:avLst/>
          </a:prstGeom>
          <a:noFill/>
        </p:spPr>
        <p:txBody>
          <a:bodyPr wrap="square" rtlCol="0">
            <a:spAutoFit/>
          </a:bodyPr>
          <a:lstStyle/>
          <a:p>
            <a:pPr algn="just">
              <a:lnSpc>
                <a:spcPct val="120000"/>
              </a:lnSpc>
            </a:pP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单击添加详细文字说明，或复制文本黏贴自此右键只保留文字</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ppt_x</p:attrName>
                                        </p:attrNameLst>
                                      </p:cBhvr>
                                      <p:tavLst>
                                        <p:tav tm="0">
                                          <p:val>
                                            <p:strVal val="#ppt_x"/>
                                          </p:val>
                                        </p:tav>
                                        <p:tav tm="100000">
                                          <p:val>
                                            <p:strVal val="#ppt_x"/>
                                          </p:val>
                                        </p:tav>
                                      </p:tavLst>
                                    </p:anim>
                                    <p:anim calcmode="lin" valueType="num">
                                      <p:cBhvr>
                                        <p:cTn id="9" dur="2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42" presetClass="path" presetSubtype="0" repeatCount="3000" accel="50000" decel="50000" autoRev="1" fill="hold" nodeType="afterEffect">
                                  <p:stCondLst>
                                    <p:cond delay="0"/>
                                  </p:stCondLst>
                                  <p:childTnLst>
                                    <p:animMotion origin="layout" path="M -0.00326 0.01759 L -0.00326 0.03056 " pathEditMode="relative" rAng="0" ptsTypes="AA">
                                      <p:cBhvr>
                                        <p:cTn id="12" dur="2000" fill="hold"/>
                                        <p:tgtEl>
                                          <p:spTgt spid="2"/>
                                        </p:tgtEl>
                                        <p:attrNameLst>
                                          <p:attrName>ppt_x</p:attrName>
                                          <p:attrName>ppt_y</p:attrName>
                                        </p:attrNameLst>
                                      </p:cBhvr>
                                      <p:rCtr x="0" y="648"/>
                                    </p:animMotion>
                                  </p:childTnLst>
                                </p:cTn>
                              </p:par>
                              <p:par>
                                <p:cTn id="13" presetID="42"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anim calcmode="lin" valueType="num">
                                      <p:cBhvr>
                                        <p:cTn id="16" dur="500" fill="hold"/>
                                        <p:tgtEl>
                                          <p:spTgt spid="3"/>
                                        </p:tgtEl>
                                        <p:attrNameLst>
                                          <p:attrName>ppt_x</p:attrName>
                                        </p:attrNameLst>
                                      </p:cBhvr>
                                      <p:tavLst>
                                        <p:tav tm="0">
                                          <p:val>
                                            <p:strVal val="#ppt_x"/>
                                          </p:val>
                                        </p:tav>
                                        <p:tav tm="100000">
                                          <p:val>
                                            <p:strVal val="#ppt_x"/>
                                          </p:val>
                                        </p:tav>
                                      </p:tavLst>
                                    </p:anim>
                                    <p:anim calcmode="lin" valueType="num">
                                      <p:cBhvr>
                                        <p:cTn id="17" dur="500" fill="hold"/>
                                        <p:tgtEl>
                                          <p:spTgt spid="3"/>
                                        </p:tgtEl>
                                        <p:attrNameLst>
                                          <p:attrName>ppt_y</p:attrName>
                                        </p:attrNameLst>
                                      </p:cBhvr>
                                      <p:tavLst>
                                        <p:tav tm="0">
                                          <p:val>
                                            <p:strVal val="#ppt_y+.1"/>
                                          </p:val>
                                        </p:tav>
                                        <p:tav tm="100000">
                                          <p:val>
                                            <p:strVal val="#ppt_y"/>
                                          </p:val>
                                        </p:tav>
                                      </p:tavLst>
                                    </p:anim>
                                  </p:childTnLst>
                                </p:cTn>
                              </p:par>
                              <p:par>
                                <p:cTn id="18" presetID="64" presetClass="path" presetSubtype="0" repeatCount="3000" accel="50000" decel="50000" autoRev="1" fill="hold" nodeType="withEffect">
                                  <p:stCondLst>
                                    <p:cond delay="0"/>
                                  </p:stCondLst>
                                  <p:childTnLst>
                                    <p:animMotion origin="layout" path="M 1.04167E-6 0.00046 L 1.04167E-6 0.02961 " pathEditMode="relative" rAng="0" ptsTypes="AA">
                                      <p:cBhvr>
                                        <p:cTn id="19" dur="2000" fill="hold"/>
                                        <p:tgtEl>
                                          <p:spTgt spid="3"/>
                                        </p:tgtEl>
                                        <p:attrNameLst>
                                          <p:attrName>ppt_x</p:attrName>
                                          <p:attrName>ppt_y</p:attrName>
                                        </p:attrNameLst>
                                      </p:cBhvr>
                                      <p:rCtr x="0" y="1458"/>
                                    </p:animMotion>
                                  </p:childTnLst>
                                </p:cTn>
                              </p:par>
                              <p:par>
                                <p:cTn id="20" presetID="10" presetClass="entr" presetSubtype="0" fill="hold" nodeType="withEffect">
                                  <p:stCondLst>
                                    <p:cond delay="5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64" presetClass="path" presetSubtype="0" repeatCount="3000" accel="50000" decel="50000" autoRev="1" fill="hold" nodeType="withEffect">
                                  <p:stCondLst>
                                    <p:cond delay="500"/>
                                  </p:stCondLst>
                                  <p:childTnLst>
                                    <p:animMotion origin="layout" path="M 1.04167E-6 0.00046 L 1.04167E-6 0.02961 " pathEditMode="relative" rAng="0" ptsTypes="AA">
                                      <p:cBhvr>
                                        <p:cTn id="24" dur="2000" fill="hold"/>
                                        <p:tgtEl>
                                          <p:spTgt spid="8"/>
                                        </p:tgtEl>
                                        <p:attrNameLst>
                                          <p:attrName>ppt_x</p:attrName>
                                          <p:attrName>ppt_y</p:attrName>
                                        </p:attrNameLst>
                                      </p:cBhvr>
                                      <p:rCtr x="0" y="1458"/>
                                    </p:animMotion>
                                  </p:childTnLst>
                                </p:cTn>
                              </p:par>
                              <p:par>
                                <p:cTn id="25" presetID="10" presetClass="entr" presetSubtype="0" fill="hold" nodeType="with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64" presetClass="path" presetSubtype="0" repeatCount="3000" accel="50000" decel="50000" autoRev="1" fill="hold" nodeType="withEffect">
                                  <p:stCondLst>
                                    <p:cond delay="250"/>
                                  </p:stCondLst>
                                  <p:childTnLst>
                                    <p:animMotion origin="layout" path="M 1.04167E-6 0.00046 L 1.04167E-6 0.02961 " pathEditMode="relative" rAng="0" ptsTypes="AA">
                                      <p:cBhvr>
                                        <p:cTn id="29" dur="2000" fill="hold"/>
                                        <p:tgtEl>
                                          <p:spTgt spid="6"/>
                                        </p:tgtEl>
                                        <p:attrNameLst>
                                          <p:attrName>ppt_x</p:attrName>
                                          <p:attrName>ppt_y</p:attrName>
                                        </p:attrNameLst>
                                      </p:cBhvr>
                                      <p:rCtr x="0" y="1458"/>
                                    </p:animMotion>
                                  </p:childTnLst>
                                </p:cTn>
                              </p:par>
                              <p:par>
                                <p:cTn id="30" presetID="10" presetClass="entr" presetSubtype="0" fill="hold" grpId="0" nodeType="withEffect">
                                  <p:stCondLst>
                                    <p:cond delay="100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64" presetClass="path" presetSubtype="0" repeatCount="3000" accel="50000" decel="50000" autoRev="1" fill="hold" grpId="1" nodeType="withEffect">
                                  <p:stCondLst>
                                    <p:cond delay="1000"/>
                                  </p:stCondLst>
                                  <p:childTnLst>
                                    <p:animMotion origin="layout" path="M 1.04167E-6 0.00046 L 1.04167E-6 0.02961 " pathEditMode="relative" rAng="0" ptsTypes="AA">
                                      <p:cBhvr>
                                        <p:cTn id="34" dur="2000" fill="hold"/>
                                        <p:tgtEl>
                                          <p:spTgt spid="15"/>
                                        </p:tgtEl>
                                        <p:attrNameLst>
                                          <p:attrName>ppt_x</p:attrName>
                                          <p:attrName>ppt_y</p:attrName>
                                        </p:attrNameLst>
                                      </p:cBhvr>
                                      <p:rCtr x="0" y="1458"/>
                                    </p:animMotion>
                                  </p:childTnLst>
                                </p:cTn>
                              </p:par>
                              <p:par>
                                <p:cTn id="35" presetID="10" presetClass="entr" presetSubtype="0" fill="hold" nodeType="withEffect">
                                  <p:stCondLst>
                                    <p:cond delay="75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par>
                                <p:cTn id="38" presetID="64" presetClass="path" presetSubtype="0" repeatCount="3000" accel="50000" decel="50000" autoRev="1" fill="hold" nodeType="withEffect">
                                  <p:stCondLst>
                                    <p:cond delay="750"/>
                                  </p:stCondLst>
                                  <p:childTnLst>
                                    <p:animMotion origin="layout" path="M 1.04167E-6 0.00046 L 1.04167E-6 0.02961 " pathEditMode="relative" rAng="0" ptsTypes="AA">
                                      <p:cBhvr>
                                        <p:cTn id="39" dur="2000" fill="hold"/>
                                        <p:tgtEl>
                                          <p:spTgt spid="5"/>
                                        </p:tgtEl>
                                        <p:attrNameLst>
                                          <p:attrName>ppt_x</p:attrName>
                                          <p:attrName>ppt_y</p:attrName>
                                        </p:attrNameLst>
                                      </p:cBhvr>
                                      <p:rCtr x="0" y="1458"/>
                                    </p:animMotion>
                                  </p:childTnLst>
                                </p:cTn>
                              </p:par>
                              <p:par>
                                <p:cTn id="40" presetID="10" presetClass="entr" presetSubtype="0" fill="hold" nodeType="withEffect">
                                  <p:stCondLst>
                                    <p:cond delay="125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par>
                                <p:cTn id="43" presetID="64" presetClass="path" presetSubtype="0" repeatCount="3000" accel="50000" decel="50000" autoRev="1" fill="hold" nodeType="withEffect">
                                  <p:stCondLst>
                                    <p:cond delay="1250"/>
                                  </p:stCondLst>
                                  <p:childTnLst>
                                    <p:animMotion origin="layout" path="M 1.04167E-6 0.00046 L 1.04167E-6 0.02961 " pathEditMode="relative" rAng="0" ptsTypes="AA">
                                      <p:cBhvr>
                                        <p:cTn id="44" dur="2000" fill="hold"/>
                                        <p:tgtEl>
                                          <p:spTgt spid="4"/>
                                        </p:tgtEl>
                                        <p:attrNameLst>
                                          <p:attrName>ppt_x</p:attrName>
                                          <p:attrName>ppt_y</p:attrName>
                                        </p:attrNameLst>
                                      </p:cBhvr>
                                      <p:rCtr x="0" y="1458"/>
                                    </p:animMotion>
                                  </p:childTnLst>
                                </p:cTn>
                              </p:par>
                              <p:par>
                                <p:cTn id="45" presetID="10" presetClass="entr" presetSubtype="0" fill="hold" nodeType="withEffect">
                                  <p:stCondLst>
                                    <p:cond delay="100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par>
                                <p:cTn id="48" presetID="64" presetClass="path" presetSubtype="0" repeatCount="3000" accel="50000" decel="50000" autoRev="1" fill="hold" nodeType="withEffect">
                                  <p:stCondLst>
                                    <p:cond delay="1000"/>
                                  </p:stCondLst>
                                  <p:childTnLst>
                                    <p:animMotion origin="layout" path="M 1.04167E-6 0.00046 L 1.04167E-6 0.02961 " pathEditMode="relative" rAng="0" ptsTypes="AA">
                                      <p:cBhvr>
                                        <p:cTn id="49" dur="2000" fill="hold"/>
                                        <p:tgtEl>
                                          <p:spTgt spid="11"/>
                                        </p:tgtEl>
                                        <p:attrNameLst>
                                          <p:attrName>ppt_x</p:attrName>
                                          <p:attrName>ppt_y</p:attrName>
                                        </p:attrNameLst>
                                      </p:cBhvr>
                                      <p:rCtr x="0" y="1458"/>
                                    </p:animMotion>
                                  </p:childTnLst>
                                </p:cTn>
                              </p:par>
                              <p:par>
                                <p:cTn id="50" presetID="22" presetClass="entr" presetSubtype="4" fill="hold" nodeType="withEffect">
                                  <p:stCondLst>
                                    <p:cond delay="3000"/>
                                  </p:stCondLst>
                                  <p:childTnLst>
                                    <p:set>
                                      <p:cBhvr>
                                        <p:cTn id="51" dur="1" fill="hold">
                                          <p:stCondLst>
                                            <p:cond delay="0"/>
                                          </p:stCondLst>
                                        </p:cTn>
                                        <p:tgtEl>
                                          <p:spTgt spid="38"/>
                                        </p:tgtEl>
                                        <p:attrNameLst>
                                          <p:attrName>style.visibility</p:attrName>
                                        </p:attrNameLst>
                                      </p:cBhvr>
                                      <p:to>
                                        <p:strVal val="visible"/>
                                      </p:to>
                                    </p:set>
                                    <p:animEffect transition="in" filter="wipe(down)">
                                      <p:cBhvr>
                                        <p:cTn id="52" dur="500"/>
                                        <p:tgtEl>
                                          <p:spTgt spid="38"/>
                                        </p:tgtEl>
                                      </p:cBhvr>
                                    </p:animEffect>
                                  </p:childTnLst>
                                </p:cTn>
                              </p:par>
                              <p:par>
                                <p:cTn id="53" presetID="22" presetClass="entr" presetSubtype="4" fill="hold" nodeType="withEffect">
                                  <p:stCondLst>
                                    <p:cond delay="3000"/>
                                  </p:stCondLst>
                                  <p:childTnLst>
                                    <p:set>
                                      <p:cBhvr>
                                        <p:cTn id="54" dur="1" fill="hold">
                                          <p:stCondLst>
                                            <p:cond delay="0"/>
                                          </p:stCondLst>
                                        </p:cTn>
                                        <p:tgtEl>
                                          <p:spTgt spid="19"/>
                                        </p:tgtEl>
                                        <p:attrNameLst>
                                          <p:attrName>style.visibility</p:attrName>
                                        </p:attrNameLst>
                                      </p:cBhvr>
                                      <p:to>
                                        <p:strVal val="visible"/>
                                      </p:to>
                                    </p:set>
                                    <p:animEffect transition="in" filter="wipe(down)">
                                      <p:cBhvr>
                                        <p:cTn id="55" dur="500"/>
                                        <p:tgtEl>
                                          <p:spTgt spid="19"/>
                                        </p:tgtEl>
                                      </p:cBhvr>
                                    </p:animEffect>
                                  </p:childTnLst>
                                </p:cTn>
                              </p:par>
                              <p:par>
                                <p:cTn id="56" presetID="22" presetClass="entr" presetSubtype="4" fill="hold" nodeType="withEffect">
                                  <p:stCondLst>
                                    <p:cond delay="3000"/>
                                  </p:stCondLst>
                                  <p:childTnLst>
                                    <p:set>
                                      <p:cBhvr>
                                        <p:cTn id="57" dur="1" fill="hold">
                                          <p:stCondLst>
                                            <p:cond delay="0"/>
                                          </p:stCondLst>
                                        </p:cTn>
                                        <p:tgtEl>
                                          <p:spTgt spid="35"/>
                                        </p:tgtEl>
                                        <p:attrNameLst>
                                          <p:attrName>style.visibility</p:attrName>
                                        </p:attrNameLst>
                                      </p:cBhvr>
                                      <p:to>
                                        <p:strVal val="visible"/>
                                      </p:to>
                                    </p:set>
                                    <p:animEffect transition="in" filter="wipe(down)">
                                      <p:cBhvr>
                                        <p:cTn id="58" dur="500"/>
                                        <p:tgtEl>
                                          <p:spTgt spid="35"/>
                                        </p:tgtEl>
                                      </p:cBhvr>
                                    </p:animEffect>
                                  </p:childTnLst>
                                </p:cTn>
                              </p:par>
                              <p:par>
                                <p:cTn id="59" presetID="22" presetClass="entr" presetSubtype="1" fill="hold" nodeType="withEffect">
                                  <p:stCondLst>
                                    <p:cond delay="3000"/>
                                  </p:stCondLst>
                                  <p:childTnLst>
                                    <p:set>
                                      <p:cBhvr>
                                        <p:cTn id="60" dur="1" fill="hold">
                                          <p:stCondLst>
                                            <p:cond delay="0"/>
                                          </p:stCondLst>
                                        </p:cTn>
                                        <p:tgtEl>
                                          <p:spTgt spid="16"/>
                                        </p:tgtEl>
                                        <p:attrNameLst>
                                          <p:attrName>style.visibility</p:attrName>
                                        </p:attrNameLst>
                                      </p:cBhvr>
                                      <p:to>
                                        <p:strVal val="visible"/>
                                      </p:to>
                                    </p:set>
                                    <p:animEffect transition="in" filter="wipe(up)">
                                      <p:cBhvr>
                                        <p:cTn id="61" dur="500"/>
                                        <p:tgtEl>
                                          <p:spTgt spid="16"/>
                                        </p:tgtEl>
                                      </p:cBhvr>
                                    </p:animEffect>
                                  </p:childTnLst>
                                </p:cTn>
                              </p:par>
                              <p:par>
                                <p:cTn id="62" presetID="10" presetClass="entr" presetSubtype="0" fill="hold" nodeType="withEffect">
                                  <p:stCondLst>
                                    <p:cond delay="350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par>
                                <p:cTn id="65" presetID="10" presetClass="entr" presetSubtype="0" fill="hold" nodeType="withEffect">
                                  <p:stCondLst>
                                    <p:cond delay="350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nodeType="withEffect">
                                  <p:stCondLst>
                                    <p:cond delay="350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par>
                                <p:cTn id="71" presetID="10" presetClass="entr" presetSubtype="0" fill="hold" nodeType="withEffect">
                                  <p:stCondLst>
                                    <p:cond delay="350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22" presetClass="entr" presetSubtype="8" fill="hold" grpId="0" nodeType="withEffect">
                                  <p:stCondLst>
                                    <p:cond delay="4000"/>
                                  </p:stCondLst>
                                  <p:childTnLst>
                                    <p:set>
                                      <p:cBhvr>
                                        <p:cTn id="75" dur="1" fill="hold">
                                          <p:stCondLst>
                                            <p:cond delay="0"/>
                                          </p:stCondLst>
                                        </p:cTn>
                                        <p:tgtEl>
                                          <p:spTgt spid="77"/>
                                        </p:tgtEl>
                                        <p:attrNameLst>
                                          <p:attrName>style.visibility</p:attrName>
                                        </p:attrNameLst>
                                      </p:cBhvr>
                                      <p:to>
                                        <p:strVal val="visible"/>
                                      </p:to>
                                    </p:set>
                                    <p:animEffect transition="in" filter="wipe(left)">
                                      <p:cBhvr>
                                        <p:cTn id="76" dur="500"/>
                                        <p:tgtEl>
                                          <p:spTgt spid="77"/>
                                        </p:tgtEl>
                                      </p:cBhvr>
                                    </p:animEffect>
                                  </p:childTnLst>
                                </p:cTn>
                              </p:par>
                              <p:par>
                                <p:cTn id="77" presetID="22" presetClass="entr" presetSubtype="2" fill="hold" grpId="0" nodeType="withEffect">
                                  <p:stCondLst>
                                    <p:cond delay="4000"/>
                                  </p:stCondLst>
                                  <p:childTnLst>
                                    <p:set>
                                      <p:cBhvr>
                                        <p:cTn id="78" dur="1" fill="hold">
                                          <p:stCondLst>
                                            <p:cond delay="0"/>
                                          </p:stCondLst>
                                        </p:cTn>
                                        <p:tgtEl>
                                          <p:spTgt spid="75"/>
                                        </p:tgtEl>
                                        <p:attrNameLst>
                                          <p:attrName>style.visibility</p:attrName>
                                        </p:attrNameLst>
                                      </p:cBhvr>
                                      <p:to>
                                        <p:strVal val="visible"/>
                                      </p:to>
                                    </p:set>
                                    <p:animEffect transition="in" filter="wipe(right)">
                                      <p:cBhvr>
                                        <p:cTn id="79" dur="500"/>
                                        <p:tgtEl>
                                          <p:spTgt spid="75"/>
                                        </p:tgtEl>
                                      </p:cBhvr>
                                    </p:animEffect>
                                  </p:childTnLst>
                                </p:cTn>
                              </p:par>
                              <p:par>
                                <p:cTn id="80" presetID="22" presetClass="entr" presetSubtype="8" fill="hold" grpId="0" nodeType="withEffect">
                                  <p:stCondLst>
                                    <p:cond delay="4000"/>
                                  </p:stCondLst>
                                  <p:childTnLst>
                                    <p:set>
                                      <p:cBhvr>
                                        <p:cTn id="81" dur="1" fill="hold">
                                          <p:stCondLst>
                                            <p:cond delay="0"/>
                                          </p:stCondLst>
                                        </p:cTn>
                                        <p:tgtEl>
                                          <p:spTgt spid="79"/>
                                        </p:tgtEl>
                                        <p:attrNameLst>
                                          <p:attrName>style.visibility</p:attrName>
                                        </p:attrNameLst>
                                      </p:cBhvr>
                                      <p:to>
                                        <p:strVal val="visible"/>
                                      </p:to>
                                    </p:set>
                                    <p:animEffect transition="in" filter="wipe(left)">
                                      <p:cBhvr>
                                        <p:cTn id="82" dur="500"/>
                                        <p:tgtEl>
                                          <p:spTgt spid="79"/>
                                        </p:tgtEl>
                                      </p:cBhvr>
                                    </p:animEffect>
                                  </p:childTnLst>
                                </p:cTn>
                              </p:par>
                              <p:par>
                                <p:cTn id="83" presetID="22" presetClass="entr" presetSubtype="8" fill="hold" grpId="0" nodeType="withEffect">
                                  <p:stCondLst>
                                    <p:cond delay="4000"/>
                                  </p:stCondLst>
                                  <p:childTnLst>
                                    <p:set>
                                      <p:cBhvr>
                                        <p:cTn id="84" dur="1" fill="hold">
                                          <p:stCondLst>
                                            <p:cond delay="0"/>
                                          </p:stCondLst>
                                        </p:cTn>
                                        <p:tgtEl>
                                          <p:spTgt spid="81"/>
                                        </p:tgtEl>
                                        <p:attrNameLst>
                                          <p:attrName>style.visibility</p:attrName>
                                        </p:attrNameLst>
                                      </p:cBhvr>
                                      <p:to>
                                        <p:strVal val="visible"/>
                                      </p:to>
                                    </p:set>
                                    <p:animEffect transition="in" filter="wipe(left)">
                                      <p:cBhvr>
                                        <p:cTn id="85" dur="500"/>
                                        <p:tgtEl>
                                          <p:spTgt spid="81"/>
                                        </p:tgtEl>
                                      </p:cBhvr>
                                    </p:animEffect>
                                  </p:childTnLst>
                                </p:cTn>
                              </p:par>
                              <p:par>
                                <p:cTn id="86" presetID="10" presetClass="entr" presetSubtype="0" fill="hold" grpId="0" nodeType="withEffect">
                                  <p:stCondLst>
                                    <p:cond delay="4500"/>
                                  </p:stCondLst>
                                  <p:iterate type="lt">
                                    <p:tmPct val="25000"/>
                                  </p:iterate>
                                  <p:childTnLst>
                                    <p:set>
                                      <p:cBhvr>
                                        <p:cTn id="87" dur="1" fill="hold">
                                          <p:stCondLst>
                                            <p:cond delay="0"/>
                                          </p:stCondLst>
                                        </p:cTn>
                                        <p:tgtEl>
                                          <p:spTgt spid="78"/>
                                        </p:tgtEl>
                                        <p:attrNameLst>
                                          <p:attrName>style.visibility</p:attrName>
                                        </p:attrNameLst>
                                      </p:cBhvr>
                                      <p:to>
                                        <p:strVal val="visible"/>
                                      </p:to>
                                    </p:set>
                                    <p:animEffect transition="in" filter="fade">
                                      <p:cBhvr>
                                        <p:cTn id="88" dur="1000"/>
                                        <p:tgtEl>
                                          <p:spTgt spid="78"/>
                                        </p:tgtEl>
                                      </p:cBhvr>
                                    </p:animEffect>
                                  </p:childTnLst>
                                </p:cTn>
                              </p:par>
                              <p:par>
                                <p:cTn id="89" presetID="10" presetClass="entr" presetSubtype="0" fill="hold" grpId="0" nodeType="withEffect">
                                  <p:stCondLst>
                                    <p:cond delay="4500"/>
                                  </p:stCondLst>
                                  <p:iterate type="lt">
                                    <p:tmPct val="25000"/>
                                  </p:iterate>
                                  <p:childTnLst>
                                    <p:set>
                                      <p:cBhvr>
                                        <p:cTn id="90" dur="1" fill="hold">
                                          <p:stCondLst>
                                            <p:cond delay="0"/>
                                          </p:stCondLst>
                                        </p:cTn>
                                        <p:tgtEl>
                                          <p:spTgt spid="76"/>
                                        </p:tgtEl>
                                        <p:attrNameLst>
                                          <p:attrName>style.visibility</p:attrName>
                                        </p:attrNameLst>
                                      </p:cBhvr>
                                      <p:to>
                                        <p:strVal val="visible"/>
                                      </p:to>
                                    </p:set>
                                    <p:animEffect transition="in" filter="fade">
                                      <p:cBhvr>
                                        <p:cTn id="91" dur="1000"/>
                                        <p:tgtEl>
                                          <p:spTgt spid="76"/>
                                        </p:tgtEl>
                                      </p:cBhvr>
                                    </p:animEffect>
                                  </p:childTnLst>
                                </p:cTn>
                              </p:par>
                              <p:par>
                                <p:cTn id="92" presetID="10" presetClass="entr" presetSubtype="0" fill="hold" grpId="0" nodeType="withEffect">
                                  <p:stCondLst>
                                    <p:cond delay="4500"/>
                                  </p:stCondLst>
                                  <p:iterate type="lt">
                                    <p:tmPct val="25000"/>
                                  </p:iterate>
                                  <p:childTnLst>
                                    <p:set>
                                      <p:cBhvr>
                                        <p:cTn id="93" dur="1" fill="hold">
                                          <p:stCondLst>
                                            <p:cond delay="0"/>
                                          </p:stCondLst>
                                        </p:cTn>
                                        <p:tgtEl>
                                          <p:spTgt spid="80"/>
                                        </p:tgtEl>
                                        <p:attrNameLst>
                                          <p:attrName>style.visibility</p:attrName>
                                        </p:attrNameLst>
                                      </p:cBhvr>
                                      <p:to>
                                        <p:strVal val="visible"/>
                                      </p:to>
                                    </p:set>
                                    <p:animEffect transition="in" filter="fade">
                                      <p:cBhvr>
                                        <p:cTn id="94" dur="1000"/>
                                        <p:tgtEl>
                                          <p:spTgt spid="80"/>
                                        </p:tgtEl>
                                      </p:cBhvr>
                                    </p:animEffect>
                                  </p:childTnLst>
                                </p:cTn>
                              </p:par>
                              <p:par>
                                <p:cTn id="95" presetID="10" presetClass="entr" presetSubtype="0" fill="hold" grpId="0" nodeType="withEffect">
                                  <p:stCondLst>
                                    <p:cond delay="4500"/>
                                  </p:stCondLst>
                                  <p:iterate type="lt">
                                    <p:tmPct val="25000"/>
                                  </p:iterate>
                                  <p:childTnLst>
                                    <p:set>
                                      <p:cBhvr>
                                        <p:cTn id="96" dur="1" fill="hold">
                                          <p:stCondLst>
                                            <p:cond delay="0"/>
                                          </p:stCondLst>
                                        </p:cTn>
                                        <p:tgtEl>
                                          <p:spTgt spid="82"/>
                                        </p:tgtEl>
                                        <p:attrNameLst>
                                          <p:attrName>style.visibility</p:attrName>
                                        </p:attrNameLst>
                                      </p:cBhvr>
                                      <p:to>
                                        <p:strVal val="visible"/>
                                      </p:to>
                                    </p:set>
                                    <p:animEffect transition="in" filter="fade">
                                      <p:cBhvr>
                                        <p:cTn id="97" dur="10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75" grpId="0"/>
      <p:bldP spid="76" grpId="0"/>
      <p:bldP spid="77" grpId="0"/>
      <p:bldP spid="78" grpId="0"/>
      <p:bldP spid="79" grpId="0"/>
      <p:bldP spid="80" grpId="0"/>
      <p:bldP spid="81" grpId="0"/>
      <p:bldP spid="8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737068" y="1017230"/>
            <a:ext cx="4380702" cy="937815"/>
            <a:chOff x="903371" y="249943"/>
            <a:chExt cx="2831223" cy="679699"/>
          </a:xfrm>
        </p:grpSpPr>
        <p:sp>
          <p:nvSpPr>
            <p:cNvPr id="9" name="任意多边形 8"/>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rgbClr val="FFFFFF">
                    <a:lumMod val="95000"/>
                  </a:srgbClr>
                </a:gs>
                <a:gs pos="0">
                  <a:srgbClr val="D3D3D3"/>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noAutofit/>
            </a:bodyPr>
            <a:lstStyle/>
            <a:p>
              <a:pPr>
                <a:defRPr/>
              </a:pPr>
              <a:endParaRPr lang="zh-CN" altLang="en-US"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0" name="任意多边形 9"/>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FFFFFF">
                <a:lumMod val="95000"/>
              </a:srgbClr>
            </a:solidFill>
            <a:ln w="19050">
              <a:gradFill flip="none" rotWithShape="1">
                <a:gsLst>
                  <a:gs pos="0">
                    <a:srgbClr val="FFFFFF">
                      <a:lumMod val="75000"/>
                    </a:srgbClr>
                  </a:gs>
                  <a:gs pos="100000">
                    <a:srgbClr val="FFFFFF"/>
                  </a:gs>
                </a:gsLst>
                <a:lin ang="2700000" scaled="1"/>
                <a:tileRect/>
              </a:gradFill>
            </a:ln>
            <a:effectLst>
              <a:innerShdw blurRad="63500" dist="50800" dir="13500000">
                <a:prstClr val="black">
                  <a:alpha val="50000"/>
                </a:prstClr>
              </a:innerShdw>
            </a:effectLst>
          </p:spPr>
          <p:txBody>
            <a:bodyPr vert="horz" wrap="square" lIns="91440" tIns="45720" rIns="91440" bIns="45720" numCol="1" anchor="t" anchorCtr="0" compatLnSpc="1">
              <a:noAutofit/>
            </a:bodyPr>
            <a:lstStyle/>
            <a:p>
              <a:pPr>
                <a:defRPr/>
              </a:pPr>
              <a:endParaRPr lang="zh-CN" altLang="en-US" kern="0" dirty="0">
                <a:solidFill>
                  <a:srgbClr val="FFFFFF">
                    <a:lumMod val="95000"/>
                  </a:srgbClr>
                </a:solidFill>
                <a:latin typeface="微软雅黑" panose="020B0503020204020204" pitchFamily="34" charset="-122"/>
                <a:ea typeface="微软雅黑" panose="020B0503020204020204" pitchFamily="34" charset="-122"/>
                <a:cs typeface="+mn-ea"/>
                <a:sym typeface="+mn-lt"/>
              </a:endParaRPr>
            </a:p>
          </p:txBody>
        </p:sp>
      </p:grpSp>
      <p:grpSp>
        <p:nvGrpSpPr>
          <p:cNvPr id="11" name="组合 10"/>
          <p:cNvGrpSpPr/>
          <p:nvPr/>
        </p:nvGrpSpPr>
        <p:grpSpPr>
          <a:xfrm rot="16200000">
            <a:off x="1838316" y="758172"/>
            <a:ext cx="1343470" cy="1515830"/>
            <a:chOff x="8439634" y="3544648"/>
            <a:chExt cx="1611146" cy="1817848"/>
          </a:xfrm>
        </p:grpSpPr>
        <p:sp>
          <p:nvSpPr>
            <p:cNvPr id="12"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FFFF">
                    <a:lumMod val="97000"/>
                  </a:srgbClr>
                </a:gs>
                <a:gs pos="100000">
                  <a:srgbClr val="FFFFFF">
                    <a:lumMod val="85000"/>
                  </a:srgbClr>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lstStyle/>
            <a:p>
              <a:pP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3"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23E61"/>
            </a:solidFill>
            <a:ln w="15875">
              <a:gradFill flip="none" rotWithShape="1">
                <a:gsLst>
                  <a:gs pos="0">
                    <a:srgbClr val="FFFFFF">
                      <a:lumMod val="65000"/>
                    </a:srgbClr>
                  </a:gs>
                  <a:gs pos="100000">
                    <a:srgbClr val="FFFFFF"/>
                  </a:gs>
                </a:gsLst>
                <a:lin ang="2700000" scaled="1"/>
                <a:tileRect/>
              </a:gradFill>
            </a:ln>
            <a:effectLst>
              <a:innerShdw blurRad="50800" dist="25400" dir="13500000">
                <a:prstClr val="black">
                  <a:alpha val="50000"/>
                </a:prstClr>
              </a:innerShdw>
            </a:effectLst>
          </p:spPr>
          <p:txBody>
            <a:bodyPr vert="horz" wrap="square" lIns="91440" tIns="45720" rIns="91440" bIns="45720" numCol="1" anchor="t" anchorCtr="0" compatLnSpc="1"/>
            <a:lstStyle/>
            <a:p>
              <a:pP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14" name="组合 13"/>
          <p:cNvGrpSpPr/>
          <p:nvPr/>
        </p:nvGrpSpPr>
        <p:grpSpPr>
          <a:xfrm>
            <a:off x="2560057" y="2381687"/>
            <a:ext cx="4390575" cy="937815"/>
            <a:chOff x="903371" y="249943"/>
            <a:chExt cx="2831223" cy="679699"/>
          </a:xfrm>
        </p:grpSpPr>
        <p:sp>
          <p:nvSpPr>
            <p:cNvPr id="15" name="任意多边形 14"/>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rgbClr val="FFFFFF">
                    <a:lumMod val="95000"/>
                  </a:srgbClr>
                </a:gs>
                <a:gs pos="0">
                  <a:srgbClr val="D3D3D3"/>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noAutofit/>
            </a:bodyPr>
            <a:lstStyle/>
            <a:p>
              <a:pPr>
                <a:defRPr/>
              </a:pPr>
              <a:endParaRPr lang="zh-CN" altLang="en-US"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6" name="任意多边形 15"/>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FFFFFF">
                <a:lumMod val="95000"/>
              </a:srgbClr>
            </a:solidFill>
            <a:ln w="19050">
              <a:gradFill flip="none" rotWithShape="1">
                <a:gsLst>
                  <a:gs pos="0">
                    <a:srgbClr val="FFFFFF">
                      <a:lumMod val="75000"/>
                    </a:srgbClr>
                  </a:gs>
                  <a:gs pos="100000">
                    <a:srgbClr val="FFFFFF"/>
                  </a:gs>
                </a:gsLst>
                <a:lin ang="2700000" scaled="1"/>
                <a:tileRect/>
              </a:gradFill>
            </a:ln>
            <a:effectLst>
              <a:innerShdw blurRad="63500" dist="50800" dir="13500000">
                <a:prstClr val="black">
                  <a:alpha val="50000"/>
                </a:prstClr>
              </a:innerShdw>
            </a:effectLst>
          </p:spPr>
          <p:txBody>
            <a:bodyPr vert="horz" wrap="square" lIns="91440" tIns="45720" rIns="91440" bIns="45720" numCol="1" anchor="t" anchorCtr="0" compatLnSpc="1">
              <a:noAutofit/>
            </a:bodyPr>
            <a:lstStyle/>
            <a:p>
              <a:pPr>
                <a:defRPr/>
              </a:pPr>
              <a:endParaRPr lang="zh-CN" altLang="en-US" kern="0" dirty="0">
                <a:solidFill>
                  <a:srgbClr val="FFFFFF">
                    <a:lumMod val="95000"/>
                  </a:srgbClr>
                </a:solidFill>
                <a:latin typeface="微软雅黑" panose="020B0503020204020204" pitchFamily="34" charset="-122"/>
                <a:ea typeface="微软雅黑" panose="020B0503020204020204" pitchFamily="34" charset="-122"/>
                <a:cs typeface="+mn-ea"/>
                <a:sym typeface="+mn-lt"/>
              </a:endParaRPr>
            </a:p>
          </p:txBody>
        </p:sp>
      </p:grpSp>
      <p:grpSp>
        <p:nvGrpSpPr>
          <p:cNvPr id="17" name="组合 16"/>
          <p:cNvGrpSpPr/>
          <p:nvPr/>
        </p:nvGrpSpPr>
        <p:grpSpPr>
          <a:xfrm>
            <a:off x="2737068" y="3628110"/>
            <a:ext cx="4571236" cy="937815"/>
            <a:chOff x="903371" y="249943"/>
            <a:chExt cx="2831223" cy="679699"/>
          </a:xfrm>
        </p:grpSpPr>
        <p:sp>
          <p:nvSpPr>
            <p:cNvPr id="18" name="任意多边形 17"/>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rgbClr val="FFFFFF">
                    <a:lumMod val="95000"/>
                  </a:srgbClr>
                </a:gs>
                <a:gs pos="0">
                  <a:srgbClr val="D3D3D3"/>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noAutofit/>
            </a:bodyPr>
            <a:lstStyle/>
            <a:p>
              <a:pPr>
                <a:defRPr/>
              </a:pPr>
              <a:endParaRPr lang="zh-CN" altLang="en-US"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9" name="任意多边形 18"/>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FFFFFF">
                <a:lumMod val="95000"/>
              </a:srgbClr>
            </a:solidFill>
            <a:ln w="19050">
              <a:gradFill flip="none" rotWithShape="1">
                <a:gsLst>
                  <a:gs pos="0">
                    <a:srgbClr val="FFFFFF">
                      <a:lumMod val="75000"/>
                    </a:srgbClr>
                  </a:gs>
                  <a:gs pos="100000">
                    <a:srgbClr val="FFFFFF"/>
                  </a:gs>
                </a:gsLst>
                <a:lin ang="2700000" scaled="1"/>
                <a:tileRect/>
              </a:gradFill>
            </a:ln>
            <a:effectLst>
              <a:innerShdw blurRad="63500" dist="50800" dir="13500000">
                <a:prstClr val="black">
                  <a:alpha val="50000"/>
                </a:prstClr>
              </a:innerShdw>
            </a:effectLst>
          </p:spPr>
          <p:txBody>
            <a:bodyPr vert="horz" wrap="square" lIns="91440" tIns="45720" rIns="91440" bIns="45720" numCol="1" anchor="t" anchorCtr="0" compatLnSpc="1">
              <a:noAutofit/>
            </a:bodyPr>
            <a:lstStyle/>
            <a:p>
              <a:pPr>
                <a:defRPr/>
              </a:pPr>
              <a:endParaRPr lang="zh-CN" altLang="en-US" kern="0" dirty="0">
                <a:solidFill>
                  <a:srgbClr val="FFFFFF">
                    <a:lumMod val="95000"/>
                  </a:srgbClr>
                </a:solidFill>
                <a:latin typeface="微软雅黑" panose="020B0503020204020204" pitchFamily="34" charset="-122"/>
                <a:ea typeface="微软雅黑" panose="020B0503020204020204" pitchFamily="34" charset="-122"/>
                <a:cs typeface="+mn-ea"/>
                <a:sym typeface="+mn-lt"/>
              </a:endParaRPr>
            </a:p>
          </p:txBody>
        </p:sp>
      </p:grpSp>
      <p:grpSp>
        <p:nvGrpSpPr>
          <p:cNvPr id="20" name="组合 19"/>
          <p:cNvGrpSpPr/>
          <p:nvPr/>
        </p:nvGrpSpPr>
        <p:grpSpPr>
          <a:xfrm rot="16200000">
            <a:off x="1838316" y="3369052"/>
            <a:ext cx="1343470" cy="1515830"/>
            <a:chOff x="8439634" y="3544648"/>
            <a:chExt cx="1611146" cy="1817848"/>
          </a:xfrm>
        </p:grpSpPr>
        <p:sp>
          <p:nvSpPr>
            <p:cNvPr id="21"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FFFF">
                    <a:lumMod val="97000"/>
                  </a:srgbClr>
                </a:gs>
                <a:gs pos="100000">
                  <a:srgbClr val="FFFFFF">
                    <a:lumMod val="85000"/>
                  </a:srgbClr>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lstStyle/>
            <a:p>
              <a:pP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2"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23E61"/>
            </a:solidFill>
            <a:ln w="15875">
              <a:gradFill flip="none" rotWithShape="1">
                <a:gsLst>
                  <a:gs pos="0">
                    <a:srgbClr val="FFFFFF">
                      <a:lumMod val="65000"/>
                    </a:srgbClr>
                  </a:gs>
                  <a:gs pos="100000">
                    <a:srgbClr val="FFFFFF"/>
                  </a:gs>
                </a:gsLst>
                <a:lin ang="2700000" scaled="1"/>
                <a:tileRect/>
              </a:gradFill>
            </a:ln>
            <a:effectLst>
              <a:innerShdw blurRad="50800" dist="25400" dir="13500000">
                <a:prstClr val="black">
                  <a:alpha val="50000"/>
                </a:prstClr>
              </a:innerShdw>
            </a:effectLst>
          </p:spPr>
          <p:txBody>
            <a:bodyPr vert="horz" wrap="square" lIns="91440" tIns="45720" rIns="91440" bIns="45720" numCol="1" anchor="t" anchorCtr="0" compatLnSpc="1"/>
            <a:lstStyle/>
            <a:p>
              <a:pP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3" name="组合 22"/>
          <p:cNvGrpSpPr/>
          <p:nvPr/>
        </p:nvGrpSpPr>
        <p:grpSpPr>
          <a:xfrm rot="16200000">
            <a:off x="6446035" y="2122629"/>
            <a:ext cx="1343470" cy="1515830"/>
            <a:chOff x="8439634" y="3544648"/>
            <a:chExt cx="1611146" cy="1817848"/>
          </a:xfrm>
        </p:grpSpPr>
        <p:sp>
          <p:nvSpPr>
            <p:cNvPr id="24"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FFFF">
                    <a:lumMod val="97000"/>
                  </a:srgbClr>
                </a:gs>
                <a:gs pos="100000">
                  <a:srgbClr val="FFFFFF">
                    <a:lumMod val="85000"/>
                  </a:srgbClr>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lstStyle/>
            <a:p>
              <a:pP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5"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23E61"/>
            </a:solidFill>
            <a:ln w="15875">
              <a:gradFill flip="none" rotWithShape="1">
                <a:gsLst>
                  <a:gs pos="0">
                    <a:srgbClr val="FFFFFF">
                      <a:lumMod val="65000"/>
                    </a:srgbClr>
                  </a:gs>
                  <a:gs pos="100000">
                    <a:srgbClr val="FFFFFF"/>
                  </a:gs>
                </a:gsLst>
                <a:lin ang="2700000" scaled="1"/>
                <a:tileRect/>
              </a:gradFill>
            </a:ln>
            <a:effectLst>
              <a:innerShdw blurRad="50800" dist="25400" dir="13500000">
                <a:prstClr val="black">
                  <a:alpha val="50000"/>
                </a:prstClr>
              </a:innerShdw>
            </a:effectLst>
          </p:spPr>
          <p:txBody>
            <a:bodyPr vert="horz" wrap="square" lIns="91440" tIns="45720" rIns="91440" bIns="45720" numCol="1" anchor="t" anchorCtr="0" compatLnSpc="1"/>
            <a:lstStyle/>
            <a:p>
              <a:pP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6" name="Rectangle 31"/>
          <p:cNvSpPr>
            <a:spLocks noChangeArrowheads="1"/>
          </p:cNvSpPr>
          <p:nvPr/>
        </p:nvSpPr>
        <p:spPr bwMode="auto">
          <a:xfrm>
            <a:off x="3305477" y="1264985"/>
            <a:ext cx="3534774" cy="503728"/>
          </a:xfrm>
          <a:prstGeom prst="rect">
            <a:avLst/>
          </a:prstGeom>
          <a:noFill/>
          <a:ln w="9525">
            <a:noFill/>
            <a:miter lim="800000"/>
          </a:ln>
        </p:spPr>
        <p:txBody>
          <a:bodyPr wrap="square" lIns="68580" tIns="34290" rIns="68580" bIns="34290">
            <a:spAutoFit/>
          </a:bodyPr>
          <a:lstStyle/>
          <a:p>
            <a:pPr>
              <a:lnSpc>
                <a:spcPct val="150000"/>
              </a:lnSpc>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添加文本内容添加文本内容添加文本内容添加文本添加文本内容添加文本内容添加文本内容添加文本</a:t>
            </a:r>
          </a:p>
        </p:txBody>
      </p:sp>
      <p:sp>
        <p:nvSpPr>
          <p:cNvPr id="27" name="Text Box 38"/>
          <p:cNvSpPr txBox="1">
            <a:spLocks noChangeArrowheads="1"/>
          </p:cNvSpPr>
          <p:nvPr/>
        </p:nvSpPr>
        <p:spPr bwMode="auto">
          <a:xfrm>
            <a:off x="2205251" y="1215492"/>
            <a:ext cx="709613" cy="623248"/>
          </a:xfrm>
          <a:prstGeom prst="rect">
            <a:avLst/>
          </a:prstGeom>
          <a:noFill/>
          <a:ln w="9525">
            <a:noFill/>
            <a:miter lim="800000"/>
          </a:ln>
        </p:spPr>
        <p:txBody>
          <a:bodyPr lIns="68580" tIns="34290" rIns="68580" bIns="34290">
            <a:spAutoFit/>
          </a:bodyPr>
          <a:lstStyle/>
          <a:p>
            <a:r>
              <a:rPr lang="zh-CN" altLang="en-US" dirty="0">
                <a:solidFill>
                  <a:schemeClr val="bg1"/>
                </a:solidFill>
                <a:latin typeface="微软雅黑" panose="020B0503020204020204" pitchFamily="34" charset="-122"/>
                <a:ea typeface="微软雅黑" panose="020B0503020204020204" pitchFamily="34" charset="-122"/>
                <a:cs typeface="+mn-ea"/>
                <a:sym typeface="+mn-lt"/>
              </a:rPr>
              <a:t>添加</a:t>
            </a:r>
          </a:p>
          <a:p>
            <a:r>
              <a:rPr lang="zh-CN" altLang="en-US" dirty="0">
                <a:solidFill>
                  <a:schemeClr val="bg1"/>
                </a:solidFill>
                <a:latin typeface="微软雅黑" panose="020B0503020204020204" pitchFamily="34" charset="-122"/>
                <a:ea typeface="微软雅黑" panose="020B0503020204020204" pitchFamily="34" charset="-122"/>
                <a:cs typeface="+mn-ea"/>
                <a:sym typeface="+mn-lt"/>
              </a:rPr>
              <a:t>标题</a:t>
            </a:r>
          </a:p>
        </p:txBody>
      </p:sp>
      <p:sp>
        <p:nvSpPr>
          <p:cNvPr id="28" name="Rectangle 31"/>
          <p:cNvSpPr>
            <a:spLocks noChangeArrowheads="1"/>
          </p:cNvSpPr>
          <p:nvPr/>
        </p:nvSpPr>
        <p:spPr bwMode="auto">
          <a:xfrm>
            <a:off x="3025336" y="2628852"/>
            <a:ext cx="3412812" cy="503728"/>
          </a:xfrm>
          <a:prstGeom prst="rect">
            <a:avLst/>
          </a:prstGeom>
          <a:noFill/>
          <a:ln w="9525">
            <a:noFill/>
            <a:miter lim="800000"/>
          </a:ln>
        </p:spPr>
        <p:txBody>
          <a:bodyPr wrap="square" lIns="68580" tIns="34290" rIns="68580" bIns="34290">
            <a:spAutoFit/>
          </a:bodyPr>
          <a:lstStyle/>
          <a:p>
            <a:pPr>
              <a:lnSpc>
                <a:spcPct val="150000"/>
              </a:lnSpc>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添加文本内容添加文本内容添加文本内容添加文本添加文本内容添加文本内容添加文本内容添加文本</a:t>
            </a:r>
          </a:p>
        </p:txBody>
      </p:sp>
      <p:sp>
        <p:nvSpPr>
          <p:cNvPr id="29" name="Text Box 38"/>
          <p:cNvSpPr txBox="1">
            <a:spLocks noChangeArrowheads="1"/>
          </p:cNvSpPr>
          <p:nvPr/>
        </p:nvSpPr>
        <p:spPr bwMode="auto">
          <a:xfrm>
            <a:off x="6820061" y="2572216"/>
            <a:ext cx="709613" cy="623248"/>
          </a:xfrm>
          <a:prstGeom prst="rect">
            <a:avLst/>
          </a:prstGeom>
          <a:noFill/>
          <a:ln w="9525">
            <a:noFill/>
            <a:miter lim="800000"/>
          </a:ln>
        </p:spPr>
        <p:txBody>
          <a:bodyPr lIns="68580" tIns="34290" rIns="68580" bIns="34290">
            <a:spAutoFit/>
          </a:bodyPr>
          <a:lstStyle/>
          <a:p>
            <a:r>
              <a:rPr lang="zh-CN" altLang="en-US" dirty="0">
                <a:solidFill>
                  <a:schemeClr val="bg1"/>
                </a:solidFill>
                <a:latin typeface="微软雅黑" panose="020B0503020204020204" pitchFamily="34" charset="-122"/>
                <a:ea typeface="微软雅黑" panose="020B0503020204020204" pitchFamily="34" charset="-122"/>
                <a:cs typeface="+mn-ea"/>
                <a:sym typeface="+mn-lt"/>
              </a:rPr>
              <a:t>添加</a:t>
            </a:r>
          </a:p>
          <a:p>
            <a:r>
              <a:rPr lang="zh-CN" altLang="en-US" dirty="0">
                <a:solidFill>
                  <a:schemeClr val="bg1"/>
                </a:solidFill>
                <a:latin typeface="微软雅黑" panose="020B0503020204020204" pitchFamily="34" charset="-122"/>
                <a:ea typeface="微软雅黑" panose="020B0503020204020204" pitchFamily="34" charset="-122"/>
                <a:cs typeface="+mn-ea"/>
                <a:sym typeface="+mn-lt"/>
              </a:rPr>
              <a:t>标题</a:t>
            </a:r>
          </a:p>
        </p:txBody>
      </p:sp>
      <p:sp>
        <p:nvSpPr>
          <p:cNvPr id="30" name="Rectangle 31"/>
          <p:cNvSpPr>
            <a:spLocks noChangeArrowheads="1"/>
          </p:cNvSpPr>
          <p:nvPr/>
        </p:nvSpPr>
        <p:spPr bwMode="auto">
          <a:xfrm>
            <a:off x="3229957" y="3905226"/>
            <a:ext cx="3610295" cy="503728"/>
          </a:xfrm>
          <a:prstGeom prst="rect">
            <a:avLst/>
          </a:prstGeom>
          <a:noFill/>
          <a:ln w="9525">
            <a:noFill/>
            <a:miter lim="800000"/>
          </a:ln>
        </p:spPr>
        <p:txBody>
          <a:bodyPr wrap="square" lIns="68580" tIns="34290" rIns="68580" bIns="34290">
            <a:spAutoFit/>
          </a:bodyPr>
          <a:lstStyle/>
          <a:p>
            <a:pPr>
              <a:lnSpc>
                <a:spcPct val="150000"/>
              </a:lnSpc>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添加文本内容添加文本内容添加文本内容添加文本添加文本内容添加文本内容添加文本内容添加文本</a:t>
            </a:r>
          </a:p>
        </p:txBody>
      </p:sp>
      <p:sp>
        <p:nvSpPr>
          <p:cNvPr id="31" name="Text Box 38"/>
          <p:cNvSpPr txBox="1">
            <a:spLocks noChangeArrowheads="1"/>
          </p:cNvSpPr>
          <p:nvPr/>
        </p:nvSpPr>
        <p:spPr bwMode="auto">
          <a:xfrm>
            <a:off x="2129730" y="3855734"/>
            <a:ext cx="709613" cy="623248"/>
          </a:xfrm>
          <a:prstGeom prst="rect">
            <a:avLst/>
          </a:prstGeom>
          <a:noFill/>
          <a:ln w="9525">
            <a:noFill/>
            <a:miter lim="800000"/>
          </a:ln>
        </p:spPr>
        <p:txBody>
          <a:bodyPr lIns="68580" tIns="34290" rIns="68580" bIns="34290">
            <a:spAutoFit/>
          </a:bodyPr>
          <a:lstStyle/>
          <a:p>
            <a:r>
              <a:rPr lang="zh-CN" altLang="en-US" dirty="0">
                <a:solidFill>
                  <a:schemeClr val="bg1"/>
                </a:solidFill>
                <a:latin typeface="微软雅黑" panose="020B0503020204020204" pitchFamily="34" charset="-122"/>
                <a:ea typeface="微软雅黑" panose="020B0503020204020204" pitchFamily="34" charset="-122"/>
                <a:cs typeface="+mn-ea"/>
                <a:sym typeface="+mn-lt"/>
              </a:rPr>
              <a:t>添加</a:t>
            </a:r>
          </a:p>
          <a:p>
            <a:r>
              <a:rPr lang="zh-CN" altLang="en-US" dirty="0">
                <a:solidFill>
                  <a:schemeClr val="bg1"/>
                </a:solidFill>
                <a:latin typeface="微软雅黑" panose="020B0503020204020204" pitchFamily="34" charset="-122"/>
                <a:ea typeface="微软雅黑" panose="020B0503020204020204" pitchFamily="34" charset="-122"/>
                <a:cs typeface="+mn-ea"/>
                <a:sym typeface="+mn-lt"/>
              </a:rPr>
              <a:t>标题</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fltVal val="0"/>
                                          </p:val>
                                        </p:tav>
                                        <p:tav tm="100000">
                                          <p:val>
                                            <p:strVal val="#ppt_h"/>
                                          </p:val>
                                        </p:tav>
                                      </p:tavLst>
                                    </p:anim>
                                    <p:animEffect transition="in" filter="fade">
                                      <p:cBhvr>
                                        <p:cTn id="29" dur="500"/>
                                        <p:tgtEl>
                                          <p:spTgt spid="20"/>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par>
                          <p:cTn id="34" fill="hold">
                            <p:stCondLst>
                              <p:cond delay="3000"/>
                            </p:stCondLst>
                            <p:childTnLst>
                              <p:par>
                                <p:cTn id="35" presetID="52"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Scale>
                                      <p:cBhvr>
                                        <p:cTn id="37"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27"/>
                                        </p:tgtEl>
                                        <p:attrNameLst>
                                          <p:attrName>ppt_x</p:attrName>
                                          <p:attrName>ppt_y</p:attrName>
                                        </p:attrNameLst>
                                      </p:cBhvr>
                                    </p:animMotion>
                                    <p:animEffect transition="in" filter="fade">
                                      <p:cBhvr>
                                        <p:cTn id="39" dur="1000"/>
                                        <p:tgtEl>
                                          <p:spTgt spid="27"/>
                                        </p:tgtEl>
                                      </p:cBhvr>
                                    </p:animEffect>
                                  </p:childTnLst>
                                </p:cTn>
                              </p:par>
                            </p:childTnLst>
                          </p:cTn>
                        </p:par>
                        <p:par>
                          <p:cTn id="40" fill="hold">
                            <p:stCondLst>
                              <p:cond delay="4000"/>
                            </p:stCondLst>
                            <p:childTnLst>
                              <p:par>
                                <p:cTn id="41" presetID="29" presetClass="entr" presetSubtype="0"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p:cTn id="43" dur="1000" fill="hold"/>
                                        <p:tgtEl>
                                          <p:spTgt spid="26"/>
                                        </p:tgtEl>
                                        <p:attrNameLst>
                                          <p:attrName>ppt_x</p:attrName>
                                        </p:attrNameLst>
                                      </p:cBhvr>
                                      <p:tavLst>
                                        <p:tav tm="0">
                                          <p:val>
                                            <p:strVal val="#ppt_x-.2"/>
                                          </p:val>
                                        </p:tav>
                                        <p:tav tm="100000">
                                          <p:val>
                                            <p:strVal val="#ppt_x"/>
                                          </p:val>
                                        </p:tav>
                                      </p:tavLst>
                                    </p:anim>
                                    <p:anim calcmode="lin" valueType="num">
                                      <p:cBhvr>
                                        <p:cTn id="44" dur="1000" fill="hold"/>
                                        <p:tgtEl>
                                          <p:spTgt spid="26"/>
                                        </p:tgtEl>
                                        <p:attrNameLst>
                                          <p:attrName>ppt_y</p:attrName>
                                        </p:attrNameLst>
                                      </p:cBhvr>
                                      <p:tavLst>
                                        <p:tav tm="0">
                                          <p:val>
                                            <p:strVal val="#ppt_y"/>
                                          </p:val>
                                        </p:tav>
                                        <p:tav tm="100000">
                                          <p:val>
                                            <p:strVal val="#ppt_y"/>
                                          </p:val>
                                        </p:tav>
                                      </p:tavLst>
                                    </p:anim>
                                    <p:animEffect transition="in" filter="wipe(right)" prLst="gradientSize: 0.1">
                                      <p:cBhvr>
                                        <p:cTn id="45" dur="1000"/>
                                        <p:tgtEl>
                                          <p:spTgt spid="26"/>
                                        </p:tgtEl>
                                      </p:cBhvr>
                                    </p:animEffect>
                                  </p:childTnLst>
                                </p:cTn>
                              </p:par>
                            </p:childTnLst>
                          </p:cTn>
                        </p:par>
                        <p:par>
                          <p:cTn id="46" fill="hold">
                            <p:stCondLst>
                              <p:cond delay="5000"/>
                            </p:stCondLst>
                            <p:childTnLst>
                              <p:par>
                                <p:cTn id="47" presetID="52" presetClass="entr" presetSubtype="0"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Scale>
                                      <p:cBhvr>
                                        <p:cTn id="49"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29"/>
                                        </p:tgtEl>
                                        <p:attrNameLst>
                                          <p:attrName>ppt_x</p:attrName>
                                          <p:attrName>ppt_y</p:attrName>
                                        </p:attrNameLst>
                                      </p:cBhvr>
                                    </p:animMotion>
                                    <p:animEffect transition="in" filter="fade">
                                      <p:cBhvr>
                                        <p:cTn id="51" dur="1000"/>
                                        <p:tgtEl>
                                          <p:spTgt spid="29"/>
                                        </p:tgtEl>
                                      </p:cBhvr>
                                    </p:animEffect>
                                  </p:childTnLst>
                                </p:cTn>
                              </p:par>
                            </p:childTnLst>
                          </p:cTn>
                        </p:par>
                        <p:par>
                          <p:cTn id="52" fill="hold">
                            <p:stCondLst>
                              <p:cond delay="6000"/>
                            </p:stCondLst>
                            <p:childTnLst>
                              <p:par>
                                <p:cTn id="53" presetID="29" presetClass="entr" presetSubtype="0"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p:cTn id="55" dur="1000" fill="hold"/>
                                        <p:tgtEl>
                                          <p:spTgt spid="28"/>
                                        </p:tgtEl>
                                        <p:attrNameLst>
                                          <p:attrName>ppt_x</p:attrName>
                                        </p:attrNameLst>
                                      </p:cBhvr>
                                      <p:tavLst>
                                        <p:tav tm="0">
                                          <p:val>
                                            <p:strVal val="#ppt_x-.2"/>
                                          </p:val>
                                        </p:tav>
                                        <p:tav tm="100000">
                                          <p:val>
                                            <p:strVal val="#ppt_x"/>
                                          </p:val>
                                        </p:tav>
                                      </p:tavLst>
                                    </p:anim>
                                    <p:anim calcmode="lin" valueType="num">
                                      <p:cBhvr>
                                        <p:cTn id="56" dur="1000" fill="hold"/>
                                        <p:tgtEl>
                                          <p:spTgt spid="28"/>
                                        </p:tgtEl>
                                        <p:attrNameLst>
                                          <p:attrName>ppt_y</p:attrName>
                                        </p:attrNameLst>
                                      </p:cBhvr>
                                      <p:tavLst>
                                        <p:tav tm="0">
                                          <p:val>
                                            <p:strVal val="#ppt_y"/>
                                          </p:val>
                                        </p:tav>
                                        <p:tav tm="100000">
                                          <p:val>
                                            <p:strVal val="#ppt_y"/>
                                          </p:val>
                                        </p:tav>
                                      </p:tavLst>
                                    </p:anim>
                                    <p:animEffect transition="in" filter="wipe(right)" prLst="gradientSize: 0.1">
                                      <p:cBhvr>
                                        <p:cTn id="57" dur="1000"/>
                                        <p:tgtEl>
                                          <p:spTgt spid="28"/>
                                        </p:tgtEl>
                                      </p:cBhvr>
                                    </p:animEffect>
                                  </p:childTnLst>
                                </p:cTn>
                              </p:par>
                            </p:childTnLst>
                          </p:cTn>
                        </p:par>
                        <p:par>
                          <p:cTn id="58" fill="hold">
                            <p:stCondLst>
                              <p:cond delay="7000"/>
                            </p:stCondLst>
                            <p:childTnLst>
                              <p:par>
                                <p:cTn id="59" presetID="52" presetClass="entr" presetSubtype="0"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Scale>
                                      <p:cBhvr>
                                        <p:cTn id="61"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2" dur="1000" decel="50000" fill="hold">
                                          <p:stCondLst>
                                            <p:cond delay="0"/>
                                          </p:stCondLst>
                                        </p:cTn>
                                        <p:tgtEl>
                                          <p:spTgt spid="31"/>
                                        </p:tgtEl>
                                        <p:attrNameLst>
                                          <p:attrName>ppt_x</p:attrName>
                                          <p:attrName>ppt_y</p:attrName>
                                        </p:attrNameLst>
                                      </p:cBhvr>
                                    </p:animMotion>
                                    <p:animEffect transition="in" filter="fade">
                                      <p:cBhvr>
                                        <p:cTn id="63" dur="1000"/>
                                        <p:tgtEl>
                                          <p:spTgt spid="31"/>
                                        </p:tgtEl>
                                      </p:cBhvr>
                                    </p:animEffect>
                                  </p:childTnLst>
                                </p:cTn>
                              </p:par>
                            </p:childTnLst>
                          </p:cTn>
                        </p:par>
                        <p:par>
                          <p:cTn id="64" fill="hold">
                            <p:stCondLst>
                              <p:cond delay="8000"/>
                            </p:stCondLst>
                            <p:childTnLst>
                              <p:par>
                                <p:cTn id="65" presetID="29" presetClass="entr" presetSubtype="0" fill="hold" grpId="0" nodeType="after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p:cTn id="67" dur="1000" fill="hold"/>
                                        <p:tgtEl>
                                          <p:spTgt spid="30"/>
                                        </p:tgtEl>
                                        <p:attrNameLst>
                                          <p:attrName>ppt_x</p:attrName>
                                        </p:attrNameLst>
                                      </p:cBhvr>
                                      <p:tavLst>
                                        <p:tav tm="0">
                                          <p:val>
                                            <p:strVal val="#ppt_x-.2"/>
                                          </p:val>
                                        </p:tav>
                                        <p:tav tm="100000">
                                          <p:val>
                                            <p:strVal val="#ppt_x"/>
                                          </p:val>
                                        </p:tav>
                                      </p:tavLst>
                                    </p:anim>
                                    <p:anim calcmode="lin" valueType="num">
                                      <p:cBhvr>
                                        <p:cTn id="68" dur="1000" fill="hold"/>
                                        <p:tgtEl>
                                          <p:spTgt spid="30"/>
                                        </p:tgtEl>
                                        <p:attrNameLst>
                                          <p:attrName>ppt_y</p:attrName>
                                        </p:attrNameLst>
                                      </p:cBhvr>
                                      <p:tavLst>
                                        <p:tav tm="0">
                                          <p:val>
                                            <p:strVal val="#ppt_y"/>
                                          </p:val>
                                        </p:tav>
                                        <p:tav tm="100000">
                                          <p:val>
                                            <p:strVal val="#ppt_y"/>
                                          </p:val>
                                        </p:tav>
                                      </p:tavLst>
                                    </p:anim>
                                    <p:animEffect transition="in" filter="wipe(right)" prLst="gradientSize: 0.1">
                                      <p:cBhvr>
                                        <p:cTn id="69"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p:cNvSpPr/>
          <p:nvPr/>
        </p:nvSpPr>
        <p:spPr bwMode="auto">
          <a:xfrm>
            <a:off x="2873412" y="1356561"/>
            <a:ext cx="3583781" cy="3131344"/>
          </a:xfrm>
          <a:custGeom>
            <a:avLst/>
            <a:gdLst>
              <a:gd name="T0" fmla="*/ 1199 w 1271"/>
              <a:gd name="T1" fmla="*/ 584 h 1110"/>
              <a:gd name="T2" fmla="*/ 1228 w 1271"/>
              <a:gd name="T3" fmla="*/ 364 h 1110"/>
              <a:gd name="T4" fmla="*/ 1070 w 1271"/>
              <a:gd name="T5" fmla="*/ 234 h 1110"/>
              <a:gd name="T6" fmla="*/ 845 w 1271"/>
              <a:gd name="T7" fmla="*/ 20 h 1110"/>
              <a:gd name="T8" fmla="*/ 602 w 1271"/>
              <a:gd name="T9" fmla="*/ 58 h 1110"/>
              <a:gd name="T10" fmla="*/ 468 w 1271"/>
              <a:gd name="T11" fmla="*/ 46 h 1110"/>
              <a:gd name="T12" fmla="*/ 381 w 1271"/>
              <a:gd name="T13" fmla="*/ 111 h 1110"/>
              <a:gd name="T14" fmla="*/ 197 w 1271"/>
              <a:gd name="T15" fmla="*/ 161 h 1110"/>
              <a:gd name="T16" fmla="*/ 107 w 1271"/>
              <a:gd name="T17" fmla="*/ 317 h 1110"/>
              <a:gd name="T18" fmla="*/ 4 w 1271"/>
              <a:gd name="T19" fmla="*/ 432 h 1110"/>
              <a:gd name="T20" fmla="*/ 33 w 1271"/>
              <a:gd name="T21" fmla="*/ 534 h 1110"/>
              <a:gd name="T22" fmla="*/ 38 w 1271"/>
              <a:gd name="T23" fmla="*/ 669 h 1110"/>
              <a:gd name="T24" fmla="*/ 319 w 1271"/>
              <a:gd name="T25" fmla="*/ 771 h 1110"/>
              <a:gd name="T26" fmla="*/ 344 w 1271"/>
              <a:gd name="T27" fmla="*/ 758 h 1110"/>
              <a:gd name="T28" fmla="*/ 349 w 1271"/>
              <a:gd name="T29" fmla="*/ 772 h 1110"/>
              <a:gd name="T30" fmla="*/ 629 w 1271"/>
              <a:gd name="T31" fmla="*/ 874 h 1110"/>
              <a:gd name="T32" fmla="*/ 641 w 1271"/>
              <a:gd name="T33" fmla="*/ 869 h 1110"/>
              <a:gd name="T34" fmla="*/ 768 w 1271"/>
              <a:gd name="T35" fmla="*/ 901 h 1110"/>
              <a:gd name="T36" fmla="*/ 790 w 1271"/>
              <a:gd name="T37" fmla="*/ 955 h 1110"/>
              <a:gd name="T38" fmla="*/ 1000 w 1271"/>
              <a:gd name="T39" fmla="*/ 1110 h 1110"/>
              <a:gd name="T40" fmla="*/ 1037 w 1271"/>
              <a:gd name="T41" fmla="*/ 1077 h 1110"/>
              <a:gd name="T42" fmla="*/ 1035 w 1271"/>
              <a:gd name="T43" fmla="*/ 1075 h 1110"/>
              <a:gd name="T44" fmla="*/ 906 w 1271"/>
              <a:gd name="T45" fmla="*/ 900 h 1110"/>
              <a:gd name="T46" fmla="*/ 906 w 1271"/>
              <a:gd name="T47" fmla="*/ 893 h 1110"/>
              <a:gd name="T48" fmla="*/ 1106 w 1271"/>
              <a:gd name="T49" fmla="*/ 903 h 1110"/>
              <a:gd name="T50" fmla="*/ 1227 w 1271"/>
              <a:gd name="T51" fmla="*/ 631 h 1110"/>
              <a:gd name="T52" fmla="*/ 1199 w 1271"/>
              <a:gd name="T53" fmla="*/ 584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1" h="1110">
                <a:moveTo>
                  <a:pt x="1199" y="584"/>
                </a:moveTo>
                <a:cubicBezTo>
                  <a:pt x="1248" y="533"/>
                  <a:pt x="1262" y="445"/>
                  <a:pt x="1228" y="364"/>
                </a:cubicBezTo>
                <a:cubicBezTo>
                  <a:pt x="1197" y="291"/>
                  <a:pt x="1134" y="242"/>
                  <a:pt x="1070" y="234"/>
                </a:cubicBezTo>
                <a:cubicBezTo>
                  <a:pt x="1083" y="143"/>
                  <a:pt x="984" y="49"/>
                  <a:pt x="845" y="20"/>
                </a:cubicBezTo>
                <a:cubicBezTo>
                  <a:pt x="749" y="0"/>
                  <a:pt x="657" y="17"/>
                  <a:pt x="602" y="58"/>
                </a:cubicBezTo>
                <a:cubicBezTo>
                  <a:pt x="563" y="37"/>
                  <a:pt x="515" y="31"/>
                  <a:pt x="468" y="46"/>
                </a:cubicBezTo>
                <a:cubicBezTo>
                  <a:pt x="431" y="58"/>
                  <a:pt x="401" y="81"/>
                  <a:pt x="381" y="111"/>
                </a:cubicBezTo>
                <a:cubicBezTo>
                  <a:pt x="323" y="99"/>
                  <a:pt x="254" y="115"/>
                  <a:pt x="197" y="161"/>
                </a:cubicBezTo>
                <a:cubicBezTo>
                  <a:pt x="144" y="203"/>
                  <a:pt x="113" y="261"/>
                  <a:pt x="107" y="317"/>
                </a:cubicBezTo>
                <a:cubicBezTo>
                  <a:pt x="54" y="331"/>
                  <a:pt x="12" y="375"/>
                  <a:pt x="4" y="432"/>
                </a:cubicBezTo>
                <a:cubicBezTo>
                  <a:pt x="0" y="470"/>
                  <a:pt x="11" y="506"/>
                  <a:pt x="33" y="534"/>
                </a:cubicBezTo>
                <a:cubicBezTo>
                  <a:pt x="19" y="577"/>
                  <a:pt x="19" y="625"/>
                  <a:pt x="38" y="669"/>
                </a:cubicBezTo>
                <a:cubicBezTo>
                  <a:pt x="82" y="772"/>
                  <a:pt x="208" y="818"/>
                  <a:pt x="319" y="771"/>
                </a:cubicBezTo>
                <a:cubicBezTo>
                  <a:pt x="327" y="767"/>
                  <a:pt x="336" y="763"/>
                  <a:pt x="344" y="758"/>
                </a:cubicBezTo>
                <a:cubicBezTo>
                  <a:pt x="345" y="763"/>
                  <a:pt x="347" y="768"/>
                  <a:pt x="349" y="772"/>
                </a:cubicBezTo>
                <a:cubicBezTo>
                  <a:pt x="393" y="876"/>
                  <a:pt x="519" y="921"/>
                  <a:pt x="629" y="874"/>
                </a:cubicBezTo>
                <a:cubicBezTo>
                  <a:pt x="633" y="872"/>
                  <a:pt x="637" y="870"/>
                  <a:pt x="641" y="869"/>
                </a:cubicBezTo>
                <a:cubicBezTo>
                  <a:pt x="671" y="902"/>
                  <a:pt x="721" y="915"/>
                  <a:pt x="768" y="901"/>
                </a:cubicBezTo>
                <a:cubicBezTo>
                  <a:pt x="773" y="919"/>
                  <a:pt x="781" y="937"/>
                  <a:pt x="790" y="955"/>
                </a:cubicBezTo>
                <a:cubicBezTo>
                  <a:pt x="837" y="1044"/>
                  <a:pt x="918" y="1100"/>
                  <a:pt x="1000" y="1110"/>
                </a:cubicBezTo>
                <a:cubicBezTo>
                  <a:pt x="1037" y="1077"/>
                  <a:pt x="1037" y="1077"/>
                  <a:pt x="1037" y="1077"/>
                </a:cubicBezTo>
                <a:cubicBezTo>
                  <a:pt x="1036" y="1076"/>
                  <a:pt x="1036" y="1076"/>
                  <a:pt x="1035" y="1075"/>
                </a:cubicBezTo>
                <a:cubicBezTo>
                  <a:pt x="961" y="1052"/>
                  <a:pt x="906" y="983"/>
                  <a:pt x="906" y="900"/>
                </a:cubicBezTo>
                <a:cubicBezTo>
                  <a:pt x="906" y="898"/>
                  <a:pt x="906" y="895"/>
                  <a:pt x="906" y="893"/>
                </a:cubicBezTo>
                <a:cubicBezTo>
                  <a:pt x="963" y="926"/>
                  <a:pt x="1037" y="933"/>
                  <a:pt x="1106" y="903"/>
                </a:cubicBezTo>
                <a:cubicBezTo>
                  <a:pt x="1217" y="856"/>
                  <a:pt x="1271" y="734"/>
                  <a:pt x="1227" y="631"/>
                </a:cubicBezTo>
                <a:cubicBezTo>
                  <a:pt x="1220" y="614"/>
                  <a:pt x="1210" y="598"/>
                  <a:pt x="1199" y="584"/>
                </a:cubicBezTo>
                <a:close/>
              </a:path>
            </a:pathLst>
          </a:custGeom>
          <a:gradFill>
            <a:gsLst>
              <a:gs pos="0">
                <a:schemeClr val="bg1"/>
              </a:gs>
              <a:gs pos="100000">
                <a:schemeClr val="bg1">
                  <a:lumMod val="95000"/>
                </a:schemeClr>
              </a:gs>
            </a:gsLst>
            <a:lin ang="5400000" scaled="1"/>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2" name="Freeform 6"/>
          <p:cNvSpPr/>
          <p:nvPr/>
        </p:nvSpPr>
        <p:spPr bwMode="auto">
          <a:xfrm>
            <a:off x="3586597" y="2434077"/>
            <a:ext cx="2870597" cy="2053829"/>
          </a:xfrm>
          <a:custGeom>
            <a:avLst/>
            <a:gdLst>
              <a:gd name="T0" fmla="*/ 853 w 1018"/>
              <a:gd name="T1" fmla="*/ 521 h 728"/>
              <a:gd name="T2" fmla="*/ 974 w 1018"/>
              <a:gd name="T3" fmla="*/ 249 h 728"/>
              <a:gd name="T4" fmla="*/ 946 w 1018"/>
              <a:gd name="T5" fmla="*/ 202 h 728"/>
              <a:gd name="T6" fmla="*/ 991 w 1018"/>
              <a:gd name="T7" fmla="*/ 109 h 728"/>
              <a:gd name="T8" fmla="*/ 580 w 1018"/>
              <a:gd name="T9" fmla="*/ 104 h 728"/>
              <a:gd name="T10" fmla="*/ 524 w 1018"/>
              <a:gd name="T11" fmla="*/ 257 h 728"/>
              <a:gd name="T12" fmla="*/ 505 w 1018"/>
              <a:gd name="T13" fmla="*/ 253 h 728"/>
              <a:gd name="T14" fmla="*/ 0 w 1018"/>
              <a:gd name="T15" fmla="*/ 406 h 728"/>
              <a:gd name="T16" fmla="*/ 66 w 1018"/>
              <a:gd name="T17" fmla="*/ 389 h 728"/>
              <a:gd name="T18" fmla="*/ 91 w 1018"/>
              <a:gd name="T19" fmla="*/ 376 h 728"/>
              <a:gd name="T20" fmla="*/ 96 w 1018"/>
              <a:gd name="T21" fmla="*/ 390 h 728"/>
              <a:gd name="T22" fmla="*/ 376 w 1018"/>
              <a:gd name="T23" fmla="*/ 492 h 728"/>
              <a:gd name="T24" fmla="*/ 388 w 1018"/>
              <a:gd name="T25" fmla="*/ 487 h 728"/>
              <a:gd name="T26" fmla="*/ 515 w 1018"/>
              <a:gd name="T27" fmla="*/ 519 h 728"/>
              <a:gd name="T28" fmla="*/ 537 w 1018"/>
              <a:gd name="T29" fmla="*/ 573 h 728"/>
              <a:gd name="T30" fmla="*/ 747 w 1018"/>
              <a:gd name="T31" fmla="*/ 728 h 728"/>
              <a:gd name="T32" fmla="*/ 784 w 1018"/>
              <a:gd name="T33" fmla="*/ 695 h 728"/>
              <a:gd name="T34" fmla="*/ 782 w 1018"/>
              <a:gd name="T35" fmla="*/ 693 h 728"/>
              <a:gd name="T36" fmla="*/ 653 w 1018"/>
              <a:gd name="T37" fmla="*/ 518 h 728"/>
              <a:gd name="T38" fmla="*/ 653 w 1018"/>
              <a:gd name="T39" fmla="*/ 511 h 728"/>
              <a:gd name="T40" fmla="*/ 853 w 1018"/>
              <a:gd name="T41" fmla="*/ 52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8" h="728">
                <a:moveTo>
                  <a:pt x="853" y="521"/>
                </a:moveTo>
                <a:cubicBezTo>
                  <a:pt x="964" y="474"/>
                  <a:pt x="1018" y="352"/>
                  <a:pt x="974" y="249"/>
                </a:cubicBezTo>
                <a:cubicBezTo>
                  <a:pt x="967" y="232"/>
                  <a:pt x="957" y="216"/>
                  <a:pt x="946" y="202"/>
                </a:cubicBezTo>
                <a:cubicBezTo>
                  <a:pt x="969" y="178"/>
                  <a:pt x="985" y="145"/>
                  <a:pt x="991" y="109"/>
                </a:cubicBezTo>
                <a:cubicBezTo>
                  <a:pt x="850" y="5"/>
                  <a:pt x="673" y="0"/>
                  <a:pt x="580" y="104"/>
                </a:cubicBezTo>
                <a:cubicBezTo>
                  <a:pt x="542" y="146"/>
                  <a:pt x="524" y="200"/>
                  <a:pt x="524" y="257"/>
                </a:cubicBezTo>
                <a:cubicBezTo>
                  <a:pt x="517" y="256"/>
                  <a:pt x="511" y="254"/>
                  <a:pt x="505" y="253"/>
                </a:cubicBezTo>
                <a:cubicBezTo>
                  <a:pt x="294" y="202"/>
                  <a:pt x="90" y="269"/>
                  <a:pt x="0" y="406"/>
                </a:cubicBezTo>
                <a:cubicBezTo>
                  <a:pt x="22" y="404"/>
                  <a:pt x="44" y="398"/>
                  <a:pt x="66" y="389"/>
                </a:cubicBezTo>
                <a:cubicBezTo>
                  <a:pt x="74" y="385"/>
                  <a:pt x="83" y="381"/>
                  <a:pt x="91" y="376"/>
                </a:cubicBezTo>
                <a:cubicBezTo>
                  <a:pt x="92" y="381"/>
                  <a:pt x="94" y="386"/>
                  <a:pt x="96" y="390"/>
                </a:cubicBezTo>
                <a:cubicBezTo>
                  <a:pt x="140" y="494"/>
                  <a:pt x="266" y="539"/>
                  <a:pt x="376" y="492"/>
                </a:cubicBezTo>
                <a:cubicBezTo>
                  <a:pt x="380" y="490"/>
                  <a:pt x="384" y="488"/>
                  <a:pt x="388" y="487"/>
                </a:cubicBezTo>
                <a:cubicBezTo>
                  <a:pt x="418" y="520"/>
                  <a:pt x="468" y="533"/>
                  <a:pt x="515" y="519"/>
                </a:cubicBezTo>
                <a:cubicBezTo>
                  <a:pt x="520" y="537"/>
                  <a:pt x="528" y="555"/>
                  <a:pt x="537" y="573"/>
                </a:cubicBezTo>
                <a:cubicBezTo>
                  <a:pt x="584" y="662"/>
                  <a:pt x="665" y="718"/>
                  <a:pt x="747" y="728"/>
                </a:cubicBezTo>
                <a:cubicBezTo>
                  <a:pt x="784" y="695"/>
                  <a:pt x="784" y="695"/>
                  <a:pt x="784" y="695"/>
                </a:cubicBezTo>
                <a:cubicBezTo>
                  <a:pt x="783" y="694"/>
                  <a:pt x="783" y="694"/>
                  <a:pt x="782" y="693"/>
                </a:cubicBezTo>
                <a:cubicBezTo>
                  <a:pt x="708" y="670"/>
                  <a:pt x="653" y="601"/>
                  <a:pt x="653" y="518"/>
                </a:cubicBezTo>
                <a:cubicBezTo>
                  <a:pt x="653" y="516"/>
                  <a:pt x="653" y="513"/>
                  <a:pt x="653" y="511"/>
                </a:cubicBezTo>
                <a:cubicBezTo>
                  <a:pt x="710" y="544"/>
                  <a:pt x="784" y="551"/>
                  <a:pt x="853" y="521"/>
                </a:cubicBezTo>
                <a:close/>
              </a:path>
            </a:pathLst>
          </a:custGeom>
          <a:solidFill>
            <a:srgbClr val="123E61"/>
          </a:solidFill>
          <a:ln w="19050">
            <a:noFill/>
            <a:round/>
          </a:ln>
          <a:effectLst/>
        </p:spPr>
        <p:txBody>
          <a:bodyPr vert="horz" wrap="square" lIns="68580" tIns="34290" rIns="68580" bIns="34290" numCol="1" anchor="t" anchorCtr="0" compatLnSpc="1"/>
          <a:lstStyle/>
          <a:p>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13" name="Freeform 7"/>
          <p:cNvSpPr/>
          <p:nvPr/>
        </p:nvSpPr>
        <p:spPr bwMode="auto">
          <a:xfrm>
            <a:off x="4311686" y="1356561"/>
            <a:ext cx="2120504" cy="2202656"/>
          </a:xfrm>
          <a:custGeom>
            <a:avLst/>
            <a:gdLst>
              <a:gd name="T0" fmla="*/ 717 w 752"/>
              <a:gd name="T1" fmla="*/ 631 h 781"/>
              <a:gd name="T2" fmla="*/ 689 w 752"/>
              <a:gd name="T3" fmla="*/ 584 h 781"/>
              <a:gd name="T4" fmla="*/ 718 w 752"/>
              <a:gd name="T5" fmla="*/ 364 h 781"/>
              <a:gd name="T6" fmla="*/ 560 w 752"/>
              <a:gd name="T7" fmla="*/ 234 h 781"/>
              <a:gd name="T8" fmla="*/ 335 w 752"/>
              <a:gd name="T9" fmla="*/ 20 h 781"/>
              <a:gd name="T10" fmla="*/ 92 w 752"/>
              <a:gd name="T11" fmla="*/ 58 h 781"/>
              <a:gd name="T12" fmla="*/ 36 w 752"/>
              <a:gd name="T13" fmla="*/ 145 h 781"/>
              <a:gd name="T14" fmla="*/ 233 w 752"/>
              <a:gd name="T15" fmla="*/ 449 h 781"/>
              <a:gd name="T16" fmla="*/ 362 w 752"/>
              <a:gd name="T17" fmla="*/ 457 h 781"/>
              <a:gd name="T18" fmla="*/ 405 w 752"/>
              <a:gd name="T19" fmla="*/ 613 h 781"/>
              <a:gd name="T20" fmla="*/ 488 w 752"/>
              <a:gd name="T21" fmla="*/ 667 h 781"/>
              <a:gd name="T22" fmla="*/ 589 w 752"/>
              <a:gd name="T23" fmla="*/ 776 h 781"/>
              <a:gd name="T24" fmla="*/ 732 w 752"/>
              <a:gd name="T25" fmla="*/ 688 h 781"/>
              <a:gd name="T26" fmla="*/ 717 w 752"/>
              <a:gd name="T27" fmla="*/ 631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2" h="781">
                <a:moveTo>
                  <a:pt x="717" y="631"/>
                </a:moveTo>
                <a:cubicBezTo>
                  <a:pt x="710" y="614"/>
                  <a:pt x="700" y="598"/>
                  <a:pt x="689" y="584"/>
                </a:cubicBezTo>
                <a:cubicBezTo>
                  <a:pt x="738" y="533"/>
                  <a:pt x="752" y="445"/>
                  <a:pt x="718" y="364"/>
                </a:cubicBezTo>
                <a:cubicBezTo>
                  <a:pt x="687" y="291"/>
                  <a:pt x="624" y="242"/>
                  <a:pt x="560" y="234"/>
                </a:cubicBezTo>
                <a:cubicBezTo>
                  <a:pt x="573" y="143"/>
                  <a:pt x="474" y="49"/>
                  <a:pt x="335" y="20"/>
                </a:cubicBezTo>
                <a:cubicBezTo>
                  <a:pt x="239" y="0"/>
                  <a:pt x="147" y="17"/>
                  <a:pt x="92" y="58"/>
                </a:cubicBezTo>
                <a:cubicBezTo>
                  <a:pt x="91" y="57"/>
                  <a:pt x="46" y="111"/>
                  <a:pt x="36" y="145"/>
                </a:cubicBezTo>
                <a:cubicBezTo>
                  <a:pt x="0" y="272"/>
                  <a:pt x="88" y="408"/>
                  <a:pt x="233" y="449"/>
                </a:cubicBezTo>
                <a:cubicBezTo>
                  <a:pt x="277" y="462"/>
                  <a:pt x="321" y="464"/>
                  <a:pt x="362" y="457"/>
                </a:cubicBezTo>
                <a:cubicBezTo>
                  <a:pt x="354" y="514"/>
                  <a:pt x="368" y="570"/>
                  <a:pt x="405" y="613"/>
                </a:cubicBezTo>
                <a:cubicBezTo>
                  <a:pt x="428" y="639"/>
                  <a:pt x="457" y="657"/>
                  <a:pt x="488" y="667"/>
                </a:cubicBezTo>
                <a:cubicBezTo>
                  <a:pt x="480" y="729"/>
                  <a:pt x="524" y="773"/>
                  <a:pt x="589" y="776"/>
                </a:cubicBezTo>
                <a:cubicBezTo>
                  <a:pt x="702" y="781"/>
                  <a:pt x="729" y="688"/>
                  <a:pt x="732" y="688"/>
                </a:cubicBezTo>
                <a:cubicBezTo>
                  <a:pt x="730" y="669"/>
                  <a:pt x="725" y="650"/>
                  <a:pt x="717" y="631"/>
                </a:cubicBezTo>
                <a:close/>
              </a:path>
            </a:pathLst>
          </a:custGeom>
          <a:gradFill>
            <a:gsLst>
              <a:gs pos="0">
                <a:schemeClr val="bg1"/>
              </a:gs>
              <a:gs pos="100000">
                <a:schemeClr val="bg1">
                  <a:lumMod val="95000"/>
                </a:schemeClr>
              </a:gs>
            </a:gsLst>
            <a:lin ang="5400000" scaled="1"/>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14436A"/>
              </a:solidFill>
              <a:latin typeface="微软雅黑" panose="020B0503020204020204" pitchFamily="34" charset="-122"/>
              <a:ea typeface="微软雅黑" panose="020B0503020204020204" pitchFamily="34" charset="-122"/>
              <a:cs typeface="+mn-ea"/>
              <a:sym typeface="+mn-lt"/>
            </a:endParaRPr>
          </a:p>
        </p:txBody>
      </p:sp>
      <p:sp>
        <p:nvSpPr>
          <p:cNvPr id="14" name="Freeform 8"/>
          <p:cNvSpPr/>
          <p:nvPr/>
        </p:nvSpPr>
        <p:spPr bwMode="auto">
          <a:xfrm>
            <a:off x="2873411" y="2240004"/>
            <a:ext cx="1168004" cy="1423988"/>
          </a:xfrm>
          <a:custGeom>
            <a:avLst/>
            <a:gdLst>
              <a:gd name="T0" fmla="*/ 377 w 414"/>
              <a:gd name="T1" fmla="*/ 214 h 505"/>
              <a:gd name="T2" fmla="*/ 374 w 414"/>
              <a:gd name="T3" fmla="*/ 69 h 505"/>
              <a:gd name="T4" fmla="*/ 248 w 414"/>
              <a:gd name="T5" fmla="*/ 48 h 505"/>
              <a:gd name="T6" fmla="*/ 132 w 414"/>
              <a:gd name="T7" fmla="*/ 0 h 505"/>
              <a:gd name="T8" fmla="*/ 107 w 414"/>
              <a:gd name="T9" fmla="*/ 4 h 505"/>
              <a:gd name="T10" fmla="*/ 4 w 414"/>
              <a:gd name="T11" fmla="*/ 119 h 505"/>
              <a:gd name="T12" fmla="*/ 33 w 414"/>
              <a:gd name="T13" fmla="*/ 221 h 505"/>
              <a:gd name="T14" fmla="*/ 38 w 414"/>
              <a:gd name="T15" fmla="*/ 356 h 505"/>
              <a:gd name="T16" fmla="*/ 319 w 414"/>
              <a:gd name="T17" fmla="*/ 458 h 505"/>
              <a:gd name="T18" fmla="*/ 344 w 414"/>
              <a:gd name="T19" fmla="*/ 445 h 505"/>
              <a:gd name="T20" fmla="*/ 398 w 414"/>
              <a:gd name="T21" fmla="*/ 307 h 505"/>
              <a:gd name="T22" fmla="*/ 377 w 414"/>
              <a:gd name="T23" fmla="*/ 214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4" h="505">
                <a:moveTo>
                  <a:pt x="377" y="214"/>
                </a:moveTo>
                <a:cubicBezTo>
                  <a:pt x="414" y="173"/>
                  <a:pt x="413" y="110"/>
                  <a:pt x="374" y="69"/>
                </a:cubicBezTo>
                <a:cubicBezTo>
                  <a:pt x="340" y="34"/>
                  <a:pt x="289" y="27"/>
                  <a:pt x="248" y="48"/>
                </a:cubicBezTo>
                <a:cubicBezTo>
                  <a:pt x="218" y="18"/>
                  <a:pt x="177" y="0"/>
                  <a:pt x="132" y="0"/>
                </a:cubicBezTo>
                <a:cubicBezTo>
                  <a:pt x="124" y="0"/>
                  <a:pt x="107" y="3"/>
                  <a:pt x="107" y="4"/>
                </a:cubicBezTo>
                <a:cubicBezTo>
                  <a:pt x="54" y="18"/>
                  <a:pt x="12" y="62"/>
                  <a:pt x="4" y="119"/>
                </a:cubicBezTo>
                <a:cubicBezTo>
                  <a:pt x="0" y="157"/>
                  <a:pt x="11" y="193"/>
                  <a:pt x="33" y="221"/>
                </a:cubicBezTo>
                <a:cubicBezTo>
                  <a:pt x="19" y="264"/>
                  <a:pt x="19" y="312"/>
                  <a:pt x="38" y="356"/>
                </a:cubicBezTo>
                <a:cubicBezTo>
                  <a:pt x="82" y="459"/>
                  <a:pt x="208" y="505"/>
                  <a:pt x="319" y="458"/>
                </a:cubicBezTo>
                <a:cubicBezTo>
                  <a:pt x="327" y="454"/>
                  <a:pt x="336" y="450"/>
                  <a:pt x="344" y="445"/>
                </a:cubicBezTo>
                <a:cubicBezTo>
                  <a:pt x="344" y="446"/>
                  <a:pt x="404" y="390"/>
                  <a:pt x="398" y="307"/>
                </a:cubicBezTo>
                <a:cubicBezTo>
                  <a:pt x="396" y="273"/>
                  <a:pt x="390" y="242"/>
                  <a:pt x="377" y="214"/>
                </a:cubicBezTo>
                <a:close/>
              </a:path>
            </a:pathLst>
          </a:custGeom>
          <a:gradFill>
            <a:gsLst>
              <a:gs pos="0">
                <a:schemeClr val="bg1"/>
              </a:gs>
              <a:gs pos="100000">
                <a:schemeClr val="bg1">
                  <a:lumMod val="95000"/>
                </a:schemeClr>
              </a:gs>
            </a:gsLst>
            <a:lin ang="5400000" scaled="1"/>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5" name="矩形 34"/>
          <p:cNvSpPr/>
          <p:nvPr/>
        </p:nvSpPr>
        <p:spPr>
          <a:xfrm>
            <a:off x="4806833" y="3326602"/>
            <a:ext cx="672857" cy="646331"/>
          </a:xfrm>
          <a:prstGeom prst="rect">
            <a:avLst/>
          </a:prstGeom>
        </p:spPr>
        <p:txBody>
          <a:bodyPr wrap="square">
            <a:spAutoFit/>
          </a:bodyPr>
          <a:lstStyle/>
          <a:p>
            <a:pPr algn="ctr"/>
            <a:r>
              <a:rPr lang="en-US" altLang="zh-CN" b="1" dirty="0">
                <a:solidFill>
                  <a:prstClr val="white"/>
                </a:solidFill>
                <a:latin typeface="微软雅黑" panose="020B0503020204020204" pitchFamily="34" charset="-122"/>
                <a:ea typeface="微软雅黑" panose="020B0503020204020204" pitchFamily="34" charset="-122"/>
                <a:cs typeface="+mn-ea"/>
                <a:sym typeface="+mn-lt"/>
              </a:rPr>
              <a:t>03%</a:t>
            </a:r>
            <a:endParaRPr lang="zh-CN" altLang="en-US"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6" name="矩形 35"/>
          <p:cNvSpPr/>
          <p:nvPr/>
        </p:nvSpPr>
        <p:spPr>
          <a:xfrm>
            <a:off x="3783121" y="2004378"/>
            <a:ext cx="672857" cy="646331"/>
          </a:xfrm>
          <a:prstGeom prst="rect">
            <a:avLst/>
          </a:prstGeom>
        </p:spPr>
        <p:txBody>
          <a:bodyPr wrap="square">
            <a:spAutoFit/>
          </a:bodyPr>
          <a:lstStyle/>
          <a:p>
            <a:pPr algn="ctr"/>
            <a:r>
              <a:rPr lang="en-US" altLang="zh-CN" b="1" dirty="0">
                <a:solidFill>
                  <a:srgbClr val="14436A"/>
                </a:solidFill>
                <a:latin typeface="微软雅黑" panose="020B0503020204020204" pitchFamily="34" charset="-122"/>
                <a:ea typeface="微软雅黑" panose="020B0503020204020204" pitchFamily="34" charset="-122"/>
                <a:cs typeface="+mn-ea"/>
                <a:sym typeface="+mn-lt"/>
              </a:rPr>
              <a:t>01%</a:t>
            </a:r>
            <a:endParaRPr lang="zh-CN" altLang="en-US" b="1" dirty="0">
              <a:solidFill>
                <a:srgbClr val="14436A"/>
              </a:solidFill>
              <a:latin typeface="微软雅黑" panose="020B0503020204020204" pitchFamily="34" charset="-122"/>
              <a:ea typeface="微软雅黑" panose="020B0503020204020204" pitchFamily="34" charset="-122"/>
              <a:cs typeface="+mn-ea"/>
              <a:sym typeface="+mn-lt"/>
            </a:endParaRPr>
          </a:p>
        </p:txBody>
      </p:sp>
      <p:sp>
        <p:nvSpPr>
          <p:cNvPr id="37" name="矩形 36"/>
          <p:cNvSpPr/>
          <p:nvPr/>
        </p:nvSpPr>
        <p:spPr>
          <a:xfrm>
            <a:off x="3167266" y="2779877"/>
            <a:ext cx="672857" cy="646331"/>
          </a:xfrm>
          <a:prstGeom prst="rect">
            <a:avLst/>
          </a:prstGeom>
        </p:spPr>
        <p:txBody>
          <a:bodyPr wrap="square">
            <a:spAutoFit/>
          </a:bodyPr>
          <a:lstStyle/>
          <a:p>
            <a:pPr algn="ctr"/>
            <a:r>
              <a:rPr lang="en-US" altLang="zh-CN" b="1" dirty="0">
                <a:solidFill>
                  <a:srgbClr val="14436A"/>
                </a:solidFill>
                <a:latin typeface="微软雅黑" panose="020B0503020204020204" pitchFamily="34" charset="-122"/>
                <a:ea typeface="微软雅黑" panose="020B0503020204020204" pitchFamily="34" charset="-122"/>
                <a:cs typeface="+mn-ea"/>
                <a:sym typeface="+mn-lt"/>
              </a:rPr>
              <a:t>02%</a:t>
            </a:r>
            <a:endParaRPr lang="zh-CN" altLang="en-US" b="1" dirty="0">
              <a:solidFill>
                <a:srgbClr val="14436A"/>
              </a:solidFill>
              <a:latin typeface="微软雅黑" panose="020B0503020204020204" pitchFamily="34" charset="-122"/>
              <a:ea typeface="微软雅黑" panose="020B0503020204020204" pitchFamily="34" charset="-122"/>
              <a:cs typeface="+mn-ea"/>
              <a:sym typeface="+mn-lt"/>
            </a:endParaRPr>
          </a:p>
        </p:txBody>
      </p:sp>
      <p:sp>
        <p:nvSpPr>
          <p:cNvPr id="38" name="矩形 37"/>
          <p:cNvSpPr/>
          <p:nvPr/>
        </p:nvSpPr>
        <p:spPr>
          <a:xfrm>
            <a:off x="5214638" y="2066880"/>
            <a:ext cx="672857" cy="646331"/>
          </a:xfrm>
          <a:prstGeom prst="rect">
            <a:avLst/>
          </a:prstGeom>
        </p:spPr>
        <p:txBody>
          <a:bodyPr wrap="square">
            <a:spAutoFit/>
          </a:bodyPr>
          <a:lstStyle/>
          <a:p>
            <a:pPr algn="ctr"/>
            <a:r>
              <a:rPr lang="en-US" altLang="zh-CN" b="1" dirty="0">
                <a:solidFill>
                  <a:srgbClr val="14436A"/>
                </a:solidFill>
                <a:latin typeface="微软雅黑" panose="020B0503020204020204" pitchFamily="34" charset="-122"/>
                <a:ea typeface="微软雅黑" panose="020B0503020204020204" pitchFamily="34" charset="-122"/>
                <a:cs typeface="+mn-ea"/>
                <a:sym typeface="+mn-lt"/>
              </a:rPr>
              <a:t>04%</a:t>
            </a:r>
            <a:endParaRPr lang="zh-CN" altLang="en-US" b="1" dirty="0">
              <a:solidFill>
                <a:srgbClr val="14436A"/>
              </a:solidFill>
              <a:latin typeface="微软雅黑" panose="020B0503020204020204" pitchFamily="34" charset="-122"/>
              <a:ea typeface="微软雅黑" panose="020B0503020204020204" pitchFamily="34" charset="-122"/>
              <a:cs typeface="+mn-ea"/>
              <a:sym typeface="+mn-lt"/>
            </a:endParaRPr>
          </a:p>
        </p:txBody>
      </p:sp>
      <p:sp>
        <p:nvSpPr>
          <p:cNvPr id="46"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457193" y="1461984"/>
            <a:ext cx="2137279" cy="720197"/>
          </a:xfrm>
          <a:prstGeom prst="rect">
            <a:avLst/>
          </a:prstGeom>
        </p:spPr>
        <p:txBody>
          <a:bodyPr wrap="square">
            <a:spAutoFit/>
          </a:bodyPr>
          <a:lstStyle/>
          <a:p>
            <a:pPr>
              <a:lnSpc>
                <a:spcPct val="120000"/>
              </a:lnSpc>
              <a:spcBef>
                <a:spcPct val="0"/>
              </a:spcBef>
              <a:buNone/>
            </a:pPr>
            <a:r>
              <a:rPr lang="zh-CN" altLang="en-US" sz="1400" dirty="0">
                <a:solidFill>
                  <a:srgbClr val="123E61"/>
                </a:solidFill>
                <a:latin typeface="微软雅黑" panose="020B0503020204020204" pitchFamily="34" charset="-122"/>
                <a:ea typeface="微软雅黑" panose="020B0503020204020204" pitchFamily="34" charset="-122"/>
                <a:cs typeface="+mn-ea"/>
                <a:sym typeface="+mn-lt"/>
              </a:rPr>
              <a:t>添加标题</a:t>
            </a:r>
            <a:endParaRPr lang="en-US" altLang="zh-CN" sz="1400" dirty="0">
              <a:solidFill>
                <a:srgbClr val="123E61"/>
              </a:solidFill>
              <a:latin typeface="微软雅黑" panose="020B0503020204020204" pitchFamily="34" charset="-122"/>
              <a:ea typeface="微软雅黑" panose="020B0503020204020204" pitchFamily="34" charset="-122"/>
              <a:cs typeface="+mn-ea"/>
              <a:sym typeface="+mn-lt"/>
            </a:endParaRPr>
          </a:p>
          <a:p>
            <a:pPr>
              <a:lnSpc>
                <a:spcPct val="120000"/>
              </a:lnSpc>
              <a:spcBef>
                <a:spcPct val="0"/>
              </a:spcBef>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mn-ea"/>
                <a:sym typeface="+mn-lt"/>
              </a:rPr>
              <a:t>在此录入上述图表的综合描述说明在此录入上述图表的综合描述说明</a:t>
            </a:r>
          </a:p>
        </p:txBody>
      </p:sp>
      <p:sp>
        <p:nvSpPr>
          <p:cNvPr id="4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50765" y="1342166"/>
            <a:ext cx="2197759" cy="720197"/>
          </a:xfrm>
          <a:prstGeom prst="rect">
            <a:avLst/>
          </a:prstGeom>
        </p:spPr>
        <p:txBody>
          <a:bodyPr wrap="square">
            <a:spAutoFit/>
          </a:bodyPr>
          <a:lstStyle/>
          <a:p>
            <a:pPr algn="r">
              <a:lnSpc>
                <a:spcPct val="120000"/>
              </a:lnSpc>
              <a:spcBef>
                <a:spcPct val="0"/>
              </a:spcBef>
              <a:buNone/>
            </a:pPr>
            <a:r>
              <a:rPr lang="zh-CN" altLang="en-US" sz="1400" dirty="0">
                <a:solidFill>
                  <a:srgbClr val="123E61"/>
                </a:solidFill>
                <a:latin typeface="微软雅黑" panose="020B0503020204020204" pitchFamily="34" charset="-122"/>
                <a:ea typeface="微软雅黑" panose="020B0503020204020204" pitchFamily="34" charset="-122"/>
                <a:cs typeface="+mn-ea"/>
                <a:sym typeface="+mn-lt"/>
              </a:rPr>
              <a:t>添加标题</a:t>
            </a:r>
            <a:endParaRPr lang="en-US" altLang="zh-CN" sz="1400" dirty="0">
              <a:solidFill>
                <a:srgbClr val="123E61"/>
              </a:solidFill>
              <a:latin typeface="微软雅黑" panose="020B0503020204020204" pitchFamily="34" charset="-122"/>
              <a:ea typeface="微软雅黑" panose="020B0503020204020204" pitchFamily="34" charset="-122"/>
              <a:cs typeface="+mn-ea"/>
              <a:sym typeface="+mn-lt"/>
            </a:endParaRPr>
          </a:p>
          <a:p>
            <a:pPr algn="r">
              <a:lnSpc>
                <a:spcPct val="120000"/>
              </a:lnSpc>
              <a:spcBef>
                <a:spcPct val="0"/>
              </a:spcBef>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mn-ea"/>
                <a:sym typeface="+mn-lt"/>
              </a:rPr>
              <a:t>在此录入上述图表的综合描述</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说明在此</a:t>
            </a: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mn-ea"/>
                <a:sym typeface="+mn-lt"/>
              </a:rPr>
              <a:t>录入上述图表的综合描述说明</a:t>
            </a:r>
          </a:p>
        </p:txBody>
      </p:sp>
      <p:sp>
        <p:nvSpPr>
          <p:cNvPr id="4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467169" y="3767708"/>
            <a:ext cx="2137279" cy="720197"/>
          </a:xfrm>
          <a:prstGeom prst="rect">
            <a:avLst/>
          </a:prstGeom>
        </p:spPr>
        <p:txBody>
          <a:bodyPr wrap="square">
            <a:spAutoFit/>
          </a:bodyPr>
          <a:lstStyle/>
          <a:p>
            <a:pPr>
              <a:lnSpc>
                <a:spcPct val="120000"/>
              </a:lnSpc>
              <a:spcBef>
                <a:spcPct val="0"/>
              </a:spcBef>
              <a:buNone/>
            </a:pPr>
            <a:r>
              <a:rPr lang="zh-CN" altLang="en-US" sz="1400" dirty="0">
                <a:solidFill>
                  <a:srgbClr val="123E61"/>
                </a:solidFill>
                <a:latin typeface="微软雅黑" panose="020B0503020204020204" pitchFamily="34" charset="-122"/>
                <a:ea typeface="微软雅黑" panose="020B0503020204020204" pitchFamily="34" charset="-122"/>
                <a:cs typeface="+mn-ea"/>
                <a:sym typeface="+mn-lt"/>
              </a:rPr>
              <a:t>添加标题</a:t>
            </a:r>
            <a:endParaRPr lang="en-US" altLang="zh-CN" sz="1400" dirty="0">
              <a:solidFill>
                <a:srgbClr val="123E61"/>
              </a:solidFill>
              <a:latin typeface="微软雅黑" panose="020B0503020204020204" pitchFamily="34" charset="-122"/>
              <a:ea typeface="微软雅黑" panose="020B0503020204020204" pitchFamily="34" charset="-122"/>
              <a:cs typeface="+mn-ea"/>
              <a:sym typeface="+mn-lt"/>
            </a:endParaRPr>
          </a:p>
          <a:p>
            <a:pPr>
              <a:lnSpc>
                <a:spcPct val="120000"/>
              </a:lnSpc>
              <a:spcBef>
                <a:spcPct val="0"/>
              </a:spcBef>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mn-ea"/>
                <a:sym typeface="+mn-lt"/>
              </a:rPr>
              <a:t>在此录入上述图表的综合描述说明在此录入上述图表的综合描述说明</a:t>
            </a:r>
          </a:p>
        </p:txBody>
      </p:sp>
      <p:sp>
        <p:nvSpPr>
          <p:cNvPr id="4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47127" y="3695934"/>
            <a:ext cx="2089747" cy="720197"/>
          </a:xfrm>
          <a:prstGeom prst="rect">
            <a:avLst/>
          </a:prstGeom>
        </p:spPr>
        <p:txBody>
          <a:bodyPr wrap="square">
            <a:spAutoFit/>
          </a:bodyPr>
          <a:lstStyle/>
          <a:p>
            <a:pPr algn="r">
              <a:lnSpc>
                <a:spcPct val="120000"/>
              </a:lnSpc>
              <a:spcBef>
                <a:spcPct val="0"/>
              </a:spcBef>
              <a:buNone/>
            </a:pPr>
            <a:r>
              <a:rPr lang="zh-CN" altLang="en-US" sz="1400" dirty="0">
                <a:solidFill>
                  <a:srgbClr val="123E61"/>
                </a:solidFill>
                <a:latin typeface="微软雅黑" panose="020B0503020204020204" pitchFamily="34" charset="-122"/>
                <a:ea typeface="微软雅黑" panose="020B0503020204020204" pitchFamily="34" charset="-122"/>
                <a:cs typeface="+mn-ea"/>
                <a:sym typeface="+mn-lt"/>
              </a:rPr>
              <a:t>添加标题</a:t>
            </a:r>
            <a:endParaRPr lang="en-US" altLang="zh-CN" sz="1400" dirty="0">
              <a:solidFill>
                <a:srgbClr val="123E61"/>
              </a:solidFill>
              <a:latin typeface="微软雅黑" panose="020B0503020204020204" pitchFamily="34" charset="-122"/>
              <a:ea typeface="微软雅黑" panose="020B0503020204020204" pitchFamily="34" charset="-122"/>
              <a:cs typeface="+mn-ea"/>
              <a:sym typeface="+mn-lt"/>
            </a:endParaRPr>
          </a:p>
          <a:p>
            <a:pPr algn="r">
              <a:lnSpc>
                <a:spcPct val="120000"/>
              </a:lnSpc>
              <a:spcBef>
                <a:spcPct val="0"/>
              </a:spcBef>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mn-ea"/>
                <a:sym typeface="+mn-lt"/>
              </a:rPr>
              <a:t>在此录入上述图表的综合描述说明在此录入上述图表的综合描述说明</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200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3"/>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par>
                                <p:cTn id="10" presetID="50" presetClass="entr" presetSubtype="0" decel="100000" fill="hold" grpId="0" nodeType="withEffect">
                                  <p:stCondLst>
                                    <p:cond delay="200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strVal val="#ppt_w+.3"/>
                                          </p:val>
                                        </p:tav>
                                        <p:tav tm="100000">
                                          <p:val>
                                            <p:strVal val="#ppt_w"/>
                                          </p:val>
                                        </p:tav>
                                      </p:tavLst>
                                    </p:anim>
                                    <p:anim calcmode="lin" valueType="num">
                                      <p:cBhvr>
                                        <p:cTn id="13" dur="1000" fill="hold"/>
                                        <p:tgtEl>
                                          <p:spTgt spid="14"/>
                                        </p:tgtEl>
                                        <p:attrNameLst>
                                          <p:attrName>ppt_h</p:attrName>
                                        </p:attrNameLst>
                                      </p:cBhvr>
                                      <p:tavLst>
                                        <p:tav tm="0">
                                          <p:val>
                                            <p:strVal val="#ppt_h"/>
                                          </p:val>
                                        </p:tav>
                                        <p:tav tm="100000">
                                          <p:val>
                                            <p:strVal val="#ppt_h"/>
                                          </p:val>
                                        </p:tav>
                                      </p:tavLst>
                                    </p:anim>
                                    <p:animEffect transition="in" filter="fade">
                                      <p:cBhvr>
                                        <p:cTn id="14" dur="1000"/>
                                        <p:tgtEl>
                                          <p:spTgt spid="14"/>
                                        </p:tgtEl>
                                      </p:cBhvr>
                                    </p:animEffect>
                                  </p:childTnLst>
                                </p:cTn>
                              </p:par>
                              <p:par>
                                <p:cTn id="15" presetID="50" presetClass="entr" presetSubtype="0" decel="100000" fill="hold" grpId="0" nodeType="withEffect">
                                  <p:stCondLst>
                                    <p:cond delay="20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strVal val="#ppt_w+.3"/>
                                          </p:val>
                                        </p:tav>
                                        <p:tav tm="100000">
                                          <p:val>
                                            <p:strVal val="#ppt_w"/>
                                          </p:val>
                                        </p:tav>
                                      </p:tavLst>
                                    </p:anim>
                                    <p:anim calcmode="lin" valueType="num">
                                      <p:cBhvr>
                                        <p:cTn id="18" dur="1000" fill="hold"/>
                                        <p:tgtEl>
                                          <p:spTgt spid="12"/>
                                        </p:tgtEl>
                                        <p:attrNameLst>
                                          <p:attrName>ppt_h</p:attrName>
                                        </p:attrNameLst>
                                      </p:cBhvr>
                                      <p:tavLst>
                                        <p:tav tm="0">
                                          <p:val>
                                            <p:strVal val="#ppt_h"/>
                                          </p:val>
                                        </p:tav>
                                        <p:tav tm="100000">
                                          <p:val>
                                            <p:strVal val="#ppt_h"/>
                                          </p:val>
                                        </p:tav>
                                      </p:tavLst>
                                    </p:anim>
                                    <p:animEffect transition="in" filter="fade">
                                      <p:cBhvr>
                                        <p:cTn id="19" dur="1000"/>
                                        <p:tgtEl>
                                          <p:spTgt spid="12"/>
                                        </p:tgtEl>
                                      </p:cBhvr>
                                    </p:animEffect>
                                  </p:childTnLst>
                                </p:cTn>
                              </p:par>
                              <p:par>
                                <p:cTn id="20" presetID="50" presetClass="entr" presetSubtype="0" decel="100000" fill="hold" grpId="0" nodeType="withEffect">
                                  <p:stCondLst>
                                    <p:cond delay="20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1000" fill="hold"/>
                                        <p:tgtEl>
                                          <p:spTgt spid="13"/>
                                        </p:tgtEl>
                                        <p:attrNameLst>
                                          <p:attrName>ppt_w</p:attrName>
                                        </p:attrNameLst>
                                      </p:cBhvr>
                                      <p:tavLst>
                                        <p:tav tm="0">
                                          <p:val>
                                            <p:strVal val="#ppt_w+.3"/>
                                          </p:val>
                                        </p:tav>
                                        <p:tav tm="100000">
                                          <p:val>
                                            <p:strVal val="#ppt_w"/>
                                          </p:val>
                                        </p:tav>
                                      </p:tavLst>
                                    </p:anim>
                                    <p:anim calcmode="lin" valueType="num">
                                      <p:cBhvr>
                                        <p:cTn id="23" dur="1000" fill="hold"/>
                                        <p:tgtEl>
                                          <p:spTgt spid="13"/>
                                        </p:tgtEl>
                                        <p:attrNameLst>
                                          <p:attrName>ppt_h</p:attrName>
                                        </p:attrNameLst>
                                      </p:cBhvr>
                                      <p:tavLst>
                                        <p:tav tm="0">
                                          <p:val>
                                            <p:strVal val="#ppt_h"/>
                                          </p:val>
                                        </p:tav>
                                        <p:tav tm="100000">
                                          <p:val>
                                            <p:strVal val="#ppt_h"/>
                                          </p:val>
                                        </p:tav>
                                      </p:tavLst>
                                    </p:anim>
                                    <p:animEffect transition="in" filter="fade">
                                      <p:cBhvr>
                                        <p:cTn id="24" dur="1000"/>
                                        <p:tgtEl>
                                          <p:spTgt spid="13"/>
                                        </p:tgtEl>
                                      </p:cBhvr>
                                    </p:animEffect>
                                  </p:childTnLst>
                                </p:cTn>
                              </p:par>
                              <p:par>
                                <p:cTn id="25" presetID="53" presetClass="entr" presetSubtype="16" fill="hold" grpId="0" nodeType="withEffect">
                                  <p:stCondLst>
                                    <p:cond delay="275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animEffect transition="in" filter="fade">
                                      <p:cBhvr>
                                        <p:cTn id="29" dur="500"/>
                                        <p:tgtEl>
                                          <p:spTgt spid="36"/>
                                        </p:tgtEl>
                                      </p:cBhvr>
                                    </p:animEffect>
                                  </p:childTnLst>
                                </p:cTn>
                              </p:par>
                              <p:par>
                                <p:cTn id="30" presetID="53" presetClass="entr" presetSubtype="16" fill="hold" grpId="0" nodeType="withEffect">
                                  <p:stCondLst>
                                    <p:cond delay="2750"/>
                                  </p:stCondLst>
                                  <p:childTnLst>
                                    <p:set>
                                      <p:cBhvr>
                                        <p:cTn id="31" dur="1" fill="hold">
                                          <p:stCondLst>
                                            <p:cond delay="0"/>
                                          </p:stCondLst>
                                        </p:cTn>
                                        <p:tgtEl>
                                          <p:spTgt spid="37"/>
                                        </p:tgtEl>
                                        <p:attrNameLst>
                                          <p:attrName>style.visibility</p:attrName>
                                        </p:attrNameLst>
                                      </p:cBhvr>
                                      <p:to>
                                        <p:strVal val="visible"/>
                                      </p:to>
                                    </p:set>
                                    <p:anim calcmode="lin" valueType="num">
                                      <p:cBhvr>
                                        <p:cTn id="32" dur="500" fill="hold"/>
                                        <p:tgtEl>
                                          <p:spTgt spid="37"/>
                                        </p:tgtEl>
                                        <p:attrNameLst>
                                          <p:attrName>ppt_w</p:attrName>
                                        </p:attrNameLst>
                                      </p:cBhvr>
                                      <p:tavLst>
                                        <p:tav tm="0">
                                          <p:val>
                                            <p:fltVal val="0"/>
                                          </p:val>
                                        </p:tav>
                                        <p:tav tm="100000">
                                          <p:val>
                                            <p:strVal val="#ppt_w"/>
                                          </p:val>
                                        </p:tav>
                                      </p:tavLst>
                                    </p:anim>
                                    <p:anim calcmode="lin" valueType="num">
                                      <p:cBhvr>
                                        <p:cTn id="33" dur="500" fill="hold"/>
                                        <p:tgtEl>
                                          <p:spTgt spid="37"/>
                                        </p:tgtEl>
                                        <p:attrNameLst>
                                          <p:attrName>ppt_h</p:attrName>
                                        </p:attrNameLst>
                                      </p:cBhvr>
                                      <p:tavLst>
                                        <p:tav tm="0">
                                          <p:val>
                                            <p:fltVal val="0"/>
                                          </p:val>
                                        </p:tav>
                                        <p:tav tm="100000">
                                          <p:val>
                                            <p:strVal val="#ppt_h"/>
                                          </p:val>
                                        </p:tav>
                                      </p:tavLst>
                                    </p:anim>
                                    <p:animEffect transition="in" filter="fade">
                                      <p:cBhvr>
                                        <p:cTn id="34" dur="500"/>
                                        <p:tgtEl>
                                          <p:spTgt spid="37"/>
                                        </p:tgtEl>
                                      </p:cBhvr>
                                    </p:animEffect>
                                  </p:childTnLst>
                                </p:cTn>
                              </p:par>
                              <p:par>
                                <p:cTn id="35" presetID="53" presetClass="entr" presetSubtype="16" fill="hold" grpId="0" nodeType="withEffect">
                                  <p:stCondLst>
                                    <p:cond delay="2750"/>
                                  </p:stCondLst>
                                  <p:childTnLst>
                                    <p:set>
                                      <p:cBhvr>
                                        <p:cTn id="36" dur="1" fill="hold">
                                          <p:stCondLst>
                                            <p:cond delay="0"/>
                                          </p:stCondLst>
                                        </p:cTn>
                                        <p:tgtEl>
                                          <p:spTgt spid="35"/>
                                        </p:tgtEl>
                                        <p:attrNameLst>
                                          <p:attrName>style.visibility</p:attrName>
                                        </p:attrNameLst>
                                      </p:cBhvr>
                                      <p:to>
                                        <p:strVal val="visible"/>
                                      </p:to>
                                    </p:set>
                                    <p:anim calcmode="lin" valueType="num">
                                      <p:cBhvr>
                                        <p:cTn id="37" dur="500" fill="hold"/>
                                        <p:tgtEl>
                                          <p:spTgt spid="35"/>
                                        </p:tgtEl>
                                        <p:attrNameLst>
                                          <p:attrName>ppt_w</p:attrName>
                                        </p:attrNameLst>
                                      </p:cBhvr>
                                      <p:tavLst>
                                        <p:tav tm="0">
                                          <p:val>
                                            <p:fltVal val="0"/>
                                          </p:val>
                                        </p:tav>
                                        <p:tav tm="100000">
                                          <p:val>
                                            <p:strVal val="#ppt_w"/>
                                          </p:val>
                                        </p:tav>
                                      </p:tavLst>
                                    </p:anim>
                                    <p:anim calcmode="lin" valueType="num">
                                      <p:cBhvr>
                                        <p:cTn id="38" dur="500" fill="hold"/>
                                        <p:tgtEl>
                                          <p:spTgt spid="35"/>
                                        </p:tgtEl>
                                        <p:attrNameLst>
                                          <p:attrName>ppt_h</p:attrName>
                                        </p:attrNameLst>
                                      </p:cBhvr>
                                      <p:tavLst>
                                        <p:tav tm="0">
                                          <p:val>
                                            <p:fltVal val="0"/>
                                          </p:val>
                                        </p:tav>
                                        <p:tav tm="100000">
                                          <p:val>
                                            <p:strVal val="#ppt_h"/>
                                          </p:val>
                                        </p:tav>
                                      </p:tavLst>
                                    </p:anim>
                                    <p:animEffect transition="in" filter="fade">
                                      <p:cBhvr>
                                        <p:cTn id="39" dur="500"/>
                                        <p:tgtEl>
                                          <p:spTgt spid="35"/>
                                        </p:tgtEl>
                                      </p:cBhvr>
                                    </p:animEffect>
                                  </p:childTnLst>
                                </p:cTn>
                              </p:par>
                              <p:par>
                                <p:cTn id="40" presetID="53" presetClass="entr" presetSubtype="16" fill="hold" grpId="0" nodeType="withEffect">
                                  <p:stCondLst>
                                    <p:cond delay="2750"/>
                                  </p:stCondLst>
                                  <p:childTnLst>
                                    <p:set>
                                      <p:cBhvr>
                                        <p:cTn id="41" dur="1" fill="hold">
                                          <p:stCondLst>
                                            <p:cond delay="0"/>
                                          </p:stCondLst>
                                        </p:cTn>
                                        <p:tgtEl>
                                          <p:spTgt spid="38"/>
                                        </p:tgtEl>
                                        <p:attrNameLst>
                                          <p:attrName>style.visibility</p:attrName>
                                        </p:attrNameLst>
                                      </p:cBhvr>
                                      <p:to>
                                        <p:strVal val="visible"/>
                                      </p:to>
                                    </p:set>
                                    <p:anim calcmode="lin" valueType="num">
                                      <p:cBhvr>
                                        <p:cTn id="42" dur="500" fill="hold"/>
                                        <p:tgtEl>
                                          <p:spTgt spid="38"/>
                                        </p:tgtEl>
                                        <p:attrNameLst>
                                          <p:attrName>ppt_w</p:attrName>
                                        </p:attrNameLst>
                                      </p:cBhvr>
                                      <p:tavLst>
                                        <p:tav tm="0">
                                          <p:val>
                                            <p:fltVal val="0"/>
                                          </p:val>
                                        </p:tav>
                                        <p:tav tm="100000">
                                          <p:val>
                                            <p:strVal val="#ppt_w"/>
                                          </p:val>
                                        </p:tav>
                                      </p:tavLst>
                                    </p:anim>
                                    <p:anim calcmode="lin" valueType="num">
                                      <p:cBhvr>
                                        <p:cTn id="43" dur="500" fill="hold"/>
                                        <p:tgtEl>
                                          <p:spTgt spid="38"/>
                                        </p:tgtEl>
                                        <p:attrNameLst>
                                          <p:attrName>ppt_h</p:attrName>
                                        </p:attrNameLst>
                                      </p:cBhvr>
                                      <p:tavLst>
                                        <p:tav tm="0">
                                          <p:val>
                                            <p:fltVal val="0"/>
                                          </p:val>
                                        </p:tav>
                                        <p:tav tm="100000">
                                          <p:val>
                                            <p:strVal val="#ppt_h"/>
                                          </p:val>
                                        </p:tav>
                                      </p:tavLst>
                                    </p:anim>
                                    <p:animEffect transition="in" filter="fade">
                                      <p:cBhvr>
                                        <p:cTn id="44" dur="500"/>
                                        <p:tgtEl>
                                          <p:spTgt spid="38"/>
                                        </p:tgtEl>
                                      </p:cBhvr>
                                    </p:animEffect>
                                  </p:childTnLst>
                                </p:cTn>
                              </p:par>
                              <p:par>
                                <p:cTn id="45" presetID="22" presetClass="entr" presetSubtype="2" fill="hold" grpId="0" nodeType="withEffect">
                                  <p:stCondLst>
                                    <p:cond delay="4250"/>
                                  </p:stCondLst>
                                  <p:childTnLst>
                                    <p:set>
                                      <p:cBhvr>
                                        <p:cTn id="46" dur="1" fill="hold">
                                          <p:stCondLst>
                                            <p:cond delay="0"/>
                                          </p:stCondLst>
                                        </p:cTn>
                                        <p:tgtEl>
                                          <p:spTgt spid="47"/>
                                        </p:tgtEl>
                                        <p:attrNameLst>
                                          <p:attrName>style.visibility</p:attrName>
                                        </p:attrNameLst>
                                      </p:cBhvr>
                                      <p:to>
                                        <p:strVal val="visible"/>
                                      </p:to>
                                    </p:set>
                                    <p:animEffect transition="in" filter="wipe(right)">
                                      <p:cBhvr>
                                        <p:cTn id="47" dur="1000"/>
                                        <p:tgtEl>
                                          <p:spTgt spid="47"/>
                                        </p:tgtEl>
                                      </p:cBhvr>
                                    </p:animEffect>
                                  </p:childTnLst>
                                </p:cTn>
                              </p:par>
                              <p:par>
                                <p:cTn id="48" presetID="22" presetClass="entr" presetSubtype="2" fill="hold" grpId="0" nodeType="withEffect">
                                  <p:stCondLst>
                                    <p:cond delay="4250"/>
                                  </p:stCondLst>
                                  <p:childTnLst>
                                    <p:set>
                                      <p:cBhvr>
                                        <p:cTn id="49" dur="1" fill="hold">
                                          <p:stCondLst>
                                            <p:cond delay="0"/>
                                          </p:stCondLst>
                                        </p:cTn>
                                        <p:tgtEl>
                                          <p:spTgt spid="49"/>
                                        </p:tgtEl>
                                        <p:attrNameLst>
                                          <p:attrName>style.visibility</p:attrName>
                                        </p:attrNameLst>
                                      </p:cBhvr>
                                      <p:to>
                                        <p:strVal val="visible"/>
                                      </p:to>
                                    </p:set>
                                    <p:animEffect transition="in" filter="wipe(right)">
                                      <p:cBhvr>
                                        <p:cTn id="50" dur="1000"/>
                                        <p:tgtEl>
                                          <p:spTgt spid="49"/>
                                        </p:tgtEl>
                                      </p:cBhvr>
                                    </p:animEffect>
                                  </p:childTnLst>
                                </p:cTn>
                              </p:par>
                              <p:par>
                                <p:cTn id="51" presetID="22" presetClass="entr" presetSubtype="8" fill="hold" grpId="0" nodeType="withEffect">
                                  <p:stCondLst>
                                    <p:cond delay="4250"/>
                                  </p:stCondLst>
                                  <p:childTnLst>
                                    <p:set>
                                      <p:cBhvr>
                                        <p:cTn id="52" dur="1" fill="hold">
                                          <p:stCondLst>
                                            <p:cond delay="0"/>
                                          </p:stCondLst>
                                        </p:cTn>
                                        <p:tgtEl>
                                          <p:spTgt spid="46"/>
                                        </p:tgtEl>
                                        <p:attrNameLst>
                                          <p:attrName>style.visibility</p:attrName>
                                        </p:attrNameLst>
                                      </p:cBhvr>
                                      <p:to>
                                        <p:strVal val="visible"/>
                                      </p:to>
                                    </p:set>
                                    <p:animEffect transition="in" filter="wipe(left)">
                                      <p:cBhvr>
                                        <p:cTn id="53" dur="1000"/>
                                        <p:tgtEl>
                                          <p:spTgt spid="46"/>
                                        </p:tgtEl>
                                      </p:cBhvr>
                                    </p:animEffect>
                                  </p:childTnLst>
                                </p:cTn>
                              </p:par>
                              <p:par>
                                <p:cTn id="54" presetID="22" presetClass="entr" presetSubtype="8" fill="hold" grpId="0" nodeType="withEffect">
                                  <p:stCondLst>
                                    <p:cond delay="4250"/>
                                  </p:stCondLst>
                                  <p:childTnLst>
                                    <p:set>
                                      <p:cBhvr>
                                        <p:cTn id="55" dur="1" fill="hold">
                                          <p:stCondLst>
                                            <p:cond delay="0"/>
                                          </p:stCondLst>
                                        </p:cTn>
                                        <p:tgtEl>
                                          <p:spTgt spid="48"/>
                                        </p:tgtEl>
                                        <p:attrNameLst>
                                          <p:attrName>style.visibility</p:attrName>
                                        </p:attrNameLst>
                                      </p:cBhvr>
                                      <p:to>
                                        <p:strVal val="visible"/>
                                      </p:to>
                                    </p:set>
                                    <p:animEffect transition="in" filter="wipe(left)">
                                      <p:cBhvr>
                                        <p:cTn id="56"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35" grpId="0"/>
      <p:bldP spid="36" grpId="0"/>
      <p:bldP spid="37" grpId="0"/>
      <p:bldP spid="38" grpId="0"/>
      <p:bldP spid="46" grpId="0"/>
      <p:bldP spid="47" grpId="0"/>
      <p:bldP spid="48" grpId="0"/>
      <p:bldP spid="4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491880" y="252678"/>
            <a:ext cx="2059352" cy="2059073"/>
            <a:chOff x="3203848" y="-92546"/>
            <a:chExt cx="2059352" cy="2059073"/>
          </a:xfrm>
        </p:grpSpPr>
        <p:pic>
          <p:nvPicPr>
            <p:cNvPr id="4" name="Picture 3" descr="C:\Users\Administrator\Desktop\微立体创业计划\0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92546"/>
              <a:ext cx="2059352" cy="205907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5" name="TextBox 10"/>
            <p:cNvSpPr txBox="1"/>
            <p:nvPr/>
          </p:nvSpPr>
          <p:spPr>
            <a:xfrm>
              <a:off x="3426802" y="439314"/>
              <a:ext cx="1584176" cy="707886"/>
            </a:xfrm>
            <a:prstGeom prst="rect">
              <a:avLst/>
            </a:prstGeom>
            <a:noFill/>
          </p:spPr>
          <p:txBody>
            <a:bodyPr wrap="square" rtlCol="0">
              <a:spAutoFit/>
            </a:bodyPr>
            <a:lstStyle/>
            <a:p>
              <a:pPr algn="ctr"/>
              <a:r>
                <a:rPr lang="zh-CN" altLang="en-US" sz="4000" b="1" dirty="0" smtClean="0">
                  <a:solidFill>
                    <a:srgbClr val="123E61"/>
                  </a:solidFill>
                  <a:latin typeface="微软雅黑" panose="020B0503020204020204" pitchFamily="34" charset="-122"/>
                  <a:ea typeface="微软雅黑" panose="020B0503020204020204" pitchFamily="34" charset="-122"/>
                  <a:cs typeface="+mn-ea"/>
                  <a:sym typeface="+mn-lt"/>
                </a:rPr>
                <a:t>目录</a:t>
              </a:r>
            </a:p>
          </p:txBody>
        </p:sp>
        <p:sp>
          <p:nvSpPr>
            <p:cNvPr id="40" name="TextBox 10"/>
            <p:cNvSpPr txBox="1"/>
            <p:nvPr/>
          </p:nvSpPr>
          <p:spPr>
            <a:xfrm>
              <a:off x="3435328" y="1039188"/>
              <a:ext cx="1584176" cy="338554"/>
            </a:xfrm>
            <a:prstGeom prst="rect">
              <a:avLst/>
            </a:prstGeom>
            <a:noFill/>
          </p:spPr>
          <p:txBody>
            <a:bodyPr wrap="square" rtlCol="0">
              <a:spAutoFit/>
            </a:bodyPr>
            <a:lstStyle/>
            <a:p>
              <a:pPr algn="ctr"/>
              <a:r>
                <a:rPr lang="en-US" altLang="zh-CN" sz="1600" b="1" dirty="0" smtClean="0">
                  <a:solidFill>
                    <a:srgbClr val="123E61"/>
                  </a:solidFill>
                  <a:latin typeface="微软雅黑" panose="020B0503020204020204" pitchFamily="34" charset="-122"/>
                  <a:ea typeface="微软雅黑" panose="020B0503020204020204" pitchFamily="34" charset="-122"/>
                  <a:cs typeface="+mn-ea"/>
                  <a:sym typeface="+mn-lt"/>
                </a:rPr>
                <a:t>CONTENTS</a:t>
              </a:r>
              <a:endParaRPr lang="zh-CN" altLang="en-US" sz="1600" b="1" dirty="0" smtClean="0">
                <a:solidFill>
                  <a:srgbClr val="123E61"/>
                </a:solidFill>
                <a:latin typeface="微软雅黑" panose="020B0503020204020204" pitchFamily="34" charset="-122"/>
                <a:ea typeface="微软雅黑" panose="020B0503020204020204" pitchFamily="34" charset="-122"/>
                <a:cs typeface="+mn-ea"/>
                <a:sym typeface="+mn-lt"/>
              </a:endParaRPr>
            </a:p>
          </p:txBody>
        </p:sp>
      </p:grpSp>
      <p:pic>
        <p:nvPicPr>
          <p:cNvPr id="6" name="Picture 3" descr="C:\Users\Administrator\Desktop\微立体创业计划\0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19872" y="1567558"/>
            <a:ext cx="510103" cy="51010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7"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9475" y="1939159"/>
            <a:ext cx="344102" cy="344102"/>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8" name="Picture 3" descr="C:\Users\Administrator\Desktop\微立体创业计划\00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2079" y="1327026"/>
            <a:ext cx="570165" cy="570165"/>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9" name="Picture 3" descr="C:\Users\Administrator\Desktop\微立体创业计划\00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02221" y="1773651"/>
            <a:ext cx="298998" cy="298998"/>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10" name="Picture 3" descr="C:\Users\Administrator\Desktop\微立体创业计划\00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37593" y="1907046"/>
            <a:ext cx="244615" cy="244615"/>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grpSp>
        <p:nvGrpSpPr>
          <p:cNvPr id="11" name="组合 10"/>
          <p:cNvGrpSpPr/>
          <p:nvPr/>
        </p:nvGrpSpPr>
        <p:grpSpPr>
          <a:xfrm>
            <a:off x="1238868" y="3097788"/>
            <a:ext cx="522572" cy="522572"/>
            <a:chOff x="6501056" y="1873013"/>
            <a:chExt cx="696763" cy="696763"/>
          </a:xfrm>
          <a:effectLst>
            <a:outerShdw blurRad="50800" dist="38100" dir="2700000" algn="tl" rotWithShape="0">
              <a:prstClr val="black">
                <a:alpha val="40000"/>
              </a:prstClr>
            </a:outerShdw>
          </a:effectLst>
        </p:grpSpPr>
        <p:sp>
          <p:nvSpPr>
            <p:cNvPr id="12" name="矩形 11"/>
            <p:cNvSpPr/>
            <p:nvPr/>
          </p:nvSpPr>
          <p:spPr>
            <a:xfrm>
              <a:off x="6501056" y="1873013"/>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grpSp>
          <p:nvGrpSpPr>
            <p:cNvPr id="13" name="组合 12"/>
            <p:cNvGrpSpPr>
              <a:grpSpLocks noChangeAspect="1"/>
            </p:cNvGrpSpPr>
            <p:nvPr/>
          </p:nvGrpSpPr>
          <p:grpSpPr>
            <a:xfrm>
              <a:off x="6616022" y="1996273"/>
              <a:ext cx="466830" cy="450243"/>
              <a:chOff x="7019925" y="5499100"/>
              <a:chExt cx="312738" cy="301626"/>
            </a:xfrm>
            <a:solidFill>
              <a:srgbClr val="BBBE2C"/>
            </a:solidFill>
          </p:grpSpPr>
          <p:sp>
            <p:nvSpPr>
              <p:cNvPr id="14"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sp>
            <p:nvSpPr>
              <p:cNvPr id="15"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grpSp>
      </p:grpSp>
      <p:sp>
        <p:nvSpPr>
          <p:cNvPr id="16" name="TextBox 64"/>
          <p:cNvSpPr txBox="1"/>
          <p:nvPr/>
        </p:nvSpPr>
        <p:spPr>
          <a:xfrm>
            <a:off x="1042147" y="3782742"/>
            <a:ext cx="992579" cy="553998"/>
          </a:xfrm>
          <a:prstGeom prst="rect">
            <a:avLst/>
          </a:prstGeom>
          <a:noFill/>
        </p:spPr>
        <p:txBody>
          <a:bodyPr wrap="none" rtlCol="0">
            <a:spAutoFit/>
          </a:bodyPr>
          <a:lstStyle/>
          <a:p>
            <a:pPr algn="ctr"/>
            <a:r>
              <a:rPr lang="en-US" altLang="zh-CN" sz="1500" dirty="0" smtClean="0">
                <a:solidFill>
                  <a:srgbClr val="123E61"/>
                </a:solidFill>
                <a:latin typeface="微软雅黑" panose="020B0503020204020204" pitchFamily="34" charset="-122"/>
                <a:ea typeface="微软雅黑" panose="020B0503020204020204" pitchFamily="34" charset="-122"/>
                <a:cs typeface="+mn-ea"/>
                <a:sym typeface="+mn-lt"/>
              </a:rPr>
              <a:t>PART 01</a:t>
            </a:r>
            <a:r>
              <a:rPr lang="zh-CN" altLang="en-US" sz="1500" dirty="0" smtClean="0">
                <a:solidFill>
                  <a:srgbClr val="123E61"/>
                </a:solidFill>
                <a:latin typeface="微软雅黑" panose="020B0503020204020204" pitchFamily="34" charset="-122"/>
                <a:ea typeface="微软雅黑" panose="020B0503020204020204" pitchFamily="34" charset="-122"/>
                <a:cs typeface="+mn-ea"/>
                <a:sym typeface="+mn-lt"/>
              </a:rPr>
              <a:t> </a:t>
            </a:r>
            <a:endParaRPr lang="en-US" altLang="zh-CN" sz="1500" dirty="0" smtClean="0">
              <a:solidFill>
                <a:srgbClr val="123E61"/>
              </a:solidFill>
              <a:latin typeface="微软雅黑" panose="020B0503020204020204" pitchFamily="34" charset="-122"/>
              <a:ea typeface="微软雅黑" panose="020B0503020204020204" pitchFamily="34" charset="-122"/>
              <a:cs typeface="+mn-ea"/>
              <a:sym typeface="+mn-lt"/>
            </a:endParaRPr>
          </a:p>
          <a:p>
            <a:pPr algn="ctr"/>
            <a:r>
              <a:rPr lang="zh-CN" altLang="en-US" sz="1500" b="1" spc="75" dirty="0" smtClean="0">
                <a:solidFill>
                  <a:srgbClr val="123E61"/>
                </a:solidFill>
                <a:latin typeface="微软雅黑" panose="020B0503020204020204" pitchFamily="34" charset="-122"/>
                <a:ea typeface="微软雅黑" panose="020B0503020204020204" pitchFamily="34" charset="-122"/>
                <a:cs typeface="+mn-ea"/>
                <a:sym typeface="+mn-lt"/>
              </a:rPr>
              <a:t>内容概述</a:t>
            </a:r>
            <a:endParaRPr lang="zh-CN" altLang="en-US" sz="1500" b="1" spc="75"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7" name="TextBox 65"/>
          <p:cNvSpPr txBox="1"/>
          <p:nvPr/>
        </p:nvSpPr>
        <p:spPr>
          <a:xfrm>
            <a:off x="2547585" y="3782742"/>
            <a:ext cx="992579" cy="553998"/>
          </a:xfrm>
          <a:prstGeom prst="rect">
            <a:avLst/>
          </a:prstGeom>
          <a:noFill/>
        </p:spPr>
        <p:txBody>
          <a:bodyPr wrap="none" rtlCol="0">
            <a:spAutoFit/>
          </a:bodyPr>
          <a:lstStyle/>
          <a:p>
            <a:pPr algn="ctr"/>
            <a:r>
              <a:rPr lang="en-US" altLang="zh-CN" sz="1500" dirty="0">
                <a:solidFill>
                  <a:srgbClr val="123E61"/>
                </a:solidFill>
                <a:latin typeface="微软雅黑" panose="020B0503020204020204" pitchFamily="34" charset="-122"/>
                <a:ea typeface="微软雅黑" panose="020B0503020204020204" pitchFamily="34" charset="-122"/>
                <a:cs typeface="+mn-ea"/>
                <a:sym typeface="+mn-lt"/>
              </a:rPr>
              <a:t>PART 02 </a:t>
            </a:r>
            <a:endParaRPr lang="en-US" altLang="zh-CN" sz="1500" dirty="0" smtClean="0">
              <a:solidFill>
                <a:srgbClr val="123E61"/>
              </a:solidFill>
              <a:latin typeface="微软雅黑" panose="020B0503020204020204" pitchFamily="34" charset="-122"/>
              <a:ea typeface="微软雅黑" panose="020B0503020204020204" pitchFamily="34" charset="-122"/>
              <a:cs typeface="+mn-ea"/>
              <a:sym typeface="+mn-lt"/>
            </a:endParaRPr>
          </a:p>
          <a:p>
            <a:pPr algn="ctr"/>
            <a:r>
              <a:rPr lang="zh-CN" altLang="en-US" sz="1500" b="1" spc="75" dirty="0" smtClean="0">
                <a:solidFill>
                  <a:srgbClr val="123E61"/>
                </a:solidFill>
                <a:latin typeface="微软雅黑" panose="020B0503020204020204" pitchFamily="34" charset="-122"/>
                <a:ea typeface="微软雅黑" panose="020B0503020204020204" pitchFamily="34" charset="-122"/>
                <a:cs typeface="+mn-ea"/>
                <a:sym typeface="+mn-lt"/>
              </a:rPr>
              <a:t>完成</a:t>
            </a:r>
            <a:r>
              <a:rPr lang="zh-CN" altLang="en-US" sz="1500" b="1" spc="75" dirty="0">
                <a:solidFill>
                  <a:srgbClr val="123E61"/>
                </a:solidFill>
                <a:latin typeface="微软雅黑" panose="020B0503020204020204" pitchFamily="34" charset="-122"/>
                <a:ea typeface="微软雅黑" panose="020B0503020204020204" pitchFamily="34" charset="-122"/>
                <a:cs typeface="+mn-ea"/>
                <a:sym typeface="+mn-lt"/>
              </a:rPr>
              <a:t>情况</a:t>
            </a:r>
          </a:p>
        </p:txBody>
      </p:sp>
      <p:grpSp>
        <p:nvGrpSpPr>
          <p:cNvPr id="18" name="组合 17"/>
          <p:cNvGrpSpPr/>
          <p:nvPr/>
        </p:nvGrpSpPr>
        <p:grpSpPr>
          <a:xfrm>
            <a:off x="2797445" y="3097788"/>
            <a:ext cx="522572" cy="522572"/>
            <a:chOff x="6501056" y="2921024"/>
            <a:chExt cx="696763" cy="696763"/>
          </a:xfrm>
          <a:effectLst>
            <a:outerShdw blurRad="50800" dist="38100" dir="2700000" algn="tl" rotWithShape="0">
              <a:prstClr val="black">
                <a:alpha val="40000"/>
              </a:prstClr>
            </a:outerShdw>
          </a:effectLst>
        </p:grpSpPr>
        <p:sp>
          <p:nvSpPr>
            <p:cNvPr id="19" name="矩形 18"/>
            <p:cNvSpPr/>
            <p:nvPr/>
          </p:nvSpPr>
          <p:spPr>
            <a:xfrm>
              <a:off x="6501056" y="2921024"/>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grpSp>
          <p:nvGrpSpPr>
            <p:cNvPr id="20" name="组合 19"/>
            <p:cNvGrpSpPr>
              <a:grpSpLocks noChangeAspect="1"/>
            </p:cNvGrpSpPr>
            <p:nvPr/>
          </p:nvGrpSpPr>
          <p:grpSpPr>
            <a:xfrm>
              <a:off x="6636672" y="3066937"/>
              <a:ext cx="455384" cy="390650"/>
              <a:chOff x="5084763" y="971550"/>
              <a:chExt cx="323850" cy="277813"/>
            </a:xfrm>
            <a:solidFill>
              <a:srgbClr val="4ABAB5"/>
            </a:solidFill>
          </p:grpSpPr>
          <p:sp>
            <p:nvSpPr>
              <p:cNvPr id="21"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微软雅黑" panose="020B0503020204020204" pitchFamily="34" charset="-122"/>
                  <a:ea typeface="微软雅黑" panose="020B0503020204020204" pitchFamily="34" charset="-122"/>
                  <a:cs typeface="+mn-ea"/>
                  <a:sym typeface="+mn-lt"/>
                </a:endParaRPr>
              </a:p>
            </p:txBody>
          </p:sp>
          <p:sp>
            <p:nvSpPr>
              <p:cNvPr id="22"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微软雅黑" panose="020B0503020204020204" pitchFamily="34" charset="-122"/>
                  <a:ea typeface="微软雅黑" panose="020B0503020204020204" pitchFamily="34" charset="-122"/>
                  <a:cs typeface="+mn-ea"/>
                  <a:sym typeface="+mn-lt"/>
                </a:endParaRPr>
              </a:p>
            </p:txBody>
          </p:sp>
          <p:sp>
            <p:nvSpPr>
              <p:cNvPr id="23"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微软雅黑" panose="020B0503020204020204" pitchFamily="34" charset="-122"/>
                  <a:ea typeface="微软雅黑" panose="020B0503020204020204" pitchFamily="34" charset="-122"/>
                  <a:cs typeface="+mn-ea"/>
                  <a:sym typeface="+mn-lt"/>
                </a:endParaRPr>
              </a:p>
            </p:txBody>
          </p:sp>
        </p:grpSp>
      </p:grpSp>
      <p:sp>
        <p:nvSpPr>
          <p:cNvPr id="24" name="TextBox 66"/>
          <p:cNvSpPr txBox="1"/>
          <p:nvPr/>
        </p:nvSpPr>
        <p:spPr>
          <a:xfrm>
            <a:off x="3952033" y="3782742"/>
            <a:ext cx="1396536" cy="553998"/>
          </a:xfrm>
          <a:prstGeom prst="rect">
            <a:avLst/>
          </a:prstGeom>
          <a:noFill/>
        </p:spPr>
        <p:txBody>
          <a:bodyPr wrap="none" rtlCol="0">
            <a:spAutoFit/>
          </a:bodyPr>
          <a:lstStyle/>
          <a:p>
            <a:pPr algn="ctr"/>
            <a:r>
              <a:rPr lang="en-US" altLang="zh-CN" sz="1500" dirty="0">
                <a:solidFill>
                  <a:srgbClr val="123E61"/>
                </a:solidFill>
                <a:latin typeface="微软雅黑" panose="020B0503020204020204" pitchFamily="34" charset="-122"/>
                <a:ea typeface="微软雅黑" panose="020B0503020204020204" pitchFamily="34" charset="-122"/>
                <a:cs typeface="+mn-ea"/>
                <a:sym typeface="+mn-lt"/>
              </a:rPr>
              <a:t>PART 03 </a:t>
            </a:r>
            <a:endParaRPr lang="en-US" altLang="zh-CN" sz="1500" dirty="0" smtClean="0">
              <a:solidFill>
                <a:srgbClr val="123E61"/>
              </a:solidFill>
              <a:latin typeface="微软雅黑" panose="020B0503020204020204" pitchFamily="34" charset="-122"/>
              <a:ea typeface="微软雅黑" panose="020B0503020204020204" pitchFamily="34" charset="-122"/>
              <a:cs typeface="+mn-ea"/>
              <a:sym typeface="+mn-lt"/>
            </a:endParaRPr>
          </a:p>
          <a:p>
            <a:pPr algn="ctr"/>
            <a:r>
              <a:rPr lang="zh-CN" altLang="en-US" sz="1500" b="1" spc="75" dirty="0" smtClean="0">
                <a:solidFill>
                  <a:srgbClr val="123E61"/>
                </a:solidFill>
                <a:latin typeface="微软雅黑" panose="020B0503020204020204" pitchFamily="34" charset="-122"/>
                <a:ea typeface="微软雅黑" panose="020B0503020204020204" pitchFamily="34" charset="-122"/>
                <a:cs typeface="+mn-ea"/>
                <a:sym typeface="+mn-lt"/>
              </a:rPr>
              <a:t>项目成绩展示</a:t>
            </a:r>
            <a:endParaRPr lang="zh-CN" altLang="en-US" sz="1500" b="1" spc="75" dirty="0">
              <a:solidFill>
                <a:srgbClr val="123E61"/>
              </a:solidFill>
              <a:latin typeface="微软雅黑" panose="020B0503020204020204" pitchFamily="34" charset="-122"/>
              <a:ea typeface="微软雅黑" panose="020B0503020204020204" pitchFamily="34" charset="-122"/>
              <a:cs typeface="+mn-ea"/>
              <a:sym typeface="+mn-lt"/>
            </a:endParaRPr>
          </a:p>
        </p:txBody>
      </p:sp>
      <p:grpSp>
        <p:nvGrpSpPr>
          <p:cNvPr id="25" name="组合 24"/>
          <p:cNvGrpSpPr/>
          <p:nvPr/>
        </p:nvGrpSpPr>
        <p:grpSpPr>
          <a:xfrm>
            <a:off x="4356022" y="3097788"/>
            <a:ext cx="522572" cy="522572"/>
            <a:chOff x="4840168" y="2373480"/>
            <a:chExt cx="522572" cy="522572"/>
          </a:xfrm>
          <a:effectLst>
            <a:outerShdw blurRad="50800" dist="38100" dir="2700000" algn="tl" rotWithShape="0">
              <a:prstClr val="black">
                <a:alpha val="40000"/>
              </a:prstClr>
            </a:outerShdw>
          </a:effectLst>
        </p:grpSpPr>
        <p:sp>
          <p:nvSpPr>
            <p:cNvPr id="26" name="矩形 25"/>
            <p:cNvSpPr/>
            <p:nvPr/>
          </p:nvSpPr>
          <p:spPr>
            <a:xfrm>
              <a:off x="4840168" y="2373480"/>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sp>
          <p:nvSpPr>
            <p:cNvPr id="27" name="任意多边形 26"/>
            <p:cNvSpPr/>
            <p:nvPr/>
          </p:nvSpPr>
          <p:spPr bwMode="auto">
            <a:xfrm>
              <a:off x="4898379" y="2479074"/>
              <a:ext cx="406149" cy="311383"/>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123E61"/>
            </a:solidFill>
            <a:ln>
              <a:noFill/>
            </a:ln>
          </p:spPr>
          <p:txBody>
            <a:bodyPr vert="horz" wrap="square" lIns="91440" tIns="45720" rIns="91440" bIns="45720" numCol="1" anchor="t" anchorCtr="0" compatLnSpc="1">
              <a:noAutofit/>
            </a:bodyPr>
            <a:lstStyle/>
            <a:p>
              <a:pPr marL="0" marR="0" lvl="0" indent="0" defTabSz="685165"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28" name="TextBox 67"/>
          <p:cNvSpPr txBox="1"/>
          <p:nvPr/>
        </p:nvSpPr>
        <p:spPr>
          <a:xfrm>
            <a:off x="5760438" y="3782742"/>
            <a:ext cx="992579" cy="553998"/>
          </a:xfrm>
          <a:prstGeom prst="rect">
            <a:avLst/>
          </a:prstGeom>
          <a:noFill/>
        </p:spPr>
        <p:txBody>
          <a:bodyPr wrap="none" rtlCol="0">
            <a:spAutoFit/>
          </a:bodyPr>
          <a:lstStyle/>
          <a:p>
            <a:pPr algn="ctr"/>
            <a:r>
              <a:rPr lang="en-US" altLang="zh-CN" sz="1500" dirty="0" smtClean="0">
                <a:solidFill>
                  <a:srgbClr val="123E61"/>
                </a:solidFill>
                <a:latin typeface="微软雅黑" panose="020B0503020204020204" pitchFamily="34" charset="-122"/>
                <a:ea typeface="微软雅黑" panose="020B0503020204020204" pitchFamily="34" charset="-122"/>
                <a:cs typeface="+mn-ea"/>
                <a:sym typeface="+mn-lt"/>
              </a:rPr>
              <a:t>PART 04 </a:t>
            </a:r>
          </a:p>
          <a:p>
            <a:pPr algn="ctr"/>
            <a:r>
              <a:rPr lang="zh-CN" altLang="en-US" sz="1500" b="1" spc="75" dirty="0" smtClean="0">
                <a:solidFill>
                  <a:srgbClr val="123E61"/>
                </a:solidFill>
                <a:latin typeface="微软雅黑" panose="020B0503020204020204" pitchFamily="34" charset="-122"/>
                <a:ea typeface="微软雅黑" panose="020B0503020204020204" pitchFamily="34" charset="-122"/>
                <a:cs typeface="+mn-ea"/>
                <a:sym typeface="+mn-lt"/>
              </a:rPr>
              <a:t>存在不足</a:t>
            </a:r>
            <a:endParaRPr lang="zh-CN" altLang="en-US" sz="1500" b="1" spc="75" dirty="0">
              <a:solidFill>
                <a:srgbClr val="123E61"/>
              </a:solidFill>
              <a:latin typeface="微软雅黑" panose="020B0503020204020204" pitchFamily="34" charset="-122"/>
              <a:ea typeface="微软雅黑" panose="020B0503020204020204" pitchFamily="34" charset="-122"/>
              <a:cs typeface="+mn-ea"/>
              <a:sym typeface="+mn-lt"/>
            </a:endParaRPr>
          </a:p>
        </p:txBody>
      </p:sp>
      <p:grpSp>
        <p:nvGrpSpPr>
          <p:cNvPr id="29" name="组合 28"/>
          <p:cNvGrpSpPr/>
          <p:nvPr/>
        </p:nvGrpSpPr>
        <p:grpSpPr>
          <a:xfrm>
            <a:off x="5914599" y="3097788"/>
            <a:ext cx="522572" cy="522572"/>
            <a:chOff x="4840168" y="3172533"/>
            <a:chExt cx="522572" cy="522572"/>
          </a:xfrm>
          <a:effectLst>
            <a:outerShdw blurRad="50800" dist="38100" dir="2700000" algn="tl" rotWithShape="0">
              <a:prstClr val="black">
                <a:alpha val="40000"/>
              </a:prstClr>
            </a:outerShdw>
          </a:effectLst>
        </p:grpSpPr>
        <p:sp>
          <p:nvSpPr>
            <p:cNvPr id="30" name="矩形 29"/>
            <p:cNvSpPr/>
            <p:nvPr/>
          </p:nvSpPr>
          <p:spPr>
            <a:xfrm>
              <a:off x="4840168" y="3172533"/>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sp>
          <p:nvSpPr>
            <p:cNvPr id="31" name="Freeform 18"/>
            <p:cNvSpPr>
              <a:spLocks noEditPoints="1"/>
            </p:cNvSpPr>
            <p:nvPr/>
          </p:nvSpPr>
          <p:spPr bwMode="auto">
            <a:xfrm>
              <a:off x="4919070" y="3264088"/>
              <a:ext cx="320477" cy="339462"/>
            </a:xfrm>
            <a:custGeom>
              <a:avLst/>
              <a:gdLst>
                <a:gd name="T0" fmla="*/ 309263 w 568"/>
                <a:gd name="T1" fmla="*/ 627699 h 601"/>
                <a:gd name="T2" fmla="*/ 310356 w 568"/>
                <a:gd name="T3" fmla="*/ 364153 h 601"/>
                <a:gd name="T4" fmla="*/ 495040 w 568"/>
                <a:gd name="T5" fmla="*/ 329159 h 601"/>
                <a:gd name="T6" fmla="*/ 379203 w 568"/>
                <a:gd name="T7" fmla="*/ 375088 h 601"/>
                <a:gd name="T8" fmla="*/ 103816 w 568"/>
                <a:gd name="T9" fmla="*/ 234020 h 601"/>
                <a:gd name="T10" fmla="*/ 138786 w 568"/>
                <a:gd name="T11" fmla="*/ 238394 h 601"/>
                <a:gd name="T12" fmla="*/ 183591 w 568"/>
                <a:gd name="T13" fmla="*/ 242769 h 601"/>
                <a:gd name="T14" fmla="*/ 182498 w 568"/>
                <a:gd name="T15" fmla="*/ 213243 h 601"/>
                <a:gd name="T16" fmla="*/ 310356 w 568"/>
                <a:gd name="T17" fmla="*/ 331346 h 601"/>
                <a:gd name="T18" fmla="*/ 451328 w 568"/>
                <a:gd name="T19" fmla="*/ 228552 h 601"/>
                <a:gd name="T20" fmla="*/ 483019 w 568"/>
                <a:gd name="T21" fmla="*/ 223085 h 601"/>
                <a:gd name="T22" fmla="*/ 500504 w 568"/>
                <a:gd name="T23" fmla="*/ 229646 h 601"/>
                <a:gd name="T24" fmla="*/ 454606 w 568"/>
                <a:gd name="T25" fmla="*/ 279949 h 601"/>
                <a:gd name="T26" fmla="*/ 534381 w 568"/>
                <a:gd name="T27" fmla="*/ 372901 h 601"/>
                <a:gd name="T28" fmla="*/ 510339 w 568"/>
                <a:gd name="T29" fmla="*/ 287604 h 601"/>
                <a:gd name="T30" fmla="*/ 510339 w 568"/>
                <a:gd name="T31" fmla="*/ 546776 h 601"/>
                <a:gd name="T32" fmla="*/ 539845 w 568"/>
                <a:gd name="T33" fmla="*/ 540215 h 601"/>
                <a:gd name="T34" fmla="*/ 338769 w 568"/>
                <a:gd name="T35" fmla="*/ 650664 h 601"/>
                <a:gd name="T36" fmla="*/ 311449 w 568"/>
                <a:gd name="T37" fmla="*/ 657225 h 601"/>
                <a:gd name="T38" fmla="*/ 81960 w 568"/>
                <a:gd name="T39" fmla="*/ 540215 h 601"/>
                <a:gd name="T40" fmla="*/ 111466 w 568"/>
                <a:gd name="T41" fmla="*/ 546776 h 601"/>
                <a:gd name="T42" fmla="*/ 111466 w 568"/>
                <a:gd name="T43" fmla="*/ 287604 h 601"/>
                <a:gd name="T44" fmla="*/ 87424 w 568"/>
                <a:gd name="T45" fmla="*/ 372901 h 601"/>
                <a:gd name="T46" fmla="*/ 155178 w 568"/>
                <a:gd name="T47" fmla="*/ 275575 h 601"/>
                <a:gd name="T48" fmla="*/ 67754 w 568"/>
                <a:gd name="T49" fmla="*/ 437421 h 601"/>
                <a:gd name="T50" fmla="*/ 80867 w 568"/>
                <a:gd name="T51" fmla="*/ 463666 h 601"/>
                <a:gd name="T52" fmla="*/ 92888 w 568"/>
                <a:gd name="T53" fmla="*/ 487724 h 601"/>
                <a:gd name="T54" fmla="*/ 49176 w 568"/>
                <a:gd name="T55" fmla="*/ 519437 h 601"/>
                <a:gd name="T56" fmla="*/ 30598 w 568"/>
                <a:gd name="T57" fmla="*/ 412269 h 601"/>
                <a:gd name="T58" fmla="*/ 59011 w 568"/>
                <a:gd name="T59" fmla="*/ 364153 h 601"/>
                <a:gd name="T60" fmla="*/ 516896 w 568"/>
                <a:gd name="T61" fmla="*/ 416643 h 601"/>
                <a:gd name="T62" fmla="*/ 505968 w 568"/>
                <a:gd name="T63" fmla="*/ 443982 h 601"/>
                <a:gd name="T64" fmla="*/ 497225 w 568"/>
                <a:gd name="T65" fmla="*/ 471321 h 601"/>
                <a:gd name="T66" fmla="*/ 491761 w 568"/>
                <a:gd name="T67" fmla="*/ 492099 h 601"/>
                <a:gd name="T68" fmla="*/ 526731 w 568"/>
                <a:gd name="T69" fmla="*/ 396960 h 601"/>
                <a:gd name="T70" fmla="*/ 560608 w 568"/>
                <a:gd name="T71" fmla="*/ 393679 h 601"/>
                <a:gd name="T72" fmla="*/ 308170 w 568"/>
                <a:gd name="T73" fmla="*/ 0 h 601"/>
                <a:gd name="T74" fmla="*/ 456792 w 568"/>
                <a:gd name="T75" fmla="*/ 117010 h 601"/>
                <a:gd name="T76" fmla="*/ 430564 w 568"/>
                <a:gd name="T77" fmla="*/ 195746 h 601"/>
                <a:gd name="T78" fmla="*/ 398873 w 568"/>
                <a:gd name="T79" fmla="*/ 88578 h 601"/>
                <a:gd name="T80" fmla="*/ 212004 w 568"/>
                <a:gd name="T81" fmla="*/ 200120 h 601"/>
                <a:gd name="T82" fmla="*/ 166106 w 568"/>
                <a:gd name="T83" fmla="*/ 168407 h 601"/>
                <a:gd name="T84" fmla="*/ 216375 w 568"/>
                <a:gd name="T85" fmla="*/ 44836 h 6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rgbClr val="123E61"/>
            </a:solidFill>
            <a:ln>
              <a:noFill/>
            </a:ln>
          </p:spPr>
          <p:txBody>
            <a:bodyPr lIns="68557" tIns="34279" rIns="68557" bIns="34279"/>
            <a:lstStyle/>
            <a:p>
              <a:pPr fontAlgn="base">
                <a:spcBef>
                  <a:spcPct val="0"/>
                </a:spcBef>
                <a:spcAft>
                  <a:spcPct val="0"/>
                </a:spcAft>
                <a:buFont typeface="Arial" panose="020B0604020202020204" pitchFamily="34" charset="0"/>
                <a:buNone/>
              </a:pPr>
              <a:endParaRPr lang="zh-CN" altLang="en-US" dirty="0" smtClean="0">
                <a:solidFill>
                  <a:srgbClr val="294A5A"/>
                </a:solidFill>
                <a:latin typeface="微软雅黑" panose="020B0503020204020204" pitchFamily="34" charset="-122"/>
                <a:ea typeface="微软雅黑" panose="020B0503020204020204" pitchFamily="34" charset="-122"/>
                <a:cs typeface="+mn-ea"/>
                <a:sym typeface="+mn-lt"/>
              </a:endParaRPr>
            </a:p>
          </p:txBody>
        </p:sp>
      </p:grpSp>
      <p:sp>
        <p:nvSpPr>
          <p:cNvPr id="32" name="TextBox 67"/>
          <p:cNvSpPr txBox="1"/>
          <p:nvPr/>
        </p:nvSpPr>
        <p:spPr>
          <a:xfrm>
            <a:off x="7265873" y="3782742"/>
            <a:ext cx="992579" cy="553998"/>
          </a:xfrm>
          <a:prstGeom prst="rect">
            <a:avLst/>
          </a:prstGeom>
          <a:noFill/>
        </p:spPr>
        <p:txBody>
          <a:bodyPr wrap="none" rtlCol="0">
            <a:spAutoFit/>
          </a:bodyPr>
          <a:lstStyle/>
          <a:p>
            <a:pPr algn="ctr"/>
            <a:r>
              <a:rPr lang="en-US" altLang="zh-CN" sz="1500" dirty="0">
                <a:solidFill>
                  <a:srgbClr val="123E61"/>
                </a:solidFill>
                <a:latin typeface="微软雅黑" panose="020B0503020204020204" pitchFamily="34" charset="-122"/>
                <a:ea typeface="微软雅黑" panose="020B0503020204020204" pitchFamily="34" charset="-122"/>
                <a:cs typeface="+mn-ea"/>
                <a:sym typeface="+mn-lt"/>
              </a:rPr>
              <a:t>PART </a:t>
            </a:r>
            <a:r>
              <a:rPr lang="en-US" altLang="zh-CN" sz="1500" dirty="0" smtClean="0">
                <a:solidFill>
                  <a:srgbClr val="123E61"/>
                </a:solidFill>
                <a:latin typeface="微软雅黑" panose="020B0503020204020204" pitchFamily="34" charset="-122"/>
                <a:ea typeface="微软雅黑" panose="020B0503020204020204" pitchFamily="34" charset="-122"/>
                <a:cs typeface="+mn-ea"/>
                <a:sym typeface="+mn-lt"/>
              </a:rPr>
              <a:t>05 </a:t>
            </a:r>
          </a:p>
          <a:p>
            <a:pPr algn="ctr"/>
            <a:r>
              <a:rPr lang="zh-CN" altLang="en-US" sz="1500" b="1" spc="75" dirty="0" smtClean="0">
                <a:solidFill>
                  <a:srgbClr val="123E61"/>
                </a:solidFill>
                <a:latin typeface="微软雅黑" panose="020B0503020204020204" pitchFamily="34" charset="-122"/>
                <a:ea typeface="微软雅黑" panose="020B0503020204020204" pitchFamily="34" charset="-122"/>
                <a:cs typeface="+mn-ea"/>
                <a:sym typeface="+mn-lt"/>
              </a:rPr>
              <a:t>未来计划</a:t>
            </a:r>
            <a:endParaRPr lang="zh-CN" altLang="en-US" sz="1500" b="1" spc="75" dirty="0">
              <a:solidFill>
                <a:srgbClr val="123E61"/>
              </a:solidFill>
              <a:latin typeface="微软雅黑" panose="020B0503020204020204" pitchFamily="34" charset="-122"/>
              <a:ea typeface="微软雅黑" panose="020B0503020204020204" pitchFamily="34" charset="-122"/>
              <a:cs typeface="+mn-ea"/>
              <a:sym typeface="+mn-lt"/>
            </a:endParaRPr>
          </a:p>
        </p:txBody>
      </p:sp>
      <p:grpSp>
        <p:nvGrpSpPr>
          <p:cNvPr id="33" name="组合 32"/>
          <p:cNvGrpSpPr/>
          <p:nvPr/>
        </p:nvGrpSpPr>
        <p:grpSpPr>
          <a:xfrm>
            <a:off x="7473175" y="3097788"/>
            <a:ext cx="522572" cy="522572"/>
            <a:chOff x="4840168" y="3971584"/>
            <a:chExt cx="522572" cy="522572"/>
          </a:xfrm>
          <a:effectLst>
            <a:outerShdw blurRad="50800" dist="38100" dir="2700000" algn="tl" rotWithShape="0">
              <a:prstClr val="black">
                <a:alpha val="40000"/>
              </a:prstClr>
            </a:outerShdw>
          </a:effectLst>
        </p:grpSpPr>
        <p:sp>
          <p:nvSpPr>
            <p:cNvPr id="34" name="矩形 33"/>
            <p:cNvSpPr/>
            <p:nvPr/>
          </p:nvSpPr>
          <p:spPr>
            <a:xfrm>
              <a:off x="4840168" y="3971584"/>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grpSp>
          <p:nvGrpSpPr>
            <p:cNvPr id="35" name="组合 34"/>
            <p:cNvGrpSpPr/>
            <p:nvPr/>
          </p:nvGrpSpPr>
          <p:grpSpPr>
            <a:xfrm>
              <a:off x="4981489" y="4078661"/>
              <a:ext cx="239931" cy="308418"/>
              <a:chOff x="731016" y="1671338"/>
              <a:chExt cx="366231" cy="470769"/>
            </a:xfrm>
            <a:solidFill>
              <a:srgbClr val="B91F38"/>
            </a:solidFill>
          </p:grpSpPr>
          <p:sp>
            <p:nvSpPr>
              <p:cNvPr id="36" name="Freeform 108"/>
              <p:cNvSpPr/>
              <p:nvPr/>
            </p:nvSpPr>
            <p:spPr bwMode="auto">
              <a:xfrm flipH="1">
                <a:off x="731016" y="2089492"/>
                <a:ext cx="51923"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7"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8" name="Rectangle 110"/>
              <p:cNvSpPr>
                <a:spLocks noChangeArrowheads="1"/>
              </p:cNvSpPr>
              <p:nvPr/>
            </p:nvSpPr>
            <p:spPr bwMode="auto">
              <a:xfrm flipH="1">
                <a:off x="731016" y="1933030"/>
                <a:ext cx="51923" cy="51923"/>
              </a:xfrm>
              <a:prstGeom prst="rect">
                <a:avLst/>
              </a:prstGeom>
              <a:solidFill>
                <a:srgbClr val="123E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9" name="Rectangle 111"/>
              <p:cNvSpPr>
                <a:spLocks noChangeArrowheads="1"/>
              </p:cNvSpPr>
              <p:nvPr/>
            </p:nvSpPr>
            <p:spPr bwMode="auto">
              <a:xfrm flipH="1">
                <a:off x="731016" y="2011261"/>
                <a:ext cx="51923" cy="5261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spTree>
  </p:cSld>
  <p:clrMapOvr>
    <a:masterClrMapping/>
  </p:clrMapOvr>
  <mc:AlternateContent xmlns:mc="http://schemas.openxmlformats.org/markup-compatibility/2006" xmlns:n="http://schemas.microsoft.com/office/powerpoint/2012/main">
    <mc:Choice Requires="n">
      <p:transition xmlns:p14="http://schemas.microsoft.com/office/powerpoint/2010/main" spd="slow" p14:dur="1250"/>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anim calcmode="lin" valueType="num">
                                      <p:cBhvr>
                                        <p:cTn id="18" dur="500" fill="hold"/>
                                        <p:tgtEl>
                                          <p:spTgt spid="7"/>
                                        </p:tgtEl>
                                        <p:attrNameLst>
                                          <p:attrName>ppt_x</p:attrName>
                                        </p:attrNameLst>
                                      </p:cBhvr>
                                      <p:tavLst>
                                        <p:tav tm="0">
                                          <p:val>
                                            <p:strVal val="#ppt_x"/>
                                          </p:val>
                                        </p:tav>
                                        <p:tav tm="100000">
                                          <p:val>
                                            <p:strVal val="#ppt_x"/>
                                          </p:val>
                                        </p:tav>
                                      </p:tavLst>
                                    </p:anim>
                                    <p:anim calcmode="lin" valueType="num">
                                      <p:cBhvr>
                                        <p:cTn id="19" dur="5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anim calcmode="lin" valueType="num">
                                      <p:cBhvr>
                                        <p:cTn id="23" dur="500" fill="hold"/>
                                        <p:tgtEl>
                                          <p:spTgt spid="8"/>
                                        </p:tgtEl>
                                        <p:attrNameLst>
                                          <p:attrName>ppt_x</p:attrName>
                                        </p:attrNameLst>
                                      </p:cBhvr>
                                      <p:tavLst>
                                        <p:tav tm="0">
                                          <p:val>
                                            <p:strVal val="#ppt_x"/>
                                          </p:val>
                                        </p:tav>
                                        <p:tav tm="100000">
                                          <p:val>
                                            <p:strVal val="#ppt_x"/>
                                          </p:val>
                                        </p:tav>
                                      </p:tavLst>
                                    </p:anim>
                                    <p:anim calcmode="lin" valueType="num">
                                      <p:cBhvr>
                                        <p:cTn id="24" dur="5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anim calcmode="lin" valueType="num">
                                      <p:cBhvr>
                                        <p:cTn id="28" dur="500" fill="hold"/>
                                        <p:tgtEl>
                                          <p:spTgt spid="9"/>
                                        </p:tgtEl>
                                        <p:attrNameLst>
                                          <p:attrName>ppt_x</p:attrName>
                                        </p:attrNameLst>
                                      </p:cBhvr>
                                      <p:tavLst>
                                        <p:tav tm="0">
                                          <p:val>
                                            <p:strVal val="#ppt_x"/>
                                          </p:val>
                                        </p:tav>
                                        <p:tav tm="100000">
                                          <p:val>
                                            <p:strVal val="#ppt_x"/>
                                          </p:val>
                                        </p:tav>
                                      </p:tavLst>
                                    </p:anim>
                                    <p:anim calcmode="lin" valueType="num">
                                      <p:cBhvr>
                                        <p:cTn id="29" dur="5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anim calcmode="lin" valueType="num">
                                      <p:cBhvr>
                                        <p:cTn id="33" dur="500" fill="hold"/>
                                        <p:tgtEl>
                                          <p:spTgt spid="10"/>
                                        </p:tgtEl>
                                        <p:attrNameLst>
                                          <p:attrName>ppt_x</p:attrName>
                                        </p:attrNameLst>
                                      </p:cBhvr>
                                      <p:tavLst>
                                        <p:tav tm="0">
                                          <p:val>
                                            <p:strVal val="#ppt_x"/>
                                          </p:val>
                                        </p:tav>
                                        <p:tav tm="100000">
                                          <p:val>
                                            <p:strVal val="#ppt_x"/>
                                          </p:val>
                                        </p:tav>
                                      </p:tavLst>
                                    </p:anim>
                                    <p:anim calcmode="lin" valueType="num">
                                      <p:cBhvr>
                                        <p:cTn id="34" dur="500" fill="hold"/>
                                        <p:tgtEl>
                                          <p:spTgt spid="10"/>
                                        </p:tgtEl>
                                        <p:attrNameLst>
                                          <p:attrName>ppt_y</p:attrName>
                                        </p:attrNameLst>
                                      </p:cBhvr>
                                      <p:tavLst>
                                        <p:tav tm="0">
                                          <p:val>
                                            <p:strVal val="#ppt_y+.1"/>
                                          </p:val>
                                        </p:tav>
                                        <p:tav tm="100000">
                                          <p:val>
                                            <p:strVal val="#ppt_y"/>
                                          </p:val>
                                        </p:tav>
                                      </p:tavLst>
                                    </p:anim>
                                  </p:childTnLst>
                                </p:cTn>
                              </p:par>
                            </p:childTnLst>
                          </p:cTn>
                        </p:par>
                        <p:par>
                          <p:cTn id="35" fill="hold">
                            <p:stCondLst>
                              <p:cond delay="500"/>
                            </p:stCondLst>
                            <p:childTnLst>
                              <p:par>
                                <p:cTn id="36" presetID="10" presetClass="entr" presetSubtype="0" fill="hold" nodeType="afterEffect">
                                  <p:stCondLst>
                                    <p:cond delay="50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26" presetClass="emph" presetSubtype="0" fill="hold" nodeType="withEffect">
                                  <p:stCondLst>
                                    <p:cond delay="750"/>
                                  </p:stCondLst>
                                  <p:childTnLst>
                                    <p:animEffect transition="out" filter="fade">
                                      <p:cBhvr>
                                        <p:cTn id="40" dur="500" tmFilter="0, 0; .2, .5; .8, .5; 1, 0"/>
                                        <p:tgtEl>
                                          <p:spTgt spid="11"/>
                                        </p:tgtEl>
                                      </p:cBhvr>
                                    </p:animEffect>
                                    <p:animScale>
                                      <p:cBhvr>
                                        <p:cTn id="41" dur="250" autoRev="1" fill="hold"/>
                                        <p:tgtEl>
                                          <p:spTgt spid="11"/>
                                        </p:tgtEl>
                                      </p:cBhvr>
                                      <p:by x="105000" y="105000"/>
                                    </p:animScale>
                                  </p:childTnLst>
                                </p:cTn>
                              </p:par>
                            </p:childTnLst>
                          </p:cTn>
                        </p:par>
                        <p:par>
                          <p:cTn id="42" fill="hold">
                            <p:stCondLst>
                              <p:cond delay="1500"/>
                            </p:stCondLst>
                            <p:childTnLst>
                              <p:par>
                                <p:cTn id="43" presetID="22" presetClass="entr" presetSubtype="8"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childTnLst>
                          </p:cTn>
                        </p:par>
                        <p:par>
                          <p:cTn id="46" fill="hold">
                            <p:stCondLst>
                              <p:cond delay="2000"/>
                            </p:stCondLst>
                            <p:childTnLst>
                              <p:par>
                                <p:cTn id="47" presetID="10" presetClass="entr" presetSubtype="0" fill="hold"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26" presetClass="emph" presetSubtype="0" fill="hold" nodeType="withEffect">
                                  <p:stCondLst>
                                    <p:cond delay="250"/>
                                  </p:stCondLst>
                                  <p:childTnLst>
                                    <p:animEffect transition="out" filter="fade">
                                      <p:cBhvr>
                                        <p:cTn id="51" dur="500" tmFilter="0, 0; .2, .5; .8, .5; 1, 0"/>
                                        <p:tgtEl>
                                          <p:spTgt spid="18"/>
                                        </p:tgtEl>
                                      </p:cBhvr>
                                    </p:animEffect>
                                    <p:animScale>
                                      <p:cBhvr>
                                        <p:cTn id="52" dur="250" autoRev="1" fill="hold"/>
                                        <p:tgtEl>
                                          <p:spTgt spid="18"/>
                                        </p:tgtEl>
                                      </p:cBhvr>
                                      <p:by x="105000" y="105000"/>
                                    </p:animScale>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left)">
                                      <p:cBhvr>
                                        <p:cTn id="56" dur="500"/>
                                        <p:tgtEl>
                                          <p:spTgt spid="17"/>
                                        </p:tgtEl>
                                      </p:cBhvr>
                                    </p:animEffect>
                                  </p:childTnLst>
                                </p:cTn>
                              </p:par>
                            </p:childTnLst>
                          </p:cTn>
                        </p:par>
                        <p:par>
                          <p:cTn id="57" fill="hold">
                            <p:stCondLst>
                              <p:cond delay="3000"/>
                            </p:stCondLst>
                            <p:childTnLst>
                              <p:par>
                                <p:cTn id="58" presetID="10" presetClass="entr" presetSubtype="0" fill="hold"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par>
                                <p:cTn id="61" presetID="26" presetClass="emph" presetSubtype="0" fill="hold" nodeType="withEffect">
                                  <p:stCondLst>
                                    <p:cond delay="250"/>
                                  </p:stCondLst>
                                  <p:childTnLst>
                                    <p:animEffect transition="out" filter="fade">
                                      <p:cBhvr>
                                        <p:cTn id="62" dur="500" tmFilter="0, 0; .2, .5; .8, .5; 1, 0"/>
                                        <p:tgtEl>
                                          <p:spTgt spid="25"/>
                                        </p:tgtEl>
                                      </p:cBhvr>
                                    </p:animEffect>
                                    <p:animScale>
                                      <p:cBhvr>
                                        <p:cTn id="63" dur="250" autoRev="1" fill="hold"/>
                                        <p:tgtEl>
                                          <p:spTgt spid="25"/>
                                        </p:tgtEl>
                                      </p:cBhvr>
                                      <p:by x="105000" y="105000"/>
                                    </p:animScale>
                                  </p:childTnLst>
                                </p:cTn>
                              </p:par>
                            </p:childTnLst>
                          </p:cTn>
                        </p:par>
                        <p:par>
                          <p:cTn id="64" fill="hold">
                            <p:stCondLst>
                              <p:cond delay="3500"/>
                            </p:stCondLst>
                            <p:childTnLst>
                              <p:par>
                                <p:cTn id="65" presetID="22" presetClass="entr" presetSubtype="8"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left)">
                                      <p:cBhvr>
                                        <p:cTn id="67" dur="500"/>
                                        <p:tgtEl>
                                          <p:spTgt spid="24"/>
                                        </p:tgtEl>
                                      </p:cBhvr>
                                    </p:animEffect>
                                  </p:childTnLst>
                                </p:cTn>
                              </p:par>
                            </p:childTnLst>
                          </p:cTn>
                        </p:par>
                        <p:par>
                          <p:cTn id="68" fill="hold">
                            <p:stCondLst>
                              <p:cond delay="4000"/>
                            </p:stCondLst>
                            <p:childTnLst>
                              <p:par>
                                <p:cTn id="69" presetID="10" presetClass="entr" presetSubtype="0" fill="hold" nodeType="after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par>
                                <p:cTn id="72" presetID="26" presetClass="emph" presetSubtype="0" fill="hold" nodeType="withEffect">
                                  <p:stCondLst>
                                    <p:cond delay="250"/>
                                  </p:stCondLst>
                                  <p:childTnLst>
                                    <p:animEffect transition="out" filter="fade">
                                      <p:cBhvr>
                                        <p:cTn id="73" dur="500" tmFilter="0, 0; .2, .5; .8, .5; 1, 0"/>
                                        <p:tgtEl>
                                          <p:spTgt spid="29"/>
                                        </p:tgtEl>
                                      </p:cBhvr>
                                    </p:animEffect>
                                    <p:animScale>
                                      <p:cBhvr>
                                        <p:cTn id="74" dur="250" autoRev="1" fill="hold"/>
                                        <p:tgtEl>
                                          <p:spTgt spid="29"/>
                                        </p:tgtEl>
                                      </p:cBhvr>
                                      <p:by x="105000" y="105000"/>
                                    </p:animScale>
                                  </p:childTnLst>
                                </p:cTn>
                              </p:par>
                            </p:childTnLst>
                          </p:cTn>
                        </p:par>
                        <p:par>
                          <p:cTn id="75" fill="hold">
                            <p:stCondLst>
                              <p:cond delay="4500"/>
                            </p:stCondLst>
                            <p:childTnLst>
                              <p:par>
                                <p:cTn id="76" presetID="22" presetClass="entr" presetSubtype="8" fill="hold" grpId="0" nodeType="after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wipe(left)">
                                      <p:cBhvr>
                                        <p:cTn id="78" dur="500"/>
                                        <p:tgtEl>
                                          <p:spTgt spid="28"/>
                                        </p:tgtEl>
                                      </p:cBhvr>
                                    </p:animEffect>
                                  </p:childTnLst>
                                </p:cTn>
                              </p:par>
                            </p:childTnLst>
                          </p:cTn>
                        </p:par>
                        <p:par>
                          <p:cTn id="79" fill="hold">
                            <p:stCondLst>
                              <p:cond delay="5000"/>
                            </p:stCondLst>
                            <p:childTnLst>
                              <p:par>
                                <p:cTn id="80" presetID="10" presetClass="entr" presetSubtype="0" fill="hold" nodeType="after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fade">
                                      <p:cBhvr>
                                        <p:cTn id="82" dur="500"/>
                                        <p:tgtEl>
                                          <p:spTgt spid="33"/>
                                        </p:tgtEl>
                                      </p:cBhvr>
                                    </p:animEffect>
                                  </p:childTnLst>
                                </p:cTn>
                              </p:par>
                              <p:par>
                                <p:cTn id="83" presetID="26" presetClass="emph" presetSubtype="0" fill="hold" nodeType="withEffect">
                                  <p:stCondLst>
                                    <p:cond delay="250"/>
                                  </p:stCondLst>
                                  <p:childTnLst>
                                    <p:animEffect transition="out" filter="fade">
                                      <p:cBhvr>
                                        <p:cTn id="84" dur="500" tmFilter="0, 0; .2, .5; .8, .5; 1, 0"/>
                                        <p:tgtEl>
                                          <p:spTgt spid="33"/>
                                        </p:tgtEl>
                                      </p:cBhvr>
                                    </p:animEffect>
                                    <p:animScale>
                                      <p:cBhvr>
                                        <p:cTn id="85" dur="250" autoRev="1" fill="hold"/>
                                        <p:tgtEl>
                                          <p:spTgt spid="33"/>
                                        </p:tgtEl>
                                      </p:cBhvr>
                                      <p:by x="105000" y="105000"/>
                                    </p:animScale>
                                  </p:childTnLst>
                                </p:cTn>
                              </p:par>
                            </p:childTnLst>
                          </p:cTn>
                        </p:par>
                        <p:par>
                          <p:cTn id="86" fill="hold">
                            <p:stCondLst>
                              <p:cond delay="5500"/>
                            </p:stCondLst>
                            <p:childTnLst>
                              <p:par>
                                <p:cTn id="87" presetID="22" presetClass="entr" presetSubtype="8" fill="hold" grpId="0" nodeType="after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wipe(left)">
                                      <p:cBhvr>
                                        <p:cTn id="8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4" grpId="0"/>
      <p:bldP spid="28"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3340558" y="2099086"/>
            <a:ext cx="910077" cy="927381"/>
          </a:xfrm>
          <a:prstGeom prst="roundRect">
            <a:avLst>
              <a:gd name="adj" fmla="val 7843"/>
            </a:avLst>
          </a:prstGeom>
          <a:gradFill>
            <a:gsLst>
              <a:gs pos="100000">
                <a:schemeClr val="bg1">
                  <a:lumMod val="95000"/>
                </a:schemeClr>
              </a:gs>
              <a:gs pos="0">
                <a:schemeClr val="bg1">
                  <a:lumMod val="85000"/>
                </a:schemeClr>
              </a:gs>
            </a:gsLst>
            <a:lin ang="2700000" scaled="1"/>
          </a:gradFill>
          <a:ln w="28575">
            <a:gradFill flip="none" rotWithShape="1">
              <a:gsLst>
                <a:gs pos="0">
                  <a:schemeClr val="bg1"/>
                </a:gs>
                <a:gs pos="100000">
                  <a:schemeClr val="bg1">
                    <a:lumMod val="85000"/>
                  </a:schemeClr>
                </a:gs>
              </a:gsLst>
              <a:lin ang="2700000" scaled="1"/>
              <a:tileRect/>
            </a:gradFill>
          </a:ln>
          <a:effectLst>
            <a:outerShdw blurRad="3937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3197227" y="3599107"/>
            <a:ext cx="574531" cy="585456"/>
          </a:xfrm>
          <a:prstGeom prst="roundRect">
            <a:avLst>
              <a:gd name="adj" fmla="val 7843"/>
            </a:avLst>
          </a:prstGeom>
          <a:gradFill>
            <a:gsLst>
              <a:gs pos="100000">
                <a:schemeClr val="bg1">
                  <a:lumMod val="95000"/>
                </a:schemeClr>
              </a:gs>
              <a:gs pos="0">
                <a:schemeClr val="bg1">
                  <a:lumMod val="85000"/>
                </a:schemeClr>
              </a:gs>
            </a:gsLst>
            <a:lin ang="2700000" scaled="1"/>
          </a:gradFill>
          <a:ln w="28575">
            <a:gradFill flip="none" rotWithShape="1">
              <a:gsLst>
                <a:gs pos="0">
                  <a:schemeClr val="bg1"/>
                </a:gs>
                <a:gs pos="100000">
                  <a:schemeClr val="bg1">
                    <a:lumMod val="85000"/>
                  </a:schemeClr>
                </a:gs>
              </a:gsLst>
              <a:lin ang="2700000" scaled="1"/>
              <a:tileRect/>
            </a:gradFill>
          </a:ln>
          <a:effectLst>
            <a:outerShdw blurRad="3937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0" name="圆角矩形 9"/>
          <p:cNvSpPr/>
          <p:nvPr/>
        </p:nvSpPr>
        <p:spPr>
          <a:xfrm>
            <a:off x="1674283" y="952240"/>
            <a:ext cx="574531" cy="585456"/>
          </a:xfrm>
          <a:prstGeom prst="roundRect">
            <a:avLst>
              <a:gd name="adj" fmla="val 7843"/>
            </a:avLst>
          </a:prstGeom>
          <a:gradFill>
            <a:gsLst>
              <a:gs pos="100000">
                <a:schemeClr val="bg1">
                  <a:lumMod val="95000"/>
                </a:schemeClr>
              </a:gs>
              <a:gs pos="0">
                <a:schemeClr val="bg1">
                  <a:lumMod val="85000"/>
                </a:schemeClr>
              </a:gs>
            </a:gsLst>
            <a:lin ang="2700000" scaled="1"/>
          </a:gradFill>
          <a:ln w="28575">
            <a:gradFill flip="none" rotWithShape="1">
              <a:gsLst>
                <a:gs pos="0">
                  <a:schemeClr val="bg1"/>
                </a:gs>
                <a:gs pos="100000">
                  <a:schemeClr val="bg1">
                    <a:lumMod val="85000"/>
                  </a:schemeClr>
                </a:gs>
              </a:gsLst>
              <a:lin ang="2700000" scaled="1"/>
              <a:tileRect/>
            </a:gradFill>
          </a:ln>
          <a:effectLst>
            <a:outerShdw blurRad="3937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5496639" y="3895781"/>
            <a:ext cx="910077" cy="927381"/>
          </a:xfrm>
          <a:prstGeom prst="roundRect">
            <a:avLst>
              <a:gd name="adj" fmla="val 7843"/>
            </a:avLst>
          </a:prstGeom>
          <a:gradFill>
            <a:gsLst>
              <a:gs pos="100000">
                <a:schemeClr val="bg1">
                  <a:lumMod val="95000"/>
                </a:schemeClr>
              </a:gs>
              <a:gs pos="0">
                <a:schemeClr val="bg1">
                  <a:lumMod val="85000"/>
                </a:schemeClr>
              </a:gs>
            </a:gsLst>
            <a:lin ang="2700000" scaled="1"/>
          </a:gradFill>
          <a:ln w="28575">
            <a:gradFill flip="none" rotWithShape="1">
              <a:gsLst>
                <a:gs pos="0">
                  <a:schemeClr val="bg1"/>
                </a:gs>
                <a:gs pos="100000">
                  <a:schemeClr val="bg1">
                    <a:lumMod val="85000"/>
                  </a:schemeClr>
                </a:gs>
              </a:gsLst>
              <a:lin ang="2700000" scaled="1"/>
              <a:tileRect/>
            </a:gradFill>
          </a:ln>
          <a:effectLst>
            <a:outerShdw blurRad="3937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2" name="圆角矩形 11"/>
          <p:cNvSpPr/>
          <p:nvPr/>
        </p:nvSpPr>
        <p:spPr>
          <a:xfrm>
            <a:off x="1371353" y="1949009"/>
            <a:ext cx="1042204" cy="1062020"/>
          </a:xfrm>
          <a:prstGeom prst="roundRect">
            <a:avLst>
              <a:gd name="adj" fmla="val 7843"/>
            </a:avLst>
          </a:prstGeom>
          <a:gradFill>
            <a:gsLst>
              <a:gs pos="100000">
                <a:schemeClr val="bg1">
                  <a:lumMod val="95000"/>
                </a:schemeClr>
              </a:gs>
              <a:gs pos="0">
                <a:schemeClr val="bg1">
                  <a:lumMod val="85000"/>
                </a:schemeClr>
              </a:gs>
            </a:gsLst>
            <a:lin ang="2700000" scaled="1"/>
          </a:gradFill>
          <a:ln w="28575">
            <a:gradFill flip="none" rotWithShape="1">
              <a:gsLst>
                <a:gs pos="0">
                  <a:schemeClr val="bg1"/>
                </a:gs>
                <a:gs pos="100000">
                  <a:schemeClr val="bg1">
                    <a:lumMod val="85000"/>
                  </a:schemeClr>
                </a:gs>
              </a:gsLst>
              <a:lin ang="2700000" scaled="1"/>
              <a:tileRect/>
            </a:gradFill>
          </a:ln>
          <a:effectLst>
            <a:outerShdw blurRad="3937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3" name="圆角矩形 12"/>
          <p:cNvSpPr/>
          <p:nvPr/>
        </p:nvSpPr>
        <p:spPr>
          <a:xfrm>
            <a:off x="629049" y="2845285"/>
            <a:ext cx="910077" cy="927381"/>
          </a:xfrm>
          <a:prstGeom prst="roundRect">
            <a:avLst>
              <a:gd name="adj" fmla="val 7843"/>
            </a:avLst>
          </a:prstGeom>
          <a:gradFill>
            <a:gsLst>
              <a:gs pos="100000">
                <a:schemeClr val="bg1">
                  <a:lumMod val="95000"/>
                </a:schemeClr>
              </a:gs>
              <a:gs pos="0">
                <a:schemeClr val="bg1">
                  <a:lumMod val="85000"/>
                </a:schemeClr>
              </a:gs>
            </a:gsLst>
            <a:lin ang="2700000" scaled="1"/>
          </a:gradFill>
          <a:ln w="28575">
            <a:gradFill flip="none" rotWithShape="1">
              <a:gsLst>
                <a:gs pos="0">
                  <a:schemeClr val="bg1"/>
                </a:gs>
                <a:gs pos="100000">
                  <a:schemeClr val="bg1">
                    <a:lumMod val="85000"/>
                  </a:schemeClr>
                </a:gs>
              </a:gsLst>
              <a:lin ang="2700000" scaled="1"/>
              <a:tileRect/>
            </a:gradFill>
          </a:ln>
          <a:effectLst>
            <a:outerShdw blurRad="3937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4" name="圆角矩形 13"/>
          <p:cNvSpPr/>
          <p:nvPr/>
        </p:nvSpPr>
        <p:spPr>
          <a:xfrm>
            <a:off x="1219652" y="1674800"/>
            <a:ext cx="454631" cy="486209"/>
          </a:xfrm>
          <a:prstGeom prst="roundRect">
            <a:avLst>
              <a:gd name="adj" fmla="val 7843"/>
            </a:avLst>
          </a:prstGeom>
          <a:solidFill>
            <a:schemeClr val="accent2"/>
          </a:solidFill>
          <a:ln w="63500">
            <a:gradFill flip="none" rotWithShape="1">
              <a:gsLst>
                <a:gs pos="0">
                  <a:schemeClr val="bg1"/>
                </a:gs>
                <a:gs pos="100000">
                  <a:schemeClr val="bg1">
                    <a:lumMod val="95000"/>
                  </a:schemeClr>
                </a:gs>
              </a:gsLst>
              <a:lin ang="2700000" scaled="1"/>
              <a:tileRect/>
            </a:gradFill>
          </a:ln>
          <a:effectLst>
            <a:outerShdw blurRad="3937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5" name="圆角矩形 14"/>
          <p:cNvSpPr/>
          <p:nvPr/>
        </p:nvSpPr>
        <p:spPr>
          <a:xfrm>
            <a:off x="3698401" y="1462801"/>
            <a:ext cx="454631" cy="486209"/>
          </a:xfrm>
          <a:prstGeom prst="roundRect">
            <a:avLst>
              <a:gd name="adj" fmla="val 7843"/>
            </a:avLst>
          </a:prstGeom>
          <a:solidFill>
            <a:schemeClr val="accent1"/>
          </a:solidFill>
          <a:ln w="63500">
            <a:gradFill flip="none" rotWithShape="1">
              <a:gsLst>
                <a:gs pos="0">
                  <a:schemeClr val="bg1"/>
                </a:gs>
                <a:gs pos="100000">
                  <a:schemeClr val="bg1">
                    <a:lumMod val="95000"/>
                  </a:schemeClr>
                </a:gs>
              </a:gsLst>
              <a:lin ang="2700000" scaled="1"/>
              <a:tileRect/>
            </a:gradFill>
          </a:ln>
          <a:effectLst>
            <a:outerShdw blurRad="3937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6" name="圆角矩形 15"/>
          <p:cNvSpPr/>
          <p:nvPr/>
        </p:nvSpPr>
        <p:spPr>
          <a:xfrm>
            <a:off x="1892455" y="1176566"/>
            <a:ext cx="454631" cy="486209"/>
          </a:xfrm>
          <a:prstGeom prst="roundRect">
            <a:avLst>
              <a:gd name="adj" fmla="val 7843"/>
            </a:avLst>
          </a:prstGeom>
          <a:solidFill>
            <a:schemeClr val="accent3"/>
          </a:solidFill>
          <a:ln w="63500">
            <a:gradFill flip="none" rotWithShape="1">
              <a:gsLst>
                <a:gs pos="0">
                  <a:schemeClr val="bg1"/>
                </a:gs>
                <a:gs pos="100000">
                  <a:schemeClr val="bg1">
                    <a:lumMod val="95000"/>
                  </a:schemeClr>
                </a:gs>
              </a:gsLst>
              <a:lin ang="2700000" scaled="1"/>
              <a:tileRect/>
            </a:gradFill>
          </a:ln>
          <a:effectLst>
            <a:outerShdw blurRad="3937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7" name="圆角矩形 16"/>
          <p:cNvSpPr/>
          <p:nvPr/>
        </p:nvSpPr>
        <p:spPr>
          <a:xfrm>
            <a:off x="3440508" y="3834338"/>
            <a:ext cx="454631" cy="486209"/>
          </a:xfrm>
          <a:prstGeom prst="roundRect">
            <a:avLst>
              <a:gd name="adj" fmla="val 7843"/>
            </a:avLst>
          </a:prstGeom>
          <a:solidFill>
            <a:schemeClr val="accent3"/>
          </a:solidFill>
          <a:ln w="63500">
            <a:gradFill flip="none" rotWithShape="1">
              <a:gsLst>
                <a:gs pos="0">
                  <a:schemeClr val="bg1"/>
                </a:gs>
                <a:gs pos="100000">
                  <a:schemeClr val="bg1">
                    <a:lumMod val="95000"/>
                  </a:schemeClr>
                </a:gs>
              </a:gsLst>
              <a:lin ang="2700000" scaled="1"/>
              <a:tileRect/>
            </a:gradFill>
          </a:ln>
          <a:effectLst>
            <a:outerShdw blurRad="3937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2" name="组合 17"/>
          <p:cNvGrpSpPr/>
          <p:nvPr/>
        </p:nvGrpSpPr>
        <p:grpSpPr>
          <a:xfrm>
            <a:off x="4358522" y="2624314"/>
            <a:ext cx="1863467" cy="1992908"/>
            <a:chOff x="5810605" y="3498814"/>
            <a:chExt cx="2484299" cy="2657005"/>
          </a:xfrm>
        </p:grpSpPr>
        <p:sp>
          <p:nvSpPr>
            <p:cNvPr id="19" name="圆角矩形 18"/>
            <p:cNvSpPr/>
            <p:nvPr/>
          </p:nvSpPr>
          <p:spPr>
            <a:xfrm>
              <a:off x="5810605" y="3498814"/>
              <a:ext cx="2484299" cy="2657005"/>
            </a:xfrm>
            <a:prstGeom prst="roundRect">
              <a:avLst>
                <a:gd name="adj" fmla="val 7843"/>
              </a:avLst>
            </a:prstGeom>
            <a:solidFill>
              <a:schemeClr val="accent4"/>
            </a:solidFill>
            <a:ln w="63500">
              <a:gradFill flip="none" rotWithShape="1">
                <a:gsLst>
                  <a:gs pos="0">
                    <a:schemeClr val="bg1"/>
                  </a:gs>
                  <a:gs pos="100000">
                    <a:schemeClr val="bg1">
                      <a:lumMod val="95000"/>
                    </a:schemeClr>
                  </a:gs>
                </a:gsLst>
                <a:lin ang="2700000" scaled="1"/>
                <a:tileRect/>
              </a:gradFill>
            </a:ln>
            <a:effectLst>
              <a:outerShdw blurRad="3937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0" name="Freeform 979"/>
            <p:cNvSpPr>
              <a:spLocks noEditPoints="1"/>
            </p:cNvSpPr>
            <p:nvPr/>
          </p:nvSpPr>
          <p:spPr bwMode="auto">
            <a:xfrm>
              <a:off x="6666195" y="3861842"/>
              <a:ext cx="773118" cy="691360"/>
            </a:xfrm>
            <a:custGeom>
              <a:avLst/>
              <a:gdLst>
                <a:gd name="T0" fmla="*/ 242 w 364"/>
                <a:gd name="T1" fmla="*/ 177 h 326"/>
                <a:gd name="T2" fmla="*/ 202 w 364"/>
                <a:gd name="T3" fmla="*/ 142 h 326"/>
                <a:gd name="T4" fmla="*/ 188 w 364"/>
                <a:gd name="T5" fmla="*/ 100 h 326"/>
                <a:gd name="T6" fmla="*/ 135 w 364"/>
                <a:gd name="T7" fmla="*/ 104 h 326"/>
                <a:gd name="T8" fmla="*/ 95 w 364"/>
                <a:gd name="T9" fmla="*/ 84 h 326"/>
                <a:gd name="T10" fmla="*/ 60 w 364"/>
                <a:gd name="T11" fmla="*/ 124 h 326"/>
                <a:gd name="T12" fmla="*/ 18 w 364"/>
                <a:gd name="T13" fmla="*/ 138 h 326"/>
                <a:gd name="T14" fmla="*/ 22 w 364"/>
                <a:gd name="T15" fmla="*/ 191 h 326"/>
                <a:gd name="T16" fmla="*/ 2 w 364"/>
                <a:gd name="T17" fmla="*/ 231 h 326"/>
                <a:gd name="T18" fmla="*/ 42 w 364"/>
                <a:gd name="T19" fmla="*/ 266 h 326"/>
                <a:gd name="T20" fmla="*/ 56 w 364"/>
                <a:gd name="T21" fmla="*/ 308 h 326"/>
                <a:gd name="T22" fmla="*/ 109 w 364"/>
                <a:gd name="T23" fmla="*/ 304 h 326"/>
                <a:gd name="T24" fmla="*/ 149 w 364"/>
                <a:gd name="T25" fmla="*/ 324 h 326"/>
                <a:gd name="T26" fmla="*/ 184 w 364"/>
                <a:gd name="T27" fmla="*/ 283 h 326"/>
                <a:gd name="T28" fmla="*/ 226 w 364"/>
                <a:gd name="T29" fmla="*/ 270 h 326"/>
                <a:gd name="T30" fmla="*/ 222 w 364"/>
                <a:gd name="T31" fmla="*/ 216 h 326"/>
                <a:gd name="T32" fmla="*/ 127 w 364"/>
                <a:gd name="T33" fmla="*/ 280 h 326"/>
                <a:gd name="T34" fmla="*/ 117 w 364"/>
                <a:gd name="T35" fmla="*/ 127 h 326"/>
                <a:gd name="T36" fmla="*/ 127 w 364"/>
                <a:gd name="T37" fmla="*/ 280 h 326"/>
                <a:gd name="T38" fmla="*/ 364 w 364"/>
                <a:gd name="T39" fmla="*/ 90 h 326"/>
                <a:gd name="T40" fmla="*/ 348 w 364"/>
                <a:gd name="T41" fmla="*/ 66 h 326"/>
                <a:gd name="T42" fmla="*/ 345 w 364"/>
                <a:gd name="T43" fmla="*/ 29 h 326"/>
                <a:gd name="T44" fmla="*/ 316 w 364"/>
                <a:gd name="T45" fmla="*/ 24 h 326"/>
                <a:gd name="T46" fmla="*/ 289 w 364"/>
                <a:gd name="T47" fmla="*/ 0 h 326"/>
                <a:gd name="T48" fmla="*/ 264 w 364"/>
                <a:gd name="T49" fmla="*/ 16 h 326"/>
                <a:gd name="T50" fmla="*/ 228 w 364"/>
                <a:gd name="T51" fmla="*/ 19 h 326"/>
                <a:gd name="T52" fmla="*/ 222 w 364"/>
                <a:gd name="T53" fmla="*/ 48 h 326"/>
                <a:gd name="T54" fmla="*/ 198 w 364"/>
                <a:gd name="T55" fmla="*/ 75 h 326"/>
                <a:gd name="T56" fmla="*/ 215 w 364"/>
                <a:gd name="T57" fmla="*/ 100 h 326"/>
                <a:gd name="T58" fmla="*/ 217 w 364"/>
                <a:gd name="T59" fmla="*/ 136 h 326"/>
                <a:gd name="T60" fmla="*/ 247 w 364"/>
                <a:gd name="T61" fmla="*/ 142 h 326"/>
                <a:gd name="T62" fmla="*/ 274 w 364"/>
                <a:gd name="T63" fmla="*/ 166 h 326"/>
                <a:gd name="T64" fmla="*/ 299 w 364"/>
                <a:gd name="T65" fmla="*/ 149 h 326"/>
                <a:gd name="T66" fmla="*/ 335 w 364"/>
                <a:gd name="T67" fmla="*/ 147 h 326"/>
                <a:gd name="T68" fmla="*/ 340 w 364"/>
                <a:gd name="T69" fmla="*/ 117 h 326"/>
                <a:gd name="T70" fmla="*/ 285 w 364"/>
                <a:gd name="T71" fmla="*/ 135 h 326"/>
                <a:gd name="T72" fmla="*/ 278 w 364"/>
                <a:gd name="T73" fmla="*/ 31 h 326"/>
                <a:gd name="T74" fmla="*/ 285 w 364"/>
                <a:gd name="T75" fmla="*/ 1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4" h="326">
                  <a:moveTo>
                    <a:pt x="244" y="215"/>
                  </a:moveTo>
                  <a:cubicBezTo>
                    <a:pt x="242" y="177"/>
                    <a:pt x="242" y="177"/>
                    <a:pt x="242" y="177"/>
                  </a:cubicBezTo>
                  <a:cubicBezTo>
                    <a:pt x="219" y="179"/>
                    <a:pt x="219" y="179"/>
                    <a:pt x="219" y="179"/>
                  </a:cubicBezTo>
                  <a:cubicBezTo>
                    <a:pt x="216" y="165"/>
                    <a:pt x="210" y="153"/>
                    <a:pt x="202" y="142"/>
                  </a:cubicBezTo>
                  <a:cubicBezTo>
                    <a:pt x="216" y="125"/>
                    <a:pt x="216" y="125"/>
                    <a:pt x="216" y="125"/>
                  </a:cubicBezTo>
                  <a:cubicBezTo>
                    <a:pt x="188" y="100"/>
                    <a:pt x="188" y="100"/>
                    <a:pt x="188" y="100"/>
                  </a:cubicBezTo>
                  <a:cubicBezTo>
                    <a:pt x="173" y="117"/>
                    <a:pt x="173" y="117"/>
                    <a:pt x="173" y="117"/>
                  </a:cubicBezTo>
                  <a:cubicBezTo>
                    <a:pt x="161" y="110"/>
                    <a:pt x="148" y="106"/>
                    <a:pt x="135" y="104"/>
                  </a:cubicBezTo>
                  <a:cubicBezTo>
                    <a:pt x="133" y="81"/>
                    <a:pt x="133" y="81"/>
                    <a:pt x="133" y="81"/>
                  </a:cubicBezTo>
                  <a:cubicBezTo>
                    <a:pt x="95" y="84"/>
                    <a:pt x="95" y="84"/>
                    <a:pt x="95" y="84"/>
                  </a:cubicBezTo>
                  <a:cubicBezTo>
                    <a:pt x="97" y="106"/>
                    <a:pt x="97" y="106"/>
                    <a:pt x="97" y="106"/>
                  </a:cubicBezTo>
                  <a:cubicBezTo>
                    <a:pt x="83" y="110"/>
                    <a:pt x="71" y="116"/>
                    <a:pt x="60" y="124"/>
                  </a:cubicBezTo>
                  <a:cubicBezTo>
                    <a:pt x="43" y="109"/>
                    <a:pt x="43" y="109"/>
                    <a:pt x="43" y="109"/>
                  </a:cubicBezTo>
                  <a:cubicBezTo>
                    <a:pt x="18" y="138"/>
                    <a:pt x="18" y="138"/>
                    <a:pt x="18" y="138"/>
                  </a:cubicBezTo>
                  <a:cubicBezTo>
                    <a:pt x="35" y="153"/>
                    <a:pt x="35" y="153"/>
                    <a:pt x="35" y="153"/>
                  </a:cubicBezTo>
                  <a:cubicBezTo>
                    <a:pt x="28" y="164"/>
                    <a:pt x="24" y="177"/>
                    <a:pt x="22" y="191"/>
                  </a:cubicBezTo>
                  <a:cubicBezTo>
                    <a:pt x="0" y="193"/>
                    <a:pt x="0" y="193"/>
                    <a:pt x="0" y="193"/>
                  </a:cubicBezTo>
                  <a:cubicBezTo>
                    <a:pt x="2" y="231"/>
                    <a:pt x="2" y="231"/>
                    <a:pt x="2" y="231"/>
                  </a:cubicBezTo>
                  <a:cubicBezTo>
                    <a:pt x="25" y="229"/>
                    <a:pt x="25" y="229"/>
                    <a:pt x="25" y="229"/>
                  </a:cubicBezTo>
                  <a:cubicBezTo>
                    <a:pt x="28" y="243"/>
                    <a:pt x="34" y="255"/>
                    <a:pt x="42" y="266"/>
                  </a:cubicBezTo>
                  <a:cubicBezTo>
                    <a:pt x="28" y="282"/>
                    <a:pt x="28" y="282"/>
                    <a:pt x="28" y="282"/>
                  </a:cubicBezTo>
                  <a:cubicBezTo>
                    <a:pt x="56" y="308"/>
                    <a:pt x="56" y="308"/>
                    <a:pt x="56" y="308"/>
                  </a:cubicBezTo>
                  <a:cubicBezTo>
                    <a:pt x="71" y="291"/>
                    <a:pt x="71" y="291"/>
                    <a:pt x="71" y="291"/>
                  </a:cubicBezTo>
                  <a:cubicBezTo>
                    <a:pt x="83" y="297"/>
                    <a:pt x="96" y="302"/>
                    <a:pt x="109" y="304"/>
                  </a:cubicBezTo>
                  <a:cubicBezTo>
                    <a:pt x="111" y="326"/>
                    <a:pt x="111" y="326"/>
                    <a:pt x="111" y="326"/>
                  </a:cubicBezTo>
                  <a:cubicBezTo>
                    <a:pt x="149" y="324"/>
                    <a:pt x="149" y="324"/>
                    <a:pt x="149" y="324"/>
                  </a:cubicBezTo>
                  <a:cubicBezTo>
                    <a:pt x="147" y="301"/>
                    <a:pt x="147" y="301"/>
                    <a:pt x="147" y="301"/>
                  </a:cubicBezTo>
                  <a:cubicBezTo>
                    <a:pt x="161" y="298"/>
                    <a:pt x="173" y="292"/>
                    <a:pt x="184" y="283"/>
                  </a:cubicBezTo>
                  <a:cubicBezTo>
                    <a:pt x="201" y="298"/>
                    <a:pt x="201" y="298"/>
                    <a:pt x="201" y="298"/>
                  </a:cubicBezTo>
                  <a:cubicBezTo>
                    <a:pt x="226" y="270"/>
                    <a:pt x="226" y="270"/>
                    <a:pt x="226" y="270"/>
                  </a:cubicBezTo>
                  <a:cubicBezTo>
                    <a:pt x="209" y="255"/>
                    <a:pt x="209" y="255"/>
                    <a:pt x="209" y="255"/>
                  </a:cubicBezTo>
                  <a:cubicBezTo>
                    <a:pt x="216" y="243"/>
                    <a:pt x="220" y="230"/>
                    <a:pt x="222" y="216"/>
                  </a:cubicBezTo>
                  <a:lnTo>
                    <a:pt x="244" y="215"/>
                  </a:lnTo>
                  <a:close/>
                  <a:moveTo>
                    <a:pt x="127" y="280"/>
                  </a:moveTo>
                  <a:cubicBezTo>
                    <a:pt x="85" y="283"/>
                    <a:pt x="48" y="251"/>
                    <a:pt x="45" y="209"/>
                  </a:cubicBezTo>
                  <a:cubicBezTo>
                    <a:pt x="43" y="167"/>
                    <a:pt x="75" y="130"/>
                    <a:pt x="117" y="127"/>
                  </a:cubicBezTo>
                  <a:cubicBezTo>
                    <a:pt x="159" y="124"/>
                    <a:pt x="196" y="157"/>
                    <a:pt x="199" y="199"/>
                  </a:cubicBezTo>
                  <a:cubicBezTo>
                    <a:pt x="201" y="241"/>
                    <a:pt x="169" y="278"/>
                    <a:pt x="127" y="280"/>
                  </a:cubicBezTo>
                  <a:close/>
                  <a:moveTo>
                    <a:pt x="349" y="91"/>
                  </a:moveTo>
                  <a:cubicBezTo>
                    <a:pt x="364" y="90"/>
                    <a:pt x="364" y="90"/>
                    <a:pt x="364" y="90"/>
                  </a:cubicBezTo>
                  <a:cubicBezTo>
                    <a:pt x="363" y="65"/>
                    <a:pt x="363" y="65"/>
                    <a:pt x="363" y="65"/>
                  </a:cubicBezTo>
                  <a:cubicBezTo>
                    <a:pt x="348" y="66"/>
                    <a:pt x="348" y="66"/>
                    <a:pt x="348" y="66"/>
                  </a:cubicBezTo>
                  <a:cubicBezTo>
                    <a:pt x="345" y="56"/>
                    <a:pt x="341" y="48"/>
                    <a:pt x="335" y="41"/>
                  </a:cubicBezTo>
                  <a:cubicBezTo>
                    <a:pt x="345" y="29"/>
                    <a:pt x="345" y="29"/>
                    <a:pt x="345" y="29"/>
                  </a:cubicBezTo>
                  <a:cubicBezTo>
                    <a:pt x="326" y="12"/>
                    <a:pt x="326" y="12"/>
                    <a:pt x="326" y="12"/>
                  </a:cubicBezTo>
                  <a:cubicBezTo>
                    <a:pt x="316" y="24"/>
                    <a:pt x="316" y="24"/>
                    <a:pt x="316" y="24"/>
                  </a:cubicBezTo>
                  <a:cubicBezTo>
                    <a:pt x="308" y="19"/>
                    <a:pt x="299" y="16"/>
                    <a:pt x="290" y="15"/>
                  </a:cubicBezTo>
                  <a:cubicBezTo>
                    <a:pt x="289" y="0"/>
                    <a:pt x="289" y="0"/>
                    <a:pt x="289" y="0"/>
                  </a:cubicBezTo>
                  <a:cubicBezTo>
                    <a:pt x="263" y="1"/>
                    <a:pt x="263" y="1"/>
                    <a:pt x="263" y="1"/>
                  </a:cubicBezTo>
                  <a:cubicBezTo>
                    <a:pt x="264" y="16"/>
                    <a:pt x="264" y="16"/>
                    <a:pt x="264" y="16"/>
                  </a:cubicBezTo>
                  <a:cubicBezTo>
                    <a:pt x="255" y="19"/>
                    <a:pt x="247" y="23"/>
                    <a:pt x="239" y="29"/>
                  </a:cubicBezTo>
                  <a:cubicBezTo>
                    <a:pt x="228" y="19"/>
                    <a:pt x="228" y="19"/>
                    <a:pt x="228" y="19"/>
                  </a:cubicBezTo>
                  <a:cubicBezTo>
                    <a:pt x="211" y="38"/>
                    <a:pt x="211" y="38"/>
                    <a:pt x="211" y="38"/>
                  </a:cubicBezTo>
                  <a:cubicBezTo>
                    <a:pt x="222" y="48"/>
                    <a:pt x="222" y="48"/>
                    <a:pt x="222" y="48"/>
                  </a:cubicBezTo>
                  <a:cubicBezTo>
                    <a:pt x="218" y="56"/>
                    <a:pt x="215" y="65"/>
                    <a:pt x="213" y="74"/>
                  </a:cubicBezTo>
                  <a:cubicBezTo>
                    <a:pt x="198" y="75"/>
                    <a:pt x="198" y="75"/>
                    <a:pt x="198" y="75"/>
                  </a:cubicBezTo>
                  <a:cubicBezTo>
                    <a:pt x="200" y="101"/>
                    <a:pt x="200" y="101"/>
                    <a:pt x="200" y="101"/>
                  </a:cubicBezTo>
                  <a:cubicBezTo>
                    <a:pt x="215" y="100"/>
                    <a:pt x="215" y="100"/>
                    <a:pt x="215" y="100"/>
                  </a:cubicBezTo>
                  <a:cubicBezTo>
                    <a:pt x="218" y="109"/>
                    <a:pt x="222" y="117"/>
                    <a:pt x="227" y="125"/>
                  </a:cubicBezTo>
                  <a:cubicBezTo>
                    <a:pt x="217" y="136"/>
                    <a:pt x="217" y="136"/>
                    <a:pt x="217" y="136"/>
                  </a:cubicBezTo>
                  <a:cubicBezTo>
                    <a:pt x="237" y="153"/>
                    <a:pt x="237" y="153"/>
                    <a:pt x="237" y="153"/>
                  </a:cubicBezTo>
                  <a:cubicBezTo>
                    <a:pt x="247" y="142"/>
                    <a:pt x="247" y="142"/>
                    <a:pt x="247" y="142"/>
                  </a:cubicBezTo>
                  <a:cubicBezTo>
                    <a:pt x="255" y="146"/>
                    <a:pt x="263" y="149"/>
                    <a:pt x="273" y="151"/>
                  </a:cubicBezTo>
                  <a:cubicBezTo>
                    <a:pt x="274" y="166"/>
                    <a:pt x="274" y="166"/>
                    <a:pt x="274" y="166"/>
                  </a:cubicBezTo>
                  <a:cubicBezTo>
                    <a:pt x="300" y="164"/>
                    <a:pt x="300" y="164"/>
                    <a:pt x="300" y="164"/>
                  </a:cubicBezTo>
                  <a:cubicBezTo>
                    <a:pt x="299" y="149"/>
                    <a:pt x="299" y="149"/>
                    <a:pt x="299" y="149"/>
                  </a:cubicBezTo>
                  <a:cubicBezTo>
                    <a:pt x="308" y="147"/>
                    <a:pt x="316" y="142"/>
                    <a:pt x="323" y="137"/>
                  </a:cubicBezTo>
                  <a:cubicBezTo>
                    <a:pt x="335" y="147"/>
                    <a:pt x="335" y="147"/>
                    <a:pt x="335" y="147"/>
                  </a:cubicBezTo>
                  <a:cubicBezTo>
                    <a:pt x="352" y="127"/>
                    <a:pt x="352" y="127"/>
                    <a:pt x="352" y="127"/>
                  </a:cubicBezTo>
                  <a:cubicBezTo>
                    <a:pt x="340" y="117"/>
                    <a:pt x="340" y="117"/>
                    <a:pt x="340" y="117"/>
                  </a:cubicBezTo>
                  <a:cubicBezTo>
                    <a:pt x="345" y="110"/>
                    <a:pt x="348" y="101"/>
                    <a:pt x="349" y="91"/>
                  </a:cubicBezTo>
                  <a:close/>
                  <a:moveTo>
                    <a:pt x="285" y="135"/>
                  </a:moveTo>
                  <a:cubicBezTo>
                    <a:pt x="256" y="137"/>
                    <a:pt x="231" y="115"/>
                    <a:pt x="229" y="86"/>
                  </a:cubicBezTo>
                  <a:cubicBezTo>
                    <a:pt x="227" y="57"/>
                    <a:pt x="249" y="32"/>
                    <a:pt x="278" y="31"/>
                  </a:cubicBezTo>
                  <a:cubicBezTo>
                    <a:pt x="307" y="29"/>
                    <a:pt x="332" y="51"/>
                    <a:pt x="333" y="79"/>
                  </a:cubicBezTo>
                  <a:cubicBezTo>
                    <a:pt x="335" y="108"/>
                    <a:pt x="313" y="133"/>
                    <a:pt x="285" y="135"/>
                  </a:cubicBezTo>
                  <a:close/>
                </a:path>
              </a:pathLst>
            </a:custGeom>
            <a:solidFill>
              <a:schemeClr val="bg1"/>
            </a:solidFill>
            <a:ln>
              <a:noFill/>
            </a:ln>
            <a:effectLst/>
          </p:spPr>
          <p:txBody>
            <a:bodyPr vert="horz" wrap="square" lIns="68580" tIns="34290" rIns="68580" bIns="34290" numCol="1" anchor="t" anchorCtr="0" compatLnSpc="1"/>
            <a:lstStyle/>
            <a:p>
              <a:endParaRPr lang="zh-CN" altLang="en-US" sz="90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1" name="文本框 31"/>
            <p:cNvSpPr txBox="1"/>
            <p:nvPr/>
          </p:nvSpPr>
          <p:spPr>
            <a:xfrm>
              <a:off x="6227265" y="4616407"/>
              <a:ext cx="1493849" cy="369303"/>
            </a:xfrm>
            <a:prstGeom prst="rect">
              <a:avLst/>
            </a:prstGeom>
            <a:noFill/>
          </p:spPr>
          <p:txBody>
            <a:bodyPr wrap="square" rtlCol="0">
              <a:spAutoFit/>
            </a:bodyPr>
            <a:lstStyle/>
            <a:p>
              <a:pPr algn="ctr"/>
              <a:r>
                <a:rPr lang="zh-CN" altLang="en-US" sz="1200" dirty="0">
                  <a:solidFill>
                    <a:prstClr val="white"/>
                  </a:solidFill>
                  <a:latin typeface="微软雅黑" panose="020B0503020204020204" pitchFamily="34" charset="-122"/>
                  <a:ea typeface="微软雅黑" panose="020B0503020204020204" pitchFamily="34" charset="-122"/>
                  <a:cs typeface="+mn-ea"/>
                  <a:sym typeface="+mn-lt"/>
                </a:rPr>
                <a:t>添加标题</a:t>
              </a:r>
            </a:p>
          </p:txBody>
        </p:sp>
        <p:cxnSp>
          <p:nvCxnSpPr>
            <p:cNvPr id="22" name="直接连接符 21"/>
            <p:cNvCxnSpPr/>
            <p:nvPr/>
          </p:nvCxnSpPr>
          <p:spPr>
            <a:xfrm>
              <a:off x="6320004" y="4998495"/>
              <a:ext cx="1222501"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113"/>
            <p:cNvSpPr txBox="1"/>
            <p:nvPr/>
          </p:nvSpPr>
          <p:spPr>
            <a:xfrm>
              <a:off x="6143204" y="5047282"/>
              <a:ext cx="1678295" cy="943775"/>
            </a:xfrm>
            <a:prstGeom prst="rect">
              <a:avLst/>
            </a:prstGeom>
            <a:noFill/>
          </p:spPr>
          <p:txBody>
            <a:bodyPr wrap="square" rtlCol="0">
              <a:spAutoFit/>
            </a:bodyPr>
            <a:lstStyle/>
            <a:p>
              <a:pPr algn="ctr"/>
              <a:r>
                <a:rPr lang="zh-CN" altLang="en-US" sz="1000" dirty="0">
                  <a:solidFill>
                    <a:schemeClr val="bg1"/>
                  </a:solidFill>
                  <a:latin typeface="微软雅黑" panose="020B0503020204020204" pitchFamily="34" charset="-122"/>
                  <a:ea typeface="微软雅黑" panose="020B0503020204020204" pitchFamily="34" charset="-122"/>
                  <a:cs typeface="+mn-ea"/>
                  <a:sym typeface="+mn-lt"/>
                </a:rPr>
                <a:t>单击添加详细文字说明，或复制文本黏贴自此右键只保留文字</a:t>
              </a:r>
            </a:p>
          </p:txBody>
        </p:sp>
      </p:grpSp>
      <p:sp>
        <p:nvSpPr>
          <p:cNvPr id="24" name="文本框 36"/>
          <p:cNvSpPr txBox="1"/>
          <p:nvPr/>
        </p:nvSpPr>
        <p:spPr>
          <a:xfrm>
            <a:off x="6344081" y="1263317"/>
            <a:ext cx="2366918" cy="307777"/>
          </a:xfrm>
          <a:prstGeom prst="rect">
            <a:avLst/>
          </a:prstGeom>
          <a:noFill/>
        </p:spPr>
        <p:txBody>
          <a:bodyPr wrap="square" rtlCol="0">
            <a:spAutoFit/>
          </a:bodyPr>
          <a:lstStyle/>
          <a:p>
            <a:r>
              <a:rPr lang="zh-CN" altLang="en-US" sz="1400" dirty="0">
                <a:solidFill>
                  <a:srgbClr val="123E61"/>
                </a:solidFill>
                <a:latin typeface="微软雅黑" panose="020B0503020204020204" pitchFamily="34" charset="-122"/>
                <a:ea typeface="微软雅黑" panose="020B0503020204020204" pitchFamily="34" charset="-122"/>
                <a:cs typeface="+mn-ea"/>
                <a:sym typeface="+mn-lt"/>
              </a:rPr>
              <a:t>点击添加您的标题</a:t>
            </a:r>
          </a:p>
        </p:txBody>
      </p:sp>
      <p:cxnSp>
        <p:nvCxnSpPr>
          <p:cNvPr id="25" name="直接连接符 24"/>
          <p:cNvCxnSpPr/>
          <p:nvPr/>
        </p:nvCxnSpPr>
        <p:spPr>
          <a:xfrm>
            <a:off x="6452107" y="1662775"/>
            <a:ext cx="208033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文本框 113"/>
          <p:cNvSpPr txBox="1"/>
          <p:nvPr/>
        </p:nvSpPr>
        <p:spPr>
          <a:xfrm>
            <a:off x="6355440" y="1705905"/>
            <a:ext cx="2177000" cy="1015663"/>
          </a:xfrm>
          <a:prstGeom prst="rect">
            <a:avLst/>
          </a:prstGeom>
          <a:noFill/>
        </p:spPr>
        <p:txBody>
          <a:bodyPr wrap="square" rtlCol="0">
            <a:spAutoFit/>
          </a:bodyPr>
          <a:lstStyle/>
          <a:p>
            <a:pPr algn="just">
              <a:lnSpc>
                <a:spcPct val="150000"/>
              </a:lnSpc>
            </a:pP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单击添加详细文字说明或复制文本黏贴自此右键只保留文字单击添加详细文字说明，或复制文本黏贴自此右键只保留文字</a:t>
            </a:r>
          </a:p>
        </p:txBody>
      </p:sp>
      <p:grpSp>
        <p:nvGrpSpPr>
          <p:cNvPr id="3" name="组合 26"/>
          <p:cNvGrpSpPr/>
          <p:nvPr/>
        </p:nvGrpSpPr>
        <p:grpSpPr>
          <a:xfrm>
            <a:off x="2027830" y="1841453"/>
            <a:ext cx="1479161" cy="1557417"/>
            <a:chOff x="2703419" y="2455080"/>
            <a:chExt cx="1971958" cy="2076396"/>
          </a:xfrm>
        </p:grpSpPr>
        <p:sp>
          <p:nvSpPr>
            <p:cNvPr id="28" name="圆角矩形 27"/>
            <p:cNvSpPr/>
            <p:nvPr/>
          </p:nvSpPr>
          <p:spPr>
            <a:xfrm>
              <a:off x="2703419" y="2455080"/>
              <a:ext cx="1941430" cy="2076396"/>
            </a:xfrm>
            <a:prstGeom prst="roundRect">
              <a:avLst>
                <a:gd name="adj" fmla="val 7843"/>
              </a:avLst>
            </a:prstGeom>
            <a:solidFill>
              <a:schemeClr val="accent4"/>
            </a:solidFill>
            <a:ln w="63500">
              <a:gradFill flip="none" rotWithShape="1">
                <a:gsLst>
                  <a:gs pos="0">
                    <a:schemeClr val="bg1"/>
                  </a:gs>
                  <a:gs pos="100000">
                    <a:schemeClr val="bg1">
                      <a:lumMod val="95000"/>
                    </a:schemeClr>
                  </a:gs>
                </a:gsLst>
                <a:lin ang="2700000" scaled="1"/>
                <a:tileRect/>
              </a:gradFill>
            </a:ln>
            <a:effectLst>
              <a:outerShdw blurRad="3937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0" name="文本框 23"/>
            <p:cNvSpPr txBox="1"/>
            <p:nvPr/>
          </p:nvSpPr>
          <p:spPr>
            <a:xfrm>
              <a:off x="3181527" y="3069754"/>
              <a:ext cx="1493850" cy="369304"/>
            </a:xfrm>
            <a:prstGeom prst="rect">
              <a:avLst/>
            </a:prstGeom>
            <a:noFill/>
          </p:spPr>
          <p:txBody>
            <a:bodyPr wrap="square" rtlCol="0">
              <a:spAutoFit/>
            </a:bodyPr>
            <a:lstStyle/>
            <a:p>
              <a:r>
                <a:rPr lang="zh-CN" altLang="en-US" sz="1200" dirty="0">
                  <a:solidFill>
                    <a:prstClr val="white"/>
                  </a:solidFill>
                  <a:latin typeface="微软雅黑" panose="020B0503020204020204" pitchFamily="34" charset="-122"/>
                  <a:ea typeface="微软雅黑" panose="020B0503020204020204" pitchFamily="34" charset="-122"/>
                  <a:cs typeface="+mn-ea"/>
                  <a:sym typeface="+mn-lt"/>
                </a:rPr>
                <a:t>添加标题</a:t>
              </a:r>
            </a:p>
          </p:txBody>
        </p:sp>
        <p:cxnSp>
          <p:nvCxnSpPr>
            <p:cNvPr id="31" name="直接连接符 30"/>
            <p:cNvCxnSpPr/>
            <p:nvPr/>
          </p:nvCxnSpPr>
          <p:spPr>
            <a:xfrm>
              <a:off x="2874214" y="3475420"/>
              <a:ext cx="161566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文本框 113"/>
            <p:cNvSpPr txBox="1"/>
            <p:nvPr/>
          </p:nvSpPr>
          <p:spPr>
            <a:xfrm>
              <a:off x="2798500" y="3552730"/>
              <a:ext cx="1868626" cy="861708"/>
            </a:xfrm>
            <a:prstGeom prst="rect">
              <a:avLst/>
            </a:prstGeom>
            <a:noFill/>
          </p:spPr>
          <p:txBody>
            <a:bodyPr wrap="square" rtlCol="0">
              <a:spAutoFit/>
            </a:bodyPr>
            <a:lstStyle/>
            <a:p>
              <a:pPr>
                <a:lnSpc>
                  <a:spcPct val="120000"/>
                </a:lnSpc>
              </a:pPr>
              <a:r>
                <a:rPr lang="zh-CN" altLang="en-US" sz="1000" dirty="0">
                  <a:solidFill>
                    <a:schemeClr val="bg1"/>
                  </a:solidFill>
                  <a:latin typeface="微软雅黑" panose="020B0503020204020204" pitchFamily="34" charset="-122"/>
                  <a:ea typeface="微软雅黑" panose="020B0503020204020204" pitchFamily="34" charset="-122"/>
                  <a:cs typeface="+mn-ea"/>
                  <a:sym typeface="+mn-lt"/>
                </a:rPr>
                <a:t>单击添加详细文字说明，或复制文本黏贴自此右键只保留文字</a:t>
              </a:r>
            </a:p>
          </p:txBody>
        </p:sp>
      </p:grpSp>
      <p:grpSp>
        <p:nvGrpSpPr>
          <p:cNvPr id="4" name="组合 32"/>
          <p:cNvGrpSpPr/>
          <p:nvPr/>
        </p:nvGrpSpPr>
        <p:grpSpPr>
          <a:xfrm>
            <a:off x="810147" y="2291700"/>
            <a:ext cx="1061203" cy="1107170"/>
            <a:chOff x="1080053" y="3055364"/>
            <a:chExt cx="1414753" cy="1476112"/>
          </a:xfrm>
        </p:grpSpPr>
        <p:sp>
          <p:nvSpPr>
            <p:cNvPr id="34" name="圆角矩形 33"/>
            <p:cNvSpPr/>
            <p:nvPr/>
          </p:nvSpPr>
          <p:spPr>
            <a:xfrm>
              <a:off x="1080053" y="3055364"/>
              <a:ext cx="1337657" cy="1476112"/>
            </a:xfrm>
            <a:prstGeom prst="roundRect">
              <a:avLst>
                <a:gd name="adj" fmla="val 7843"/>
              </a:avLst>
            </a:prstGeom>
            <a:solidFill>
              <a:schemeClr val="accent1"/>
            </a:solidFill>
            <a:ln w="63500">
              <a:gradFill flip="none" rotWithShape="1">
                <a:gsLst>
                  <a:gs pos="0">
                    <a:schemeClr val="bg1"/>
                  </a:gs>
                  <a:gs pos="100000">
                    <a:schemeClr val="bg1">
                      <a:lumMod val="95000"/>
                    </a:schemeClr>
                  </a:gs>
                </a:gsLst>
                <a:lin ang="2700000" scaled="1"/>
                <a:tileRect/>
              </a:gradFill>
            </a:ln>
            <a:effectLst>
              <a:outerShdw blurRad="3937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5" name="组合 34"/>
            <p:cNvGrpSpPr/>
            <p:nvPr/>
          </p:nvGrpSpPr>
          <p:grpSpPr>
            <a:xfrm>
              <a:off x="1191671" y="3204479"/>
              <a:ext cx="1303135" cy="1192129"/>
              <a:chOff x="1191671" y="3204479"/>
              <a:chExt cx="1303135" cy="1192129"/>
            </a:xfrm>
          </p:grpSpPr>
          <p:sp>
            <p:nvSpPr>
              <p:cNvPr id="36" name="文本框 27"/>
              <p:cNvSpPr txBox="1"/>
              <p:nvPr/>
            </p:nvSpPr>
            <p:spPr>
              <a:xfrm>
                <a:off x="1222068" y="3204479"/>
                <a:ext cx="1272738" cy="369303"/>
              </a:xfrm>
              <a:prstGeom prst="rect">
                <a:avLst/>
              </a:prstGeom>
              <a:noFill/>
            </p:spPr>
            <p:txBody>
              <a:bodyPr wrap="square" rtlCol="0">
                <a:spAutoFit/>
              </a:bodyPr>
              <a:lstStyle/>
              <a:p>
                <a:r>
                  <a:rPr lang="zh-CN" altLang="en-US" sz="1200" dirty="0">
                    <a:solidFill>
                      <a:prstClr val="white"/>
                    </a:solidFill>
                    <a:latin typeface="微软雅黑" panose="020B0503020204020204" pitchFamily="34" charset="-122"/>
                    <a:ea typeface="微软雅黑" panose="020B0503020204020204" pitchFamily="34" charset="-122"/>
                    <a:cs typeface="+mn-ea"/>
                    <a:sym typeface="+mn-lt"/>
                  </a:rPr>
                  <a:t>添加标题</a:t>
                </a:r>
              </a:p>
            </p:txBody>
          </p:sp>
          <p:sp>
            <p:nvSpPr>
              <p:cNvPr id="37" name="文本框 113"/>
              <p:cNvSpPr txBox="1"/>
              <p:nvPr/>
            </p:nvSpPr>
            <p:spPr>
              <a:xfrm>
                <a:off x="1191671" y="3534901"/>
                <a:ext cx="1159119" cy="861707"/>
              </a:xfrm>
              <a:prstGeom prst="rect">
                <a:avLst/>
              </a:prstGeom>
              <a:noFill/>
            </p:spPr>
            <p:txBody>
              <a:bodyPr wrap="square" rtlCol="0">
                <a:spAutoFit/>
              </a:bodyPr>
              <a:lstStyle/>
              <a:p>
                <a:pPr>
                  <a:lnSpc>
                    <a:spcPct val="120000"/>
                  </a:lnSpc>
                </a:pPr>
                <a:r>
                  <a:rPr lang="zh-CN" altLang="en-US" sz="1000" dirty="0">
                    <a:solidFill>
                      <a:schemeClr val="bg1"/>
                    </a:solidFill>
                    <a:latin typeface="微软雅黑" panose="020B0503020204020204" pitchFamily="34" charset="-122"/>
                    <a:ea typeface="微软雅黑" panose="020B0503020204020204" pitchFamily="34" charset="-122"/>
                    <a:cs typeface="+mn-ea"/>
                    <a:sym typeface="+mn-lt"/>
                  </a:rPr>
                  <a:t>单击添加详细文字</a:t>
                </a:r>
                <a:r>
                  <a:rPr lang="zh-CN" altLang="en-US" sz="1000" dirty="0" smtClean="0">
                    <a:solidFill>
                      <a:schemeClr val="bg1"/>
                    </a:solidFill>
                    <a:latin typeface="微软雅黑" panose="020B0503020204020204" pitchFamily="34" charset="-122"/>
                    <a:ea typeface="微软雅黑" panose="020B0503020204020204" pitchFamily="34" charset="-122"/>
                    <a:cs typeface="+mn-ea"/>
                    <a:sym typeface="+mn-lt"/>
                  </a:rPr>
                  <a:t>说明或复制</a:t>
                </a:r>
                <a:endParaRPr lang="zh-CN" altLang="en-US" sz="10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grpSp>
        <p:nvGrpSpPr>
          <p:cNvPr id="6" name="组合 37"/>
          <p:cNvGrpSpPr/>
          <p:nvPr/>
        </p:nvGrpSpPr>
        <p:grpSpPr>
          <a:xfrm>
            <a:off x="3685529" y="2291700"/>
            <a:ext cx="1003373" cy="1107170"/>
            <a:chOff x="4913397" y="3055364"/>
            <a:chExt cx="1337657" cy="1476112"/>
          </a:xfrm>
        </p:grpSpPr>
        <p:sp>
          <p:nvSpPr>
            <p:cNvPr id="39" name="圆角矩形 38"/>
            <p:cNvSpPr/>
            <p:nvPr/>
          </p:nvSpPr>
          <p:spPr>
            <a:xfrm>
              <a:off x="4913397" y="3055364"/>
              <a:ext cx="1337657" cy="1476112"/>
            </a:xfrm>
            <a:prstGeom prst="roundRect">
              <a:avLst>
                <a:gd name="adj" fmla="val 7843"/>
              </a:avLst>
            </a:prstGeom>
            <a:solidFill>
              <a:schemeClr val="accent2"/>
            </a:solidFill>
            <a:ln w="63500">
              <a:gradFill flip="none" rotWithShape="1">
                <a:gsLst>
                  <a:gs pos="0">
                    <a:schemeClr val="bg1"/>
                  </a:gs>
                  <a:gs pos="100000">
                    <a:schemeClr val="bg1">
                      <a:lumMod val="95000"/>
                    </a:schemeClr>
                  </a:gs>
                </a:gsLst>
                <a:lin ang="2700000" scaled="1"/>
                <a:tileRect/>
              </a:gradFill>
            </a:ln>
            <a:effectLst>
              <a:outerShdw blurRad="3937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0" name="文本框 29"/>
            <p:cNvSpPr txBox="1"/>
            <p:nvPr/>
          </p:nvSpPr>
          <p:spPr>
            <a:xfrm>
              <a:off x="5071262" y="3467791"/>
              <a:ext cx="1010653" cy="615506"/>
            </a:xfrm>
            <a:prstGeom prst="rect">
              <a:avLst/>
            </a:prstGeom>
            <a:noFill/>
          </p:spPr>
          <p:txBody>
            <a:bodyPr wrap="square" rtlCol="0">
              <a:spAutoFit/>
            </a:bodyPr>
            <a:lstStyle/>
            <a:p>
              <a:pPr algn="ctr"/>
              <a:r>
                <a:rPr lang="zh-CN" altLang="en-US" sz="1200" dirty="0">
                  <a:solidFill>
                    <a:prstClr val="white"/>
                  </a:solidFill>
                  <a:latin typeface="微软雅黑" panose="020B0503020204020204" pitchFamily="34" charset="-122"/>
                  <a:ea typeface="微软雅黑" panose="020B0503020204020204" pitchFamily="34" charset="-122"/>
                  <a:cs typeface="+mn-ea"/>
                  <a:sym typeface="+mn-lt"/>
                </a:rPr>
                <a:t>添加</a:t>
              </a:r>
              <a:endParaRPr lang="en-US" altLang="zh-CN" sz="1200" dirty="0">
                <a:solidFill>
                  <a:prstClr val="white"/>
                </a:solidFill>
                <a:latin typeface="微软雅黑" panose="020B0503020204020204" pitchFamily="34" charset="-122"/>
                <a:ea typeface="微软雅黑" panose="020B0503020204020204" pitchFamily="34" charset="-122"/>
                <a:cs typeface="+mn-ea"/>
                <a:sym typeface="+mn-lt"/>
              </a:endParaRPr>
            </a:p>
            <a:p>
              <a:pPr algn="ctr"/>
              <a:r>
                <a:rPr lang="zh-CN" altLang="en-US" sz="1200" dirty="0">
                  <a:solidFill>
                    <a:prstClr val="white"/>
                  </a:solidFill>
                  <a:latin typeface="微软雅黑" panose="020B0503020204020204" pitchFamily="34" charset="-122"/>
                  <a:ea typeface="微软雅黑" panose="020B0503020204020204" pitchFamily="34" charset="-122"/>
                  <a:cs typeface="+mn-ea"/>
                  <a:sym typeface="+mn-lt"/>
                </a:rPr>
                <a:t>标题</a:t>
              </a: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10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175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par>
                          <p:cTn id="35" fill="hold">
                            <p:stCondLst>
                              <p:cond delay="500"/>
                            </p:stCondLst>
                            <p:childTnLst>
                              <p:par>
                                <p:cTn id="36" presetID="53" presetClass="entr" presetSubtype="16"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p:cTn id="38" dur="100" fill="hold"/>
                                        <p:tgtEl>
                                          <p:spTgt spid="3"/>
                                        </p:tgtEl>
                                        <p:attrNameLst>
                                          <p:attrName>ppt_w</p:attrName>
                                        </p:attrNameLst>
                                      </p:cBhvr>
                                      <p:tavLst>
                                        <p:tav tm="0">
                                          <p:val>
                                            <p:fltVal val="0"/>
                                          </p:val>
                                        </p:tav>
                                        <p:tav tm="100000">
                                          <p:val>
                                            <p:strVal val="#ppt_w"/>
                                          </p:val>
                                        </p:tav>
                                      </p:tavLst>
                                    </p:anim>
                                    <p:anim calcmode="lin" valueType="num">
                                      <p:cBhvr>
                                        <p:cTn id="39" dur="100" fill="hold"/>
                                        <p:tgtEl>
                                          <p:spTgt spid="3"/>
                                        </p:tgtEl>
                                        <p:attrNameLst>
                                          <p:attrName>ppt_h</p:attrName>
                                        </p:attrNameLst>
                                      </p:cBhvr>
                                      <p:tavLst>
                                        <p:tav tm="0">
                                          <p:val>
                                            <p:fltVal val="0"/>
                                          </p:val>
                                        </p:tav>
                                        <p:tav tm="100000">
                                          <p:val>
                                            <p:strVal val="#ppt_h"/>
                                          </p:val>
                                        </p:tav>
                                      </p:tavLst>
                                    </p:anim>
                                    <p:animEffect transition="in" filter="fade">
                                      <p:cBhvr>
                                        <p:cTn id="40" dur="100"/>
                                        <p:tgtEl>
                                          <p:spTgt spid="3"/>
                                        </p:tgtEl>
                                      </p:cBhvr>
                                    </p:animEffect>
                                  </p:childTnLst>
                                </p:cTn>
                              </p:par>
                              <p:par>
                                <p:cTn id="41" presetID="6" presetClass="emph" presetSubtype="0" fill="hold" nodeType="withEffect">
                                  <p:stCondLst>
                                    <p:cond delay="100"/>
                                  </p:stCondLst>
                                  <p:childTnLst>
                                    <p:animScale>
                                      <p:cBhvr>
                                        <p:cTn id="42" dur="100" fill="hold"/>
                                        <p:tgtEl>
                                          <p:spTgt spid="3"/>
                                        </p:tgtEl>
                                      </p:cBhvr>
                                      <p:by x="110000" y="110000"/>
                                    </p:animScale>
                                  </p:childTnLst>
                                </p:cTn>
                              </p:par>
                              <p:par>
                                <p:cTn id="43" presetID="6" presetClass="emph" presetSubtype="0" fill="hold" nodeType="withEffect">
                                  <p:stCondLst>
                                    <p:cond delay="200"/>
                                  </p:stCondLst>
                                  <p:childTnLst>
                                    <p:animScale>
                                      <p:cBhvr>
                                        <p:cTn id="44" dur="200" fill="hold"/>
                                        <p:tgtEl>
                                          <p:spTgt spid="3"/>
                                        </p:tgtEl>
                                      </p:cBhvr>
                                      <p:by x="90000" y="90000"/>
                                    </p:animScale>
                                  </p:childTnLst>
                                </p:cTn>
                              </p:par>
                              <p:par>
                                <p:cTn id="45" presetID="6" presetClass="emph" presetSubtype="0" fill="hold" nodeType="withEffect">
                                  <p:stCondLst>
                                    <p:cond delay="400"/>
                                  </p:stCondLst>
                                  <p:childTnLst>
                                    <p:animScale>
                                      <p:cBhvr>
                                        <p:cTn id="46" dur="100" fill="hold"/>
                                        <p:tgtEl>
                                          <p:spTgt spid="3"/>
                                        </p:tgtEl>
                                      </p:cBhvr>
                                      <p:by x="105000" y="105000"/>
                                    </p:animScale>
                                  </p:childTnLst>
                                </p:cTn>
                              </p:par>
                              <p:par>
                                <p:cTn id="47" presetID="6" presetClass="emph" presetSubtype="0" fill="hold" nodeType="withEffect">
                                  <p:stCondLst>
                                    <p:cond delay="500"/>
                                  </p:stCondLst>
                                  <p:childTnLst>
                                    <p:animScale>
                                      <p:cBhvr>
                                        <p:cTn id="48" dur="200" fill="hold"/>
                                        <p:tgtEl>
                                          <p:spTgt spid="3"/>
                                        </p:tgtEl>
                                      </p:cBhvr>
                                      <p:by x="95000" y="95000"/>
                                    </p:animScale>
                                  </p:childTnLst>
                                </p:cTn>
                              </p:par>
                            </p:childTnLst>
                          </p:cTn>
                        </p:par>
                        <p:par>
                          <p:cTn id="49" fill="hold">
                            <p:stCondLst>
                              <p:cond delay="1000"/>
                            </p:stCondLst>
                            <p:childTnLst>
                              <p:par>
                                <p:cTn id="50" presetID="53" presetClass="entr" presetSubtype="16" fill="hold" nodeType="after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p:cTn id="52" dur="100" fill="hold"/>
                                        <p:tgtEl>
                                          <p:spTgt spid="6"/>
                                        </p:tgtEl>
                                        <p:attrNameLst>
                                          <p:attrName>ppt_w</p:attrName>
                                        </p:attrNameLst>
                                      </p:cBhvr>
                                      <p:tavLst>
                                        <p:tav tm="0">
                                          <p:val>
                                            <p:fltVal val="0"/>
                                          </p:val>
                                        </p:tav>
                                        <p:tav tm="100000">
                                          <p:val>
                                            <p:strVal val="#ppt_w"/>
                                          </p:val>
                                        </p:tav>
                                      </p:tavLst>
                                    </p:anim>
                                    <p:anim calcmode="lin" valueType="num">
                                      <p:cBhvr>
                                        <p:cTn id="53" dur="100" fill="hold"/>
                                        <p:tgtEl>
                                          <p:spTgt spid="6"/>
                                        </p:tgtEl>
                                        <p:attrNameLst>
                                          <p:attrName>ppt_h</p:attrName>
                                        </p:attrNameLst>
                                      </p:cBhvr>
                                      <p:tavLst>
                                        <p:tav tm="0">
                                          <p:val>
                                            <p:fltVal val="0"/>
                                          </p:val>
                                        </p:tav>
                                        <p:tav tm="100000">
                                          <p:val>
                                            <p:strVal val="#ppt_h"/>
                                          </p:val>
                                        </p:tav>
                                      </p:tavLst>
                                    </p:anim>
                                    <p:animEffect transition="in" filter="fade">
                                      <p:cBhvr>
                                        <p:cTn id="54" dur="100"/>
                                        <p:tgtEl>
                                          <p:spTgt spid="6"/>
                                        </p:tgtEl>
                                      </p:cBhvr>
                                    </p:animEffect>
                                  </p:childTnLst>
                                </p:cTn>
                              </p:par>
                              <p:par>
                                <p:cTn id="55" presetID="6" presetClass="emph" presetSubtype="0" fill="hold" nodeType="withEffect">
                                  <p:stCondLst>
                                    <p:cond delay="100"/>
                                  </p:stCondLst>
                                  <p:childTnLst>
                                    <p:animScale>
                                      <p:cBhvr>
                                        <p:cTn id="56" dur="100" fill="hold"/>
                                        <p:tgtEl>
                                          <p:spTgt spid="6"/>
                                        </p:tgtEl>
                                      </p:cBhvr>
                                      <p:by x="110000" y="110000"/>
                                    </p:animScale>
                                  </p:childTnLst>
                                </p:cTn>
                              </p:par>
                              <p:par>
                                <p:cTn id="57" presetID="6" presetClass="emph" presetSubtype="0" fill="hold" nodeType="withEffect">
                                  <p:stCondLst>
                                    <p:cond delay="200"/>
                                  </p:stCondLst>
                                  <p:childTnLst>
                                    <p:animScale>
                                      <p:cBhvr>
                                        <p:cTn id="58" dur="200" fill="hold"/>
                                        <p:tgtEl>
                                          <p:spTgt spid="6"/>
                                        </p:tgtEl>
                                      </p:cBhvr>
                                      <p:by x="90000" y="90000"/>
                                    </p:animScale>
                                  </p:childTnLst>
                                </p:cTn>
                              </p:par>
                              <p:par>
                                <p:cTn id="59" presetID="6" presetClass="emph" presetSubtype="0" fill="hold" nodeType="withEffect">
                                  <p:stCondLst>
                                    <p:cond delay="400"/>
                                  </p:stCondLst>
                                  <p:childTnLst>
                                    <p:animScale>
                                      <p:cBhvr>
                                        <p:cTn id="60" dur="100" fill="hold"/>
                                        <p:tgtEl>
                                          <p:spTgt spid="6"/>
                                        </p:tgtEl>
                                      </p:cBhvr>
                                      <p:by x="105000" y="105000"/>
                                    </p:animScale>
                                  </p:childTnLst>
                                </p:cTn>
                              </p:par>
                              <p:par>
                                <p:cTn id="61" presetID="6" presetClass="emph" presetSubtype="0" fill="hold" nodeType="withEffect">
                                  <p:stCondLst>
                                    <p:cond delay="500"/>
                                  </p:stCondLst>
                                  <p:childTnLst>
                                    <p:animScale>
                                      <p:cBhvr>
                                        <p:cTn id="62" dur="200" fill="hold"/>
                                        <p:tgtEl>
                                          <p:spTgt spid="6"/>
                                        </p:tgtEl>
                                      </p:cBhvr>
                                      <p:by x="95000" y="95000"/>
                                    </p:animScale>
                                  </p:childTnLst>
                                </p:cTn>
                              </p:par>
                            </p:childTnLst>
                          </p:cTn>
                        </p:par>
                        <p:par>
                          <p:cTn id="63" fill="hold">
                            <p:stCondLst>
                              <p:cond delay="1500"/>
                            </p:stCondLst>
                            <p:childTnLst>
                              <p:par>
                                <p:cTn id="64" presetID="53" presetClass="entr" presetSubtype="16" fill="hold" nodeType="afterEffect">
                                  <p:stCondLst>
                                    <p:cond delay="0"/>
                                  </p:stCondLst>
                                  <p:childTnLst>
                                    <p:set>
                                      <p:cBhvr>
                                        <p:cTn id="65" dur="1" fill="hold">
                                          <p:stCondLst>
                                            <p:cond delay="0"/>
                                          </p:stCondLst>
                                        </p:cTn>
                                        <p:tgtEl>
                                          <p:spTgt spid="4"/>
                                        </p:tgtEl>
                                        <p:attrNameLst>
                                          <p:attrName>style.visibility</p:attrName>
                                        </p:attrNameLst>
                                      </p:cBhvr>
                                      <p:to>
                                        <p:strVal val="visible"/>
                                      </p:to>
                                    </p:set>
                                    <p:anim calcmode="lin" valueType="num">
                                      <p:cBhvr>
                                        <p:cTn id="66" dur="100" fill="hold"/>
                                        <p:tgtEl>
                                          <p:spTgt spid="4"/>
                                        </p:tgtEl>
                                        <p:attrNameLst>
                                          <p:attrName>ppt_w</p:attrName>
                                        </p:attrNameLst>
                                      </p:cBhvr>
                                      <p:tavLst>
                                        <p:tav tm="0">
                                          <p:val>
                                            <p:fltVal val="0"/>
                                          </p:val>
                                        </p:tav>
                                        <p:tav tm="100000">
                                          <p:val>
                                            <p:strVal val="#ppt_w"/>
                                          </p:val>
                                        </p:tav>
                                      </p:tavLst>
                                    </p:anim>
                                    <p:anim calcmode="lin" valueType="num">
                                      <p:cBhvr>
                                        <p:cTn id="67" dur="100" fill="hold"/>
                                        <p:tgtEl>
                                          <p:spTgt spid="4"/>
                                        </p:tgtEl>
                                        <p:attrNameLst>
                                          <p:attrName>ppt_h</p:attrName>
                                        </p:attrNameLst>
                                      </p:cBhvr>
                                      <p:tavLst>
                                        <p:tav tm="0">
                                          <p:val>
                                            <p:fltVal val="0"/>
                                          </p:val>
                                        </p:tav>
                                        <p:tav tm="100000">
                                          <p:val>
                                            <p:strVal val="#ppt_h"/>
                                          </p:val>
                                        </p:tav>
                                      </p:tavLst>
                                    </p:anim>
                                    <p:animEffect transition="in" filter="fade">
                                      <p:cBhvr>
                                        <p:cTn id="68" dur="100"/>
                                        <p:tgtEl>
                                          <p:spTgt spid="4"/>
                                        </p:tgtEl>
                                      </p:cBhvr>
                                    </p:animEffect>
                                  </p:childTnLst>
                                </p:cTn>
                              </p:par>
                              <p:par>
                                <p:cTn id="69" presetID="6" presetClass="emph" presetSubtype="0" fill="hold" nodeType="withEffect">
                                  <p:stCondLst>
                                    <p:cond delay="100"/>
                                  </p:stCondLst>
                                  <p:childTnLst>
                                    <p:animScale>
                                      <p:cBhvr>
                                        <p:cTn id="70" dur="100" fill="hold"/>
                                        <p:tgtEl>
                                          <p:spTgt spid="4"/>
                                        </p:tgtEl>
                                      </p:cBhvr>
                                      <p:by x="110000" y="110000"/>
                                    </p:animScale>
                                  </p:childTnLst>
                                </p:cTn>
                              </p:par>
                              <p:par>
                                <p:cTn id="71" presetID="6" presetClass="emph" presetSubtype="0" fill="hold" nodeType="withEffect">
                                  <p:stCondLst>
                                    <p:cond delay="200"/>
                                  </p:stCondLst>
                                  <p:childTnLst>
                                    <p:animScale>
                                      <p:cBhvr>
                                        <p:cTn id="72" dur="200" fill="hold"/>
                                        <p:tgtEl>
                                          <p:spTgt spid="4"/>
                                        </p:tgtEl>
                                      </p:cBhvr>
                                      <p:by x="90000" y="90000"/>
                                    </p:animScale>
                                  </p:childTnLst>
                                </p:cTn>
                              </p:par>
                              <p:par>
                                <p:cTn id="73" presetID="6" presetClass="emph" presetSubtype="0" fill="hold" nodeType="withEffect">
                                  <p:stCondLst>
                                    <p:cond delay="400"/>
                                  </p:stCondLst>
                                  <p:childTnLst>
                                    <p:animScale>
                                      <p:cBhvr>
                                        <p:cTn id="74" dur="100" fill="hold"/>
                                        <p:tgtEl>
                                          <p:spTgt spid="4"/>
                                        </p:tgtEl>
                                      </p:cBhvr>
                                      <p:by x="105000" y="105000"/>
                                    </p:animScale>
                                  </p:childTnLst>
                                </p:cTn>
                              </p:par>
                              <p:par>
                                <p:cTn id="75" presetID="6" presetClass="emph" presetSubtype="0" fill="hold" nodeType="withEffect">
                                  <p:stCondLst>
                                    <p:cond delay="500"/>
                                  </p:stCondLst>
                                  <p:childTnLst>
                                    <p:animScale>
                                      <p:cBhvr>
                                        <p:cTn id="76" dur="200" fill="hold"/>
                                        <p:tgtEl>
                                          <p:spTgt spid="4"/>
                                        </p:tgtEl>
                                      </p:cBhvr>
                                      <p:by x="95000" y="95000"/>
                                    </p:animScale>
                                  </p:childTnLst>
                                </p:cTn>
                              </p:par>
                            </p:childTnLst>
                          </p:cTn>
                        </p:par>
                        <p:par>
                          <p:cTn id="77" fill="hold">
                            <p:stCondLst>
                              <p:cond delay="2000"/>
                            </p:stCondLst>
                            <p:childTnLst>
                              <p:par>
                                <p:cTn id="78" presetID="53" presetClass="entr" presetSubtype="16" fill="hold" nodeType="afterEffect">
                                  <p:stCondLst>
                                    <p:cond delay="0"/>
                                  </p:stCondLst>
                                  <p:childTnLst>
                                    <p:set>
                                      <p:cBhvr>
                                        <p:cTn id="79" dur="1" fill="hold">
                                          <p:stCondLst>
                                            <p:cond delay="0"/>
                                          </p:stCondLst>
                                        </p:cTn>
                                        <p:tgtEl>
                                          <p:spTgt spid="2"/>
                                        </p:tgtEl>
                                        <p:attrNameLst>
                                          <p:attrName>style.visibility</p:attrName>
                                        </p:attrNameLst>
                                      </p:cBhvr>
                                      <p:to>
                                        <p:strVal val="visible"/>
                                      </p:to>
                                    </p:set>
                                    <p:anim calcmode="lin" valueType="num">
                                      <p:cBhvr>
                                        <p:cTn id="80" dur="100" fill="hold"/>
                                        <p:tgtEl>
                                          <p:spTgt spid="2"/>
                                        </p:tgtEl>
                                        <p:attrNameLst>
                                          <p:attrName>ppt_w</p:attrName>
                                        </p:attrNameLst>
                                      </p:cBhvr>
                                      <p:tavLst>
                                        <p:tav tm="0">
                                          <p:val>
                                            <p:fltVal val="0"/>
                                          </p:val>
                                        </p:tav>
                                        <p:tav tm="100000">
                                          <p:val>
                                            <p:strVal val="#ppt_w"/>
                                          </p:val>
                                        </p:tav>
                                      </p:tavLst>
                                    </p:anim>
                                    <p:anim calcmode="lin" valueType="num">
                                      <p:cBhvr>
                                        <p:cTn id="81" dur="100" fill="hold"/>
                                        <p:tgtEl>
                                          <p:spTgt spid="2"/>
                                        </p:tgtEl>
                                        <p:attrNameLst>
                                          <p:attrName>ppt_h</p:attrName>
                                        </p:attrNameLst>
                                      </p:cBhvr>
                                      <p:tavLst>
                                        <p:tav tm="0">
                                          <p:val>
                                            <p:fltVal val="0"/>
                                          </p:val>
                                        </p:tav>
                                        <p:tav tm="100000">
                                          <p:val>
                                            <p:strVal val="#ppt_h"/>
                                          </p:val>
                                        </p:tav>
                                      </p:tavLst>
                                    </p:anim>
                                    <p:animEffect transition="in" filter="fade">
                                      <p:cBhvr>
                                        <p:cTn id="82" dur="100"/>
                                        <p:tgtEl>
                                          <p:spTgt spid="2"/>
                                        </p:tgtEl>
                                      </p:cBhvr>
                                    </p:animEffect>
                                  </p:childTnLst>
                                </p:cTn>
                              </p:par>
                              <p:par>
                                <p:cTn id="83" presetID="6" presetClass="emph" presetSubtype="0" fill="hold" nodeType="withEffect">
                                  <p:stCondLst>
                                    <p:cond delay="100"/>
                                  </p:stCondLst>
                                  <p:childTnLst>
                                    <p:animScale>
                                      <p:cBhvr>
                                        <p:cTn id="84" dur="100" fill="hold"/>
                                        <p:tgtEl>
                                          <p:spTgt spid="2"/>
                                        </p:tgtEl>
                                      </p:cBhvr>
                                      <p:by x="110000" y="110000"/>
                                    </p:animScale>
                                  </p:childTnLst>
                                </p:cTn>
                              </p:par>
                              <p:par>
                                <p:cTn id="85" presetID="6" presetClass="emph" presetSubtype="0" fill="hold" nodeType="withEffect">
                                  <p:stCondLst>
                                    <p:cond delay="200"/>
                                  </p:stCondLst>
                                  <p:childTnLst>
                                    <p:animScale>
                                      <p:cBhvr>
                                        <p:cTn id="86" dur="200" fill="hold"/>
                                        <p:tgtEl>
                                          <p:spTgt spid="2"/>
                                        </p:tgtEl>
                                      </p:cBhvr>
                                      <p:by x="90000" y="90000"/>
                                    </p:animScale>
                                  </p:childTnLst>
                                </p:cTn>
                              </p:par>
                              <p:par>
                                <p:cTn id="87" presetID="6" presetClass="emph" presetSubtype="0" fill="hold" nodeType="withEffect">
                                  <p:stCondLst>
                                    <p:cond delay="400"/>
                                  </p:stCondLst>
                                  <p:childTnLst>
                                    <p:animScale>
                                      <p:cBhvr>
                                        <p:cTn id="88" dur="100" fill="hold"/>
                                        <p:tgtEl>
                                          <p:spTgt spid="2"/>
                                        </p:tgtEl>
                                      </p:cBhvr>
                                      <p:by x="105000" y="105000"/>
                                    </p:animScale>
                                  </p:childTnLst>
                                </p:cTn>
                              </p:par>
                              <p:par>
                                <p:cTn id="89" presetID="6" presetClass="emph" presetSubtype="0" fill="hold" nodeType="withEffect">
                                  <p:stCondLst>
                                    <p:cond delay="500"/>
                                  </p:stCondLst>
                                  <p:childTnLst>
                                    <p:animScale>
                                      <p:cBhvr>
                                        <p:cTn id="90" dur="200" fill="hold"/>
                                        <p:tgtEl>
                                          <p:spTgt spid="2"/>
                                        </p:tgtEl>
                                      </p:cBhvr>
                                      <p:by x="95000" y="95000"/>
                                    </p:animScale>
                                  </p:childTnLst>
                                </p:cTn>
                              </p:par>
                            </p:childTnLst>
                          </p:cTn>
                        </p:par>
                        <p:par>
                          <p:cTn id="91" fill="hold">
                            <p:stCondLst>
                              <p:cond delay="25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par>
                          <p:cTn id="95" fill="hold">
                            <p:stCondLst>
                              <p:cond delay="3000"/>
                            </p:stCondLst>
                            <p:childTnLst>
                              <p:par>
                                <p:cTn id="96" presetID="22" presetClass="entr" presetSubtype="8" fill="hold" nodeType="after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wipe(left)">
                                      <p:cBhvr>
                                        <p:cTn id="98" dur="500"/>
                                        <p:tgtEl>
                                          <p:spTgt spid="25"/>
                                        </p:tgtEl>
                                      </p:cBhvr>
                                    </p:animEffect>
                                  </p:childTnLst>
                                </p:cTn>
                              </p:par>
                            </p:childTnLst>
                          </p:cTn>
                        </p:par>
                        <p:par>
                          <p:cTn id="99" fill="hold">
                            <p:stCondLst>
                              <p:cond delay="3500"/>
                            </p:stCondLst>
                            <p:childTnLst>
                              <p:par>
                                <p:cTn id="100" presetID="22" presetClass="entr" presetSubtype="1" fill="hold" grpId="0" nodeType="afterEffect">
                                  <p:stCondLst>
                                    <p:cond delay="0"/>
                                  </p:stCondLst>
                                  <p:childTnLst>
                                    <p:set>
                                      <p:cBhvr>
                                        <p:cTn id="101" dur="1" fill="hold">
                                          <p:stCondLst>
                                            <p:cond delay="0"/>
                                          </p:stCondLst>
                                        </p:cTn>
                                        <p:tgtEl>
                                          <p:spTgt spid="26"/>
                                        </p:tgtEl>
                                        <p:attrNameLst>
                                          <p:attrName>style.visibility</p:attrName>
                                        </p:attrNameLst>
                                      </p:cBhvr>
                                      <p:to>
                                        <p:strVal val="visible"/>
                                      </p:to>
                                    </p:set>
                                    <p:animEffect transition="in" filter="wipe(up)">
                                      <p:cBhvr>
                                        <p:cTn id="10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4" grpId="0"/>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 name="Picture 2" descr="C:\Users\Administrator\Desktop\微立体创业计划\0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1578" y="1026228"/>
            <a:ext cx="1967244" cy="1967585"/>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18" name="Picture 3" descr="C:\Users\Administrator\Desktop\微立体创业计划\0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7369" y="833794"/>
            <a:ext cx="2230535" cy="2230922"/>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23" name="Rectangle 4"/>
          <p:cNvSpPr txBox="1">
            <a:spLocks noChangeArrowheads="1"/>
          </p:cNvSpPr>
          <p:nvPr/>
        </p:nvSpPr>
        <p:spPr bwMode="auto">
          <a:xfrm>
            <a:off x="1439652" y="2896580"/>
            <a:ext cx="2340260" cy="504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2400" dirty="0" smtClean="0">
                <a:solidFill>
                  <a:schemeClr val="accent2"/>
                </a:solidFill>
                <a:latin typeface="微软雅黑" panose="020B0503020204020204" pitchFamily="34" charset="-122"/>
                <a:ea typeface="微软雅黑" panose="020B0503020204020204" pitchFamily="34" charset="-122"/>
                <a:cs typeface="+mn-ea"/>
                <a:sym typeface="+mn-lt"/>
              </a:rPr>
              <a:t>未来计划</a:t>
            </a:r>
            <a:endParaRPr lang="zh-CN" altLang="en-US" sz="2400" dirty="0">
              <a:solidFill>
                <a:schemeClr val="accent2"/>
              </a:solidFill>
              <a:latin typeface="微软雅黑" panose="020B0503020204020204" pitchFamily="34" charset="-122"/>
              <a:ea typeface="微软雅黑" panose="020B0503020204020204" pitchFamily="34" charset="-122"/>
              <a:cs typeface="+mn-ea"/>
              <a:sym typeface="+mn-lt"/>
            </a:endParaRPr>
          </a:p>
        </p:txBody>
      </p:sp>
      <p:sp>
        <p:nvSpPr>
          <p:cNvPr id="124" name="Rectangle 4"/>
          <p:cNvSpPr txBox="1">
            <a:spLocks noChangeArrowheads="1"/>
          </p:cNvSpPr>
          <p:nvPr/>
        </p:nvSpPr>
        <p:spPr bwMode="auto">
          <a:xfrm>
            <a:off x="1655676" y="3410744"/>
            <a:ext cx="2033884"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just">
              <a:lnSpc>
                <a:spcPct val="125000"/>
              </a:lnSpc>
            </a:pPr>
            <a:r>
              <a:rPr lang="en-US" altLang="zh-CN" sz="900" b="0"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The best preparation for tomorrow is doing your best today.</a:t>
            </a:r>
            <a:endParaRPr lang="zh-CN" altLang="en-US" sz="900" b="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nvGrpSpPr>
          <p:cNvPr id="2" name="组合 124"/>
          <p:cNvGrpSpPr/>
          <p:nvPr/>
        </p:nvGrpSpPr>
        <p:grpSpPr>
          <a:xfrm>
            <a:off x="6284904" y="4264732"/>
            <a:ext cx="1026023" cy="1026201"/>
            <a:chOff x="304800" y="673100"/>
            <a:chExt cx="4000500" cy="4000500"/>
          </a:xfrm>
          <a:effectLst>
            <a:outerShdw blurRad="444500" dist="254000" dir="8100000" algn="tr" rotWithShape="0">
              <a:prstClr val="black">
                <a:alpha val="50000"/>
              </a:prstClr>
            </a:outerShdw>
          </a:effectLst>
        </p:grpSpPr>
        <p:sp>
          <p:nvSpPr>
            <p:cNvPr id="126" name="同心圆 12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27" name="椭圆 126"/>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3" name="组合 127"/>
          <p:cNvGrpSpPr/>
          <p:nvPr/>
        </p:nvGrpSpPr>
        <p:grpSpPr>
          <a:xfrm>
            <a:off x="4758016" y="4606644"/>
            <a:ext cx="538351" cy="538444"/>
            <a:chOff x="304800" y="673100"/>
            <a:chExt cx="4000500" cy="4000500"/>
          </a:xfrm>
          <a:effectLst>
            <a:outerShdw blurRad="444500" dist="254000" dir="8100000" algn="tr" rotWithShape="0">
              <a:prstClr val="black">
                <a:alpha val="50000"/>
              </a:prstClr>
            </a:outerShdw>
          </a:effectLst>
        </p:grpSpPr>
        <p:sp>
          <p:nvSpPr>
            <p:cNvPr id="129" name="同心圆 1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30" name="椭圆 1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4" name="组合 130"/>
          <p:cNvGrpSpPr/>
          <p:nvPr/>
        </p:nvGrpSpPr>
        <p:grpSpPr>
          <a:xfrm>
            <a:off x="5436689" y="4921761"/>
            <a:ext cx="746998" cy="747128"/>
            <a:chOff x="304800" y="673100"/>
            <a:chExt cx="4000500" cy="4000500"/>
          </a:xfrm>
          <a:effectLst>
            <a:outerShdw blurRad="444500" dist="254000" dir="8100000" algn="tr" rotWithShape="0">
              <a:prstClr val="black">
                <a:alpha val="50000"/>
              </a:prstClr>
            </a:outerShdw>
          </a:effectLst>
        </p:grpSpPr>
        <p:sp>
          <p:nvSpPr>
            <p:cNvPr id="132" name="同心圆 13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33" name="椭圆 132"/>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5" name="组合 133"/>
          <p:cNvGrpSpPr/>
          <p:nvPr/>
        </p:nvGrpSpPr>
        <p:grpSpPr>
          <a:xfrm>
            <a:off x="7758789" y="4731882"/>
            <a:ext cx="540868" cy="540962"/>
            <a:chOff x="304800" y="673100"/>
            <a:chExt cx="4000500" cy="4000500"/>
          </a:xfrm>
          <a:effectLst>
            <a:outerShdw blurRad="444500" dist="254000" dir="8100000" algn="tr" rotWithShape="0">
              <a:prstClr val="black">
                <a:alpha val="50000"/>
              </a:prstClr>
            </a:outerShdw>
          </a:effectLst>
        </p:grpSpPr>
        <p:sp>
          <p:nvSpPr>
            <p:cNvPr id="135" name="同心圆 1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36" name="椭圆 135"/>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6" name="组合 136"/>
          <p:cNvGrpSpPr/>
          <p:nvPr/>
        </p:nvGrpSpPr>
        <p:grpSpPr>
          <a:xfrm>
            <a:off x="766439" y="5040489"/>
            <a:ext cx="588755" cy="588857"/>
            <a:chOff x="304800" y="673100"/>
            <a:chExt cx="4000500" cy="4000500"/>
          </a:xfrm>
          <a:effectLst>
            <a:outerShdw blurRad="444500" dist="254000" dir="8100000" algn="tr" rotWithShape="0">
              <a:prstClr val="black">
                <a:alpha val="50000"/>
              </a:prstClr>
            </a:outerShdw>
          </a:effectLst>
        </p:grpSpPr>
        <p:sp>
          <p:nvSpPr>
            <p:cNvPr id="138" name="同心圆 1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39" name="椭圆 138"/>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7" name="组合 139"/>
          <p:cNvGrpSpPr/>
          <p:nvPr/>
        </p:nvGrpSpPr>
        <p:grpSpPr>
          <a:xfrm>
            <a:off x="3962506" y="4529853"/>
            <a:ext cx="252447" cy="252491"/>
            <a:chOff x="304800" y="673100"/>
            <a:chExt cx="4000500" cy="4000500"/>
          </a:xfrm>
          <a:effectLst>
            <a:outerShdw blurRad="444500" dist="254000" dir="8100000" algn="tr" rotWithShape="0">
              <a:prstClr val="black">
                <a:alpha val="50000"/>
              </a:prstClr>
            </a:outerShdw>
          </a:effectLst>
        </p:grpSpPr>
        <p:sp>
          <p:nvSpPr>
            <p:cNvPr id="141" name="同心圆 14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2" name="椭圆 141"/>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8" name="组合 142"/>
          <p:cNvGrpSpPr/>
          <p:nvPr/>
        </p:nvGrpSpPr>
        <p:grpSpPr>
          <a:xfrm>
            <a:off x="3181252" y="4327052"/>
            <a:ext cx="528983" cy="529075"/>
            <a:chOff x="304800" y="673100"/>
            <a:chExt cx="4000500" cy="4000500"/>
          </a:xfrm>
          <a:effectLst>
            <a:outerShdw blurRad="444500" dist="254000" dir="8100000" algn="tr" rotWithShape="0">
              <a:prstClr val="black">
                <a:alpha val="50000"/>
              </a:prstClr>
            </a:outerShdw>
          </a:effectLst>
        </p:grpSpPr>
        <p:sp>
          <p:nvSpPr>
            <p:cNvPr id="144" name="同心圆 1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5" name="椭圆 14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9" name="组合 145"/>
          <p:cNvGrpSpPr/>
          <p:nvPr/>
        </p:nvGrpSpPr>
        <p:grpSpPr>
          <a:xfrm>
            <a:off x="8463984" y="3831665"/>
            <a:ext cx="1044954" cy="1045136"/>
            <a:chOff x="304800" y="673100"/>
            <a:chExt cx="4000500" cy="4000500"/>
          </a:xfrm>
          <a:effectLst>
            <a:outerShdw blurRad="444500" dist="254000" dir="8100000" algn="tr" rotWithShape="0">
              <a:prstClr val="black">
                <a:alpha val="50000"/>
              </a:prstClr>
            </a:outerShdw>
          </a:effectLst>
        </p:grpSpPr>
        <p:sp>
          <p:nvSpPr>
            <p:cNvPr id="147" name="同心圆 14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8" name="椭圆 147"/>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0" name="组合 148"/>
          <p:cNvGrpSpPr/>
          <p:nvPr/>
        </p:nvGrpSpPr>
        <p:grpSpPr>
          <a:xfrm>
            <a:off x="4419627" y="4325144"/>
            <a:ext cx="223041" cy="223080"/>
            <a:chOff x="304800" y="673100"/>
            <a:chExt cx="4000500" cy="4000500"/>
          </a:xfrm>
          <a:effectLst>
            <a:outerShdw blurRad="444500" dist="254000" dir="8100000" algn="tr" rotWithShape="0">
              <a:prstClr val="black">
                <a:alpha val="50000"/>
              </a:prstClr>
            </a:outerShdw>
          </a:effectLst>
        </p:grpSpPr>
        <p:sp>
          <p:nvSpPr>
            <p:cNvPr id="150" name="同心圆 1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1" name="椭圆 150"/>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1" name="组合 151"/>
          <p:cNvGrpSpPr/>
          <p:nvPr/>
        </p:nvGrpSpPr>
        <p:grpSpPr>
          <a:xfrm>
            <a:off x="1943138" y="4706145"/>
            <a:ext cx="962576" cy="962743"/>
            <a:chOff x="304800" y="673100"/>
            <a:chExt cx="4000500" cy="4000500"/>
          </a:xfrm>
          <a:effectLst>
            <a:outerShdw blurRad="444500" dist="254000" dir="8100000" algn="tr" rotWithShape="0">
              <a:prstClr val="black">
                <a:alpha val="50000"/>
              </a:prstClr>
            </a:outerShdw>
          </a:effectLst>
        </p:grpSpPr>
        <p:sp>
          <p:nvSpPr>
            <p:cNvPr id="153" name="同心圆 1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4" name="椭圆 153"/>
            <p:cNvSpPr/>
            <p:nvPr/>
          </p:nvSpPr>
          <p:spPr>
            <a:xfrm>
              <a:off x="392112" y="760412"/>
              <a:ext cx="3825873" cy="3825873"/>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2" name="组合 154"/>
          <p:cNvGrpSpPr/>
          <p:nvPr/>
        </p:nvGrpSpPr>
        <p:grpSpPr>
          <a:xfrm>
            <a:off x="1275194" y="4606645"/>
            <a:ext cx="520102" cy="520192"/>
            <a:chOff x="304800" y="673100"/>
            <a:chExt cx="4000500" cy="4000500"/>
          </a:xfrm>
          <a:effectLst>
            <a:outerShdw blurRad="444500" dist="254000" dir="8100000" algn="tr" rotWithShape="0">
              <a:prstClr val="black">
                <a:alpha val="50000"/>
              </a:prstClr>
            </a:outerShdw>
          </a:effectLst>
        </p:grpSpPr>
        <p:sp>
          <p:nvSpPr>
            <p:cNvPr id="156" name="同心圆 15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7" name="椭圆 15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3" name="组合 157"/>
          <p:cNvGrpSpPr/>
          <p:nvPr/>
        </p:nvGrpSpPr>
        <p:grpSpPr>
          <a:xfrm>
            <a:off x="291078" y="4921760"/>
            <a:ext cx="316822" cy="316877"/>
            <a:chOff x="304800" y="673100"/>
            <a:chExt cx="4000500" cy="4000500"/>
          </a:xfrm>
          <a:effectLst>
            <a:outerShdw blurRad="444500" dist="254000" dir="8100000" algn="tr" rotWithShape="0">
              <a:prstClr val="black">
                <a:alpha val="50000"/>
              </a:prstClr>
            </a:outerShdw>
          </a:effectLst>
        </p:grpSpPr>
        <p:sp>
          <p:nvSpPr>
            <p:cNvPr id="159" name="同心圆 15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60" name="椭圆 15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4" name="组合 160"/>
          <p:cNvGrpSpPr/>
          <p:nvPr/>
        </p:nvGrpSpPr>
        <p:grpSpPr>
          <a:xfrm>
            <a:off x="117144" y="4738452"/>
            <a:ext cx="158410" cy="158438"/>
            <a:chOff x="304800" y="673100"/>
            <a:chExt cx="4000500" cy="4000500"/>
          </a:xfrm>
          <a:effectLst>
            <a:outerShdw blurRad="444500" dist="254000" dir="8100000" algn="tr" rotWithShape="0">
              <a:prstClr val="black">
                <a:alpha val="50000"/>
              </a:prstClr>
            </a:outerShdw>
          </a:effectLst>
        </p:grpSpPr>
        <p:sp>
          <p:nvSpPr>
            <p:cNvPr id="162" name="同心圆 16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63" name="椭圆 16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cxnSp>
        <p:nvCxnSpPr>
          <p:cNvPr id="164" name="直接连接符 163"/>
          <p:cNvCxnSpPr>
            <a:endCxn id="183" idx="4"/>
          </p:cNvCxnSpPr>
          <p:nvPr/>
        </p:nvCxnSpPr>
        <p:spPr>
          <a:xfrm>
            <a:off x="5652107" y="1176127"/>
            <a:ext cx="1" cy="2021322"/>
          </a:xfrm>
          <a:prstGeom prst="line">
            <a:avLst/>
          </a:prstGeom>
          <a:ln w="63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64"/>
          <p:cNvGrpSpPr/>
          <p:nvPr/>
        </p:nvGrpSpPr>
        <p:grpSpPr>
          <a:xfrm>
            <a:off x="5580112" y="1098576"/>
            <a:ext cx="143991" cy="144016"/>
            <a:chOff x="4971660" y="1569718"/>
            <a:chExt cx="144016" cy="144016"/>
          </a:xfrm>
          <a:solidFill>
            <a:schemeClr val="accent1"/>
          </a:solidFill>
        </p:grpSpPr>
        <p:sp>
          <p:nvSpPr>
            <p:cNvPr id="166" name="椭圆 165"/>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67" name="椭圆 166"/>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6" name="组合 167"/>
          <p:cNvGrpSpPr/>
          <p:nvPr/>
        </p:nvGrpSpPr>
        <p:grpSpPr>
          <a:xfrm>
            <a:off x="5580112" y="1496365"/>
            <a:ext cx="143991" cy="144016"/>
            <a:chOff x="4971660" y="1569718"/>
            <a:chExt cx="144016" cy="144016"/>
          </a:xfrm>
          <a:solidFill>
            <a:schemeClr val="accent1"/>
          </a:solidFill>
        </p:grpSpPr>
        <p:sp>
          <p:nvSpPr>
            <p:cNvPr id="169" name="椭圆 168"/>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70" name="椭圆 169"/>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7" name="组合 171"/>
          <p:cNvGrpSpPr/>
          <p:nvPr/>
        </p:nvGrpSpPr>
        <p:grpSpPr>
          <a:xfrm>
            <a:off x="5580112" y="1894154"/>
            <a:ext cx="143991" cy="144016"/>
            <a:chOff x="4971660" y="1569718"/>
            <a:chExt cx="144016" cy="144016"/>
          </a:xfrm>
          <a:solidFill>
            <a:schemeClr val="accent1"/>
          </a:solidFill>
        </p:grpSpPr>
        <p:sp>
          <p:nvSpPr>
            <p:cNvPr id="173" name="椭圆 172"/>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74" name="椭圆 173"/>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8" name="组合 174"/>
          <p:cNvGrpSpPr/>
          <p:nvPr/>
        </p:nvGrpSpPr>
        <p:grpSpPr>
          <a:xfrm>
            <a:off x="5580112" y="2291943"/>
            <a:ext cx="143991" cy="144016"/>
            <a:chOff x="4971660" y="1569718"/>
            <a:chExt cx="144016" cy="144016"/>
          </a:xfrm>
          <a:solidFill>
            <a:schemeClr val="accent1"/>
          </a:solidFill>
        </p:grpSpPr>
        <p:sp>
          <p:nvSpPr>
            <p:cNvPr id="176" name="椭圆 175"/>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77" name="椭圆 176"/>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9" name="组合 177"/>
          <p:cNvGrpSpPr/>
          <p:nvPr/>
        </p:nvGrpSpPr>
        <p:grpSpPr>
          <a:xfrm>
            <a:off x="5580112" y="2689732"/>
            <a:ext cx="143991" cy="144016"/>
            <a:chOff x="4971660" y="1569718"/>
            <a:chExt cx="144016" cy="144016"/>
          </a:xfrm>
          <a:solidFill>
            <a:schemeClr val="accent1"/>
          </a:solidFill>
        </p:grpSpPr>
        <p:sp>
          <p:nvSpPr>
            <p:cNvPr id="179" name="椭圆 178"/>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80" name="椭圆 179"/>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0" name="组合 180"/>
          <p:cNvGrpSpPr/>
          <p:nvPr/>
        </p:nvGrpSpPr>
        <p:grpSpPr>
          <a:xfrm>
            <a:off x="5580112" y="3087521"/>
            <a:ext cx="143991" cy="144016"/>
            <a:chOff x="4971660" y="1569718"/>
            <a:chExt cx="144016" cy="144016"/>
          </a:xfrm>
          <a:solidFill>
            <a:schemeClr val="accent1"/>
          </a:solidFill>
        </p:grpSpPr>
        <p:sp>
          <p:nvSpPr>
            <p:cNvPr id="182" name="椭圆 181"/>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83" name="椭圆 182"/>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187" name="TextBox 186"/>
          <p:cNvSpPr txBox="1"/>
          <p:nvPr/>
        </p:nvSpPr>
        <p:spPr>
          <a:xfrm>
            <a:off x="5862965" y="916360"/>
            <a:ext cx="1698003" cy="2469897"/>
          </a:xfrm>
          <a:prstGeom prst="rect">
            <a:avLst/>
          </a:prstGeom>
          <a:noFill/>
        </p:spPr>
        <p:txBody>
          <a:bodyPr wrap="square" lIns="68571" tIns="34285" rIns="68571" bIns="34285" rtlCol="0">
            <a:spAutoFit/>
          </a:bodyPr>
          <a:lstStyle/>
          <a:p>
            <a:pPr algn="l">
              <a:lnSpc>
                <a:spcPct val="200000"/>
              </a:lnSpc>
            </a:pPr>
            <a:r>
              <a:rPr lang="zh-CN" altLang="en-US"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rPr>
              <a:t>此处添加节标题</a:t>
            </a:r>
            <a:endParaRPr lang="en-US" altLang="zh-CN"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rPr>
              <a:t>此处添加节标题</a:t>
            </a:r>
            <a:endParaRPr lang="en-US" altLang="zh-CN"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rPr>
              <a:t>此处添加节标题</a:t>
            </a:r>
            <a:endParaRPr lang="en-US" altLang="zh-CN"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rPr>
              <a:t>此处添加节标题</a:t>
            </a:r>
            <a:endParaRPr lang="en-US" altLang="zh-CN"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rPr>
              <a:t>此处添加节标题</a:t>
            </a:r>
            <a:endParaRPr lang="en-US" altLang="zh-CN"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rPr>
              <a:t>此处添加节标题</a:t>
            </a:r>
            <a:endParaRPr lang="en-US" altLang="zh-CN"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2" name="TextBox 71"/>
          <p:cNvSpPr txBox="1"/>
          <p:nvPr/>
        </p:nvSpPr>
        <p:spPr>
          <a:xfrm>
            <a:off x="2318865" y="1443852"/>
            <a:ext cx="488939" cy="1200700"/>
          </a:xfrm>
          <a:prstGeom prst="rect">
            <a:avLst/>
          </a:prstGeom>
          <a:noFill/>
        </p:spPr>
        <p:txBody>
          <a:bodyPr wrap="square" rtlCol="0">
            <a:spAutoFit/>
          </a:bodyPr>
          <a:lstStyle/>
          <a:p>
            <a:pPr algn="ctr"/>
            <a:r>
              <a:rPr lang="en-US" altLang="zh-CN" sz="7200" b="1" dirty="0" smtClean="0">
                <a:ln w="18415" cmpd="sng">
                  <a:solidFill>
                    <a:srgbClr val="FFFFFF"/>
                  </a:solidFill>
                  <a:prstDash val="solid"/>
                </a:ln>
                <a:solidFill>
                  <a:schemeClr val="accent1"/>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mn-ea"/>
                <a:sym typeface="+mn-lt"/>
              </a:rPr>
              <a:t>5</a:t>
            </a:r>
            <a:endParaRPr lang="zh-CN" altLang="en-US" sz="7200" b="1" dirty="0">
              <a:ln w="18415" cmpd="sng">
                <a:solidFill>
                  <a:srgbClr val="FFFFFF"/>
                </a:solidFill>
                <a:prstDash val="solid"/>
              </a:ln>
              <a:solidFill>
                <a:schemeClr val="accent1"/>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p:cTn id="7" dur="500" fill="hold"/>
                                        <p:tgtEl>
                                          <p:spTgt spid="117"/>
                                        </p:tgtEl>
                                        <p:attrNameLst>
                                          <p:attrName>ppt_w</p:attrName>
                                        </p:attrNameLst>
                                      </p:cBhvr>
                                      <p:tavLst>
                                        <p:tav tm="0">
                                          <p:val>
                                            <p:fltVal val="0"/>
                                          </p:val>
                                        </p:tav>
                                        <p:tav tm="100000">
                                          <p:val>
                                            <p:strVal val="#ppt_w"/>
                                          </p:val>
                                        </p:tav>
                                      </p:tavLst>
                                    </p:anim>
                                    <p:anim calcmode="lin" valueType="num">
                                      <p:cBhvr>
                                        <p:cTn id="8" dur="500" fill="hold"/>
                                        <p:tgtEl>
                                          <p:spTgt spid="117"/>
                                        </p:tgtEl>
                                        <p:attrNameLst>
                                          <p:attrName>ppt_h</p:attrName>
                                        </p:attrNameLst>
                                      </p:cBhvr>
                                      <p:tavLst>
                                        <p:tav tm="0">
                                          <p:val>
                                            <p:fltVal val="0"/>
                                          </p:val>
                                        </p:tav>
                                        <p:tav tm="100000">
                                          <p:val>
                                            <p:strVal val="#ppt_h"/>
                                          </p:val>
                                        </p:tav>
                                      </p:tavLst>
                                    </p:anim>
                                    <p:animEffect transition="in" filter="fade">
                                      <p:cBhvr>
                                        <p:cTn id="9" dur="500"/>
                                        <p:tgtEl>
                                          <p:spTgt spid="117"/>
                                        </p:tgtEl>
                                      </p:cBhvr>
                                    </p:animEffect>
                                  </p:childTnLst>
                                </p:cTn>
                              </p:par>
                              <p:par>
                                <p:cTn id="10" presetID="42" presetClass="entr" presetSubtype="0" fill="hold" nodeType="withEffect">
                                  <p:stCondLst>
                                    <p:cond delay="0"/>
                                  </p:stCondLst>
                                  <p:childTnLst>
                                    <p:set>
                                      <p:cBhvr>
                                        <p:cTn id="11" dur="1" fill="hold">
                                          <p:stCondLst>
                                            <p:cond delay="0"/>
                                          </p:stCondLst>
                                        </p:cTn>
                                        <p:tgtEl>
                                          <p:spTgt spid="118"/>
                                        </p:tgtEl>
                                        <p:attrNameLst>
                                          <p:attrName>style.visibility</p:attrName>
                                        </p:attrNameLst>
                                      </p:cBhvr>
                                      <p:to>
                                        <p:strVal val="visible"/>
                                      </p:to>
                                    </p:set>
                                    <p:animEffect transition="in" filter="fade">
                                      <p:cBhvr>
                                        <p:cTn id="12" dur="500"/>
                                        <p:tgtEl>
                                          <p:spTgt spid="118"/>
                                        </p:tgtEl>
                                      </p:cBhvr>
                                    </p:animEffect>
                                    <p:anim calcmode="lin" valueType="num">
                                      <p:cBhvr>
                                        <p:cTn id="13" dur="500" fill="hold"/>
                                        <p:tgtEl>
                                          <p:spTgt spid="118"/>
                                        </p:tgtEl>
                                        <p:attrNameLst>
                                          <p:attrName>ppt_x</p:attrName>
                                        </p:attrNameLst>
                                      </p:cBhvr>
                                      <p:tavLst>
                                        <p:tav tm="0">
                                          <p:val>
                                            <p:strVal val="#ppt_x"/>
                                          </p:val>
                                        </p:tav>
                                        <p:tav tm="100000">
                                          <p:val>
                                            <p:strVal val="#ppt_x"/>
                                          </p:val>
                                        </p:tav>
                                      </p:tavLst>
                                    </p:anim>
                                    <p:anim calcmode="lin" valueType="num">
                                      <p:cBhvr>
                                        <p:cTn id="14" dur="500" fill="hold"/>
                                        <p:tgtEl>
                                          <p:spTgt spid="118"/>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31" presetClass="entr" presetSubtype="0" fill="hold" grpId="0" nodeType="afterEffect">
                                  <p:stCondLst>
                                    <p:cond delay="0"/>
                                  </p:stCondLst>
                                  <p:childTnLst>
                                    <p:set>
                                      <p:cBhvr>
                                        <p:cTn id="17" dur="1" fill="hold">
                                          <p:stCondLst>
                                            <p:cond delay="0"/>
                                          </p:stCondLst>
                                        </p:cTn>
                                        <p:tgtEl>
                                          <p:spTgt spid="72"/>
                                        </p:tgtEl>
                                        <p:attrNameLst>
                                          <p:attrName>style.visibility</p:attrName>
                                        </p:attrNameLst>
                                      </p:cBhvr>
                                      <p:to>
                                        <p:strVal val="visible"/>
                                      </p:to>
                                    </p:set>
                                    <p:anim calcmode="lin" valueType="num">
                                      <p:cBhvr>
                                        <p:cTn id="18" dur="500" fill="hold"/>
                                        <p:tgtEl>
                                          <p:spTgt spid="72"/>
                                        </p:tgtEl>
                                        <p:attrNameLst>
                                          <p:attrName>ppt_w</p:attrName>
                                        </p:attrNameLst>
                                      </p:cBhvr>
                                      <p:tavLst>
                                        <p:tav tm="0">
                                          <p:val>
                                            <p:fltVal val="0"/>
                                          </p:val>
                                        </p:tav>
                                        <p:tav tm="100000">
                                          <p:val>
                                            <p:strVal val="#ppt_w"/>
                                          </p:val>
                                        </p:tav>
                                      </p:tavLst>
                                    </p:anim>
                                    <p:anim calcmode="lin" valueType="num">
                                      <p:cBhvr>
                                        <p:cTn id="19" dur="500" fill="hold"/>
                                        <p:tgtEl>
                                          <p:spTgt spid="72"/>
                                        </p:tgtEl>
                                        <p:attrNameLst>
                                          <p:attrName>ppt_h</p:attrName>
                                        </p:attrNameLst>
                                      </p:cBhvr>
                                      <p:tavLst>
                                        <p:tav tm="0">
                                          <p:val>
                                            <p:fltVal val="0"/>
                                          </p:val>
                                        </p:tav>
                                        <p:tav tm="100000">
                                          <p:val>
                                            <p:strVal val="#ppt_h"/>
                                          </p:val>
                                        </p:tav>
                                      </p:tavLst>
                                    </p:anim>
                                    <p:anim calcmode="lin" valueType="num">
                                      <p:cBhvr>
                                        <p:cTn id="20" dur="500" fill="hold"/>
                                        <p:tgtEl>
                                          <p:spTgt spid="72"/>
                                        </p:tgtEl>
                                        <p:attrNameLst>
                                          <p:attrName>style.rotation</p:attrName>
                                        </p:attrNameLst>
                                      </p:cBhvr>
                                      <p:tavLst>
                                        <p:tav tm="0">
                                          <p:val>
                                            <p:fltVal val="90"/>
                                          </p:val>
                                        </p:tav>
                                        <p:tav tm="100000">
                                          <p:val>
                                            <p:fltVal val="0"/>
                                          </p:val>
                                        </p:tav>
                                      </p:tavLst>
                                    </p:anim>
                                    <p:animEffect transition="in" filter="fade">
                                      <p:cBhvr>
                                        <p:cTn id="21" dur="500"/>
                                        <p:tgtEl>
                                          <p:spTgt spid="72"/>
                                        </p:tgtEl>
                                      </p:cBhvr>
                                    </p:animEffect>
                                  </p:childTnLst>
                                </p:cTn>
                              </p:par>
                              <p:par>
                                <p:cTn id="22" presetID="22" presetClass="entr" presetSubtype="8" fill="hold" grpId="0" nodeType="withEffect">
                                  <p:stCondLst>
                                    <p:cond delay="400"/>
                                  </p:stCondLst>
                                  <p:childTnLst>
                                    <p:set>
                                      <p:cBhvr>
                                        <p:cTn id="23" dur="1" fill="hold">
                                          <p:stCondLst>
                                            <p:cond delay="0"/>
                                          </p:stCondLst>
                                        </p:cTn>
                                        <p:tgtEl>
                                          <p:spTgt spid="123"/>
                                        </p:tgtEl>
                                        <p:attrNameLst>
                                          <p:attrName>style.visibility</p:attrName>
                                        </p:attrNameLst>
                                      </p:cBhvr>
                                      <p:to>
                                        <p:strVal val="visible"/>
                                      </p:to>
                                    </p:set>
                                    <p:animEffect transition="in" filter="wipe(left)">
                                      <p:cBhvr>
                                        <p:cTn id="24" dur="700"/>
                                        <p:tgtEl>
                                          <p:spTgt spid="123"/>
                                        </p:tgtEl>
                                      </p:cBhvr>
                                    </p:animEffect>
                                  </p:childTnLst>
                                </p:cTn>
                              </p:par>
                              <p:par>
                                <p:cTn id="25" presetID="22" presetClass="entr" presetSubtype="8" fill="hold" grpId="0" nodeType="withEffect">
                                  <p:stCondLst>
                                    <p:cond delay="400"/>
                                  </p:stCondLst>
                                  <p:childTnLst>
                                    <p:set>
                                      <p:cBhvr>
                                        <p:cTn id="26" dur="1" fill="hold">
                                          <p:stCondLst>
                                            <p:cond delay="0"/>
                                          </p:stCondLst>
                                        </p:cTn>
                                        <p:tgtEl>
                                          <p:spTgt spid="124"/>
                                        </p:tgtEl>
                                        <p:attrNameLst>
                                          <p:attrName>style.visibility</p:attrName>
                                        </p:attrNameLst>
                                      </p:cBhvr>
                                      <p:to>
                                        <p:strVal val="visible"/>
                                      </p:to>
                                    </p:set>
                                    <p:animEffect transition="in" filter="wipe(left)">
                                      <p:cBhvr>
                                        <p:cTn id="27" dur="700"/>
                                        <p:tgtEl>
                                          <p:spTgt spid="124"/>
                                        </p:tgtEl>
                                      </p:cBhvr>
                                    </p:animEffect>
                                  </p:childTnLst>
                                </p:cTn>
                              </p:par>
                            </p:childTnLst>
                          </p:cTn>
                        </p:par>
                        <p:par>
                          <p:cTn id="28" fill="hold">
                            <p:stCondLst>
                              <p:cond delay="1000"/>
                            </p:stCondLst>
                            <p:childTnLst>
                              <p:par>
                                <p:cTn id="29" presetID="23" presetClass="entr" presetSubtype="528"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 calcmode="lin" valueType="num">
                                      <p:cBhvr>
                                        <p:cTn id="33" dur="500" fill="hold"/>
                                        <p:tgtEl>
                                          <p:spTgt spid="2"/>
                                        </p:tgtEl>
                                        <p:attrNameLst>
                                          <p:attrName>ppt_x</p:attrName>
                                        </p:attrNameLst>
                                      </p:cBhvr>
                                      <p:tavLst>
                                        <p:tav tm="0">
                                          <p:val>
                                            <p:fltVal val="0.5"/>
                                          </p:val>
                                        </p:tav>
                                        <p:tav tm="100000">
                                          <p:val>
                                            <p:strVal val="#ppt_x"/>
                                          </p:val>
                                        </p:tav>
                                      </p:tavLst>
                                    </p:anim>
                                    <p:anim calcmode="lin" valueType="num">
                                      <p:cBhvr>
                                        <p:cTn id="34" dur="500" fill="hold"/>
                                        <p:tgtEl>
                                          <p:spTgt spid="2"/>
                                        </p:tgtEl>
                                        <p:attrNameLst>
                                          <p:attrName>ppt_y</p:attrName>
                                        </p:attrNameLst>
                                      </p:cBhvr>
                                      <p:tavLst>
                                        <p:tav tm="0">
                                          <p:val>
                                            <p:fltVal val="0.5"/>
                                          </p:val>
                                        </p:tav>
                                        <p:tav tm="100000">
                                          <p:val>
                                            <p:strVal val="#ppt_y"/>
                                          </p:val>
                                        </p:tav>
                                      </p:tavLst>
                                    </p:anim>
                                  </p:childTnLst>
                                </p:cTn>
                              </p:par>
                              <p:par>
                                <p:cTn id="35" presetID="23" presetClass="entr" presetSubtype="528" fill="hold" nodeType="withEffect">
                                  <p:stCondLst>
                                    <p:cond delay="30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anim calcmode="lin" valueType="num">
                                      <p:cBhvr>
                                        <p:cTn id="39" dur="500" fill="hold"/>
                                        <p:tgtEl>
                                          <p:spTgt spid="3"/>
                                        </p:tgtEl>
                                        <p:attrNameLst>
                                          <p:attrName>ppt_x</p:attrName>
                                        </p:attrNameLst>
                                      </p:cBhvr>
                                      <p:tavLst>
                                        <p:tav tm="0">
                                          <p:val>
                                            <p:fltVal val="0.5"/>
                                          </p:val>
                                        </p:tav>
                                        <p:tav tm="100000">
                                          <p:val>
                                            <p:strVal val="#ppt_x"/>
                                          </p:val>
                                        </p:tav>
                                      </p:tavLst>
                                    </p:anim>
                                    <p:anim calcmode="lin" valueType="num">
                                      <p:cBhvr>
                                        <p:cTn id="40" dur="500" fill="hold"/>
                                        <p:tgtEl>
                                          <p:spTgt spid="3"/>
                                        </p:tgtEl>
                                        <p:attrNameLst>
                                          <p:attrName>ppt_y</p:attrName>
                                        </p:attrNameLst>
                                      </p:cBhvr>
                                      <p:tavLst>
                                        <p:tav tm="0">
                                          <p:val>
                                            <p:fltVal val="0.5"/>
                                          </p:val>
                                        </p:tav>
                                        <p:tav tm="100000">
                                          <p:val>
                                            <p:strVal val="#ppt_y"/>
                                          </p:val>
                                        </p:tav>
                                      </p:tavLst>
                                    </p:anim>
                                  </p:childTnLst>
                                </p:cTn>
                              </p:par>
                              <p:par>
                                <p:cTn id="41" presetID="23" presetClass="entr" presetSubtype="528" fill="hold" nodeType="withEffect">
                                  <p:stCondLst>
                                    <p:cond delay="70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 calcmode="lin" valueType="num">
                                      <p:cBhvr>
                                        <p:cTn id="45" dur="500" fill="hold"/>
                                        <p:tgtEl>
                                          <p:spTgt spid="4"/>
                                        </p:tgtEl>
                                        <p:attrNameLst>
                                          <p:attrName>ppt_x</p:attrName>
                                        </p:attrNameLst>
                                      </p:cBhvr>
                                      <p:tavLst>
                                        <p:tav tm="0">
                                          <p:val>
                                            <p:fltVal val="0.5"/>
                                          </p:val>
                                        </p:tav>
                                        <p:tav tm="100000">
                                          <p:val>
                                            <p:strVal val="#ppt_x"/>
                                          </p:val>
                                        </p:tav>
                                      </p:tavLst>
                                    </p:anim>
                                    <p:anim calcmode="lin" valueType="num">
                                      <p:cBhvr>
                                        <p:cTn id="46" dur="500" fill="hold"/>
                                        <p:tgtEl>
                                          <p:spTgt spid="4"/>
                                        </p:tgtEl>
                                        <p:attrNameLst>
                                          <p:attrName>ppt_y</p:attrName>
                                        </p:attrNameLst>
                                      </p:cBhvr>
                                      <p:tavLst>
                                        <p:tav tm="0">
                                          <p:val>
                                            <p:fltVal val="0.5"/>
                                          </p:val>
                                        </p:tav>
                                        <p:tav tm="100000">
                                          <p:val>
                                            <p:strVal val="#ppt_y"/>
                                          </p:val>
                                        </p:tav>
                                      </p:tavLst>
                                    </p:anim>
                                  </p:childTnLst>
                                </p:cTn>
                              </p:par>
                              <p:par>
                                <p:cTn id="47" presetID="23" presetClass="entr" presetSubtype="528" fill="hold" nodeType="withEffect">
                                  <p:stCondLst>
                                    <p:cond delay="30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 calcmode="lin" valueType="num">
                                      <p:cBhvr>
                                        <p:cTn id="51" dur="500" fill="hold"/>
                                        <p:tgtEl>
                                          <p:spTgt spid="5"/>
                                        </p:tgtEl>
                                        <p:attrNameLst>
                                          <p:attrName>ppt_x</p:attrName>
                                        </p:attrNameLst>
                                      </p:cBhvr>
                                      <p:tavLst>
                                        <p:tav tm="0">
                                          <p:val>
                                            <p:fltVal val="0.5"/>
                                          </p:val>
                                        </p:tav>
                                        <p:tav tm="100000">
                                          <p:val>
                                            <p:strVal val="#ppt_x"/>
                                          </p:val>
                                        </p:tav>
                                      </p:tavLst>
                                    </p:anim>
                                    <p:anim calcmode="lin" valueType="num">
                                      <p:cBhvr>
                                        <p:cTn id="52" dur="500" fill="hold"/>
                                        <p:tgtEl>
                                          <p:spTgt spid="5"/>
                                        </p:tgtEl>
                                        <p:attrNameLst>
                                          <p:attrName>ppt_y</p:attrName>
                                        </p:attrNameLst>
                                      </p:cBhvr>
                                      <p:tavLst>
                                        <p:tav tm="0">
                                          <p:val>
                                            <p:fltVal val="0.5"/>
                                          </p:val>
                                        </p:tav>
                                        <p:tav tm="100000">
                                          <p:val>
                                            <p:strVal val="#ppt_y"/>
                                          </p:val>
                                        </p:tav>
                                      </p:tavLst>
                                    </p:anim>
                                  </p:childTnLst>
                                </p:cTn>
                              </p:par>
                              <p:par>
                                <p:cTn id="53" presetID="23" presetClass="entr" presetSubtype="528" fill="hold" nodeType="withEffect">
                                  <p:stCondLst>
                                    <p:cond delay="100"/>
                                  </p:stCondLst>
                                  <p:childTnLst>
                                    <p:set>
                                      <p:cBhvr>
                                        <p:cTn id="54" dur="1" fill="hold">
                                          <p:stCondLst>
                                            <p:cond delay="0"/>
                                          </p:stCondLst>
                                        </p:cTn>
                                        <p:tgtEl>
                                          <p:spTgt spid="6"/>
                                        </p:tgtEl>
                                        <p:attrNameLst>
                                          <p:attrName>style.visibility</p:attrName>
                                        </p:attrNameLst>
                                      </p:cBhvr>
                                      <p:to>
                                        <p:strVal val="visible"/>
                                      </p:to>
                                    </p:set>
                                    <p:anim calcmode="lin" valueType="num">
                                      <p:cBhvr>
                                        <p:cTn id="55" dur="500" fill="hold"/>
                                        <p:tgtEl>
                                          <p:spTgt spid="6"/>
                                        </p:tgtEl>
                                        <p:attrNameLst>
                                          <p:attrName>ppt_w</p:attrName>
                                        </p:attrNameLst>
                                      </p:cBhvr>
                                      <p:tavLst>
                                        <p:tav tm="0">
                                          <p:val>
                                            <p:fltVal val="0"/>
                                          </p:val>
                                        </p:tav>
                                        <p:tav tm="100000">
                                          <p:val>
                                            <p:strVal val="#ppt_w"/>
                                          </p:val>
                                        </p:tav>
                                      </p:tavLst>
                                    </p:anim>
                                    <p:anim calcmode="lin" valueType="num">
                                      <p:cBhvr>
                                        <p:cTn id="56" dur="500" fill="hold"/>
                                        <p:tgtEl>
                                          <p:spTgt spid="6"/>
                                        </p:tgtEl>
                                        <p:attrNameLst>
                                          <p:attrName>ppt_h</p:attrName>
                                        </p:attrNameLst>
                                      </p:cBhvr>
                                      <p:tavLst>
                                        <p:tav tm="0">
                                          <p:val>
                                            <p:fltVal val="0"/>
                                          </p:val>
                                        </p:tav>
                                        <p:tav tm="100000">
                                          <p:val>
                                            <p:strVal val="#ppt_h"/>
                                          </p:val>
                                        </p:tav>
                                      </p:tavLst>
                                    </p:anim>
                                    <p:anim calcmode="lin" valueType="num">
                                      <p:cBhvr>
                                        <p:cTn id="57" dur="500" fill="hold"/>
                                        <p:tgtEl>
                                          <p:spTgt spid="6"/>
                                        </p:tgtEl>
                                        <p:attrNameLst>
                                          <p:attrName>ppt_x</p:attrName>
                                        </p:attrNameLst>
                                      </p:cBhvr>
                                      <p:tavLst>
                                        <p:tav tm="0">
                                          <p:val>
                                            <p:fltVal val="0.5"/>
                                          </p:val>
                                        </p:tav>
                                        <p:tav tm="100000">
                                          <p:val>
                                            <p:strVal val="#ppt_x"/>
                                          </p:val>
                                        </p:tav>
                                      </p:tavLst>
                                    </p:anim>
                                    <p:anim calcmode="lin" valueType="num">
                                      <p:cBhvr>
                                        <p:cTn id="58" dur="500" fill="hold"/>
                                        <p:tgtEl>
                                          <p:spTgt spid="6"/>
                                        </p:tgtEl>
                                        <p:attrNameLst>
                                          <p:attrName>ppt_y</p:attrName>
                                        </p:attrNameLst>
                                      </p:cBhvr>
                                      <p:tavLst>
                                        <p:tav tm="0">
                                          <p:val>
                                            <p:fltVal val="0.5"/>
                                          </p:val>
                                        </p:tav>
                                        <p:tav tm="100000">
                                          <p:val>
                                            <p:strVal val="#ppt_y"/>
                                          </p:val>
                                        </p:tav>
                                      </p:tavLst>
                                    </p:anim>
                                  </p:childTnLst>
                                </p:cTn>
                              </p:par>
                              <p:par>
                                <p:cTn id="59" presetID="23" presetClass="entr" presetSubtype="528" fill="hold" nodeType="withEffect">
                                  <p:stCondLst>
                                    <p:cond delay="600"/>
                                  </p:stCondLst>
                                  <p:childTnLst>
                                    <p:set>
                                      <p:cBhvr>
                                        <p:cTn id="60" dur="1" fill="hold">
                                          <p:stCondLst>
                                            <p:cond delay="0"/>
                                          </p:stCondLst>
                                        </p:cTn>
                                        <p:tgtEl>
                                          <p:spTgt spid="7"/>
                                        </p:tgtEl>
                                        <p:attrNameLst>
                                          <p:attrName>style.visibility</p:attrName>
                                        </p:attrNameLst>
                                      </p:cBhvr>
                                      <p:to>
                                        <p:strVal val="visible"/>
                                      </p:to>
                                    </p:set>
                                    <p:anim calcmode="lin" valueType="num">
                                      <p:cBhvr>
                                        <p:cTn id="61" dur="500" fill="hold"/>
                                        <p:tgtEl>
                                          <p:spTgt spid="7"/>
                                        </p:tgtEl>
                                        <p:attrNameLst>
                                          <p:attrName>ppt_w</p:attrName>
                                        </p:attrNameLst>
                                      </p:cBhvr>
                                      <p:tavLst>
                                        <p:tav tm="0">
                                          <p:val>
                                            <p:fltVal val="0"/>
                                          </p:val>
                                        </p:tav>
                                        <p:tav tm="100000">
                                          <p:val>
                                            <p:strVal val="#ppt_w"/>
                                          </p:val>
                                        </p:tav>
                                      </p:tavLst>
                                    </p:anim>
                                    <p:anim calcmode="lin" valueType="num">
                                      <p:cBhvr>
                                        <p:cTn id="62" dur="500" fill="hold"/>
                                        <p:tgtEl>
                                          <p:spTgt spid="7"/>
                                        </p:tgtEl>
                                        <p:attrNameLst>
                                          <p:attrName>ppt_h</p:attrName>
                                        </p:attrNameLst>
                                      </p:cBhvr>
                                      <p:tavLst>
                                        <p:tav tm="0">
                                          <p:val>
                                            <p:fltVal val="0"/>
                                          </p:val>
                                        </p:tav>
                                        <p:tav tm="100000">
                                          <p:val>
                                            <p:strVal val="#ppt_h"/>
                                          </p:val>
                                        </p:tav>
                                      </p:tavLst>
                                    </p:anim>
                                    <p:anim calcmode="lin" valueType="num">
                                      <p:cBhvr>
                                        <p:cTn id="63" dur="500" fill="hold"/>
                                        <p:tgtEl>
                                          <p:spTgt spid="7"/>
                                        </p:tgtEl>
                                        <p:attrNameLst>
                                          <p:attrName>ppt_x</p:attrName>
                                        </p:attrNameLst>
                                      </p:cBhvr>
                                      <p:tavLst>
                                        <p:tav tm="0">
                                          <p:val>
                                            <p:fltVal val="0.5"/>
                                          </p:val>
                                        </p:tav>
                                        <p:tav tm="100000">
                                          <p:val>
                                            <p:strVal val="#ppt_x"/>
                                          </p:val>
                                        </p:tav>
                                      </p:tavLst>
                                    </p:anim>
                                    <p:anim calcmode="lin" valueType="num">
                                      <p:cBhvr>
                                        <p:cTn id="64" dur="500" fill="hold"/>
                                        <p:tgtEl>
                                          <p:spTgt spid="7"/>
                                        </p:tgtEl>
                                        <p:attrNameLst>
                                          <p:attrName>ppt_y</p:attrName>
                                        </p:attrNameLst>
                                      </p:cBhvr>
                                      <p:tavLst>
                                        <p:tav tm="0">
                                          <p:val>
                                            <p:fltVal val="0.5"/>
                                          </p:val>
                                        </p:tav>
                                        <p:tav tm="100000">
                                          <p:val>
                                            <p:strVal val="#ppt_y"/>
                                          </p:val>
                                        </p:tav>
                                      </p:tavLst>
                                    </p:anim>
                                  </p:childTnLst>
                                </p:cTn>
                              </p:par>
                              <p:par>
                                <p:cTn id="65" presetID="23" presetClass="entr" presetSubtype="528" fill="hold" nodeType="withEffect">
                                  <p:stCondLst>
                                    <p:cond delay="300"/>
                                  </p:stCondLst>
                                  <p:childTnLst>
                                    <p:set>
                                      <p:cBhvr>
                                        <p:cTn id="66" dur="1" fill="hold">
                                          <p:stCondLst>
                                            <p:cond delay="0"/>
                                          </p:stCondLst>
                                        </p:cTn>
                                        <p:tgtEl>
                                          <p:spTgt spid="8"/>
                                        </p:tgtEl>
                                        <p:attrNameLst>
                                          <p:attrName>style.visibility</p:attrName>
                                        </p:attrNameLst>
                                      </p:cBhvr>
                                      <p:to>
                                        <p:strVal val="visible"/>
                                      </p:to>
                                    </p:set>
                                    <p:anim calcmode="lin" valueType="num">
                                      <p:cBhvr>
                                        <p:cTn id="67" dur="500" fill="hold"/>
                                        <p:tgtEl>
                                          <p:spTgt spid="8"/>
                                        </p:tgtEl>
                                        <p:attrNameLst>
                                          <p:attrName>ppt_w</p:attrName>
                                        </p:attrNameLst>
                                      </p:cBhvr>
                                      <p:tavLst>
                                        <p:tav tm="0">
                                          <p:val>
                                            <p:fltVal val="0"/>
                                          </p:val>
                                        </p:tav>
                                        <p:tav tm="100000">
                                          <p:val>
                                            <p:strVal val="#ppt_w"/>
                                          </p:val>
                                        </p:tav>
                                      </p:tavLst>
                                    </p:anim>
                                    <p:anim calcmode="lin" valueType="num">
                                      <p:cBhvr>
                                        <p:cTn id="68" dur="500" fill="hold"/>
                                        <p:tgtEl>
                                          <p:spTgt spid="8"/>
                                        </p:tgtEl>
                                        <p:attrNameLst>
                                          <p:attrName>ppt_h</p:attrName>
                                        </p:attrNameLst>
                                      </p:cBhvr>
                                      <p:tavLst>
                                        <p:tav tm="0">
                                          <p:val>
                                            <p:fltVal val="0"/>
                                          </p:val>
                                        </p:tav>
                                        <p:tav tm="100000">
                                          <p:val>
                                            <p:strVal val="#ppt_h"/>
                                          </p:val>
                                        </p:tav>
                                      </p:tavLst>
                                    </p:anim>
                                    <p:anim calcmode="lin" valueType="num">
                                      <p:cBhvr>
                                        <p:cTn id="69" dur="500" fill="hold"/>
                                        <p:tgtEl>
                                          <p:spTgt spid="8"/>
                                        </p:tgtEl>
                                        <p:attrNameLst>
                                          <p:attrName>ppt_x</p:attrName>
                                        </p:attrNameLst>
                                      </p:cBhvr>
                                      <p:tavLst>
                                        <p:tav tm="0">
                                          <p:val>
                                            <p:fltVal val="0.5"/>
                                          </p:val>
                                        </p:tav>
                                        <p:tav tm="100000">
                                          <p:val>
                                            <p:strVal val="#ppt_x"/>
                                          </p:val>
                                        </p:tav>
                                      </p:tavLst>
                                    </p:anim>
                                    <p:anim calcmode="lin" valueType="num">
                                      <p:cBhvr>
                                        <p:cTn id="70" dur="500" fill="hold"/>
                                        <p:tgtEl>
                                          <p:spTgt spid="8"/>
                                        </p:tgtEl>
                                        <p:attrNameLst>
                                          <p:attrName>ppt_y</p:attrName>
                                        </p:attrNameLst>
                                      </p:cBhvr>
                                      <p:tavLst>
                                        <p:tav tm="0">
                                          <p:val>
                                            <p:fltVal val="0.5"/>
                                          </p:val>
                                        </p:tav>
                                        <p:tav tm="100000">
                                          <p:val>
                                            <p:strVal val="#ppt_y"/>
                                          </p:val>
                                        </p:tav>
                                      </p:tavLst>
                                    </p:anim>
                                  </p:childTnLst>
                                </p:cTn>
                              </p:par>
                              <p:par>
                                <p:cTn id="71" presetID="23" presetClass="entr" presetSubtype="528" fill="hold" nodeType="withEffect">
                                  <p:stCondLst>
                                    <p:cond delay="300"/>
                                  </p:stCondLst>
                                  <p:childTnLst>
                                    <p:set>
                                      <p:cBhvr>
                                        <p:cTn id="72" dur="1" fill="hold">
                                          <p:stCondLst>
                                            <p:cond delay="0"/>
                                          </p:stCondLst>
                                        </p:cTn>
                                        <p:tgtEl>
                                          <p:spTgt spid="9"/>
                                        </p:tgtEl>
                                        <p:attrNameLst>
                                          <p:attrName>style.visibility</p:attrName>
                                        </p:attrNameLst>
                                      </p:cBhvr>
                                      <p:to>
                                        <p:strVal val="visible"/>
                                      </p:to>
                                    </p:set>
                                    <p:anim calcmode="lin" valueType="num">
                                      <p:cBhvr>
                                        <p:cTn id="73" dur="500" fill="hold"/>
                                        <p:tgtEl>
                                          <p:spTgt spid="9"/>
                                        </p:tgtEl>
                                        <p:attrNameLst>
                                          <p:attrName>ppt_w</p:attrName>
                                        </p:attrNameLst>
                                      </p:cBhvr>
                                      <p:tavLst>
                                        <p:tav tm="0">
                                          <p:val>
                                            <p:fltVal val="0"/>
                                          </p:val>
                                        </p:tav>
                                        <p:tav tm="100000">
                                          <p:val>
                                            <p:strVal val="#ppt_w"/>
                                          </p:val>
                                        </p:tav>
                                      </p:tavLst>
                                    </p:anim>
                                    <p:anim calcmode="lin" valueType="num">
                                      <p:cBhvr>
                                        <p:cTn id="74" dur="500" fill="hold"/>
                                        <p:tgtEl>
                                          <p:spTgt spid="9"/>
                                        </p:tgtEl>
                                        <p:attrNameLst>
                                          <p:attrName>ppt_h</p:attrName>
                                        </p:attrNameLst>
                                      </p:cBhvr>
                                      <p:tavLst>
                                        <p:tav tm="0">
                                          <p:val>
                                            <p:fltVal val="0"/>
                                          </p:val>
                                        </p:tav>
                                        <p:tav tm="100000">
                                          <p:val>
                                            <p:strVal val="#ppt_h"/>
                                          </p:val>
                                        </p:tav>
                                      </p:tavLst>
                                    </p:anim>
                                    <p:anim calcmode="lin" valueType="num">
                                      <p:cBhvr>
                                        <p:cTn id="75" dur="500" fill="hold"/>
                                        <p:tgtEl>
                                          <p:spTgt spid="9"/>
                                        </p:tgtEl>
                                        <p:attrNameLst>
                                          <p:attrName>ppt_x</p:attrName>
                                        </p:attrNameLst>
                                      </p:cBhvr>
                                      <p:tavLst>
                                        <p:tav tm="0">
                                          <p:val>
                                            <p:fltVal val="0.5"/>
                                          </p:val>
                                        </p:tav>
                                        <p:tav tm="100000">
                                          <p:val>
                                            <p:strVal val="#ppt_x"/>
                                          </p:val>
                                        </p:tav>
                                      </p:tavLst>
                                    </p:anim>
                                    <p:anim calcmode="lin" valueType="num">
                                      <p:cBhvr>
                                        <p:cTn id="76" dur="500" fill="hold"/>
                                        <p:tgtEl>
                                          <p:spTgt spid="9"/>
                                        </p:tgtEl>
                                        <p:attrNameLst>
                                          <p:attrName>ppt_y</p:attrName>
                                        </p:attrNameLst>
                                      </p:cBhvr>
                                      <p:tavLst>
                                        <p:tav tm="0">
                                          <p:val>
                                            <p:fltVal val="0.5"/>
                                          </p:val>
                                        </p:tav>
                                        <p:tav tm="100000">
                                          <p:val>
                                            <p:strVal val="#ppt_y"/>
                                          </p:val>
                                        </p:tav>
                                      </p:tavLst>
                                    </p:anim>
                                  </p:childTnLst>
                                </p:cTn>
                              </p:par>
                              <p:par>
                                <p:cTn id="77" presetID="23" presetClass="entr" presetSubtype="528" fill="hold" nodeType="withEffect">
                                  <p:stCondLst>
                                    <p:cond delay="600"/>
                                  </p:stCondLst>
                                  <p:childTnLst>
                                    <p:set>
                                      <p:cBhvr>
                                        <p:cTn id="78" dur="1" fill="hold">
                                          <p:stCondLst>
                                            <p:cond delay="0"/>
                                          </p:stCondLst>
                                        </p:cTn>
                                        <p:tgtEl>
                                          <p:spTgt spid="10"/>
                                        </p:tgtEl>
                                        <p:attrNameLst>
                                          <p:attrName>style.visibility</p:attrName>
                                        </p:attrNameLst>
                                      </p:cBhvr>
                                      <p:to>
                                        <p:strVal val="visible"/>
                                      </p:to>
                                    </p:set>
                                    <p:anim calcmode="lin" valueType="num">
                                      <p:cBhvr>
                                        <p:cTn id="79" dur="500" fill="hold"/>
                                        <p:tgtEl>
                                          <p:spTgt spid="10"/>
                                        </p:tgtEl>
                                        <p:attrNameLst>
                                          <p:attrName>ppt_w</p:attrName>
                                        </p:attrNameLst>
                                      </p:cBhvr>
                                      <p:tavLst>
                                        <p:tav tm="0">
                                          <p:val>
                                            <p:fltVal val="0"/>
                                          </p:val>
                                        </p:tav>
                                        <p:tav tm="100000">
                                          <p:val>
                                            <p:strVal val="#ppt_w"/>
                                          </p:val>
                                        </p:tav>
                                      </p:tavLst>
                                    </p:anim>
                                    <p:anim calcmode="lin" valueType="num">
                                      <p:cBhvr>
                                        <p:cTn id="80" dur="500" fill="hold"/>
                                        <p:tgtEl>
                                          <p:spTgt spid="10"/>
                                        </p:tgtEl>
                                        <p:attrNameLst>
                                          <p:attrName>ppt_h</p:attrName>
                                        </p:attrNameLst>
                                      </p:cBhvr>
                                      <p:tavLst>
                                        <p:tav tm="0">
                                          <p:val>
                                            <p:fltVal val="0"/>
                                          </p:val>
                                        </p:tav>
                                        <p:tav tm="100000">
                                          <p:val>
                                            <p:strVal val="#ppt_h"/>
                                          </p:val>
                                        </p:tav>
                                      </p:tavLst>
                                    </p:anim>
                                    <p:anim calcmode="lin" valueType="num">
                                      <p:cBhvr>
                                        <p:cTn id="81" dur="500" fill="hold"/>
                                        <p:tgtEl>
                                          <p:spTgt spid="10"/>
                                        </p:tgtEl>
                                        <p:attrNameLst>
                                          <p:attrName>ppt_x</p:attrName>
                                        </p:attrNameLst>
                                      </p:cBhvr>
                                      <p:tavLst>
                                        <p:tav tm="0">
                                          <p:val>
                                            <p:fltVal val="0.5"/>
                                          </p:val>
                                        </p:tav>
                                        <p:tav tm="100000">
                                          <p:val>
                                            <p:strVal val="#ppt_x"/>
                                          </p:val>
                                        </p:tav>
                                      </p:tavLst>
                                    </p:anim>
                                    <p:anim calcmode="lin" valueType="num">
                                      <p:cBhvr>
                                        <p:cTn id="82" dur="500" fill="hold"/>
                                        <p:tgtEl>
                                          <p:spTgt spid="10"/>
                                        </p:tgtEl>
                                        <p:attrNameLst>
                                          <p:attrName>ppt_y</p:attrName>
                                        </p:attrNameLst>
                                      </p:cBhvr>
                                      <p:tavLst>
                                        <p:tav tm="0">
                                          <p:val>
                                            <p:fltVal val="0.5"/>
                                          </p:val>
                                        </p:tav>
                                        <p:tav tm="100000">
                                          <p:val>
                                            <p:strVal val="#ppt_y"/>
                                          </p:val>
                                        </p:tav>
                                      </p:tavLst>
                                    </p:anim>
                                  </p:childTnLst>
                                </p:cTn>
                              </p:par>
                              <p:par>
                                <p:cTn id="83" presetID="23" presetClass="entr" presetSubtype="528" fill="hold" nodeType="withEffect">
                                  <p:stCondLst>
                                    <p:cond delay="600"/>
                                  </p:stCondLst>
                                  <p:childTnLst>
                                    <p:set>
                                      <p:cBhvr>
                                        <p:cTn id="84" dur="1" fill="hold">
                                          <p:stCondLst>
                                            <p:cond delay="0"/>
                                          </p:stCondLst>
                                        </p:cTn>
                                        <p:tgtEl>
                                          <p:spTgt spid="11"/>
                                        </p:tgtEl>
                                        <p:attrNameLst>
                                          <p:attrName>style.visibility</p:attrName>
                                        </p:attrNameLst>
                                      </p:cBhvr>
                                      <p:to>
                                        <p:strVal val="visible"/>
                                      </p:to>
                                    </p:set>
                                    <p:anim calcmode="lin" valueType="num">
                                      <p:cBhvr>
                                        <p:cTn id="85" dur="500" fill="hold"/>
                                        <p:tgtEl>
                                          <p:spTgt spid="11"/>
                                        </p:tgtEl>
                                        <p:attrNameLst>
                                          <p:attrName>ppt_w</p:attrName>
                                        </p:attrNameLst>
                                      </p:cBhvr>
                                      <p:tavLst>
                                        <p:tav tm="0">
                                          <p:val>
                                            <p:fltVal val="0"/>
                                          </p:val>
                                        </p:tav>
                                        <p:tav tm="100000">
                                          <p:val>
                                            <p:strVal val="#ppt_w"/>
                                          </p:val>
                                        </p:tav>
                                      </p:tavLst>
                                    </p:anim>
                                    <p:anim calcmode="lin" valueType="num">
                                      <p:cBhvr>
                                        <p:cTn id="86" dur="500" fill="hold"/>
                                        <p:tgtEl>
                                          <p:spTgt spid="11"/>
                                        </p:tgtEl>
                                        <p:attrNameLst>
                                          <p:attrName>ppt_h</p:attrName>
                                        </p:attrNameLst>
                                      </p:cBhvr>
                                      <p:tavLst>
                                        <p:tav tm="0">
                                          <p:val>
                                            <p:fltVal val="0"/>
                                          </p:val>
                                        </p:tav>
                                        <p:tav tm="100000">
                                          <p:val>
                                            <p:strVal val="#ppt_h"/>
                                          </p:val>
                                        </p:tav>
                                      </p:tavLst>
                                    </p:anim>
                                    <p:anim calcmode="lin" valueType="num">
                                      <p:cBhvr>
                                        <p:cTn id="87" dur="500" fill="hold"/>
                                        <p:tgtEl>
                                          <p:spTgt spid="11"/>
                                        </p:tgtEl>
                                        <p:attrNameLst>
                                          <p:attrName>ppt_x</p:attrName>
                                        </p:attrNameLst>
                                      </p:cBhvr>
                                      <p:tavLst>
                                        <p:tav tm="0">
                                          <p:val>
                                            <p:fltVal val="0.5"/>
                                          </p:val>
                                        </p:tav>
                                        <p:tav tm="100000">
                                          <p:val>
                                            <p:strVal val="#ppt_x"/>
                                          </p:val>
                                        </p:tav>
                                      </p:tavLst>
                                    </p:anim>
                                    <p:anim calcmode="lin" valueType="num">
                                      <p:cBhvr>
                                        <p:cTn id="88" dur="500" fill="hold"/>
                                        <p:tgtEl>
                                          <p:spTgt spid="11"/>
                                        </p:tgtEl>
                                        <p:attrNameLst>
                                          <p:attrName>ppt_y</p:attrName>
                                        </p:attrNameLst>
                                      </p:cBhvr>
                                      <p:tavLst>
                                        <p:tav tm="0">
                                          <p:val>
                                            <p:fltVal val="0.5"/>
                                          </p:val>
                                        </p:tav>
                                        <p:tav tm="100000">
                                          <p:val>
                                            <p:strVal val="#ppt_y"/>
                                          </p:val>
                                        </p:tav>
                                      </p:tavLst>
                                    </p:anim>
                                  </p:childTnLst>
                                </p:cTn>
                              </p:par>
                              <p:par>
                                <p:cTn id="89" presetID="23" presetClass="entr" presetSubtype="528" fill="hold" nodeType="withEffect">
                                  <p:stCondLst>
                                    <p:cond delay="300"/>
                                  </p:stCondLst>
                                  <p:childTnLst>
                                    <p:set>
                                      <p:cBhvr>
                                        <p:cTn id="90" dur="1" fill="hold">
                                          <p:stCondLst>
                                            <p:cond delay="0"/>
                                          </p:stCondLst>
                                        </p:cTn>
                                        <p:tgtEl>
                                          <p:spTgt spid="12"/>
                                        </p:tgtEl>
                                        <p:attrNameLst>
                                          <p:attrName>style.visibility</p:attrName>
                                        </p:attrNameLst>
                                      </p:cBhvr>
                                      <p:to>
                                        <p:strVal val="visible"/>
                                      </p:to>
                                    </p:set>
                                    <p:anim calcmode="lin" valueType="num">
                                      <p:cBhvr>
                                        <p:cTn id="91" dur="500" fill="hold"/>
                                        <p:tgtEl>
                                          <p:spTgt spid="12"/>
                                        </p:tgtEl>
                                        <p:attrNameLst>
                                          <p:attrName>ppt_w</p:attrName>
                                        </p:attrNameLst>
                                      </p:cBhvr>
                                      <p:tavLst>
                                        <p:tav tm="0">
                                          <p:val>
                                            <p:fltVal val="0"/>
                                          </p:val>
                                        </p:tav>
                                        <p:tav tm="100000">
                                          <p:val>
                                            <p:strVal val="#ppt_w"/>
                                          </p:val>
                                        </p:tav>
                                      </p:tavLst>
                                    </p:anim>
                                    <p:anim calcmode="lin" valueType="num">
                                      <p:cBhvr>
                                        <p:cTn id="92" dur="500" fill="hold"/>
                                        <p:tgtEl>
                                          <p:spTgt spid="12"/>
                                        </p:tgtEl>
                                        <p:attrNameLst>
                                          <p:attrName>ppt_h</p:attrName>
                                        </p:attrNameLst>
                                      </p:cBhvr>
                                      <p:tavLst>
                                        <p:tav tm="0">
                                          <p:val>
                                            <p:fltVal val="0"/>
                                          </p:val>
                                        </p:tav>
                                        <p:tav tm="100000">
                                          <p:val>
                                            <p:strVal val="#ppt_h"/>
                                          </p:val>
                                        </p:tav>
                                      </p:tavLst>
                                    </p:anim>
                                    <p:anim calcmode="lin" valueType="num">
                                      <p:cBhvr>
                                        <p:cTn id="93" dur="500" fill="hold"/>
                                        <p:tgtEl>
                                          <p:spTgt spid="12"/>
                                        </p:tgtEl>
                                        <p:attrNameLst>
                                          <p:attrName>ppt_x</p:attrName>
                                        </p:attrNameLst>
                                      </p:cBhvr>
                                      <p:tavLst>
                                        <p:tav tm="0">
                                          <p:val>
                                            <p:fltVal val="0.5"/>
                                          </p:val>
                                        </p:tav>
                                        <p:tav tm="100000">
                                          <p:val>
                                            <p:strVal val="#ppt_x"/>
                                          </p:val>
                                        </p:tav>
                                      </p:tavLst>
                                    </p:anim>
                                    <p:anim calcmode="lin" valueType="num">
                                      <p:cBhvr>
                                        <p:cTn id="94" dur="500" fill="hold"/>
                                        <p:tgtEl>
                                          <p:spTgt spid="12"/>
                                        </p:tgtEl>
                                        <p:attrNameLst>
                                          <p:attrName>ppt_y</p:attrName>
                                        </p:attrNameLst>
                                      </p:cBhvr>
                                      <p:tavLst>
                                        <p:tav tm="0">
                                          <p:val>
                                            <p:fltVal val="0.5"/>
                                          </p:val>
                                        </p:tav>
                                        <p:tav tm="100000">
                                          <p:val>
                                            <p:strVal val="#ppt_y"/>
                                          </p:val>
                                        </p:tav>
                                      </p:tavLst>
                                    </p:anim>
                                  </p:childTnLst>
                                </p:cTn>
                              </p:par>
                              <p:par>
                                <p:cTn id="95" presetID="23" presetClass="entr" presetSubtype="528" fill="hold" nodeType="withEffect">
                                  <p:stCondLst>
                                    <p:cond delay="600"/>
                                  </p:stCondLst>
                                  <p:childTnLst>
                                    <p:set>
                                      <p:cBhvr>
                                        <p:cTn id="96" dur="1" fill="hold">
                                          <p:stCondLst>
                                            <p:cond delay="0"/>
                                          </p:stCondLst>
                                        </p:cTn>
                                        <p:tgtEl>
                                          <p:spTgt spid="13"/>
                                        </p:tgtEl>
                                        <p:attrNameLst>
                                          <p:attrName>style.visibility</p:attrName>
                                        </p:attrNameLst>
                                      </p:cBhvr>
                                      <p:to>
                                        <p:strVal val="visible"/>
                                      </p:to>
                                    </p:set>
                                    <p:anim calcmode="lin" valueType="num">
                                      <p:cBhvr>
                                        <p:cTn id="97" dur="500" fill="hold"/>
                                        <p:tgtEl>
                                          <p:spTgt spid="13"/>
                                        </p:tgtEl>
                                        <p:attrNameLst>
                                          <p:attrName>ppt_w</p:attrName>
                                        </p:attrNameLst>
                                      </p:cBhvr>
                                      <p:tavLst>
                                        <p:tav tm="0">
                                          <p:val>
                                            <p:fltVal val="0"/>
                                          </p:val>
                                        </p:tav>
                                        <p:tav tm="100000">
                                          <p:val>
                                            <p:strVal val="#ppt_w"/>
                                          </p:val>
                                        </p:tav>
                                      </p:tavLst>
                                    </p:anim>
                                    <p:anim calcmode="lin" valueType="num">
                                      <p:cBhvr>
                                        <p:cTn id="98" dur="500" fill="hold"/>
                                        <p:tgtEl>
                                          <p:spTgt spid="13"/>
                                        </p:tgtEl>
                                        <p:attrNameLst>
                                          <p:attrName>ppt_h</p:attrName>
                                        </p:attrNameLst>
                                      </p:cBhvr>
                                      <p:tavLst>
                                        <p:tav tm="0">
                                          <p:val>
                                            <p:fltVal val="0"/>
                                          </p:val>
                                        </p:tav>
                                        <p:tav tm="100000">
                                          <p:val>
                                            <p:strVal val="#ppt_h"/>
                                          </p:val>
                                        </p:tav>
                                      </p:tavLst>
                                    </p:anim>
                                    <p:anim calcmode="lin" valueType="num">
                                      <p:cBhvr>
                                        <p:cTn id="99" dur="500" fill="hold"/>
                                        <p:tgtEl>
                                          <p:spTgt spid="13"/>
                                        </p:tgtEl>
                                        <p:attrNameLst>
                                          <p:attrName>ppt_x</p:attrName>
                                        </p:attrNameLst>
                                      </p:cBhvr>
                                      <p:tavLst>
                                        <p:tav tm="0">
                                          <p:val>
                                            <p:fltVal val="0.5"/>
                                          </p:val>
                                        </p:tav>
                                        <p:tav tm="100000">
                                          <p:val>
                                            <p:strVal val="#ppt_x"/>
                                          </p:val>
                                        </p:tav>
                                      </p:tavLst>
                                    </p:anim>
                                    <p:anim calcmode="lin" valueType="num">
                                      <p:cBhvr>
                                        <p:cTn id="100" dur="500" fill="hold"/>
                                        <p:tgtEl>
                                          <p:spTgt spid="13"/>
                                        </p:tgtEl>
                                        <p:attrNameLst>
                                          <p:attrName>ppt_y</p:attrName>
                                        </p:attrNameLst>
                                      </p:cBhvr>
                                      <p:tavLst>
                                        <p:tav tm="0">
                                          <p:val>
                                            <p:fltVal val="0.5"/>
                                          </p:val>
                                        </p:tav>
                                        <p:tav tm="100000">
                                          <p:val>
                                            <p:strVal val="#ppt_y"/>
                                          </p:val>
                                        </p:tav>
                                      </p:tavLst>
                                    </p:anim>
                                  </p:childTnLst>
                                </p:cTn>
                              </p:par>
                              <p:par>
                                <p:cTn id="101" presetID="23" presetClass="entr" presetSubtype="528" fill="hold" nodeType="withEffect">
                                  <p:stCondLst>
                                    <p:cond delay="600"/>
                                  </p:stCondLst>
                                  <p:childTnLst>
                                    <p:set>
                                      <p:cBhvr>
                                        <p:cTn id="102" dur="1" fill="hold">
                                          <p:stCondLst>
                                            <p:cond delay="0"/>
                                          </p:stCondLst>
                                        </p:cTn>
                                        <p:tgtEl>
                                          <p:spTgt spid="14"/>
                                        </p:tgtEl>
                                        <p:attrNameLst>
                                          <p:attrName>style.visibility</p:attrName>
                                        </p:attrNameLst>
                                      </p:cBhvr>
                                      <p:to>
                                        <p:strVal val="visible"/>
                                      </p:to>
                                    </p:set>
                                    <p:anim calcmode="lin" valueType="num">
                                      <p:cBhvr>
                                        <p:cTn id="103" dur="500" fill="hold"/>
                                        <p:tgtEl>
                                          <p:spTgt spid="14"/>
                                        </p:tgtEl>
                                        <p:attrNameLst>
                                          <p:attrName>ppt_w</p:attrName>
                                        </p:attrNameLst>
                                      </p:cBhvr>
                                      <p:tavLst>
                                        <p:tav tm="0">
                                          <p:val>
                                            <p:fltVal val="0"/>
                                          </p:val>
                                        </p:tav>
                                        <p:tav tm="100000">
                                          <p:val>
                                            <p:strVal val="#ppt_w"/>
                                          </p:val>
                                        </p:tav>
                                      </p:tavLst>
                                    </p:anim>
                                    <p:anim calcmode="lin" valueType="num">
                                      <p:cBhvr>
                                        <p:cTn id="104" dur="500" fill="hold"/>
                                        <p:tgtEl>
                                          <p:spTgt spid="14"/>
                                        </p:tgtEl>
                                        <p:attrNameLst>
                                          <p:attrName>ppt_h</p:attrName>
                                        </p:attrNameLst>
                                      </p:cBhvr>
                                      <p:tavLst>
                                        <p:tav tm="0">
                                          <p:val>
                                            <p:fltVal val="0"/>
                                          </p:val>
                                        </p:tav>
                                        <p:tav tm="100000">
                                          <p:val>
                                            <p:strVal val="#ppt_h"/>
                                          </p:val>
                                        </p:tav>
                                      </p:tavLst>
                                    </p:anim>
                                    <p:anim calcmode="lin" valueType="num">
                                      <p:cBhvr>
                                        <p:cTn id="105" dur="500" fill="hold"/>
                                        <p:tgtEl>
                                          <p:spTgt spid="14"/>
                                        </p:tgtEl>
                                        <p:attrNameLst>
                                          <p:attrName>ppt_x</p:attrName>
                                        </p:attrNameLst>
                                      </p:cBhvr>
                                      <p:tavLst>
                                        <p:tav tm="0">
                                          <p:val>
                                            <p:fltVal val="0.5"/>
                                          </p:val>
                                        </p:tav>
                                        <p:tav tm="100000">
                                          <p:val>
                                            <p:strVal val="#ppt_x"/>
                                          </p:val>
                                        </p:tav>
                                      </p:tavLst>
                                    </p:anim>
                                    <p:anim calcmode="lin" valueType="num">
                                      <p:cBhvr>
                                        <p:cTn id="106" dur="500" fill="hold"/>
                                        <p:tgtEl>
                                          <p:spTgt spid="14"/>
                                        </p:tgtEl>
                                        <p:attrNameLst>
                                          <p:attrName>ppt_y</p:attrName>
                                        </p:attrNameLst>
                                      </p:cBhvr>
                                      <p:tavLst>
                                        <p:tav tm="0">
                                          <p:val>
                                            <p:fltVal val="0.5"/>
                                          </p:val>
                                        </p:tav>
                                        <p:tav tm="100000">
                                          <p:val>
                                            <p:strVal val="#ppt_y"/>
                                          </p:val>
                                        </p:tav>
                                      </p:tavLst>
                                    </p:anim>
                                  </p:childTnLst>
                                </p:cTn>
                              </p:par>
                              <p:par>
                                <p:cTn id="107" presetID="26" presetClass="emph" presetSubtype="0" repeatCount="3000" fill="hold" nodeType="withEffect">
                                  <p:stCondLst>
                                    <p:cond delay="600"/>
                                  </p:stCondLst>
                                  <p:childTnLst>
                                    <p:animEffect transition="out" filter="fade">
                                      <p:cBhvr>
                                        <p:cTn id="108" dur="500" tmFilter="0, 0; .2, .5; .8, .5; 1, 0"/>
                                        <p:tgtEl>
                                          <p:spTgt spid="2"/>
                                        </p:tgtEl>
                                      </p:cBhvr>
                                    </p:animEffect>
                                    <p:animScale>
                                      <p:cBhvr>
                                        <p:cTn id="109" dur="250" autoRev="1" fill="hold"/>
                                        <p:tgtEl>
                                          <p:spTgt spid="2"/>
                                        </p:tgtEl>
                                      </p:cBhvr>
                                      <p:by x="105000" y="105000"/>
                                    </p:animScale>
                                  </p:childTnLst>
                                </p:cTn>
                              </p:par>
                              <p:par>
                                <p:cTn id="110" presetID="26" presetClass="emph" presetSubtype="0" repeatCount="3000" fill="hold" nodeType="withEffect">
                                  <p:stCondLst>
                                    <p:cond delay="710"/>
                                  </p:stCondLst>
                                  <p:childTnLst>
                                    <p:animEffect transition="out" filter="fade">
                                      <p:cBhvr>
                                        <p:cTn id="111" dur="500" tmFilter="0, 0; .2, .5; .8, .5; 1, 0"/>
                                        <p:tgtEl>
                                          <p:spTgt spid="9"/>
                                        </p:tgtEl>
                                      </p:cBhvr>
                                    </p:animEffect>
                                    <p:animScale>
                                      <p:cBhvr>
                                        <p:cTn id="112" dur="250" autoRev="1" fill="hold"/>
                                        <p:tgtEl>
                                          <p:spTgt spid="9"/>
                                        </p:tgtEl>
                                      </p:cBhvr>
                                      <p:by x="105000" y="105000"/>
                                    </p:animScale>
                                  </p:childTnLst>
                                </p:cTn>
                              </p:par>
                              <p:par>
                                <p:cTn id="113" presetID="26" presetClass="emph" presetSubtype="0" repeatCount="3000" fill="hold" nodeType="withEffect">
                                  <p:stCondLst>
                                    <p:cond delay="410"/>
                                  </p:stCondLst>
                                  <p:childTnLst>
                                    <p:animEffect transition="out" filter="fade">
                                      <p:cBhvr>
                                        <p:cTn id="114" dur="500" tmFilter="0, 0; .2, .5; .8, .5; 1, 0"/>
                                        <p:tgtEl>
                                          <p:spTgt spid="11"/>
                                        </p:tgtEl>
                                      </p:cBhvr>
                                    </p:animEffect>
                                    <p:animScale>
                                      <p:cBhvr>
                                        <p:cTn id="115" dur="250" autoRev="1" fill="hold"/>
                                        <p:tgtEl>
                                          <p:spTgt spid="11"/>
                                        </p:tgtEl>
                                      </p:cBhvr>
                                      <p:by x="105000" y="105000"/>
                                    </p:animScale>
                                  </p:childTnLst>
                                </p:cTn>
                              </p:par>
                              <p:par>
                                <p:cTn id="116" presetID="26" presetClass="emph" presetSubtype="0" repeatCount="3000" fill="hold" nodeType="withEffect">
                                  <p:stCondLst>
                                    <p:cond delay="810"/>
                                  </p:stCondLst>
                                  <p:childTnLst>
                                    <p:animEffect transition="out" filter="fade">
                                      <p:cBhvr>
                                        <p:cTn id="117" dur="500" tmFilter="0, 0; .2, .5; .8, .5; 1, 0"/>
                                        <p:tgtEl>
                                          <p:spTgt spid="12"/>
                                        </p:tgtEl>
                                      </p:cBhvr>
                                    </p:animEffect>
                                    <p:animScale>
                                      <p:cBhvr>
                                        <p:cTn id="118" dur="250" autoRev="1" fill="hold"/>
                                        <p:tgtEl>
                                          <p:spTgt spid="12"/>
                                        </p:tgtEl>
                                      </p:cBhvr>
                                      <p:by x="105000" y="105000"/>
                                    </p:animScale>
                                  </p:childTnLst>
                                </p:cTn>
                              </p:par>
                            </p:childTnLst>
                          </p:cTn>
                        </p:par>
                        <p:par>
                          <p:cTn id="119" fill="hold">
                            <p:stCondLst>
                              <p:cond delay="1500"/>
                            </p:stCondLst>
                            <p:childTnLst>
                              <p:par>
                                <p:cTn id="120" presetID="16" presetClass="entr" presetSubtype="42" fill="hold" nodeType="afterEffect">
                                  <p:stCondLst>
                                    <p:cond delay="0"/>
                                  </p:stCondLst>
                                  <p:childTnLst>
                                    <p:set>
                                      <p:cBhvr>
                                        <p:cTn id="121" dur="1" fill="hold">
                                          <p:stCondLst>
                                            <p:cond delay="0"/>
                                          </p:stCondLst>
                                        </p:cTn>
                                        <p:tgtEl>
                                          <p:spTgt spid="164"/>
                                        </p:tgtEl>
                                        <p:attrNameLst>
                                          <p:attrName>style.visibility</p:attrName>
                                        </p:attrNameLst>
                                      </p:cBhvr>
                                      <p:to>
                                        <p:strVal val="visible"/>
                                      </p:to>
                                    </p:set>
                                    <p:animEffect transition="in" filter="barn(outHorizontal)">
                                      <p:cBhvr>
                                        <p:cTn id="122" dur="500"/>
                                        <p:tgtEl>
                                          <p:spTgt spid="164"/>
                                        </p:tgtEl>
                                      </p:cBhvr>
                                    </p:animEffect>
                                  </p:childTnLst>
                                </p:cTn>
                              </p:par>
                            </p:childTnLst>
                          </p:cTn>
                        </p:par>
                        <p:par>
                          <p:cTn id="123" fill="hold">
                            <p:stCondLst>
                              <p:cond delay="2000"/>
                            </p:stCondLst>
                            <p:childTnLst>
                              <p:par>
                                <p:cTn id="124" presetID="23" presetClass="entr" presetSubtype="32" fill="hold" nodeType="afterEffect">
                                  <p:stCondLst>
                                    <p:cond delay="0"/>
                                  </p:stCondLst>
                                  <p:childTnLst>
                                    <p:set>
                                      <p:cBhvr>
                                        <p:cTn id="125" dur="1" fill="hold">
                                          <p:stCondLst>
                                            <p:cond delay="0"/>
                                          </p:stCondLst>
                                        </p:cTn>
                                        <p:tgtEl>
                                          <p:spTgt spid="15"/>
                                        </p:tgtEl>
                                        <p:attrNameLst>
                                          <p:attrName>style.visibility</p:attrName>
                                        </p:attrNameLst>
                                      </p:cBhvr>
                                      <p:to>
                                        <p:strVal val="visible"/>
                                      </p:to>
                                    </p:set>
                                    <p:anim calcmode="lin" valueType="num">
                                      <p:cBhvr>
                                        <p:cTn id="126" dur="500" fill="hold"/>
                                        <p:tgtEl>
                                          <p:spTgt spid="15"/>
                                        </p:tgtEl>
                                        <p:attrNameLst>
                                          <p:attrName>ppt_w</p:attrName>
                                        </p:attrNameLst>
                                      </p:cBhvr>
                                      <p:tavLst>
                                        <p:tav tm="0">
                                          <p:val>
                                            <p:strVal val="4*#ppt_w"/>
                                          </p:val>
                                        </p:tav>
                                        <p:tav tm="100000">
                                          <p:val>
                                            <p:strVal val="#ppt_w"/>
                                          </p:val>
                                        </p:tav>
                                      </p:tavLst>
                                    </p:anim>
                                    <p:anim calcmode="lin" valueType="num">
                                      <p:cBhvr>
                                        <p:cTn id="127" dur="500" fill="hold"/>
                                        <p:tgtEl>
                                          <p:spTgt spid="15"/>
                                        </p:tgtEl>
                                        <p:attrNameLst>
                                          <p:attrName>ppt_h</p:attrName>
                                        </p:attrNameLst>
                                      </p:cBhvr>
                                      <p:tavLst>
                                        <p:tav tm="0">
                                          <p:val>
                                            <p:strVal val="4*#ppt_h"/>
                                          </p:val>
                                        </p:tav>
                                        <p:tav tm="100000">
                                          <p:val>
                                            <p:strVal val="#ppt_h"/>
                                          </p:val>
                                        </p:tav>
                                      </p:tavLst>
                                    </p:anim>
                                  </p:childTnLst>
                                </p:cTn>
                              </p:par>
                              <p:par>
                                <p:cTn id="128" presetID="23" presetClass="entr" presetSubtype="32" fill="hold" nodeType="withEffect">
                                  <p:stCondLst>
                                    <p:cond delay="200"/>
                                  </p:stCondLst>
                                  <p:childTnLst>
                                    <p:set>
                                      <p:cBhvr>
                                        <p:cTn id="129" dur="1" fill="hold">
                                          <p:stCondLst>
                                            <p:cond delay="0"/>
                                          </p:stCondLst>
                                        </p:cTn>
                                        <p:tgtEl>
                                          <p:spTgt spid="16"/>
                                        </p:tgtEl>
                                        <p:attrNameLst>
                                          <p:attrName>style.visibility</p:attrName>
                                        </p:attrNameLst>
                                      </p:cBhvr>
                                      <p:to>
                                        <p:strVal val="visible"/>
                                      </p:to>
                                    </p:set>
                                    <p:anim calcmode="lin" valueType="num">
                                      <p:cBhvr>
                                        <p:cTn id="130" dur="500" fill="hold"/>
                                        <p:tgtEl>
                                          <p:spTgt spid="16"/>
                                        </p:tgtEl>
                                        <p:attrNameLst>
                                          <p:attrName>ppt_w</p:attrName>
                                        </p:attrNameLst>
                                      </p:cBhvr>
                                      <p:tavLst>
                                        <p:tav tm="0">
                                          <p:val>
                                            <p:strVal val="4*#ppt_w"/>
                                          </p:val>
                                        </p:tav>
                                        <p:tav tm="100000">
                                          <p:val>
                                            <p:strVal val="#ppt_w"/>
                                          </p:val>
                                        </p:tav>
                                      </p:tavLst>
                                    </p:anim>
                                    <p:anim calcmode="lin" valueType="num">
                                      <p:cBhvr>
                                        <p:cTn id="131" dur="500" fill="hold"/>
                                        <p:tgtEl>
                                          <p:spTgt spid="16"/>
                                        </p:tgtEl>
                                        <p:attrNameLst>
                                          <p:attrName>ppt_h</p:attrName>
                                        </p:attrNameLst>
                                      </p:cBhvr>
                                      <p:tavLst>
                                        <p:tav tm="0">
                                          <p:val>
                                            <p:strVal val="4*#ppt_h"/>
                                          </p:val>
                                        </p:tav>
                                        <p:tav tm="100000">
                                          <p:val>
                                            <p:strVal val="#ppt_h"/>
                                          </p:val>
                                        </p:tav>
                                      </p:tavLst>
                                    </p:anim>
                                  </p:childTnLst>
                                </p:cTn>
                              </p:par>
                              <p:par>
                                <p:cTn id="132" presetID="23" presetClass="entr" presetSubtype="32" fill="hold" nodeType="withEffect">
                                  <p:stCondLst>
                                    <p:cond delay="200"/>
                                  </p:stCondLst>
                                  <p:childTnLst>
                                    <p:set>
                                      <p:cBhvr>
                                        <p:cTn id="133" dur="1" fill="hold">
                                          <p:stCondLst>
                                            <p:cond delay="0"/>
                                          </p:stCondLst>
                                        </p:cTn>
                                        <p:tgtEl>
                                          <p:spTgt spid="17"/>
                                        </p:tgtEl>
                                        <p:attrNameLst>
                                          <p:attrName>style.visibility</p:attrName>
                                        </p:attrNameLst>
                                      </p:cBhvr>
                                      <p:to>
                                        <p:strVal val="visible"/>
                                      </p:to>
                                    </p:set>
                                    <p:anim calcmode="lin" valueType="num">
                                      <p:cBhvr>
                                        <p:cTn id="134" dur="500" fill="hold"/>
                                        <p:tgtEl>
                                          <p:spTgt spid="17"/>
                                        </p:tgtEl>
                                        <p:attrNameLst>
                                          <p:attrName>ppt_w</p:attrName>
                                        </p:attrNameLst>
                                      </p:cBhvr>
                                      <p:tavLst>
                                        <p:tav tm="0">
                                          <p:val>
                                            <p:strVal val="4*#ppt_w"/>
                                          </p:val>
                                        </p:tav>
                                        <p:tav tm="100000">
                                          <p:val>
                                            <p:strVal val="#ppt_w"/>
                                          </p:val>
                                        </p:tav>
                                      </p:tavLst>
                                    </p:anim>
                                    <p:anim calcmode="lin" valueType="num">
                                      <p:cBhvr>
                                        <p:cTn id="135" dur="500" fill="hold"/>
                                        <p:tgtEl>
                                          <p:spTgt spid="17"/>
                                        </p:tgtEl>
                                        <p:attrNameLst>
                                          <p:attrName>ppt_h</p:attrName>
                                        </p:attrNameLst>
                                      </p:cBhvr>
                                      <p:tavLst>
                                        <p:tav tm="0">
                                          <p:val>
                                            <p:strVal val="4*#ppt_h"/>
                                          </p:val>
                                        </p:tav>
                                        <p:tav tm="100000">
                                          <p:val>
                                            <p:strVal val="#ppt_h"/>
                                          </p:val>
                                        </p:tav>
                                      </p:tavLst>
                                    </p:anim>
                                  </p:childTnLst>
                                </p:cTn>
                              </p:par>
                              <p:par>
                                <p:cTn id="136" presetID="23" presetClass="entr" presetSubtype="32" fill="hold" nodeType="withEffect">
                                  <p:stCondLst>
                                    <p:cond delay="200"/>
                                  </p:stCondLst>
                                  <p:childTnLst>
                                    <p:set>
                                      <p:cBhvr>
                                        <p:cTn id="137" dur="1" fill="hold">
                                          <p:stCondLst>
                                            <p:cond delay="0"/>
                                          </p:stCondLst>
                                        </p:cTn>
                                        <p:tgtEl>
                                          <p:spTgt spid="18"/>
                                        </p:tgtEl>
                                        <p:attrNameLst>
                                          <p:attrName>style.visibility</p:attrName>
                                        </p:attrNameLst>
                                      </p:cBhvr>
                                      <p:to>
                                        <p:strVal val="visible"/>
                                      </p:to>
                                    </p:set>
                                    <p:anim calcmode="lin" valueType="num">
                                      <p:cBhvr>
                                        <p:cTn id="138" dur="500" fill="hold"/>
                                        <p:tgtEl>
                                          <p:spTgt spid="18"/>
                                        </p:tgtEl>
                                        <p:attrNameLst>
                                          <p:attrName>ppt_w</p:attrName>
                                        </p:attrNameLst>
                                      </p:cBhvr>
                                      <p:tavLst>
                                        <p:tav tm="0">
                                          <p:val>
                                            <p:strVal val="4*#ppt_w"/>
                                          </p:val>
                                        </p:tav>
                                        <p:tav tm="100000">
                                          <p:val>
                                            <p:strVal val="#ppt_w"/>
                                          </p:val>
                                        </p:tav>
                                      </p:tavLst>
                                    </p:anim>
                                    <p:anim calcmode="lin" valueType="num">
                                      <p:cBhvr>
                                        <p:cTn id="139" dur="500" fill="hold"/>
                                        <p:tgtEl>
                                          <p:spTgt spid="18"/>
                                        </p:tgtEl>
                                        <p:attrNameLst>
                                          <p:attrName>ppt_h</p:attrName>
                                        </p:attrNameLst>
                                      </p:cBhvr>
                                      <p:tavLst>
                                        <p:tav tm="0">
                                          <p:val>
                                            <p:strVal val="4*#ppt_h"/>
                                          </p:val>
                                        </p:tav>
                                        <p:tav tm="100000">
                                          <p:val>
                                            <p:strVal val="#ppt_h"/>
                                          </p:val>
                                        </p:tav>
                                      </p:tavLst>
                                    </p:anim>
                                  </p:childTnLst>
                                </p:cTn>
                              </p:par>
                              <p:par>
                                <p:cTn id="140" presetID="23" presetClass="entr" presetSubtype="32" fill="hold" nodeType="withEffect">
                                  <p:stCondLst>
                                    <p:cond delay="200"/>
                                  </p:stCondLst>
                                  <p:childTnLst>
                                    <p:set>
                                      <p:cBhvr>
                                        <p:cTn id="141" dur="1" fill="hold">
                                          <p:stCondLst>
                                            <p:cond delay="0"/>
                                          </p:stCondLst>
                                        </p:cTn>
                                        <p:tgtEl>
                                          <p:spTgt spid="19"/>
                                        </p:tgtEl>
                                        <p:attrNameLst>
                                          <p:attrName>style.visibility</p:attrName>
                                        </p:attrNameLst>
                                      </p:cBhvr>
                                      <p:to>
                                        <p:strVal val="visible"/>
                                      </p:to>
                                    </p:set>
                                    <p:anim calcmode="lin" valueType="num">
                                      <p:cBhvr>
                                        <p:cTn id="142" dur="500" fill="hold"/>
                                        <p:tgtEl>
                                          <p:spTgt spid="19"/>
                                        </p:tgtEl>
                                        <p:attrNameLst>
                                          <p:attrName>ppt_w</p:attrName>
                                        </p:attrNameLst>
                                      </p:cBhvr>
                                      <p:tavLst>
                                        <p:tav tm="0">
                                          <p:val>
                                            <p:strVal val="4*#ppt_w"/>
                                          </p:val>
                                        </p:tav>
                                        <p:tav tm="100000">
                                          <p:val>
                                            <p:strVal val="#ppt_w"/>
                                          </p:val>
                                        </p:tav>
                                      </p:tavLst>
                                    </p:anim>
                                    <p:anim calcmode="lin" valueType="num">
                                      <p:cBhvr>
                                        <p:cTn id="143" dur="500" fill="hold"/>
                                        <p:tgtEl>
                                          <p:spTgt spid="19"/>
                                        </p:tgtEl>
                                        <p:attrNameLst>
                                          <p:attrName>ppt_h</p:attrName>
                                        </p:attrNameLst>
                                      </p:cBhvr>
                                      <p:tavLst>
                                        <p:tav tm="0">
                                          <p:val>
                                            <p:strVal val="4*#ppt_h"/>
                                          </p:val>
                                        </p:tav>
                                        <p:tav tm="100000">
                                          <p:val>
                                            <p:strVal val="#ppt_h"/>
                                          </p:val>
                                        </p:tav>
                                      </p:tavLst>
                                    </p:anim>
                                  </p:childTnLst>
                                </p:cTn>
                              </p:par>
                              <p:par>
                                <p:cTn id="144" presetID="23" presetClass="entr" presetSubtype="32" fill="hold" nodeType="withEffect">
                                  <p:stCondLst>
                                    <p:cond delay="200"/>
                                  </p:stCondLst>
                                  <p:childTnLst>
                                    <p:set>
                                      <p:cBhvr>
                                        <p:cTn id="145" dur="1" fill="hold">
                                          <p:stCondLst>
                                            <p:cond delay="0"/>
                                          </p:stCondLst>
                                        </p:cTn>
                                        <p:tgtEl>
                                          <p:spTgt spid="20"/>
                                        </p:tgtEl>
                                        <p:attrNameLst>
                                          <p:attrName>style.visibility</p:attrName>
                                        </p:attrNameLst>
                                      </p:cBhvr>
                                      <p:to>
                                        <p:strVal val="visible"/>
                                      </p:to>
                                    </p:set>
                                    <p:anim calcmode="lin" valueType="num">
                                      <p:cBhvr>
                                        <p:cTn id="146" dur="500" fill="hold"/>
                                        <p:tgtEl>
                                          <p:spTgt spid="20"/>
                                        </p:tgtEl>
                                        <p:attrNameLst>
                                          <p:attrName>ppt_w</p:attrName>
                                        </p:attrNameLst>
                                      </p:cBhvr>
                                      <p:tavLst>
                                        <p:tav tm="0">
                                          <p:val>
                                            <p:strVal val="4*#ppt_w"/>
                                          </p:val>
                                        </p:tav>
                                        <p:tav tm="100000">
                                          <p:val>
                                            <p:strVal val="#ppt_w"/>
                                          </p:val>
                                        </p:tav>
                                      </p:tavLst>
                                    </p:anim>
                                    <p:anim calcmode="lin" valueType="num">
                                      <p:cBhvr>
                                        <p:cTn id="147" dur="500" fill="hold"/>
                                        <p:tgtEl>
                                          <p:spTgt spid="20"/>
                                        </p:tgtEl>
                                        <p:attrNameLst>
                                          <p:attrName>ppt_h</p:attrName>
                                        </p:attrNameLst>
                                      </p:cBhvr>
                                      <p:tavLst>
                                        <p:tav tm="0">
                                          <p:val>
                                            <p:strVal val="4*#ppt_h"/>
                                          </p:val>
                                        </p:tav>
                                        <p:tav tm="100000">
                                          <p:val>
                                            <p:strVal val="#ppt_h"/>
                                          </p:val>
                                        </p:tav>
                                      </p:tavLst>
                                    </p:anim>
                                  </p:childTnLst>
                                </p:cTn>
                              </p:par>
                            </p:childTnLst>
                          </p:cTn>
                        </p:par>
                        <p:par>
                          <p:cTn id="148" fill="hold">
                            <p:stCondLst>
                              <p:cond delay="2500"/>
                            </p:stCondLst>
                            <p:childTnLst>
                              <p:par>
                                <p:cTn id="149" presetID="22" presetClass="entr" presetSubtype="8" fill="hold" grpId="0" nodeType="afterEffect">
                                  <p:stCondLst>
                                    <p:cond delay="0"/>
                                  </p:stCondLst>
                                  <p:childTnLst>
                                    <p:set>
                                      <p:cBhvr>
                                        <p:cTn id="150" dur="1" fill="hold">
                                          <p:stCondLst>
                                            <p:cond delay="0"/>
                                          </p:stCondLst>
                                        </p:cTn>
                                        <p:tgtEl>
                                          <p:spTgt spid="187"/>
                                        </p:tgtEl>
                                        <p:attrNameLst>
                                          <p:attrName>style.visibility</p:attrName>
                                        </p:attrNameLst>
                                      </p:cBhvr>
                                      <p:to>
                                        <p:strVal val="visible"/>
                                      </p:to>
                                    </p:set>
                                    <p:animEffect transition="in" filter="wipe(left)">
                                      <p:cBhvr>
                                        <p:cTn id="151" dur="5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4" grpId="0"/>
      <p:bldP spid="187" grpId="0"/>
      <p:bldP spid="7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auto">
          <a:xfrm>
            <a:off x="2396982" y="1793536"/>
            <a:ext cx="4369417" cy="2730034"/>
          </a:xfrm>
          <a:prstGeom prst="roundRect">
            <a:avLst>
              <a:gd name="adj" fmla="val 9694"/>
            </a:avLst>
          </a:prstGeom>
          <a:noFill/>
          <a:ln w="19050">
            <a:solidFill>
              <a:schemeClr val="accent1"/>
            </a:solidFill>
            <a:prstDash val="sysDot"/>
            <a:round/>
          </a:ln>
          <a:extLst>
            <a:ext uri="{909E8E84-426E-40DD-AFC4-6F175D3DCCD1}">
              <a14:hiddenFill xmlns:a14="http://schemas.microsoft.com/office/drawing/2010/main">
                <a:solidFill>
                  <a:srgbClr val="FFFFFF"/>
                </a:solidFill>
              </a14:hiddenFill>
            </a:ext>
          </a:extLst>
        </p:spPr>
        <p:txBody>
          <a:bodyPr wrap="none" lIns="87313" tIns="44450" rIns="87313" bIns="44450" anchor="ctr"/>
          <a:lstStyle/>
          <a:p>
            <a:pPr marL="0" marR="0" lvl="0" indent="0" defTabSz="914400" eaLnBrk="1" fontAlgn="auto" latinLnBrk="0" hangingPunct="1">
              <a:spcBef>
                <a:spcPts val="0"/>
              </a:spcBef>
              <a:spcAft>
                <a:spcPts val="0"/>
              </a:spcAft>
              <a:buClrTx/>
              <a:buSzTx/>
              <a:buFontTx/>
              <a:buNone/>
              <a:defRPr/>
            </a:pPr>
            <a:endParaRPr kumimoji="0" lang="zh-CN" altLang="en-US" sz="14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 name="AutoShape 51"/>
          <p:cNvSpPr>
            <a:spLocks noChangeArrowheads="1"/>
          </p:cNvSpPr>
          <p:nvPr/>
        </p:nvSpPr>
        <p:spPr bwMode="auto">
          <a:xfrm rot="16200000">
            <a:off x="4477561" y="4391024"/>
            <a:ext cx="208259" cy="259236"/>
          </a:xfrm>
          <a:prstGeom prst="triangle">
            <a:avLst>
              <a:gd name="adj" fmla="val 50000"/>
            </a:avLst>
          </a:prstGeom>
          <a:solidFill>
            <a:schemeClr val="accent1"/>
          </a:solidFill>
          <a:ln w="19050">
            <a:solidFill>
              <a:schemeClr val="accent1"/>
            </a:solidFill>
            <a:miter lim="800000"/>
          </a:ln>
        </p:spPr>
        <p:txBody>
          <a:bodyPr vert="eaVert" wrap="none" lIns="87313" tIns="44450" rIns="87313" bIns="44450" anchor="ctr"/>
          <a:lstStyle/>
          <a:p>
            <a:pPr marL="0" marR="0" lvl="0" indent="0" defTabSz="914400" eaLnBrk="1" fontAlgn="auto" latinLnBrk="0" hangingPunct="1">
              <a:spcBef>
                <a:spcPts val="0"/>
              </a:spcBef>
              <a:spcAft>
                <a:spcPts val="0"/>
              </a:spcAft>
              <a:buClrTx/>
              <a:buSzTx/>
              <a:buFontTx/>
              <a:buNone/>
              <a:defRPr/>
            </a:pPr>
            <a:endParaRPr kumimoji="0" lang="zh-CN" altLang="en-US" sz="14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 name="AutoShape 52"/>
          <p:cNvSpPr>
            <a:spLocks noChangeArrowheads="1"/>
          </p:cNvSpPr>
          <p:nvPr/>
        </p:nvSpPr>
        <p:spPr bwMode="auto">
          <a:xfrm rot="5400000">
            <a:off x="6277443" y="1657872"/>
            <a:ext cx="208260" cy="259236"/>
          </a:xfrm>
          <a:prstGeom prst="triangle">
            <a:avLst>
              <a:gd name="adj" fmla="val 50000"/>
            </a:avLst>
          </a:prstGeom>
          <a:solidFill>
            <a:schemeClr val="accent1"/>
          </a:solidFill>
          <a:ln w="19050">
            <a:solidFill>
              <a:schemeClr val="accent1"/>
            </a:solidFill>
            <a:miter lim="800000"/>
          </a:ln>
        </p:spPr>
        <p:txBody>
          <a:bodyPr rot="10800000" vert="eaVert" wrap="none" lIns="87313" tIns="44450" rIns="87313" bIns="44450" anchor="ctr"/>
          <a:lstStyle/>
          <a:p>
            <a:pPr marL="0" marR="0" lvl="0" indent="0" defTabSz="914400" eaLnBrk="1" fontAlgn="auto" latinLnBrk="0" hangingPunct="1">
              <a:spcBef>
                <a:spcPts val="0"/>
              </a:spcBef>
              <a:spcAft>
                <a:spcPts val="0"/>
              </a:spcAft>
              <a:buClrTx/>
              <a:buSzTx/>
              <a:buFontTx/>
              <a:buNone/>
              <a:defRPr/>
            </a:pPr>
            <a:endParaRPr kumimoji="0" lang="zh-CN" altLang="en-US" sz="14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5" name="组合 4"/>
          <p:cNvGrpSpPr/>
          <p:nvPr/>
        </p:nvGrpSpPr>
        <p:grpSpPr>
          <a:xfrm>
            <a:off x="3182752" y="994088"/>
            <a:ext cx="2689079" cy="1166254"/>
            <a:chOff x="3015484" y="947682"/>
            <a:chExt cx="2689079" cy="1165894"/>
          </a:xfrm>
        </p:grpSpPr>
        <p:pic>
          <p:nvPicPr>
            <p:cNvPr id="6" name="Picture 8" descr="阴影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5484" y="1972540"/>
              <a:ext cx="2689079" cy="14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9"/>
            <p:cNvSpPr>
              <a:spLocks noChangeArrowheads="1"/>
            </p:cNvSpPr>
            <p:nvPr/>
          </p:nvSpPr>
          <p:spPr bwMode="auto">
            <a:xfrm>
              <a:off x="3034288" y="1378848"/>
              <a:ext cx="2621919" cy="674285"/>
            </a:xfrm>
            <a:prstGeom prst="roundRect">
              <a:avLst>
                <a:gd name="adj" fmla="val 5630"/>
              </a:avLst>
            </a:prstGeom>
            <a:gradFill rotWithShape="1">
              <a:gsLst>
                <a:gs pos="0">
                  <a:srgbClr val="FFFFFF"/>
                </a:gs>
                <a:gs pos="100000">
                  <a:srgbClr val="D8D8D8"/>
                </a:gs>
              </a:gsLst>
              <a:lin ang="5400000" scaled="1"/>
            </a:gradFill>
            <a:ln w="6350">
              <a:solidFill>
                <a:srgbClr val="C0C0C0"/>
              </a:solidFill>
              <a:round/>
            </a:ln>
          </p:spPr>
          <p:txBody>
            <a:bodyPr wrap="none" anchor="ctr"/>
            <a:lstStyle/>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r>
                <a:rPr kumimoji="0" lang="zh-CN" altLang="en-US" sz="1000" b="0" i="0" u="none" strike="noStrike" kern="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ea"/>
                  <a:sym typeface="+mn-lt"/>
                </a:rPr>
                <a:t>单击此处添加文字内容 单击此处添加文</a:t>
              </a:r>
              <a:endParaRPr kumimoji="0" lang="en-US" altLang="zh-CN" sz="1000" b="0" i="0" u="none" strike="noStrike" kern="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ea"/>
                <a:sym typeface="+mn-lt"/>
              </a:endParaRPr>
            </a:p>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r>
                <a:rPr kumimoji="0" lang="zh-CN" altLang="en-US" sz="1000" b="0" i="0" u="none" strike="noStrike" kern="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ea"/>
                  <a:sym typeface="+mn-lt"/>
                </a:rPr>
                <a:t>字内容单击此处添加文字内容   单击</a:t>
              </a:r>
            </a:p>
          </p:txBody>
        </p:sp>
        <p:sp>
          <p:nvSpPr>
            <p:cNvPr id="8" name="Oval 8"/>
            <p:cNvSpPr>
              <a:spLocks noChangeAspect="1" noChangeArrowheads="1"/>
            </p:cNvSpPr>
            <p:nvPr/>
          </p:nvSpPr>
          <p:spPr bwMode="auto">
            <a:xfrm>
              <a:off x="3132342" y="1329150"/>
              <a:ext cx="482207" cy="233716"/>
            </a:xfrm>
            <a:prstGeom prst="ellipse">
              <a:avLst/>
            </a:prstGeom>
            <a:gradFill rotWithShape="1">
              <a:gsLst>
                <a:gs pos="0">
                  <a:srgbClr val="000000">
                    <a:alpha val="59998"/>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p>
              <a:pPr marL="0" marR="0" lvl="0" indent="0" defTabSz="914400" eaLnBrk="1" fontAlgn="auto" latinLnBrk="0" hangingPunct="1">
                <a:spcBef>
                  <a:spcPts val="0"/>
                </a:spcBef>
                <a:spcAft>
                  <a:spcPts val="0"/>
                </a:spcAft>
                <a:buClrTx/>
                <a:buSzTx/>
                <a:buFontTx/>
                <a:buNone/>
                <a:defRPr/>
              </a:pPr>
              <a:endParaRPr kumimoji="0" lang="zh-CN" altLang="en-US" sz="12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 name="Arc 9"/>
            <p:cNvSpPr/>
            <p:nvPr/>
          </p:nvSpPr>
          <p:spPr bwMode="auto">
            <a:xfrm>
              <a:off x="3141744" y="1229753"/>
              <a:ext cx="466090" cy="256550"/>
            </a:xfrm>
            <a:custGeom>
              <a:avLst/>
              <a:gdLst>
                <a:gd name="T0" fmla="*/ 550850 w 43195"/>
                <a:gd name="T1" fmla="*/ 33244 h 23732"/>
                <a:gd name="T2" fmla="*/ 275463 w 43195"/>
                <a:gd name="T3" fmla="*/ 303212 h 23732"/>
                <a:gd name="T4" fmla="*/ 0 w 43195"/>
                <a:gd name="T5" fmla="*/ 27240 h 23732"/>
                <a:gd name="T6" fmla="*/ 1339 w 43195"/>
                <a:gd name="T7" fmla="*/ 0 h 23732"/>
                <a:gd name="T8" fmla="*/ 550850 w 43195"/>
                <a:gd name="T9" fmla="*/ 33244 h 23732"/>
                <a:gd name="T10" fmla="*/ 275463 w 43195"/>
                <a:gd name="T11" fmla="*/ 303212 h 23732"/>
                <a:gd name="T12" fmla="*/ 0 w 43195"/>
                <a:gd name="T13" fmla="*/ 27240 h 23732"/>
                <a:gd name="T14" fmla="*/ 1339 w 43195"/>
                <a:gd name="T15" fmla="*/ 0 h 23732"/>
                <a:gd name="T16" fmla="*/ 275463 w 43195"/>
                <a:gd name="T17" fmla="*/ 27240 h 23732"/>
                <a:gd name="T18" fmla="*/ 550850 w 43195"/>
                <a:gd name="T19" fmla="*/ 33244 h 23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95"/>
                <a:gd name="T31" fmla="*/ 0 h 23732"/>
                <a:gd name="T32" fmla="*/ 43195 w 43195"/>
                <a:gd name="T33" fmla="*/ 23732 h 23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95" h="23732" fill="none" extrusionOk="0">
                  <a:moveTo>
                    <a:pt x="43194" y="2602"/>
                  </a:moveTo>
                  <a:cubicBezTo>
                    <a:pt x="42938" y="14346"/>
                    <a:pt x="33345" y="23731"/>
                    <a:pt x="21600" y="23732"/>
                  </a:cubicBezTo>
                  <a:cubicBezTo>
                    <a:pt x="9670" y="23732"/>
                    <a:pt x="0" y="14061"/>
                    <a:pt x="0" y="2132"/>
                  </a:cubicBezTo>
                  <a:cubicBezTo>
                    <a:pt x="-1" y="1420"/>
                    <a:pt x="35" y="708"/>
                    <a:pt x="105" y="0"/>
                  </a:cubicBezTo>
                </a:path>
                <a:path w="43195" h="23732" stroke="0" extrusionOk="0">
                  <a:moveTo>
                    <a:pt x="43194" y="2602"/>
                  </a:moveTo>
                  <a:cubicBezTo>
                    <a:pt x="42938" y="14346"/>
                    <a:pt x="33345" y="23731"/>
                    <a:pt x="21600" y="23732"/>
                  </a:cubicBezTo>
                  <a:cubicBezTo>
                    <a:pt x="9670" y="23732"/>
                    <a:pt x="0" y="14061"/>
                    <a:pt x="0" y="2132"/>
                  </a:cubicBezTo>
                  <a:cubicBezTo>
                    <a:pt x="-1" y="1420"/>
                    <a:pt x="35" y="708"/>
                    <a:pt x="105" y="0"/>
                  </a:cubicBezTo>
                  <a:lnTo>
                    <a:pt x="21600" y="2132"/>
                  </a:lnTo>
                  <a:lnTo>
                    <a:pt x="43194" y="2602"/>
                  </a:lnTo>
                  <a:close/>
                </a:path>
              </a:pathLst>
            </a:custGeom>
            <a:solidFill>
              <a:schemeClr val="accent2"/>
            </a:solidFill>
            <a:ln>
              <a:solidFill>
                <a:schemeClr val="bg1"/>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spcBef>
                  <a:spcPts val="0"/>
                </a:spcBef>
                <a:spcAft>
                  <a:spcPts val="0"/>
                </a:spcAft>
                <a:buClrTx/>
                <a:buSzTx/>
                <a:buFontTx/>
                <a:buNone/>
                <a:defRPr/>
              </a:pPr>
              <a:endParaRPr kumimoji="0" lang="zh-CN" altLang="en-US" sz="16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 name="Oval 10"/>
            <p:cNvSpPr>
              <a:spLocks noChangeAspect="1" noChangeArrowheads="1"/>
            </p:cNvSpPr>
            <p:nvPr/>
          </p:nvSpPr>
          <p:spPr bwMode="auto">
            <a:xfrm>
              <a:off x="3132342" y="1134386"/>
              <a:ext cx="482207" cy="235060"/>
            </a:xfrm>
            <a:prstGeom prst="ellipse">
              <a:avLst/>
            </a:prstGeom>
            <a:solidFill>
              <a:schemeClr val="accent2"/>
            </a:solidFill>
            <a:ln>
              <a:solidFill>
                <a:schemeClr val="bg1"/>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spcBef>
                  <a:spcPts val="0"/>
                </a:spcBef>
                <a:spcAft>
                  <a:spcPts val="0"/>
                </a:spcAft>
                <a:buClrTx/>
                <a:buSzTx/>
                <a:buFontTx/>
                <a:buNone/>
                <a:defRPr/>
              </a:pPr>
              <a:endParaRPr kumimoji="0" lang="zh-CN" altLang="en-US" sz="16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1" name="Group 10"/>
            <p:cNvGrpSpPr/>
            <p:nvPr/>
          </p:nvGrpSpPr>
          <p:grpSpPr bwMode="auto">
            <a:xfrm>
              <a:off x="3321732" y="947682"/>
              <a:ext cx="108799" cy="300876"/>
              <a:chOff x="0" y="0"/>
              <a:chExt cx="203" cy="567"/>
            </a:xfrm>
          </p:grpSpPr>
          <p:grpSp>
            <p:nvGrpSpPr>
              <p:cNvPr id="13" name="Group 11"/>
              <p:cNvGrpSpPr/>
              <p:nvPr/>
            </p:nvGrpSpPr>
            <p:grpSpPr bwMode="auto">
              <a:xfrm>
                <a:off x="47" y="245"/>
                <a:ext cx="108" cy="322"/>
                <a:chOff x="0" y="0"/>
                <a:chExt cx="567" cy="1701"/>
              </a:xfrm>
            </p:grpSpPr>
            <p:sp>
              <p:nvSpPr>
                <p:cNvPr id="16" name="AutoShape 13"/>
                <p:cNvSpPr>
                  <a:spLocks noChangeArrowheads="1"/>
                </p:cNvSpPr>
                <p:nvPr/>
              </p:nvSpPr>
              <p:spPr bwMode="auto">
                <a:xfrm rot="5400000">
                  <a:off x="-726" y="726"/>
                  <a:ext cx="1701" cy="250"/>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7" name="AutoShape 14"/>
                <p:cNvSpPr>
                  <a:spLocks noChangeArrowheads="1"/>
                </p:cNvSpPr>
                <p:nvPr/>
              </p:nvSpPr>
              <p:spPr bwMode="auto">
                <a:xfrm rot="5400000">
                  <a:off x="-409" y="726"/>
                  <a:ext cx="1701" cy="250"/>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4" name="AutoShape 15"/>
              <p:cNvSpPr>
                <a:spLocks noChangeArrowheads="1"/>
              </p:cNvSpPr>
              <p:nvPr/>
            </p:nvSpPr>
            <p:spPr bwMode="auto">
              <a:xfrm rot="10800000">
                <a:off x="0" y="125"/>
                <a:ext cx="203" cy="206"/>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 name="AutoShape 16"/>
              <p:cNvSpPr>
                <a:spLocks noChangeArrowheads="1"/>
              </p:cNvSpPr>
              <p:nvPr/>
            </p:nvSpPr>
            <p:spPr bwMode="auto">
              <a:xfrm rot="8100000">
                <a:off x="49" y="0"/>
                <a:ext cx="105" cy="10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2" name="AutoShape 19"/>
            <p:cNvSpPr>
              <a:spLocks noChangeArrowheads="1"/>
            </p:cNvSpPr>
            <p:nvPr/>
          </p:nvSpPr>
          <p:spPr bwMode="auto">
            <a:xfrm>
              <a:off x="3750212" y="1201546"/>
              <a:ext cx="1681682" cy="253865"/>
            </a:xfrm>
            <a:prstGeom prst="roundRect">
              <a:avLst>
                <a:gd name="adj" fmla="val 5630"/>
              </a:avLst>
            </a:prstGeom>
            <a:solidFill>
              <a:schemeClr val="accent2"/>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auto" latinLnBrk="0" hangingPunct="1">
                <a:spcBef>
                  <a:spcPts val="0"/>
                </a:spcBef>
                <a:spcAft>
                  <a:spcPts val="0"/>
                </a:spcAft>
                <a:buClrTx/>
                <a:buSzTx/>
                <a:buFontTx/>
                <a:buNone/>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ea"/>
                  <a:sym typeface="+mn-lt"/>
                </a:rPr>
                <a:t>此处添加文字内容</a:t>
              </a:r>
            </a:p>
          </p:txBody>
        </p:sp>
      </p:grpSp>
      <p:grpSp>
        <p:nvGrpSpPr>
          <p:cNvPr id="18" name="组合 17"/>
          <p:cNvGrpSpPr/>
          <p:nvPr/>
        </p:nvGrpSpPr>
        <p:grpSpPr>
          <a:xfrm>
            <a:off x="1570916" y="2077039"/>
            <a:ext cx="2689079" cy="1166254"/>
            <a:chOff x="1403648" y="2030298"/>
            <a:chExt cx="2689079" cy="1165894"/>
          </a:xfrm>
        </p:grpSpPr>
        <p:pic>
          <p:nvPicPr>
            <p:cNvPr id="19" name="Picture 21" descr="阴影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3055156"/>
              <a:ext cx="2689079" cy="14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AutoShape 22"/>
            <p:cNvSpPr>
              <a:spLocks noChangeArrowheads="1"/>
            </p:cNvSpPr>
            <p:nvPr/>
          </p:nvSpPr>
          <p:spPr bwMode="auto">
            <a:xfrm>
              <a:off x="1422453" y="2461464"/>
              <a:ext cx="2621919" cy="674285"/>
            </a:xfrm>
            <a:prstGeom prst="roundRect">
              <a:avLst>
                <a:gd name="adj" fmla="val 5630"/>
              </a:avLst>
            </a:prstGeom>
            <a:gradFill rotWithShape="1">
              <a:gsLst>
                <a:gs pos="0">
                  <a:srgbClr val="FFFFFF"/>
                </a:gs>
                <a:gs pos="100000">
                  <a:srgbClr val="D8D8D8"/>
                </a:gs>
              </a:gsLst>
              <a:lin ang="5400000" scaled="1"/>
            </a:gradFill>
            <a:ln w="6350">
              <a:solidFill>
                <a:srgbClr val="C0C0C0"/>
              </a:solidFill>
              <a:round/>
            </a:ln>
          </p:spPr>
          <p:txBody>
            <a:bodyPr wrap="none" anchor="ctr"/>
            <a:lstStyle/>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r>
                <a:rPr kumimoji="0" lang="zh-CN" altLang="en-US" sz="1000" b="0" i="0" u="none" strike="noStrike" kern="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ea"/>
                  <a:sym typeface="+mn-lt"/>
                </a:rPr>
                <a:t>单击此处添加文字内容 单击此处添加</a:t>
              </a:r>
              <a:endParaRPr kumimoji="0" lang="en-US" altLang="zh-CN" sz="1000" b="0" i="0" u="none" strike="noStrike" kern="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ea"/>
                <a:sym typeface="+mn-lt"/>
              </a:endParaRPr>
            </a:p>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r>
                <a:rPr kumimoji="0" lang="zh-CN" altLang="en-US" sz="1000" b="0" i="0" u="none" strike="noStrike" kern="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ea"/>
                  <a:sym typeface="+mn-lt"/>
                </a:rPr>
                <a:t>文字内容单击此处添加文字</a:t>
              </a:r>
            </a:p>
          </p:txBody>
        </p:sp>
        <p:sp>
          <p:nvSpPr>
            <p:cNvPr id="21" name="Oval 8"/>
            <p:cNvSpPr>
              <a:spLocks noChangeAspect="1" noChangeArrowheads="1"/>
            </p:cNvSpPr>
            <p:nvPr/>
          </p:nvSpPr>
          <p:spPr bwMode="auto">
            <a:xfrm>
              <a:off x="1520507" y="2411766"/>
              <a:ext cx="482207" cy="233716"/>
            </a:xfrm>
            <a:prstGeom prst="ellipse">
              <a:avLst/>
            </a:prstGeom>
            <a:gradFill rotWithShape="1">
              <a:gsLst>
                <a:gs pos="0">
                  <a:srgbClr val="000000">
                    <a:alpha val="59998"/>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p>
              <a:pPr marL="0" marR="0" lvl="0" indent="0" defTabSz="914400" eaLnBrk="1" fontAlgn="auto" latinLnBrk="0" hangingPunct="1">
                <a:spcBef>
                  <a:spcPts val="0"/>
                </a:spcBef>
                <a:spcAft>
                  <a:spcPts val="0"/>
                </a:spcAft>
                <a:buClrTx/>
                <a:buSzTx/>
                <a:buFontTx/>
                <a:buNone/>
                <a:defRPr/>
              </a:pPr>
              <a:endParaRPr kumimoji="0" lang="zh-CN" altLang="en-US" sz="12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2" name="Arc 9"/>
            <p:cNvSpPr/>
            <p:nvPr/>
          </p:nvSpPr>
          <p:spPr bwMode="auto">
            <a:xfrm>
              <a:off x="1529908" y="2312369"/>
              <a:ext cx="466090" cy="256550"/>
            </a:xfrm>
            <a:custGeom>
              <a:avLst/>
              <a:gdLst>
                <a:gd name="T0" fmla="*/ 550850 w 43195"/>
                <a:gd name="T1" fmla="*/ 33244 h 23732"/>
                <a:gd name="T2" fmla="*/ 275463 w 43195"/>
                <a:gd name="T3" fmla="*/ 303212 h 23732"/>
                <a:gd name="T4" fmla="*/ 0 w 43195"/>
                <a:gd name="T5" fmla="*/ 27240 h 23732"/>
                <a:gd name="T6" fmla="*/ 1339 w 43195"/>
                <a:gd name="T7" fmla="*/ 0 h 23732"/>
                <a:gd name="T8" fmla="*/ 550850 w 43195"/>
                <a:gd name="T9" fmla="*/ 33244 h 23732"/>
                <a:gd name="T10" fmla="*/ 275463 w 43195"/>
                <a:gd name="T11" fmla="*/ 303212 h 23732"/>
                <a:gd name="T12" fmla="*/ 0 w 43195"/>
                <a:gd name="T13" fmla="*/ 27240 h 23732"/>
                <a:gd name="T14" fmla="*/ 1339 w 43195"/>
                <a:gd name="T15" fmla="*/ 0 h 23732"/>
                <a:gd name="T16" fmla="*/ 275463 w 43195"/>
                <a:gd name="T17" fmla="*/ 27240 h 23732"/>
                <a:gd name="T18" fmla="*/ 550850 w 43195"/>
                <a:gd name="T19" fmla="*/ 33244 h 23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95"/>
                <a:gd name="T31" fmla="*/ 0 h 23732"/>
                <a:gd name="T32" fmla="*/ 43195 w 43195"/>
                <a:gd name="T33" fmla="*/ 23732 h 23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95" h="23732" fill="none" extrusionOk="0">
                  <a:moveTo>
                    <a:pt x="43194" y="2602"/>
                  </a:moveTo>
                  <a:cubicBezTo>
                    <a:pt x="42938" y="14346"/>
                    <a:pt x="33345" y="23731"/>
                    <a:pt x="21600" y="23732"/>
                  </a:cubicBezTo>
                  <a:cubicBezTo>
                    <a:pt x="9670" y="23732"/>
                    <a:pt x="0" y="14061"/>
                    <a:pt x="0" y="2132"/>
                  </a:cubicBezTo>
                  <a:cubicBezTo>
                    <a:pt x="-1" y="1420"/>
                    <a:pt x="35" y="708"/>
                    <a:pt x="105" y="0"/>
                  </a:cubicBezTo>
                </a:path>
                <a:path w="43195" h="23732" stroke="0" extrusionOk="0">
                  <a:moveTo>
                    <a:pt x="43194" y="2602"/>
                  </a:moveTo>
                  <a:cubicBezTo>
                    <a:pt x="42938" y="14346"/>
                    <a:pt x="33345" y="23731"/>
                    <a:pt x="21600" y="23732"/>
                  </a:cubicBezTo>
                  <a:cubicBezTo>
                    <a:pt x="9670" y="23732"/>
                    <a:pt x="0" y="14061"/>
                    <a:pt x="0" y="2132"/>
                  </a:cubicBezTo>
                  <a:cubicBezTo>
                    <a:pt x="-1" y="1420"/>
                    <a:pt x="35" y="708"/>
                    <a:pt x="105" y="0"/>
                  </a:cubicBezTo>
                  <a:lnTo>
                    <a:pt x="21600" y="2132"/>
                  </a:lnTo>
                  <a:lnTo>
                    <a:pt x="43194" y="260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lIns="87313" tIns="44450" rIns="87313" bIns="44450" anchor="ctr"/>
            <a:lstStyle/>
            <a:p>
              <a:pPr marL="0" marR="0" lvl="0" indent="0" defTabSz="914400" eaLnBrk="1" fontAlgn="auto" latinLnBrk="0" hangingPunct="1">
                <a:spcBef>
                  <a:spcPts val="0"/>
                </a:spcBef>
                <a:spcAft>
                  <a:spcPts val="0"/>
                </a:spcAft>
                <a:buClrTx/>
                <a:buSzTx/>
                <a:buFontTx/>
                <a:buNone/>
                <a:defRPr/>
              </a:pPr>
              <a:endParaRPr kumimoji="0" lang="zh-CN" altLang="en-US" sz="16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3" name="Oval 10"/>
            <p:cNvSpPr>
              <a:spLocks noChangeAspect="1" noChangeArrowheads="1"/>
            </p:cNvSpPr>
            <p:nvPr/>
          </p:nvSpPr>
          <p:spPr bwMode="auto">
            <a:xfrm>
              <a:off x="1520507" y="2217002"/>
              <a:ext cx="482207" cy="235060"/>
            </a:xfrm>
            <a:prstGeom prst="ellipse">
              <a:avLst/>
            </a:prstGeom>
            <a:solidFill>
              <a:schemeClr val="accent1"/>
            </a:solidFill>
            <a:ln>
              <a:solidFill>
                <a:schemeClr val="bg1"/>
              </a:solidFill>
            </a:ln>
          </p:spPr>
          <p:txBody>
            <a:bodyPr vert="eaVert" wrap="none" anchor="ctr"/>
            <a:lstStyle/>
            <a:p>
              <a:pPr marL="0" marR="0" lvl="0" indent="0" defTabSz="914400" eaLnBrk="1" fontAlgn="auto" latinLnBrk="0" hangingPunct="1">
                <a:spcBef>
                  <a:spcPts val="0"/>
                </a:spcBef>
                <a:spcAft>
                  <a:spcPts val="0"/>
                </a:spcAft>
                <a:buClrTx/>
                <a:buSzTx/>
                <a:buFontTx/>
                <a:buNone/>
                <a:defRPr/>
              </a:pPr>
              <a:endParaRPr kumimoji="0" lang="zh-CN" altLang="en-US" sz="12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24" name="Group 22"/>
            <p:cNvGrpSpPr/>
            <p:nvPr/>
          </p:nvGrpSpPr>
          <p:grpSpPr bwMode="auto">
            <a:xfrm>
              <a:off x="1709897" y="2030298"/>
              <a:ext cx="108799" cy="300876"/>
              <a:chOff x="0" y="0"/>
              <a:chExt cx="203" cy="567"/>
            </a:xfrm>
          </p:grpSpPr>
          <p:grpSp>
            <p:nvGrpSpPr>
              <p:cNvPr id="26" name="Group 23"/>
              <p:cNvGrpSpPr/>
              <p:nvPr/>
            </p:nvGrpSpPr>
            <p:grpSpPr bwMode="auto">
              <a:xfrm>
                <a:off x="47" y="245"/>
                <a:ext cx="108" cy="322"/>
                <a:chOff x="0" y="0"/>
                <a:chExt cx="567" cy="1701"/>
              </a:xfrm>
            </p:grpSpPr>
            <p:sp>
              <p:nvSpPr>
                <p:cNvPr id="29" name="AutoShape 13"/>
                <p:cNvSpPr>
                  <a:spLocks noChangeArrowheads="1"/>
                </p:cNvSpPr>
                <p:nvPr/>
              </p:nvSpPr>
              <p:spPr bwMode="auto">
                <a:xfrm rot="5400000">
                  <a:off x="-726" y="726"/>
                  <a:ext cx="1701" cy="250"/>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0" name="AutoShape 14"/>
                <p:cNvSpPr>
                  <a:spLocks noChangeArrowheads="1"/>
                </p:cNvSpPr>
                <p:nvPr/>
              </p:nvSpPr>
              <p:spPr bwMode="auto">
                <a:xfrm rot="5400000">
                  <a:off x="-409" y="726"/>
                  <a:ext cx="1701" cy="250"/>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27" name="AutoShape 15"/>
              <p:cNvSpPr>
                <a:spLocks noChangeArrowheads="1"/>
              </p:cNvSpPr>
              <p:nvPr/>
            </p:nvSpPr>
            <p:spPr bwMode="auto">
              <a:xfrm rot="10800000">
                <a:off x="0" y="125"/>
                <a:ext cx="203" cy="206"/>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8" name="AutoShape 16"/>
              <p:cNvSpPr>
                <a:spLocks noChangeArrowheads="1"/>
              </p:cNvSpPr>
              <p:nvPr/>
            </p:nvSpPr>
            <p:spPr bwMode="auto">
              <a:xfrm rot="8100000">
                <a:off x="49" y="0"/>
                <a:ext cx="105" cy="10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25" name="AutoShape 32"/>
            <p:cNvSpPr>
              <a:spLocks noChangeArrowheads="1"/>
            </p:cNvSpPr>
            <p:nvPr/>
          </p:nvSpPr>
          <p:spPr bwMode="auto">
            <a:xfrm>
              <a:off x="2138377" y="2284162"/>
              <a:ext cx="1681682" cy="253865"/>
            </a:xfrm>
            <a:prstGeom prst="roundRect">
              <a:avLst>
                <a:gd name="adj" fmla="val 5630"/>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sym typeface="+mn-lt"/>
                </a:rPr>
                <a:t>此处添加文字内容</a:t>
              </a:r>
              <a:endParaRPr kumimoji="0" lang="zh-CN" altLang="en-US" sz="1200" b="0" i="0" u="none" strike="noStrike" kern="0" cap="none" spc="0" normalizeH="0" baseline="0" noProof="0" dirty="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31" name="组合 30"/>
          <p:cNvGrpSpPr/>
          <p:nvPr/>
        </p:nvGrpSpPr>
        <p:grpSpPr>
          <a:xfrm>
            <a:off x="1570916" y="3295694"/>
            <a:ext cx="2689079" cy="1166254"/>
            <a:chOff x="1403648" y="3248577"/>
            <a:chExt cx="2689079" cy="1165894"/>
          </a:xfrm>
        </p:grpSpPr>
        <p:pic>
          <p:nvPicPr>
            <p:cNvPr id="32" name="Picture 34" descr="阴影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4273436"/>
              <a:ext cx="2689079" cy="14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AutoShape 35"/>
            <p:cNvSpPr>
              <a:spLocks noChangeArrowheads="1"/>
            </p:cNvSpPr>
            <p:nvPr/>
          </p:nvSpPr>
          <p:spPr bwMode="auto">
            <a:xfrm>
              <a:off x="1422453" y="3679743"/>
              <a:ext cx="2621919" cy="674285"/>
            </a:xfrm>
            <a:prstGeom prst="roundRect">
              <a:avLst>
                <a:gd name="adj" fmla="val 5630"/>
              </a:avLst>
            </a:prstGeom>
            <a:gradFill rotWithShape="1">
              <a:gsLst>
                <a:gs pos="0">
                  <a:srgbClr val="FFFFFF"/>
                </a:gs>
                <a:gs pos="100000">
                  <a:srgbClr val="D8D8D8"/>
                </a:gs>
              </a:gsLst>
              <a:lin ang="5400000" scaled="1"/>
            </a:gradFill>
            <a:ln w="6350">
              <a:solidFill>
                <a:srgbClr val="C0C0C0"/>
              </a:solidFill>
              <a:round/>
            </a:ln>
          </p:spPr>
          <p:txBody>
            <a:bodyPr wrap="none" anchor="ctr"/>
            <a:lstStyle/>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r>
                <a:rPr kumimoji="0" lang="zh-CN" altLang="en-US" sz="1000" b="0" i="0" u="none" strike="noStrike" kern="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ea"/>
                  <a:sym typeface="+mn-lt"/>
                </a:rPr>
                <a:t>单击此处添加文字内容 单击此处添加</a:t>
              </a:r>
              <a:endParaRPr kumimoji="0" lang="en-US" altLang="zh-CN" sz="1000" b="0" i="0" u="none" strike="noStrike" kern="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ea"/>
                <a:sym typeface="+mn-lt"/>
              </a:endParaRPr>
            </a:p>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r>
                <a:rPr kumimoji="0" lang="zh-CN" altLang="en-US" sz="1000" b="0" i="0" u="none" strike="noStrike" kern="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ea"/>
                  <a:sym typeface="+mn-lt"/>
                </a:rPr>
                <a:t>文字内容单击此处添加文字</a:t>
              </a:r>
            </a:p>
          </p:txBody>
        </p:sp>
        <p:sp>
          <p:nvSpPr>
            <p:cNvPr id="34" name="Oval 8"/>
            <p:cNvSpPr>
              <a:spLocks noChangeAspect="1" noChangeArrowheads="1"/>
            </p:cNvSpPr>
            <p:nvPr/>
          </p:nvSpPr>
          <p:spPr bwMode="auto">
            <a:xfrm>
              <a:off x="1520507" y="3630044"/>
              <a:ext cx="482207" cy="233716"/>
            </a:xfrm>
            <a:prstGeom prst="ellipse">
              <a:avLst/>
            </a:prstGeom>
            <a:gradFill rotWithShape="1">
              <a:gsLst>
                <a:gs pos="0">
                  <a:srgbClr val="000000">
                    <a:alpha val="59998"/>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p>
              <a:pPr marL="0" marR="0" lvl="0" indent="0" defTabSz="914400" eaLnBrk="1" fontAlgn="auto" latinLnBrk="0" hangingPunct="1">
                <a:spcBef>
                  <a:spcPts val="0"/>
                </a:spcBef>
                <a:spcAft>
                  <a:spcPts val="0"/>
                </a:spcAft>
                <a:buClrTx/>
                <a:buSzTx/>
                <a:buFontTx/>
                <a:buNone/>
                <a:defRPr/>
              </a:pPr>
              <a:endParaRPr kumimoji="0" lang="zh-CN" altLang="en-US" sz="12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5" name="Arc 9"/>
            <p:cNvSpPr/>
            <p:nvPr/>
          </p:nvSpPr>
          <p:spPr bwMode="auto">
            <a:xfrm>
              <a:off x="1529908" y="3530648"/>
              <a:ext cx="466090" cy="256551"/>
            </a:xfrm>
            <a:custGeom>
              <a:avLst/>
              <a:gdLst>
                <a:gd name="T0" fmla="*/ 550850 w 43195"/>
                <a:gd name="T1" fmla="*/ 33245 h 23732"/>
                <a:gd name="T2" fmla="*/ 275463 w 43195"/>
                <a:gd name="T3" fmla="*/ 303213 h 23732"/>
                <a:gd name="T4" fmla="*/ 0 w 43195"/>
                <a:gd name="T5" fmla="*/ 27240 h 23732"/>
                <a:gd name="T6" fmla="*/ 1339 w 43195"/>
                <a:gd name="T7" fmla="*/ 0 h 23732"/>
                <a:gd name="T8" fmla="*/ 550850 w 43195"/>
                <a:gd name="T9" fmla="*/ 33245 h 23732"/>
                <a:gd name="T10" fmla="*/ 275463 w 43195"/>
                <a:gd name="T11" fmla="*/ 303213 h 23732"/>
                <a:gd name="T12" fmla="*/ 0 w 43195"/>
                <a:gd name="T13" fmla="*/ 27240 h 23732"/>
                <a:gd name="T14" fmla="*/ 1339 w 43195"/>
                <a:gd name="T15" fmla="*/ 0 h 23732"/>
                <a:gd name="T16" fmla="*/ 275463 w 43195"/>
                <a:gd name="T17" fmla="*/ 27240 h 23732"/>
                <a:gd name="T18" fmla="*/ 550850 w 43195"/>
                <a:gd name="T19" fmla="*/ 33245 h 23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95"/>
                <a:gd name="T31" fmla="*/ 0 h 23732"/>
                <a:gd name="T32" fmla="*/ 43195 w 43195"/>
                <a:gd name="T33" fmla="*/ 23732 h 23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95" h="23732" fill="none" extrusionOk="0">
                  <a:moveTo>
                    <a:pt x="43194" y="2602"/>
                  </a:moveTo>
                  <a:cubicBezTo>
                    <a:pt x="42938" y="14346"/>
                    <a:pt x="33345" y="23731"/>
                    <a:pt x="21600" y="23732"/>
                  </a:cubicBezTo>
                  <a:cubicBezTo>
                    <a:pt x="9670" y="23732"/>
                    <a:pt x="0" y="14061"/>
                    <a:pt x="0" y="2132"/>
                  </a:cubicBezTo>
                  <a:cubicBezTo>
                    <a:pt x="-1" y="1420"/>
                    <a:pt x="35" y="708"/>
                    <a:pt x="105" y="0"/>
                  </a:cubicBezTo>
                </a:path>
                <a:path w="43195" h="23732" stroke="0" extrusionOk="0">
                  <a:moveTo>
                    <a:pt x="43194" y="2602"/>
                  </a:moveTo>
                  <a:cubicBezTo>
                    <a:pt x="42938" y="14346"/>
                    <a:pt x="33345" y="23731"/>
                    <a:pt x="21600" y="23732"/>
                  </a:cubicBezTo>
                  <a:cubicBezTo>
                    <a:pt x="9670" y="23732"/>
                    <a:pt x="0" y="14061"/>
                    <a:pt x="0" y="2132"/>
                  </a:cubicBezTo>
                  <a:cubicBezTo>
                    <a:pt x="-1" y="1420"/>
                    <a:pt x="35" y="708"/>
                    <a:pt x="105" y="0"/>
                  </a:cubicBezTo>
                  <a:lnTo>
                    <a:pt x="21600" y="2132"/>
                  </a:lnTo>
                  <a:lnTo>
                    <a:pt x="43194" y="2602"/>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wrap="none" lIns="87313" tIns="44450" rIns="87313" bIns="44450" anchor="ctr"/>
            <a:lstStyle/>
            <a:p>
              <a:pPr marL="0" marR="0" lvl="0" indent="0" defTabSz="914400" eaLnBrk="1" fontAlgn="auto" latinLnBrk="0" hangingPunct="1">
                <a:spcBef>
                  <a:spcPts val="0"/>
                </a:spcBef>
                <a:spcAft>
                  <a:spcPts val="0"/>
                </a:spcAft>
                <a:buClrTx/>
                <a:buSzTx/>
                <a:buFontTx/>
                <a:buNone/>
                <a:defRPr/>
              </a:pPr>
              <a:endParaRPr kumimoji="0" lang="zh-CN" altLang="en-US" sz="16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6" name="Oval 10"/>
            <p:cNvSpPr>
              <a:spLocks noChangeAspect="1" noChangeArrowheads="1"/>
            </p:cNvSpPr>
            <p:nvPr/>
          </p:nvSpPr>
          <p:spPr bwMode="auto">
            <a:xfrm>
              <a:off x="1520507" y="3435281"/>
              <a:ext cx="482207" cy="235059"/>
            </a:xfrm>
            <a:prstGeom prst="ellipse">
              <a:avLst/>
            </a:prstGeom>
            <a:solidFill>
              <a:schemeClr val="accent4"/>
            </a:solidFill>
            <a:ln>
              <a:solidFill>
                <a:schemeClr val="bg1"/>
              </a:solidFill>
            </a:ln>
          </p:spPr>
          <p:txBody>
            <a:bodyPr vert="eaVert" wrap="none" anchor="ctr"/>
            <a:lstStyle/>
            <a:p>
              <a:pPr marL="0" marR="0" lvl="0" indent="0" defTabSz="914400" eaLnBrk="1" fontAlgn="auto" latinLnBrk="0" hangingPunct="1">
                <a:spcBef>
                  <a:spcPts val="0"/>
                </a:spcBef>
                <a:spcAft>
                  <a:spcPts val="0"/>
                </a:spcAft>
                <a:buClrTx/>
                <a:buSzTx/>
                <a:buFontTx/>
                <a:buNone/>
                <a:defRPr/>
              </a:pPr>
              <a:endParaRPr kumimoji="0" lang="zh-CN" altLang="en-US" sz="12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37" name="Group 34"/>
            <p:cNvGrpSpPr/>
            <p:nvPr/>
          </p:nvGrpSpPr>
          <p:grpSpPr bwMode="auto">
            <a:xfrm>
              <a:off x="1709897" y="3248577"/>
              <a:ext cx="108799" cy="300876"/>
              <a:chOff x="0" y="0"/>
              <a:chExt cx="203" cy="567"/>
            </a:xfrm>
          </p:grpSpPr>
          <p:grpSp>
            <p:nvGrpSpPr>
              <p:cNvPr id="39" name="Group 35"/>
              <p:cNvGrpSpPr/>
              <p:nvPr/>
            </p:nvGrpSpPr>
            <p:grpSpPr bwMode="auto">
              <a:xfrm>
                <a:off x="47" y="245"/>
                <a:ext cx="108" cy="322"/>
                <a:chOff x="0" y="0"/>
                <a:chExt cx="567" cy="1701"/>
              </a:xfrm>
            </p:grpSpPr>
            <p:sp>
              <p:nvSpPr>
                <p:cNvPr id="42" name="AutoShape 13"/>
                <p:cNvSpPr>
                  <a:spLocks noChangeArrowheads="1"/>
                </p:cNvSpPr>
                <p:nvPr/>
              </p:nvSpPr>
              <p:spPr bwMode="auto">
                <a:xfrm rot="5400000">
                  <a:off x="-726" y="726"/>
                  <a:ext cx="1701" cy="250"/>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3" name="AutoShape 14"/>
                <p:cNvSpPr>
                  <a:spLocks noChangeArrowheads="1"/>
                </p:cNvSpPr>
                <p:nvPr/>
              </p:nvSpPr>
              <p:spPr bwMode="auto">
                <a:xfrm rot="5400000">
                  <a:off x="-409" y="726"/>
                  <a:ext cx="1701" cy="250"/>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0" name="AutoShape 15"/>
              <p:cNvSpPr>
                <a:spLocks noChangeArrowheads="1"/>
              </p:cNvSpPr>
              <p:nvPr/>
            </p:nvSpPr>
            <p:spPr bwMode="auto">
              <a:xfrm rot="10800000">
                <a:off x="0" y="125"/>
                <a:ext cx="203" cy="206"/>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1" name="AutoShape 16"/>
              <p:cNvSpPr>
                <a:spLocks noChangeArrowheads="1"/>
              </p:cNvSpPr>
              <p:nvPr/>
            </p:nvSpPr>
            <p:spPr bwMode="auto">
              <a:xfrm rot="8100000">
                <a:off x="49" y="0"/>
                <a:ext cx="105" cy="10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38" name="AutoShape 45"/>
            <p:cNvSpPr>
              <a:spLocks noChangeArrowheads="1"/>
            </p:cNvSpPr>
            <p:nvPr/>
          </p:nvSpPr>
          <p:spPr bwMode="auto">
            <a:xfrm>
              <a:off x="2138377" y="3502441"/>
              <a:ext cx="1681682" cy="253864"/>
            </a:xfrm>
            <a:prstGeom prst="roundRect">
              <a:avLst>
                <a:gd name="adj" fmla="val 5630"/>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sym typeface="+mn-lt"/>
                </a:rPr>
                <a:t>此处添加文字内容</a:t>
              </a:r>
              <a:endParaRPr kumimoji="0" lang="zh-CN" altLang="en-US" sz="1200" b="0" i="0" u="none" strike="noStrike" kern="0" cap="none" spc="0" normalizeH="0" baseline="0" noProof="0" dirty="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44" name="组合 43"/>
          <p:cNvGrpSpPr/>
          <p:nvPr/>
        </p:nvGrpSpPr>
        <p:grpSpPr>
          <a:xfrm>
            <a:off x="4923534" y="2077039"/>
            <a:ext cx="2689079" cy="1166254"/>
            <a:chOff x="4756266" y="2030298"/>
            <a:chExt cx="2689079" cy="1165894"/>
          </a:xfrm>
        </p:grpSpPr>
        <p:pic>
          <p:nvPicPr>
            <p:cNvPr id="45" name="Picture 47" descr="阴影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6266" y="3055156"/>
              <a:ext cx="2689079" cy="14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AutoShape 48"/>
            <p:cNvSpPr>
              <a:spLocks noChangeArrowheads="1"/>
            </p:cNvSpPr>
            <p:nvPr/>
          </p:nvSpPr>
          <p:spPr bwMode="auto">
            <a:xfrm>
              <a:off x="4775071" y="2461464"/>
              <a:ext cx="2621919" cy="674285"/>
            </a:xfrm>
            <a:prstGeom prst="roundRect">
              <a:avLst>
                <a:gd name="adj" fmla="val 5630"/>
              </a:avLst>
            </a:prstGeom>
            <a:gradFill rotWithShape="1">
              <a:gsLst>
                <a:gs pos="0">
                  <a:srgbClr val="FFFFFF"/>
                </a:gs>
                <a:gs pos="100000">
                  <a:srgbClr val="D8D8D8"/>
                </a:gs>
              </a:gsLst>
              <a:lin ang="5400000" scaled="1"/>
            </a:gradFill>
            <a:ln w="6350">
              <a:solidFill>
                <a:srgbClr val="C0C0C0"/>
              </a:solidFill>
              <a:round/>
            </a:ln>
          </p:spPr>
          <p:txBody>
            <a:bodyPr wrap="none" anchor="ctr"/>
            <a:lstStyle/>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r>
                <a:rPr kumimoji="0" lang="zh-CN" altLang="en-US" sz="1000" b="0" i="0" u="none" strike="noStrike" kern="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ea"/>
                  <a:sym typeface="+mn-lt"/>
                </a:rPr>
                <a:t>单击此处添加文字内容 单击此处添加文</a:t>
              </a:r>
              <a:endParaRPr kumimoji="0" lang="en-US" altLang="zh-CN" sz="1000" b="0" i="0" u="none" strike="noStrike" kern="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ea"/>
                <a:sym typeface="+mn-lt"/>
              </a:endParaRPr>
            </a:p>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r>
                <a:rPr kumimoji="0" lang="zh-CN" altLang="en-US" sz="1000" b="0" i="0" u="none" strike="noStrike" kern="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ea"/>
                  <a:sym typeface="+mn-lt"/>
                </a:rPr>
                <a:t>字内容单击此处添加文字</a:t>
              </a:r>
            </a:p>
          </p:txBody>
        </p:sp>
        <p:sp>
          <p:nvSpPr>
            <p:cNvPr id="47" name="Oval 8"/>
            <p:cNvSpPr>
              <a:spLocks noChangeAspect="1" noChangeArrowheads="1"/>
            </p:cNvSpPr>
            <p:nvPr/>
          </p:nvSpPr>
          <p:spPr bwMode="auto">
            <a:xfrm>
              <a:off x="4873124" y="2411766"/>
              <a:ext cx="482207" cy="233716"/>
            </a:xfrm>
            <a:prstGeom prst="ellipse">
              <a:avLst/>
            </a:prstGeom>
            <a:gradFill rotWithShape="1">
              <a:gsLst>
                <a:gs pos="0">
                  <a:srgbClr val="000000">
                    <a:alpha val="59998"/>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p>
              <a:pPr marL="0" marR="0" lvl="0" indent="0" defTabSz="914400" eaLnBrk="1" fontAlgn="auto" latinLnBrk="0" hangingPunct="1">
                <a:spcBef>
                  <a:spcPts val="0"/>
                </a:spcBef>
                <a:spcAft>
                  <a:spcPts val="0"/>
                </a:spcAft>
                <a:buClrTx/>
                <a:buSzTx/>
                <a:buFontTx/>
                <a:buNone/>
                <a:defRPr/>
              </a:pPr>
              <a:endParaRPr kumimoji="0" lang="zh-CN" altLang="en-US" sz="12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8" name="Arc 9"/>
            <p:cNvSpPr/>
            <p:nvPr/>
          </p:nvSpPr>
          <p:spPr bwMode="auto">
            <a:xfrm>
              <a:off x="4882526" y="2312369"/>
              <a:ext cx="466090" cy="256550"/>
            </a:xfrm>
            <a:custGeom>
              <a:avLst/>
              <a:gdLst>
                <a:gd name="T0" fmla="*/ 550850 w 43195"/>
                <a:gd name="T1" fmla="*/ 33244 h 23732"/>
                <a:gd name="T2" fmla="*/ 275463 w 43195"/>
                <a:gd name="T3" fmla="*/ 303212 h 23732"/>
                <a:gd name="T4" fmla="*/ 0 w 43195"/>
                <a:gd name="T5" fmla="*/ 27240 h 23732"/>
                <a:gd name="T6" fmla="*/ 1339 w 43195"/>
                <a:gd name="T7" fmla="*/ 0 h 23732"/>
                <a:gd name="T8" fmla="*/ 550850 w 43195"/>
                <a:gd name="T9" fmla="*/ 33244 h 23732"/>
                <a:gd name="T10" fmla="*/ 275463 w 43195"/>
                <a:gd name="T11" fmla="*/ 303212 h 23732"/>
                <a:gd name="T12" fmla="*/ 0 w 43195"/>
                <a:gd name="T13" fmla="*/ 27240 h 23732"/>
                <a:gd name="T14" fmla="*/ 1339 w 43195"/>
                <a:gd name="T15" fmla="*/ 0 h 23732"/>
                <a:gd name="T16" fmla="*/ 275463 w 43195"/>
                <a:gd name="T17" fmla="*/ 27240 h 23732"/>
                <a:gd name="T18" fmla="*/ 550850 w 43195"/>
                <a:gd name="T19" fmla="*/ 33244 h 23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95"/>
                <a:gd name="T31" fmla="*/ 0 h 23732"/>
                <a:gd name="T32" fmla="*/ 43195 w 43195"/>
                <a:gd name="T33" fmla="*/ 23732 h 23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95" h="23732" fill="none" extrusionOk="0">
                  <a:moveTo>
                    <a:pt x="43194" y="2602"/>
                  </a:moveTo>
                  <a:cubicBezTo>
                    <a:pt x="42938" y="14346"/>
                    <a:pt x="33345" y="23731"/>
                    <a:pt x="21600" y="23732"/>
                  </a:cubicBezTo>
                  <a:cubicBezTo>
                    <a:pt x="9670" y="23732"/>
                    <a:pt x="0" y="14061"/>
                    <a:pt x="0" y="2132"/>
                  </a:cubicBezTo>
                  <a:cubicBezTo>
                    <a:pt x="-1" y="1420"/>
                    <a:pt x="35" y="708"/>
                    <a:pt x="105" y="0"/>
                  </a:cubicBezTo>
                </a:path>
                <a:path w="43195" h="23732" stroke="0" extrusionOk="0">
                  <a:moveTo>
                    <a:pt x="43194" y="2602"/>
                  </a:moveTo>
                  <a:cubicBezTo>
                    <a:pt x="42938" y="14346"/>
                    <a:pt x="33345" y="23731"/>
                    <a:pt x="21600" y="23732"/>
                  </a:cubicBezTo>
                  <a:cubicBezTo>
                    <a:pt x="9670" y="23732"/>
                    <a:pt x="0" y="14061"/>
                    <a:pt x="0" y="2132"/>
                  </a:cubicBezTo>
                  <a:cubicBezTo>
                    <a:pt x="-1" y="1420"/>
                    <a:pt x="35" y="708"/>
                    <a:pt x="105" y="0"/>
                  </a:cubicBezTo>
                  <a:lnTo>
                    <a:pt x="21600" y="2132"/>
                  </a:lnTo>
                  <a:lnTo>
                    <a:pt x="43194" y="260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wrap="none" lIns="87313" tIns="44450" rIns="87313" bIns="44450" anchor="ctr"/>
            <a:lstStyle/>
            <a:p>
              <a:pPr marL="0" marR="0" lvl="0" indent="0" defTabSz="914400" eaLnBrk="1" fontAlgn="auto" latinLnBrk="0" hangingPunct="1">
                <a:spcBef>
                  <a:spcPts val="0"/>
                </a:spcBef>
                <a:spcAft>
                  <a:spcPts val="0"/>
                </a:spcAft>
                <a:buClrTx/>
                <a:buSzTx/>
                <a:buFontTx/>
                <a:buNone/>
                <a:defRPr/>
              </a:pPr>
              <a:endParaRPr kumimoji="0" lang="zh-CN" altLang="en-US" sz="16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9" name="Oval 10"/>
            <p:cNvSpPr>
              <a:spLocks noChangeAspect="1" noChangeArrowheads="1"/>
            </p:cNvSpPr>
            <p:nvPr/>
          </p:nvSpPr>
          <p:spPr bwMode="auto">
            <a:xfrm>
              <a:off x="4873124" y="2217002"/>
              <a:ext cx="482207" cy="235060"/>
            </a:xfrm>
            <a:prstGeom prst="ellipse">
              <a:avLst/>
            </a:prstGeom>
            <a:solidFill>
              <a:schemeClr val="accent3"/>
            </a:solidFill>
            <a:ln>
              <a:solidFill>
                <a:schemeClr val="bg1"/>
              </a:solidFill>
            </a:ln>
          </p:spPr>
          <p:txBody>
            <a:bodyPr vert="eaVert" wrap="none" anchor="ctr"/>
            <a:lstStyle/>
            <a:p>
              <a:pPr marL="0" marR="0" lvl="0" indent="0" defTabSz="914400" eaLnBrk="1" fontAlgn="auto" latinLnBrk="0" hangingPunct="1">
                <a:spcBef>
                  <a:spcPts val="0"/>
                </a:spcBef>
                <a:spcAft>
                  <a:spcPts val="0"/>
                </a:spcAft>
                <a:buClrTx/>
                <a:buSzTx/>
                <a:buFontTx/>
                <a:buNone/>
                <a:defRPr/>
              </a:pPr>
              <a:endParaRPr kumimoji="0" lang="zh-CN" altLang="en-US" sz="12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50" name="Group 46"/>
            <p:cNvGrpSpPr/>
            <p:nvPr/>
          </p:nvGrpSpPr>
          <p:grpSpPr bwMode="auto">
            <a:xfrm>
              <a:off x="5062515" y="2030298"/>
              <a:ext cx="108799" cy="300876"/>
              <a:chOff x="0" y="0"/>
              <a:chExt cx="203" cy="567"/>
            </a:xfrm>
          </p:grpSpPr>
          <p:grpSp>
            <p:nvGrpSpPr>
              <p:cNvPr id="52" name="Group 47"/>
              <p:cNvGrpSpPr/>
              <p:nvPr/>
            </p:nvGrpSpPr>
            <p:grpSpPr bwMode="auto">
              <a:xfrm>
                <a:off x="47" y="245"/>
                <a:ext cx="108" cy="322"/>
                <a:chOff x="0" y="0"/>
                <a:chExt cx="567" cy="1701"/>
              </a:xfrm>
            </p:grpSpPr>
            <p:sp>
              <p:nvSpPr>
                <p:cNvPr id="55" name="AutoShape 13"/>
                <p:cNvSpPr>
                  <a:spLocks noChangeArrowheads="1"/>
                </p:cNvSpPr>
                <p:nvPr/>
              </p:nvSpPr>
              <p:spPr bwMode="auto">
                <a:xfrm rot="5400000">
                  <a:off x="-726" y="726"/>
                  <a:ext cx="1701" cy="250"/>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6" name="AutoShape 14"/>
                <p:cNvSpPr>
                  <a:spLocks noChangeArrowheads="1"/>
                </p:cNvSpPr>
                <p:nvPr/>
              </p:nvSpPr>
              <p:spPr bwMode="auto">
                <a:xfrm rot="5400000">
                  <a:off x="-409" y="726"/>
                  <a:ext cx="1701" cy="250"/>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3" name="AutoShape 15"/>
              <p:cNvSpPr>
                <a:spLocks noChangeArrowheads="1"/>
              </p:cNvSpPr>
              <p:nvPr/>
            </p:nvSpPr>
            <p:spPr bwMode="auto">
              <a:xfrm rot="10800000">
                <a:off x="0" y="125"/>
                <a:ext cx="203" cy="206"/>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4" name="AutoShape 16"/>
              <p:cNvSpPr>
                <a:spLocks noChangeArrowheads="1"/>
              </p:cNvSpPr>
              <p:nvPr/>
            </p:nvSpPr>
            <p:spPr bwMode="auto">
              <a:xfrm rot="8100000">
                <a:off x="49" y="0"/>
                <a:ext cx="105" cy="10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1" name="AutoShape 58"/>
            <p:cNvSpPr>
              <a:spLocks noChangeArrowheads="1"/>
            </p:cNvSpPr>
            <p:nvPr/>
          </p:nvSpPr>
          <p:spPr bwMode="auto">
            <a:xfrm>
              <a:off x="5490995" y="2284162"/>
              <a:ext cx="1681682" cy="253865"/>
            </a:xfrm>
            <a:prstGeom prst="roundRect">
              <a:avLst>
                <a:gd name="adj" fmla="val 5630"/>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sym typeface="+mn-lt"/>
                </a:rPr>
                <a:t>此处添加文字内容</a:t>
              </a:r>
              <a:endParaRPr kumimoji="0" lang="zh-CN" altLang="en-US" sz="1200" b="0" i="0" u="none" strike="noStrike" kern="0" cap="none" spc="0" normalizeH="0" baseline="0" noProof="0" dirty="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57" name="组合 56"/>
          <p:cNvGrpSpPr/>
          <p:nvPr/>
        </p:nvGrpSpPr>
        <p:grpSpPr>
          <a:xfrm>
            <a:off x="4923534" y="3295694"/>
            <a:ext cx="2689079" cy="1166254"/>
            <a:chOff x="4756266" y="3248577"/>
            <a:chExt cx="2689079" cy="1165894"/>
          </a:xfrm>
        </p:grpSpPr>
        <p:pic>
          <p:nvPicPr>
            <p:cNvPr id="58" name="Picture 60" descr="阴影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6266" y="4273436"/>
              <a:ext cx="2689079" cy="14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AutoShape 61"/>
            <p:cNvSpPr>
              <a:spLocks noChangeArrowheads="1"/>
            </p:cNvSpPr>
            <p:nvPr/>
          </p:nvSpPr>
          <p:spPr bwMode="auto">
            <a:xfrm>
              <a:off x="4775071" y="3679743"/>
              <a:ext cx="2621919" cy="674285"/>
            </a:xfrm>
            <a:prstGeom prst="roundRect">
              <a:avLst>
                <a:gd name="adj" fmla="val 5630"/>
              </a:avLst>
            </a:prstGeom>
            <a:gradFill rotWithShape="1">
              <a:gsLst>
                <a:gs pos="0">
                  <a:srgbClr val="FFFFFF"/>
                </a:gs>
                <a:gs pos="100000">
                  <a:srgbClr val="D8D8D8"/>
                </a:gs>
              </a:gsLst>
              <a:lin ang="5400000" scaled="1"/>
            </a:gradFill>
            <a:ln w="6350">
              <a:solidFill>
                <a:srgbClr val="C0C0C0"/>
              </a:solidFill>
              <a:round/>
            </a:ln>
          </p:spPr>
          <p:txBody>
            <a:bodyPr wrap="none" anchor="ctr"/>
            <a:lstStyle/>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r>
                <a:rPr kumimoji="0" lang="zh-CN" altLang="en-US" sz="1000" b="0" i="0" u="none" strike="noStrike" kern="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ea"/>
                  <a:sym typeface="+mn-lt"/>
                </a:rPr>
                <a:t>单击此处添加文字内容单击此处添</a:t>
              </a:r>
              <a:endParaRPr kumimoji="0" lang="en-US" altLang="zh-CN" sz="1000" b="0" i="0" u="none" strike="noStrike" kern="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ea"/>
                <a:sym typeface="+mn-lt"/>
              </a:endParaRPr>
            </a:p>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r>
                <a:rPr kumimoji="0" lang="zh-CN" altLang="en-US" sz="1000" b="0" i="0" u="none" strike="noStrike" kern="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ea"/>
                  <a:sym typeface="+mn-lt"/>
                </a:rPr>
                <a:t>加文字内容单击此处添加</a:t>
              </a:r>
            </a:p>
          </p:txBody>
        </p:sp>
        <p:sp>
          <p:nvSpPr>
            <p:cNvPr id="60" name="Oval 8"/>
            <p:cNvSpPr>
              <a:spLocks noChangeAspect="1" noChangeArrowheads="1"/>
            </p:cNvSpPr>
            <p:nvPr/>
          </p:nvSpPr>
          <p:spPr bwMode="auto">
            <a:xfrm>
              <a:off x="4873124" y="3630044"/>
              <a:ext cx="482207" cy="233716"/>
            </a:xfrm>
            <a:prstGeom prst="ellipse">
              <a:avLst/>
            </a:prstGeom>
            <a:gradFill rotWithShape="1">
              <a:gsLst>
                <a:gs pos="0">
                  <a:srgbClr val="000000">
                    <a:alpha val="59998"/>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p>
              <a:pPr marL="0" marR="0" lvl="0" indent="0" defTabSz="914400" eaLnBrk="1" fontAlgn="auto" latinLnBrk="0" hangingPunct="1">
                <a:spcBef>
                  <a:spcPts val="0"/>
                </a:spcBef>
                <a:spcAft>
                  <a:spcPts val="0"/>
                </a:spcAft>
                <a:buClrTx/>
                <a:buSzTx/>
                <a:buFontTx/>
                <a:buNone/>
                <a:defRPr/>
              </a:pPr>
              <a:endParaRPr kumimoji="0" lang="zh-CN" altLang="en-US" sz="12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1" name="Arc 9"/>
            <p:cNvSpPr/>
            <p:nvPr/>
          </p:nvSpPr>
          <p:spPr bwMode="auto">
            <a:xfrm>
              <a:off x="4882526" y="3530648"/>
              <a:ext cx="466090" cy="256551"/>
            </a:xfrm>
            <a:custGeom>
              <a:avLst/>
              <a:gdLst>
                <a:gd name="T0" fmla="*/ 550850 w 43195"/>
                <a:gd name="T1" fmla="*/ 33245 h 23732"/>
                <a:gd name="T2" fmla="*/ 275463 w 43195"/>
                <a:gd name="T3" fmla="*/ 303213 h 23732"/>
                <a:gd name="T4" fmla="*/ 0 w 43195"/>
                <a:gd name="T5" fmla="*/ 27240 h 23732"/>
                <a:gd name="T6" fmla="*/ 1339 w 43195"/>
                <a:gd name="T7" fmla="*/ 0 h 23732"/>
                <a:gd name="T8" fmla="*/ 550850 w 43195"/>
                <a:gd name="T9" fmla="*/ 33245 h 23732"/>
                <a:gd name="T10" fmla="*/ 275463 w 43195"/>
                <a:gd name="T11" fmla="*/ 303213 h 23732"/>
                <a:gd name="T12" fmla="*/ 0 w 43195"/>
                <a:gd name="T13" fmla="*/ 27240 h 23732"/>
                <a:gd name="T14" fmla="*/ 1339 w 43195"/>
                <a:gd name="T15" fmla="*/ 0 h 23732"/>
                <a:gd name="T16" fmla="*/ 275463 w 43195"/>
                <a:gd name="T17" fmla="*/ 27240 h 23732"/>
                <a:gd name="T18" fmla="*/ 550850 w 43195"/>
                <a:gd name="T19" fmla="*/ 33245 h 23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95"/>
                <a:gd name="T31" fmla="*/ 0 h 23732"/>
                <a:gd name="T32" fmla="*/ 43195 w 43195"/>
                <a:gd name="T33" fmla="*/ 23732 h 23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95" h="23732" fill="none" extrusionOk="0">
                  <a:moveTo>
                    <a:pt x="43194" y="2602"/>
                  </a:moveTo>
                  <a:cubicBezTo>
                    <a:pt x="42938" y="14346"/>
                    <a:pt x="33345" y="23731"/>
                    <a:pt x="21600" y="23732"/>
                  </a:cubicBezTo>
                  <a:cubicBezTo>
                    <a:pt x="9670" y="23732"/>
                    <a:pt x="0" y="14061"/>
                    <a:pt x="0" y="2132"/>
                  </a:cubicBezTo>
                  <a:cubicBezTo>
                    <a:pt x="-1" y="1420"/>
                    <a:pt x="35" y="708"/>
                    <a:pt x="105" y="0"/>
                  </a:cubicBezTo>
                </a:path>
                <a:path w="43195" h="23732" stroke="0" extrusionOk="0">
                  <a:moveTo>
                    <a:pt x="43194" y="2602"/>
                  </a:moveTo>
                  <a:cubicBezTo>
                    <a:pt x="42938" y="14346"/>
                    <a:pt x="33345" y="23731"/>
                    <a:pt x="21600" y="23732"/>
                  </a:cubicBezTo>
                  <a:cubicBezTo>
                    <a:pt x="9670" y="23732"/>
                    <a:pt x="0" y="14061"/>
                    <a:pt x="0" y="2132"/>
                  </a:cubicBezTo>
                  <a:cubicBezTo>
                    <a:pt x="-1" y="1420"/>
                    <a:pt x="35" y="708"/>
                    <a:pt x="105" y="0"/>
                  </a:cubicBezTo>
                  <a:lnTo>
                    <a:pt x="21600" y="2132"/>
                  </a:lnTo>
                  <a:lnTo>
                    <a:pt x="43194" y="260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wrap="none" lIns="87313" tIns="44450" rIns="87313" bIns="44450" anchor="ctr"/>
            <a:lstStyle/>
            <a:p>
              <a:pPr marL="0" marR="0" lvl="0" indent="0" defTabSz="914400" eaLnBrk="1" fontAlgn="auto" latinLnBrk="0" hangingPunct="1">
                <a:spcBef>
                  <a:spcPts val="0"/>
                </a:spcBef>
                <a:spcAft>
                  <a:spcPts val="0"/>
                </a:spcAft>
                <a:buClrTx/>
                <a:buSzTx/>
                <a:buFontTx/>
                <a:buNone/>
                <a:defRPr/>
              </a:pPr>
              <a:endParaRPr kumimoji="0" lang="zh-CN" altLang="en-US" sz="16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2" name="Oval 10"/>
            <p:cNvSpPr>
              <a:spLocks noChangeAspect="1" noChangeArrowheads="1"/>
            </p:cNvSpPr>
            <p:nvPr/>
          </p:nvSpPr>
          <p:spPr bwMode="auto">
            <a:xfrm>
              <a:off x="4873124" y="3435281"/>
              <a:ext cx="482207" cy="235059"/>
            </a:xfrm>
            <a:prstGeom prst="ellipse">
              <a:avLst/>
            </a:prstGeom>
            <a:solidFill>
              <a:schemeClr val="accent3"/>
            </a:solidFill>
            <a:ln>
              <a:solidFill>
                <a:schemeClr val="bg1"/>
              </a:solidFill>
            </a:ln>
          </p:spPr>
          <p:txBody>
            <a:bodyPr vert="eaVert" wrap="none" anchor="ctr"/>
            <a:lstStyle/>
            <a:p>
              <a:pPr marL="0" marR="0" lvl="0" indent="0" defTabSz="914400" eaLnBrk="1" fontAlgn="auto" latinLnBrk="0" hangingPunct="1">
                <a:spcBef>
                  <a:spcPts val="0"/>
                </a:spcBef>
                <a:spcAft>
                  <a:spcPts val="0"/>
                </a:spcAft>
                <a:buClrTx/>
                <a:buSzTx/>
                <a:buFontTx/>
                <a:buNone/>
                <a:defRPr/>
              </a:pPr>
              <a:endParaRPr kumimoji="0" lang="zh-CN" altLang="en-US" sz="12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63" name="Group 58"/>
            <p:cNvGrpSpPr/>
            <p:nvPr/>
          </p:nvGrpSpPr>
          <p:grpSpPr bwMode="auto">
            <a:xfrm>
              <a:off x="5062515" y="3248577"/>
              <a:ext cx="108799" cy="300876"/>
              <a:chOff x="0" y="0"/>
              <a:chExt cx="203" cy="567"/>
            </a:xfrm>
          </p:grpSpPr>
          <p:grpSp>
            <p:nvGrpSpPr>
              <p:cNvPr id="65" name="Group 59"/>
              <p:cNvGrpSpPr/>
              <p:nvPr/>
            </p:nvGrpSpPr>
            <p:grpSpPr bwMode="auto">
              <a:xfrm>
                <a:off x="47" y="245"/>
                <a:ext cx="108" cy="322"/>
                <a:chOff x="0" y="0"/>
                <a:chExt cx="567" cy="1701"/>
              </a:xfrm>
            </p:grpSpPr>
            <p:sp>
              <p:nvSpPr>
                <p:cNvPr id="68" name="AutoShape 13"/>
                <p:cNvSpPr>
                  <a:spLocks noChangeArrowheads="1"/>
                </p:cNvSpPr>
                <p:nvPr/>
              </p:nvSpPr>
              <p:spPr bwMode="auto">
                <a:xfrm rot="5400000">
                  <a:off x="-726" y="726"/>
                  <a:ext cx="1701" cy="250"/>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9" name="AutoShape 14"/>
                <p:cNvSpPr>
                  <a:spLocks noChangeArrowheads="1"/>
                </p:cNvSpPr>
                <p:nvPr/>
              </p:nvSpPr>
              <p:spPr bwMode="auto">
                <a:xfrm rot="5400000">
                  <a:off x="-409" y="726"/>
                  <a:ext cx="1701" cy="250"/>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66" name="AutoShape 15"/>
              <p:cNvSpPr>
                <a:spLocks noChangeArrowheads="1"/>
              </p:cNvSpPr>
              <p:nvPr/>
            </p:nvSpPr>
            <p:spPr bwMode="auto">
              <a:xfrm rot="10800000">
                <a:off x="0" y="125"/>
                <a:ext cx="203" cy="206"/>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7" name="AutoShape 16"/>
              <p:cNvSpPr>
                <a:spLocks noChangeArrowheads="1"/>
              </p:cNvSpPr>
              <p:nvPr/>
            </p:nvSpPr>
            <p:spPr bwMode="auto">
              <a:xfrm rot="8100000">
                <a:off x="49" y="0"/>
                <a:ext cx="105" cy="10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64" name="AutoShape 71"/>
            <p:cNvSpPr>
              <a:spLocks noChangeArrowheads="1"/>
            </p:cNvSpPr>
            <p:nvPr/>
          </p:nvSpPr>
          <p:spPr bwMode="auto">
            <a:xfrm>
              <a:off x="5490995" y="3502441"/>
              <a:ext cx="1681682" cy="253864"/>
            </a:xfrm>
            <a:prstGeom prst="roundRect">
              <a:avLst>
                <a:gd name="adj" fmla="val 5630"/>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sym typeface="+mn-lt"/>
                </a:rPr>
                <a:t>此处添加文字内容</a:t>
              </a:r>
              <a:endParaRPr kumimoji="0" lang="zh-CN" altLang="en-US" sz="1200" b="0" i="0" u="none" strike="noStrike" kern="0" cap="none" spc="0" normalizeH="0" baseline="0" noProof="0" dirty="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ea"/>
                <a:sym typeface="+mn-lt"/>
              </a:endParaRPr>
            </a:p>
          </p:txBody>
        </p:sp>
      </p:grpSp>
      <p:sp>
        <p:nvSpPr>
          <p:cNvPr id="70" name="AutoShape 52"/>
          <p:cNvSpPr>
            <a:spLocks noChangeArrowheads="1"/>
          </p:cNvSpPr>
          <p:nvPr/>
        </p:nvSpPr>
        <p:spPr bwMode="auto">
          <a:xfrm rot="5400000">
            <a:off x="2708570" y="1657873"/>
            <a:ext cx="208260" cy="259237"/>
          </a:xfrm>
          <a:prstGeom prst="triangle">
            <a:avLst>
              <a:gd name="adj" fmla="val 50000"/>
            </a:avLst>
          </a:prstGeom>
          <a:solidFill>
            <a:schemeClr val="accent1"/>
          </a:solidFill>
          <a:ln w="19050">
            <a:solidFill>
              <a:schemeClr val="accent1"/>
            </a:solidFill>
            <a:miter lim="800000"/>
          </a:ln>
        </p:spPr>
        <p:txBody>
          <a:bodyPr rot="10800000" vert="eaVert" wrap="none" lIns="87313" tIns="44450" rIns="87313" bIns="44450" anchor="ctr"/>
          <a:lstStyle/>
          <a:p>
            <a:pPr marL="0" marR="0" lvl="0" indent="0" defTabSz="914400" eaLnBrk="1" fontAlgn="auto" latinLnBrk="0" hangingPunct="1">
              <a:spcBef>
                <a:spcPts val="0"/>
              </a:spcBef>
              <a:spcAft>
                <a:spcPts val="0"/>
              </a:spcAft>
              <a:buClrTx/>
              <a:buSzTx/>
              <a:buFontTx/>
              <a:buNone/>
              <a:defRPr/>
            </a:pPr>
            <a:endParaRPr kumimoji="0" lang="zh-CN" altLang="en-US" sz="14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2" presetClass="entr" presetSubtype="8"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 presetClass="entr" presetSubtype="2" fill="hold" nodeType="afterEffect">
                                  <p:stCondLst>
                                    <p:cond delay="0"/>
                                  </p:stCondLst>
                                  <p:childTnLst>
                                    <p:set>
                                      <p:cBhvr>
                                        <p:cTn id="23" dur="1" fill="hold">
                                          <p:stCondLst>
                                            <p:cond delay="0"/>
                                          </p:stCondLst>
                                        </p:cTn>
                                        <p:tgtEl>
                                          <p:spTgt spid="44"/>
                                        </p:tgtEl>
                                        <p:attrNameLst>
                                          <p:attrName>style.visibility</p:attrName>
                                        </p:attrNameLst>
                                      </p:cBhvr>
                                      <p:to>
                                        <p:strVal val="visible"/>
                                      </p:to>
                                    </p:set>
                                    <p:anim calcmode="lin" valueType="num">
                                      <p:cBhvr additive="base">
                                        <p:cTn id="24" dur="500" fill="hold"/>
                                        <p:tgtEl>
                                          <p:spTgt spid="44"/>
                                        </p:tgtEl>
                                        <p:attrNameLst>
                                          <p:attrName>ppt_x</p:attrName>
                                        </p:attrNameLst>
                                      </p:cBhvr>
                                      <p:tavLst>
                                        <p:tav tm="0">
                                          <p:val>
                                            <p:strVal val="1+#ppt_w/2"/>
                                          </p:val>
                                        </p:tav>
                                        <p:tav tm="100000">
                                          <p:val>
                                            <p:strVal val="#ppt_x"/>
                                          </p:val>
                                        </p:tav>
                                      </p:tavLst>
                                    </p:anim>
                                    <p:anim calcmode="lin" valueType="num">
                                      <p:cBhvr additive="base">
                                        <p:cTn id="25" dur="500" fill="hold"/>
                                        <p:tgtEl>
                                          <p:spTgt spid="44"/>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2" presetClass="entr" presetSubtype="2" fill="hold" nodeType="afterEffect">
                                  <p:stCondLst>
                                    <p:cond delay="0"/>
                                  </p:stCondLst>
                                  <p:childTnLst>
                                    <p:set>
                                      <p:cBhvr>
                                        <p:cTn id="28" dur="1" fill="hold">
                                          <p:stCondLst>
                                            <p:cond delay="0"/>
                                          </p:stCondLst>
                                        </p:cTn>
                                        <p:tgtEl>
                                          <p:spTgt spid="57"/>
                                        </p:tgtEl>
                                        <p:attrNameLst>
                                          <p:attrName>style.visibility</p:attrName>
                                        </p:attrNameLst>
                                      </p:cBhvr>
                                      <p:to>
                                        <p:strVal val="visible"/>
                                      </p:to>
                                    </p:set>
                                    <p:anim calcmode="lin" valueType="num">
                                      <p:cBhvr additive="base">
                                        <p:cTn id="29" dur="500" fill="hold"/>
                                        <p:tgtEl>
                                          <p:spTgt spid="57"/>
                                        </p:tgtEl>
                                        <p:attrNameLst>
                                          <p:attrName>ppt_x</p:attrName>
                                        </p:attrNameLst>
                                      </p:cBhvr>
                                      <p:tavLst>
                                        <p:tav tm="0">
                                          <p:val>
                                            <p:strVal val="1+#ppt_w/2"/>
                                          </p:val>
                                        </p:tav>
                                        <p:tav tm="100000">
                                          <p:val>
                                            <p:strVal val="#ppt_x"/>
                                          </p:val>
                                        </p:tav>
                                      </p:tavLst>
                                    </p:anim>
                                    <p:anim calcmode="lin" valueType="num">
                                      <p:cBhvr additive="base">
                                        <p:cTn id="30" dur="500" fill="hold"/>
                                        <p:tgtEl>
                                          <p:spTgt spid="57"/>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2" presetClass="entr" presetSubtype="2" fill="hold" grpId="0" nodeType="after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 fill="hold"/>
                                        <p:tgtEl>
                                          <p:spTgt spid="3"/>
                                        </p:tgtEl>
                                        <p:attrNameLst>
                                          <p:attrName>ppt_x</p:attrName>
                                        </p:attrNameLst>
                                      </p:cBhvr>
                                      <p:tavLst>
                                        <p:tav tm="0">
                                          <p:val>
                                            <p:strVal val="1+#ppt_w/2"/>
                                          </p:val>
                                        </p:tav>
                                        <p:tav tm="100000">
                                          <p:val>
                                            <p:strVal val="#ppt_x"/>
                                          </p:val>
                                        </p:tav>
                                      </p:tavLst>
                                    </p:anim>
                                    <p:anim calcmode="lin" valueType="num">
                                      <p:cBhvr additive="base">
                                        <p:cTn id="35" dur="500" fill="hold"/>
                                        <p:tgtEl>
                                          <p:spTgt spid="3"/>
                                        </p:tgtEl>
                                        <p:attrNameLst>
                                          <p:attrName>ppt_y</p:attrName>
                                        </p:attrNameLst>
                                      </p:cBhvr>
                                      <p:tavLst>
                                        <p:tav tm="0">
                                          <p:val>
                                            <p:strVal val="#ppt_y"/>
                                          </p:val>
                                        </p:tav>
                                        <p:tav tm="100000">
                                          <p:val>
                                            <p:strVal val="#ppt_y"/>
                                          </p:val>
                                        </p:tav>
                                      </p:tavLst>
                                    </p:anim>
                                  </p:childTnLst>
                                </p:cTn>
                              </p:par>
                            </p:childTnLst>
                          </p:cTn>
                        </p:par>
                        <p:par>
                          <p:cTn id="36" fill="hold">
                            <p:stCondLst>
                              <p:cond delay="3000"/>
                            </p:stCondLst>
                            <p:childTnLst>
                              <p:par>
                                <p:cTn id="37" presetID="2" presetClass="entr" presetSubtype="4" fill="hold" nodeType="after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fill="hold"/>
                                        <p:tgtEl>
                                          <p:spTgt spid="31"/>
                                        </p:tgtEl>
                                        <p:attrNameLst>
                                          <p:attrName>ppt_x</p:attrName>
                                        </p:attrNameLst>
                                      </p:cBhvr>
                                      <p:tavLst>
                                        <p:tav tm="0">
                                          <p:val>
                                            <p:strVal val="#ppt_x"/>
                                          </p:val>
                                        </p:tav>
                                        <p:tav tm="100000">
                                          <p:val>
                                            <p:strVal val="#ppt_x"/>
                                          </p:val>
                                        </p:tav>
                                      </p:tavLst>
                                    </p:anim>
                                    <p:anim calcmode="lin" valueType="num">
                                      <p:cBhvr additive="base">
                                        <p:cTn id="40" dur="500" fill="hold"/>
                                        <p:tgtEl>
                                          <p:spTgt spid="31"/>
                                        </p:tgtEl>
                                        <p:attrNameLst>
                                          <p:attrName>ppt_y</p:attrName>
                                        </p:attrNameLst>
                                      </p:cBhvr>
                                      <p:tavLst>
                                        <p:tav tm="0">
                                          <p:val>
                                            <p:strVal val="1+#ppt_h/2"/>
                                          </p:val>
                                        </p:tav>
                                        <p:tav tm="100000">
                                          <p:val>
                                            <p:strVal val="#ppt_y"/>
                                          </p:val>
                                        </p:tav>
                                      </p:tavLst>
                                    </p:anim>
                                  </p:childTnLst>
                                </p:cTn>
                              </p:par>
                            </p:childTnLst>
                          </p:cTn>
                        </p:par>
                        <p:par>
                          <p:cTn id="41" fill="hold">
                            <p:stCondLst>
                              <p:cond delay="3500"/>
                            </p:stCondLst>
                            <p:childTnLst>
                              <p:par>
                                <p:cTn id="42" presetID="2" presetClass="entr" presetSubtype="4"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additive="base">
                                        <p:cTn id="44" dur="500" fill="hold"/>
                                        <p:tgtEl>
                                          <p:spTgt spid="18"/>
                                        </p:tgtEl>
                                        <p:attrNameLst>
                                          <p:attrName>ppt_x</p:attrName>
                                        </p:attrNameLst>
                                      </p:cBhvr>
                                      <p:tavLst>
                                        <p:tav tm="0">
                                          <p:val>
                                            <p:strVal val="#ppt_x"/>
                                          </p:val>
                                        </p:tav>
                                        <p:tav tm="100000">
                                          <p:val>
                                            <p:strVal val="#ppt_x"/>
                                          </p:val>
                                        </p:tav>
                                      </p:tavLst>
                                    </p:anim>
                                    <p:anim calcmode="lin" valueType="num">
                                      <p:cBhvr additive="base">
                                        <p:cTn id="45" dur="500" fill="hold"/>
                                        <p:tgtEl>
                                          <p:spTgt spid="18"/>
                                        </p:tgtEl>
                                        <p:attrNameLst>
                                          <p:attrName>ppt_y</p:attrName>
                                        </p:attrNameLst>
                                      </p:cBhvr>
                                      <p:tavLst>
                                        <p:tav tm="0">
                                          <p:val>
                                            <p:strVal val="1+#ppt_h/2"/>
                                          </p:val>
                                        </p:tav>
                                        <p:tav tm="100000">
                                          <p:val>
                                            <p:strVal val="#ppt_y"/>
                                          </p:val>
                                        </p:tav>
                                      </p:tavLst>
                                    </p:anim>
                                  </p:childTnLst>
                                </p:cTn>
                              </p:par>
                            </p:childTnLst>
                          </p:cTn>
                        </p:par>
                        <p:par>
                          <p:cTn id="46" fill="hold">
                            <p:stCondLst>
                              <p:cond delay="4000"/>
                            </p:stCondLst>
                            <p:childTnLst>
                              <p:par>
                                <p:cTn id="47" presetID="2" presetClass="entr" presetSubtype="8" fill="hold" grpId="0" nodeType="afterEffect">
                                  <p:stCondLst>
                                    <p:cond delay="0"/>
                                  </p:stCondLst>
                                  <p:childTnLst>
                                    <p:set>
                                      <p:cBhvr>
                                        <p:cTn id="48" dur="1" fill="hold">
                                          <p:stCondLst>
                                            <p:cond delay="0"/>
                                          </p:stCondLst>
                                        </p:cTn>
                                        <p:tgtEl>
                                          <p:spTgt spid="70"/>
                                        </p:tgtEl>
                                        <p:attrNameLst>
                                          <p:attrName>style.visibility</p:attrName>
                                        </p:attrNameLst>
                                      </p:cBhvr>
                                      <p:to>
                                        <p:strVal val="visible"/>
                                      </p:to>
                                    </p:set>
                                    <p:anim calcmode="lin" valueType="num">
                                      <p:cBhvr additive="base">
                                        <p:cTn id="49" dur="500" fill="hold"/>
                                        <p:tgtEl>
                                          <p:spTgt spid="70"/>
                                        </p:tgtEl>
                                        <p:attrNameLst>
                                          <p:attrName>ppt_x</p:attrName>
                                        </p:attrNameLst>
                                      </p:cBhvr>
                                      <p:tavLst>
                                        <p:tav tm="0">
                                          <p:val>
                                            <p:strVal val="0-#ppt_w/2"/>
                                          </p:val>
                                        </p:tav>
                                        <p:tav tm="100000">
                                          <p:val>
                                            <p:strVal val="#ppt_x"/>
                                          </p:val>
                                        </p:tav>
                                      </p:tavLst>
                                    </p:anim>
                                    <p:anim calcmode="lin" valueType="num">
                                      <p:cBhvr additive="base">
                                        <p:cTn id="50"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5449" y="1959234"/>
            <a:ext cx="1777879" cy="1185252"/>
          </a:xfrm>
          <a:prstGeom prst="rect">
            <a:avLst/>
          </a:prstGeom>
        </p:spPr>
      </p:pic>
      <p:pic>
        <p:nvPicPr>
          <p:cNvPr id="46"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211960" y="3263762"/>
            <a:ext cx="1732496" cy="115523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94075" y="3257410"/>
            <a:ext cx="1751556" cy="1167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组合 47"/>
          <p:cNvGrpSpPr/>
          <p:nvPr/>
        </p:nvGrpSpPr>
        <p:grpSpPr>
          <a:xfrm>
            <a:off x="4211960" y="1936602"/>
            <a:ext cx="1732496" cy="1222417"/>
            <a:chOff x="3946913" y="1827911"/>
            <a:chExt cx="1958168" cy="1283142"/>
          </a:xfrm>
          <a:solidFill>
            <a:srgbClr val="007A37"/>
          </a:solidFill>
        </p:grpSpPr>
        <p:sp>
          <p:nvSpPr>
            <p:cNvPr id="92" name="矩形 91"/>
            <p:cNvSpPr/>
            <p:nvPr/>
          </p:nvSpPr>
          <p:spPr>
            <a:xfrm>
              <a:off x="3946913" y="1827911"/>
              <a:ext cx="1958168" cy="1283142"/>
            </a:xfrm>
            <a:prstGeom prst="rect">
              <a:avLst/>
            </a:prstGeom>
            <a:solidFill>
              <a:schemeClr val="accent2"/>
            </a:solidFill>
          </p:spPr>
          <p:style>
            <a:lnRef idx="3">
              <a:schemeClr val="lt1"/>
            </a:lnRef>
            <a:fillRef idx="1">
              <a:schemeClr val="accent4"/>
            </a:fillRef>
            <a:effectRef idx="1">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63600">
                <a:defRPr/>
              </a:pPr>
              <a:endParaRPr lang="zh-CN" altLang="en-US" sz="13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93" name="TextBox 17"/>
            <p:cNvSpPr txBox="1">
              <a:spLocks noChangeArrowheads="1"/>
            </p:cNvSpPr>
            <p:nvPr/>
          </p:nvSpPr>
          <p:spPr bwMode="auto">
            <a:xfrm flipH="1">
              <a:off x="4238882" y="2259958"/>
              <a:ext cx="1661334" cy="420116"/>
            </a:xfrm>
            <a:prstGeom prst="rect">
              <a:avLst/>
            </a:prstGeom>
            <a:solidFill>
              <a:schemeClr val="accent2"/>
            </a:solid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63600">
                <a:defRPr/>
              </a:pPr>
              <a:r>
                <a:rPr lang="zh-CN" altLang="en-US" sz="2000" b="1" kern="0" dirty="0">
                  <a:solidFill>
                    <a:schemeClr val="bg1"/>
                  </a:solidFill>
                  <a:latin typeface="微软雅黑" panose="020B0503020204020204" pitchFamily="34" charset="-122"/>
                  <a:ea typeface="微软雅黑" panose="020B0503020204020204" pitchFamily="34" charset="-122"/>
                  <a:cs typeface="+mn-ea"/>
                  <a:sym typeface="+mn-lt"/>
                </a:rPr>
                <a:t>填加文字</a:t>
              </a:r>
              <a:endParaRPr lang="en-US" altLang="zh-CN" sz="2000" b="1" kern="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 name="组合 93"/>
          <p:cNvGrpSpPr/>
          <p:nvPr/>
        </p:nvGrpSpPr>
        <p:grpSpPr>
          <a:xfrm>
            <a:off x="494076" y="1936602"/>
            <a:ext cx="1751556" cy="1222417"/>
            <a:chOff x="0" y="2095862"/>
            <a:chExt cx="1979711" cy="1283142"/>
          </a:xfrm>
          <a:solidFill>
            <a:schemeClr val="accent2"/>
          </a:solidFill>
        </p:grpSpPr>
        <p:sp>
          <p:nvSpPr>
            <p:cNvPr id="95" name="矩形 94"/>
            <p:cNvSpPr/>
            <p:nvPr/>
          </p:nvSpPr>
          <p:spPr>
            <a:xfrm>
              <a:off x="0" y="2095862"/>
              <a:ext cx="1979711" cy="1283142"/>
            </a:xfrm>
            <a:prstGeom prst="rect">
              <a:avLst/>
            </a:prstGeom>
            <a:grpFill/>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6" name="TextBox 18"/>
            <p:cNvSpPr txBox="1">
              <a:spLocks noChangeArrowheads="1"/>
            </p:cNvSpPr>
            <p:nvPr/>
          </p:nvSpPr>
          <p:spPr bwMode="auto">
            <a:xfrm flipH="1">
              <a:off x="295563" y="2527909"/>
              <a:ext cx="1612743" cy="420116"/>
            </a:xfrm>
            <a:prstGeom prst="rect">
              <a:avLst/>
            </a:prstGeom>
            <a:grp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zh-CN" altLang="en-US" sz="2000" b="1" kern="0" dirty="0">
                  <a:solidFill>
                    <a:sysClr val="window" lastClr="FFFFFF">
                      <a:lumMod val="95000"/>
                    </a:sysClr>
                  </a:solidFill>
                  <a:latin typeface="微软雅黑" panose="020B0503020204020204" pitchFamily="34" charset="-122"/>
                  <a:ea typeface="微软雅黑" panose="020B0503020204020204" pitchFamily="34" charset="-122"/>
                  <a:cs typeface="+mn-ea"/>
                  <a:sym typeface="+mn-lt"/>
                </a:rPr>
                <a:t>填加文字</a:t>
              </a:r>
              <a:endParaRPr lang="en-US" altLang="zh-CN" sz="2000" b="1" kern="0" dirty="0">
                <a:solidFill>
                  <a:sysClr val="window" lastClr="FFFFFF">
                    <a:lumMod val="95000"/>
                  </a:sysClr>
                </a:solidFill>
                <a:latin typeface="微软雅黑" panose="020B0503020204020204" pitchFamily="34" charset="-122"/>
                <a:ea typeface="微软雅黑" panose="020B0503020204020204" pitchFamily="34" charset="-122"/>
                <a:cs typeface="+mn-ea"/>
                <a:sym typeface="+mn-lt"/>
              </a:endParaRPr>
            </a:p>
          </p:txBody>
        </p:sp>
      </p:grpSp>
      <p:grpSp>
        <p:nvGrpSpPr>
          <p:cNvPr id="4" name="组合 96"/>
          <p:cNvGrpSpPr/>
          <p:nvPr/>
        </p:nvGrpSpPr>
        <p:grpSpPr>
          <a:xfrm>
            <a:off x="2335449" y="3237429"/>
            <a:ext cx="1777879" cy="1207901"/>
            <a:chOff x="2072433" y="511758"/>
            <a:chExt cx="2009463" cy="1267904"/>
          </a:xfrm>
        </p:grpSpPr>
        <p:sp>
          <p:nvSpPr>
            <p:cNvPr id="98" name="矩形 97"/>
            <p:cNvSpPr/>
            <p:nvPr/>
          </p:nvSpPr>
          <p:spPr>
            <a:xfrm>
              <a:off x="2072433" y="511758"/>
              <a:ext cx="2009463" cy="1267904"/>
            </a:xfrm>
            <a:prstGeom prst="rect">
              <a:avLst/>
            </a:prstGeom>
            <a:solidFill>
              <a:schemeClr val="bg1">
                <a:lumMod val="50000"/>
              </a:schemeClr>
            </a:solidFill>
          </p:spPr>
          <p:style>
            <a:lnRef idx="3">
              <a:schemeClr val="lt1"/>
            </a:lnRef>
            <a:fillRef idx="1">
              <a:schemeClr val="accent6"/>
            </a:fillRef>
            <a:effectRef idx="1">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63600">
                <a:defRPr/>
              </a:pPr>
              <a:endParaRPr lang="zh-CN" altLang="en-US" sz="130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sp>
          <p:nvSpPr>
            <p:cNvPr id="99" name="TextBox 18"/>
            <p:cNvSpPr txBox="1">
              <a:spLocks noChangeArrowheads="1"/>
            </p:cNvSpPr>
            <p:nvPr/>
          </p:nvSpPr>
          <p:spPr bwMode="auto">
            <a:xfrm flipH="1">
              <a:off x="2402848" y="941132"/>
              <a:ext cx="1464978" cy="420115"/>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zh-CN" altLang="en-US" sz="2000" b="1" kern="0" dirty="0">
                  <a:solidFill>
                    <a:sysClr val="window" lastClr="FFFFFF">
                      <a:lumMod val="95000"/>
                    </a:sysClr>
                  </a:solidFill>
                  <a:latin typeface="微软雅黑" panose="020B0503020204020204" pitchFamily="34" charset="-122"/>
                  <a:ea typeface="微软雅黑" panose="020B0503020204020204" pitchFamily="34" charset="-122"/>
                  <a:cs typeface="+mn-ea"/>
                  <a:sym typeface="+mn-lt"/>
                </a:rPr>
                <a:t>填加文字</a:t>
              </a:r>
              <a:endParaRPr lang="en-US" altLang="zh-CN" sz="2000" b="1" kern="0" dirty="0">
                <a:solidFill>
                  <a:sysClr val="window" lastClr="FFFFFF">
                    <a:lumMod val="95000"/>
                  </a:sysClr>
                </a:solidFill>
                <a:latin typeface="微软雅黑" panose="020B0503020204020204" pitchFamily="34" charset="-122"/>
                <a:ea typeface="微软雅黑" panose="020B0503020204020204" pitchFamily="34" charset="-122"/>
                <a:cs typeface="+mn-ea"/>
                <a:sym typeface="+mn-lt"/>
              </a:endParaRPr>
            </a:p>
          </p:txBody>
        </p:sp>
      </p:grpSp>
      <p:sp>
        <p:nvSpPr>
          <p:cNvPr id="100" name="TextBox 99"/>
          <p:cNvSpPr txBox="1"/>
          <p:nvPr/>
        </p:nvSpPr>
        <p:spPr>
          <a:xfrm>
            <a:off x="440596" y="1276400"/>
            <a:ext cx="5643573" cy="522143"/>
          </a:xfrm>
          <a:prstGeom prst="rect">
            <a:avLst/>
          </a:prstGeom>
          <a:noFill/>
        </p:spPr>
        <p:txBody>
          <a:bodyPr wrap="square" lIns="86371" tIns="43186" rIns="86371" bIns="43186" rtlCol="0">
            <a:spAutoFit/>
          </a:bodyPr>
          <a:lstStyle/>
          <a:p>
            <a:pPr>
              <a:lnSpc>
                <a:spcPct val="150000"/>
              </a:lnSpc>
            </a:pP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单击此处添加文本单击此处添加文本 单击此处添加文本单击此处添加文本单击此处添加文本单击此处添加文本单击此处添加文本单击此处添加文本</a:t>
            </a: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pic>
        <p:nvPicPr>
          <p:cNvPr id="101" name="图片 100" descr="Vista-desktop-12.png"/>
          <p:cNvPicPr>
            <a:picLocks noChangeAspect="1"/>
          </p:cNvPicPr>
          <p:nvPr/>
        </p:nvPicPr>
        <p:blipFill rotWithShape="1">
          <a:blip r:embed="rId6" cstate="print"/>
          <a:srcRect r="22062"/>
          <a:stretch>
            <a:fillRect/>
          </a:stretch>
        </p:blipFill>
        <p:spPr>
          <a:xfrm>
            <a:off x="6084168" y="1059909"/>
            <a:ext cx="3059832" cy="392716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750"/>
                                        <p:tgtEl>
                                          <p:spTgt spid="100"/>
                                        </p:tgtEl>
                                      </p:cBhvr>
                                    </p:animEffect>
                                  </p:childTnLst>
                                </p:cTn>
                              </p:par>
                            </p:childTnLst>
                          </p:cTn>
                        </p:par>
                        <p:par>
                          <p:cTn id="8" fill="hold">
                            <p:stCondLst>
                              <p:cond delay="1000"/>
                            </p:stCondLst>
                            <p:childTnLst>
                              <p:par>
                                <p:cTn id="9" presetID="23" presetClass="entr" presetSubtype="52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 calcmode="lin" valueType="num">
                                      <p:cBhvr>
                                        <p:cTn id="13" dur="500" fill="hold"/>
                                        <p:tgtEl>
                                          <p:spTgt spid="3"/>
                                        </p:tgtEl>
                                        <p:attrNameLst>
                                          <p:attrName>ppt_x</p:attrName>
                                        </p:attrNameLst>
                                      </p:cBhvr>
                                      <p:tavLst>
                                        <p:tav tm="0">
                                          <p:val>
                                            <p:fltVal val="0.5"/>
                                          </p:val>
                                        </p:tav>
                                        <p:tav tm="100000">
                                          <p:val>
                                            <p:strVal val="#ppt_x"/>
                                          </p:val>
                                        </p:tav>
                                      </p:tavLst>
                                    </p:anim>
                                    <p:anim calcmode="lin" valueType="num">
                                      <p:cBhvr>
                                        <p:cTn id="14" dur="500" fill="hold"/>
                                        <p:tgtEl>
                                          <p:spTgt spid="3"/>
                                        </p:tgtEl>
                                        <p:attrNameLst>
                                          <p:attrName>ppt_y</p:attrName>
                                        </p:attrNameLst>
                                      </p:cBhvr>
                                      <p:tavLst>
                                        <p:tav tm="0">
                                          <p:val>
                                            <p:fltVal val="0.5"/>
                                          </p:val>
                                        </p:tav>
                                        <p:tav tm="100000">
                                          <p:val>
                                            <p:strVal val="#ppt_y"/>
                                          </p:val>
                                        </p:tav>
                                      </p:tavLst>
                                    </p:anim>
                                  </p:childTnLst>
                                </p:cTn>
                              </p:par>
                              <p:par>
                                <p:cTn id="15" presetID="23" presetClass="entr" presetSubtype="528" fill="hold" nodeType="withEffect">
                                  <p:stCondLst>
                                    <p:cond delay="25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 calcmode="lin" valueType="num">
                                      <p:cBhvr>
                                        <p:cTn id="19" dur="500" fill="hold"/>
                                        <p:tgtEl>
                                          <p:spTgt spid="47"/>
                                        </p:tgtEl>
                                        <p:attrNameLst>
                                          <p:attrName>ppt_x</p:attrName>
                                        </p:attrNameLst>
                                      </p:cBhvr>
                                      <p:tavLst>
                                        <p:tav tm="0">
                                          <p:val>
                                            <p:fltVal val="0.5"/>
                                          </p:val>
                                        </p:tav>
                                        <p:tav tm="100000">
                                          <p:val>
                                            <p:strVal val="#ppt_x"/>
                                          </p:val>
                                        </p:tav>
                                      </p:tavLst>
                                    </p:anim>
                                    <p:anim calcmode="lin" valueType="num">
                                      <p:cBhvr>
                                        <p:cTn id="20" dur="500" fill="hold"/>
                                        <p:tgtEl>
                                          <p:spTgt spid="47"/>
                                        </p:tgtEl>
                                        <p:attrNameLst>
                                          <p:attrName>ppt_y</p:attrName>
                                        </p:attrNameLst>
                                      </p:cBhvr>
                                      <p:tavLst>
                                        <p:tav tm="0">
                                          <p:val>
                                            <p:fltVal val="0.5"/>
                                          </p:val>
                                        </p:tav>
                                        <p:tav tm="100000">
                                          <p:val>
                                            <p:strVal val="#ppt_y"/>
                                          </p:val>
                                        </p:tav>
                                      </p:tavLst>
                                    </p:anim>
                                  </p:childTnLst>
                                </p:cTn>
                              </p:par>
                              <p:par>
                                <p:cTn id="21" presetID="23" presetClass="entr" presetSubtype="528" fill="hold" nodeType="withEffect">
                                  <p:stCondLst>
                                    <p:cond delay="500"/>
                                  </p:stCondLst>
                                  <p:childTnLst>
                                    <p:set>
                                      <p:cBhvr>
                                        <p:cTn id="22" dur="1" fill="hold">
                                          <p:stCondLst>
                                            <p:cond delay="0"/>
                                          </p:stCondLst>
                                        </p:cTn>
                                        <p:tgtEl>
                                          <p:spTgt spid="45"/>
                                        </p:tgtEl>
                                        <p:attrNameLst>
                                          <p:attrName>style.visibility</p:attrName>
                                        </p:attrNameLst>
                                      </p:cBhvr>
                                      <p:to>
                                        <p:strVal val="visible"/>
                                      </p:to>
                                    </p:set>
                                    <p:anim calcmode="lin" valueType="num">
                                      <p:cBhvr>
                                        <p:cTn id="23" dur="500" fill="hold"/>
                                        <p:tgtEl>
                                          <p:spTgt spid="45"/>
                                        </p:tgtEl>
                                        <p:attrNameLst>
                                          <p:attrName>ppt_w</p:attrName>
                                        </p:attrNameLst>
                                      </p:cBhvr>
                                      <p:tavLst>
                                        <p:tav tm="0">
                                          <p:val>
                                            <p:fltVal val="0"/>
                                          </p:val>
                                        </p:tav>
                                        <p:tav tm="100000">
                                          <p:val>
                                            <p:strVal val="#ppt_w"/>
                                          </p:val>
                                        </p:tav>
                                      </p:tavLst>
                                    </p:anim>
                                    <p:anim calcmode="lin" valueType="num">
                                      <p:cBhvr>
                                        <p:cTn id="24" dur="500" fill="hold"/>
                                        <p:tgtEl>
                                          <p:spTgt spid="45"/>
                                        </p:tgtEl>
                                        <p:attrNameLst>
                                          <p:attrName>ppt_h</p:attrName>
                                        </p:attrNameLst>
                                      </p:cBhvr>
                                      <p:tavLst>
                                        <p:tav tm="0">
                                          <p:val>
                                            <p:fltVal val="0"/>
                                          </p:val>
                                        </p:tav>
                                        <p:tav tm="100000">
                                          <p:val>
                                            <p:strVal val="#ppt_h"/>
                                          </p:val>
                                        </p:tav>
                                      </p:tavLst>
                                    </p:anim>
                                    <p:anim calcmode="lin" valueType="num">
                                      <p:cBhvr>
                                        <p:cTn id="25" dur="500" fill="hold"/>
                                        <p:tgtEl>
                                          <p:spTgt spid="45"/>
                                        </p:tgtEl>
                                        <p:attrNameLst>
                                          <p:attrName>ppt_x</p:attrName>
                                        </p:attrNameLst>
                                      </p:cBhvr>
                                      <p:tavLst>
                                        <p:tav tm="0">
                                          <p:val>
                                            <p:fltVal val="0.5"/>
                                          </p:val>
                                        </p:tav>
                                        <p:tav tm="100000">
                                          <p:val>
                                            <p:strVal val="#ppt_x"/>
                                          </p:val>
                                        </p:tav>
                                      </p:tavLst>
                                    </p:anim>
                                    <p:anim calcmode="lin" valueType="num">
                                      <p:cBhvr>
                                        <p:cTn id="26" dur="500" fill="hold"/>
                                        <p:tgtEl>
                                          <p:spTgt spid="45"/>
                                        </p:tgtEl>
                                        <p:attrNameLst>
                                          <p:attrName>ppt_y</p:attrName>
                                        </p:attrNameLst>
                                      </p:cBhvr>
                                      <p:tavLst>
                                        <p:tav tm="0">
                                          <p:val>
                                            <p:fltVal val="0.5"/>
                                          </p:val>
                                        </p:tav>
                                        <p:tav tm="100000">
                                          <p:val>
                                            <p:strVal val="#ppt_y"/>
                                          </p:val>
                                        </p:tav>
                                      </p:tavLst>
                                    </p:anim>
                                  </p:childTnLst>
                                </p:cTn>
                              </p:par>
                              <p:par>
                                <p:cTn id="27" presetID="23" presetClass="entr" presetSubtype="528" fill="hold" nodeType="withEffect">
                                  <p:stCondLst>
                                    <p:cond delay="75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ppt_w</p:attrName>
                                        </p:attrNameLst>
                                      </p:cBhvr>
                                      <p:tavLst>
                                        <p:tav tm="0">
                                          <p:val>
                                            <p:fltVal val="0"/>
                                          </p:val>
                                        </p:tav>
                                        <p:tav tm="100000">
                                          <p:val>
                                            <p:strVal val="#ppt_w"/>
                                          </p:val>
                                        </p:tav>
                                      </p:tavLst>
                                    </p:anim>
                                    <p:anim calcmode="lin" valueType="num">
                                      <p:cBhvr>
                                        <p:cTn id="30" dur="500" fill="hold"/>
                                        <p:tgtEl>
                                          <p:spTgt spid="4"/>
                                        </p:tgtEl>
                                        <p:attrNameLst>
                                          <p:attrName>ppt_h</p:attrName>
                                        </p:attrNameLst>
                                      </p:cBhvr>
                                      <p:tavLst>
                                        <p:tav tm="0">
                                          <p:val>
                                            <p:fltVal val="0"/>
                                          </p:val>
                                        </p:tav>
                                        <p:tav tm="100000">
                                          <p:val>
                                            <p:strVal val="#ppt_h"/>
                                          </p:val>
                                        </p:tav>
                                      </p:tavLst>
                                    </p:anim>
                                    <p:anim calcmode="lin" valueType="num">
                                      <p:cBhvr>
                                        <p:cTn id="31" dur="500" fill="hold"/>
                                        <p:tgtEl>
                                          <p:spTgt spid="4"/>
                                        </p:tgtEl>
                                        <p:attrNameLst>
                                          <p:attrName>ppt_x</p:attrName>
                                        </p:attrNameLst>
                                      </p:cBhvr>
                                      <p:tavLst>
                                        <p:tav tm="0">
                                          <p:val>
                                            <p:fltVal val="0.5"/>
                                          </p:val>
                                        </p:tav>
                                        <p:tav tm="100000">
                                          <p:val>
                                            <p:strVal val="#ppt_x"/>
                                          </p:val>
                                        </p:tav>
                                      </p:tavLst>
                                    </p:anim>
                                    <p:anim calcmode="lin" valueType="num">
                                      <p:cBhvr>
                                        <p:cTn id="32" dur="500" fill="hold"/>
                                        <p:tgtEl>
                                          <p:spTgt spid="4"/>
                                        </p:tgtEl>
                                        <p:attrNameLst>
                                          <p:attrName>ppt_y</p:attrName>
                                        </p:attrNameLst>
                                      </p:cBhvr>
                                      <p:tavLst>
                                        <p:tav tm="0">
                                          <p:val>
                                            <p:fltVal val="0.5"/>
                                          </p:val>
                                        </p:tav>
                                        <p:tav tm="100000">
                                          <p:val>
                                            <p:strVal val="#ppt_y"/>
                                          </p:val>
                                        </p:tav>
                                      </p:tavLst>
                                    </p:anim>
                                  </p:childTnLst>
                                </p:cTn>
                              </p:par>
                              <p:par>
                                <p:cTn id="33" presetID="23" presetClass="entr" presetSubtype="528" fill="hold" nodeType="withEffect">
                                  <p:stCondLst>
                                    <p:cond delay="1000"/>
                                  </p:stCondLst>
                                  <p:childTnLst>
                                    <p:set>
                                      <p:cBhvr>
                                        <p:cTn id="34" dur="1" fill="hold">
                                          <p:stCondLst>
                                            <p:cond delay="0"/>
                                          </p:stCondLst>
                                        </p:cTn>
                                        <p:tgtEl>
                                          <p:spTgt spid="2"/>
                                        </p:tgtEl>
                                        <p:attrNameLst>
                                          <p:attrName>style.visibility</p:attrName>
                                        </p:attrNameLst>
                                      </p:cBhvr>
                                      <p:to>
                                        <p:strVal val="visible"/>
                                      </p:to>
                                    </p:set>
                                    <p:anim calcmode="lin" valueType="num">
                                      <p:cBhvr>
                                        <p:cTn id="35" dur="500" fill="hold"/>
                                        <p:tgtEl>
                                          <p:spTgt spid="2"/>
                                        </p:tgtEl>
                                        <p:attrNameLst>
                                          <p:attrName>ppt_w</p:attrName>
                                        </p:attrNameLst>
                                      </p:cBhvr>
                                      <p:tavLst>
                                        <p:tav tm="0">
                                          <p:val>
                                            <p:fltVal val="0"/>
                                          </p:val>
                                        </p:tav>
                                        <p:tav tm="100000">
                                          <p:val>
                                            <p:strVal val="#ppt_w"/>
                                          </p:val>
                                        </p:tav>
                                      </p:tavLst>
                                    </p:anim>
                                    <p:anim calcmode="lin" valueType="num">
                                      <p:cBhvr>
                                        <p:cTn id="36" dur="500" fill="hold"/>
                                        <p:tgtEl>
                                          <p:spTgt spid="2"/>
                                        </p:tgtEl>
                                        <p:attrNameLst>
                                          <p:attrName>ppt_h</p:attrName>
                                        </p:attrNameLst>
                                      </p:cBhvr>
                                      <p:tavLst>
                                        <p:tav tm="0">
                                          <p:val>
                                            <p:fltVal val="0"/>
                                          </p:val>
                                        </p:tav>
                                        <p:tav tm="100000">
                                          <p:val>
                                            <p:strVal val="#ppt_h"/>
                                          </p:val>
                                        </p:tav>
                                      </p:tavLst>
                                    </p:anim>
                                    <p:anim calcmode="lin" valueType="num">
                                      <p:cBhvr>
                                        <p:cTn id="37" dur="500" fill="hold"/>
                                        <p:tgtEl>
                                          <p:spTgt spid="2"/>
                                        </p:tgtEl>
                                        <p:attrNameLst>
                                          <p:attrName>ppt_x</p:attrName>
                                        </p:attrNameLst>
                                      </p:cBhvr>
                                      <p:tavLst>
                                        <p:tav tm="0">
                                          <p:val>
                                            <p:fltVal val="0.5"/>
                                          </p:val>
                                        </p:tav>
                                        <p:tav tm="100000">
                                          <p:val>
                                            <p:strVal val="#ppt_x"/>
                                          </p:val>
                                        </p:tav>
                                      </p:tavLst>
                                    </p:anim>
                                    <p:anim calcmode="lin" valueType="num">
                                      <p:cBhvr>
                                        <p:cTn id="38" dur="500" fill="hold"/>
                                        <p:tgtEl>
                                          <p:spTgt spid="2"/>
                                        </p:tgtEl>
                                        <p:attrNameLst>
                                          <p:attrName>ppt_y</p:attrName>
                                        </p:attrNameLst>
                                      </p:cBhvr>
                                      <p:tavLst>
                                        <p:tav tm="0">
                                          <p:val>
                                            <p:fltVal val="0.5"/>
                                          </p:val>
                                        </p:tav>
                                        <p:tav tm="100000">
                                          <p:val>
                                            <p:strVal val="#ppt_y"/>
                                          </p:val>
                                        </p:tav>
                                      </p:tavLst>
                                    </p:anim>
                                  </p:childTnLst>
                                </p:cTn>
                              </p:par>
                              <p:par>
                                <p:cTn id="39" presetID="23" presetClass="entr" presetSubtype="528" fill="hold" nodeType="withEffect">
                                  <p:stCondLst>
                                    <p:cond delay="1250"/>
                                  </p:stCondLst>
                                  <p:childTnLst>
                                    <p:set>
                                      <p:cBhvr>
                                        <p:cTn id="40" dur="1" fill="hold">
                                          <p:stCondLst>
                                            <p:cond delay="0"/>
                                          </p:stCondLst>
                                        </p:cTn>
                                        <p:tgtEl>
                                          <p:spTgt spid="46"/>
                                        </p:tgtEl>
                                        <p:attrNameLst>
                                          <p:attrName>style.visibility</p:attrName>
                                        </p:attrNameLst>
                                      </p:cBhvr>
                                      <p:to>
                                        <p:strVal val="visible"/>
                                      </p:to>
                                    </p:set>
                                    <p:anim calcmode="lin" valueType="num">
                                      <p:cBhvr>
                                        <p:cTn id="41" dur="500" fill="hold"/>
                                        <p:tgtEl>
                                          <p:spTgt spid="46"/>
                                        </p:tgtEl>
                                        <p:attrNameLst>
                                          <p:attrName>ppt_w</p:attrName>
                                        </p:attrNameLst>
                                      </p:cBhvr>
                                      <p:tavLst>
                                        <p:tav tm="0">
                                          <p:val>
                                            <p:fltVal val="0"/>
                                          </p:val>
                                        </p:tav>
                                        <p:tav tm="100000">
                                          <p:val>
                                            <p:strVal val="#ppt_w"/>
                                          </p:val>
                                        </p:tav>
                                      </p:tavLst>
                                    </p:anim>
                                    <p:anim calcmode="lin" valueType="num">
                                      <p:cBhvr>
                                        <p:cTn id="42" dur="500" fill="hold"/>
                                        <p:tgtEl>
                                          <p:spTgt spid="46"/>
                                        </p:tgtEl>
                                        <p:attrNameLst>
                                          <p:attrName>ppt_h</p:attrName>
                                        </p:attrNameLst>
                                      </p:cBhvr>
                                      <p:tavLst>
                                        <p:tav tm="0">
                                          <p:val>
                                            <p:fltVal val="0"/>
                                          </p:val>
                                        </p:tav>
                                        <p:tav tm="100000">
                                          <p:val>
                                            <p:strVal val="#ppt_h"/>
                                          </p:val>
                                        </p:tav>
                                      </p:tavLst>
                                    </p:anim>
                                    <p:anim calcmode="lin" valueType="num">
                                      <p:cBhvr>
                                        <p:cTn id="43" dur="500" fill="hold"/>
                                        <p:tgtEl>
                                          <p:spTgt spid="46"/>
                                        </p:tgtEl>
                                        <p:attrNameLst>
                                          <p:attrName>ppt_x</p:attrName>
                                        </p:attrNameLst>
                                      </p:cBhvr>
                                      <p:tavLst>
                                        <p:tav tm="0">
                                          <p:val>
                                            <p:fltVal val="0.5"/>
                                          </p:val>
                                        </p:tav>
                                        <p:tav tm="100000">
                                          <p:val>
                                            <p:strVal val="#ppt_x"/>
                                          </p:val>
                                        </p:tav>
                                      </p:tavLst>
                                    </p:anim>
                                    <p:anim calcmode="lin" valueType="num">
                                      <p:cBhvr>
                                        <p:cTn id="44" dur="500" fill="hold"/>
                                        <p:tgtEl>
                                          <p:spTgt spid="46"/>
                                        </p:tgtEl>
                                        <p:attrNameLst>
                                          <p:attrName>ppt_y</p:attrName>
                                        </p:attrNameLst>
                                      </p:cBhvr>
                                      <p:tavLst>
                                        <p:tav tm="0">
                                          <p:val>
                                            <p:fltVal val="0.5"/>
                                          </p:val>
                                        </p:tav>
                                        <p:tav tm="100000">
                                          <p:val>
                                            <p:strVal val="#ppt_y"/>
                                          </p:val>
                                        </p:tav>
                                      </p:tavLst>
                                    </p:anim>
                                  </p:childTnLst>
                                </p:cTn>
                              </p:par>
                            </p:childTnLst>
                          </p:cTn>
                        </p:par>
                        <p:par>
                          <p:cTn id="45" fill="hold">
                            <p:stCondLst>
                              <p:cond delay="1500"/>
                            </p:stCondLst>
                            <p:childTnLst>
                              <p:par>
                                <p:cTn id="46" presetID="42" presetClass="entr" presetSubtype="0" fill="hold" nodeType="afterEffect">
                                  <p:stCondLst>
                                    <p:cond delay="0"/>
                                  </p:stCondLst>
                                  <p:childTnLst>
                                    <p:set>
                                      <p:cBhvr>
                                        <p:cTn id="47" dur="1" fill="hold">
                                          <p:stCondLst>
                                            <p:cond delay="0"/>
                                          </p:stCondLst>
                                        </p:cTn>
                                        <p:tgtEl>
                                          <p:spTgt spid="101"/>
                                        </p:tgtEl>
                                        <p:attrNameLst>
                                          <p:attrName>style.visibility</p:attrName>
                                        </p:attrNameLst>
                                      </p:cBhvr>
                                      <p:to>
                                        <p:strVal val="visible"/>
                                      </p:to>
                                    </p:set>
                                    <p:animEffect transition="in" filter="fade">
                                      <p:cBhvr>
                                        <p:cTn id="48" dur="1000"/>
                                        <p:tgtEl>
                                          <p:spTgt spid="101"/>
                                        </p:tgtEl>
                                      </p:cBhvr>
                                    </p:animEffect>
                                    <p:anim calcmode="lin" valueType="num">
                                      <p:cBhvr>
                                        <p:cTn id="49" dur="1000" fill="hold"/>
                                        <p:tgtEl>
                                          <p:spTgt spid="101"/>
                                        </p:tgtEl>
                                        <p:attrNameLst>
                                          <p:attrName>ppt_x</p:attrName>
                                        </p:attrNameLst>
                                      </p:cBhvr>
                                      <p:tavLst>
                                        <p:tav tm="0">
                                          <p:val>
                                            <p:strVal val="#ppt_x"/>
                                          </p:val>
                                        </p:tav>
                                        <p:tav tm="100000">
                                          <p:val>
                                            <p:strVal val="#ppt_x"/>
                                          </p:val>
                                        </p:tav>
                                      </p:tavLst>
                                    </p:anim>
                                    <p:anim calcmode="lin" valueType="num">
                                      <p:cBhvr>
                                        <p:cTn id="50" dur="1000" fill="hold"/>
                                        <p:tgtEl>
                                          <p:spTgt spid="1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3" descr="C:\Users\Administrator\Desktop\微立体创业计划\0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3069" y="622635"/>
            <a:ext cx="1559287" cy="1559558"/>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71" name="Picture 3" descr="C:\Users\Administrator\Desktop\微立体创业计划\0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9312" y="622635"/>
            <a:ext cx="1559287" cy="1559558"/>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69" name="Picture 3" descr="C:\Users\Administrator\Desktop\微立体创业计划\0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6827" y="622635"/>
            <a:ext cx="1559287" cy="1559558"/>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68" name="Picture 3" descr="C:\Users\Administrator\Desktop\微立体创业计划\0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0585" y="622635"/>
            <a:ext cx="1559287" cy="1559558"/>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30" name="45          _3"/>
          <p:cNvSpPr txBox="1"/>
          <p:nvPr/>
        </p:nvSpPr>
        <p:spPr>
          <a:xfrm>
            <a:off x="2495079" y="3113779"/>
            <a:ext cx="4348204" cy="358865"/>
          </a:xfrm>
          <a:prstGeom prst="rect">
            <a:avLst/>
          </a:prstGeom>
          <a:noFill/>
        </p:spPr>
        <p:txBody>
          <a:bodyPr vert="horz" wrap="square" lIns="68564" tIns="34282" rIns="68564" bIns="34282" rtlCol="0" anchor="ctr">
            <a:spAutoFit/>
          </a:bodyPr>
          <a:lstStyle>
            <a:lvl1pPr marL="228600" indent="-228600" algn="ctr" defTabSz="914400" rtl="0" eaLnBrk="1" latinLnBrk="0" hangingPunct="1">
              <a:lnSpc>
                <a:spcPct val="90000"/>
              </a:lnSpc>
              <a:spcBef>
                <a:spcPts val="1000"/>
              </a:spcBef>
              <a:buFont typeface="Arial" panose="020B0604020202020204" pitchFamily="34" charset="0"/>
              <a:buChar char="•"/>
              <a:defRPr lang="zh-CN" altLang="en-US" sz="1800" b="1" i="0" kern="1200">
                <a:solidFill>
                  <a:schemeClr val="bg1"/>
                </a:solidFill>
                <a:effectLst>
                  <a:outerShdw blurRad="38100" dist="38100" dir="2700000" algn="tl">
                    <a:srgbClr val="000000">
                      <a:alpha val="43137"/>
                    </a:srgbClr>
                  </a:outerShdw>
                </a:effectLst>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30000"/>
              </a:lnSpc>
              <a:spcAft>
                <a:spcPct val="0"/>
              </a:spcAft>
              <a:buNone/>
            </a:pPr>
            <a:r>
              <a:rPr lang="en-US" sz="1600" b="0" dirty="0" smtClean="0">
                <a:solidFill>
                  <a:prstClr val="black">
                    <a:lumMod val="75000"/>
                    <a:lumOff val="25000"/>
                  </a:prstClr>
                </a:solidFill>
                <a:effectLst/>
                <a:latin typeface="微软雅黑" panose="020B0503020204020204" pitchFamily="34" charset="-122"/>
                <a:ea typeface="微软雅黑" panose="020B0503020204020204" pitchFamily="34" charset="-122"/>
                <a:sym typeface="+mn-lt"/>
              </a:rPr>
              <a:t>THANK YOU FOR LISTENING</a:t>
            </a:r>
            <a:endParaRPr lang="en-US" sz="1600" b="0" dirty="0">
              <a:solidFill>
                <a:prstClr val="black">
                  <a:lumMod val="75000"/>
                  <a:lumOff val="25000"/>
                </a:prstClr>
              </a:solidFill>
              <a:effectLst/>
              <a:latin typeface="微软雅黑" panose="020B0503020204020204" pitchFamily="34" charset="-122"/>
              <a:ea typeface="微软雅黑" panose="020B0503020204020204" pitchFamily="34" charset="-122"/>
              <a:sym typeface="+mn-lt"/>
            </a:endParaRPr>
          </a:p>
        </p:txBody>
      </p:sp>
      <p:sp>
        <p:nvSpPr>
          <p:cNvPr id="31" name="99         _4"/>
          <p:cNvSpPr/>
          <p:nvPr/>
        </p:nvSpPr>
        <p:spPr>
          <a:xfrm>
            <a:off x="1237970" y="2386816"/>
            <a:ext cx="6862422" cy="830997"/>
          </a:xfrm>
          <a:prstGeom prst="rect">
            <a:avLst/>
          </a:prstGeom>
          <a:noFill/>
        </p:spPr>
        <p:txBody>
          <a:bodyPr wrap="square" rtlCol="0">
            <a:spAutoFit/>
          </a:bodyPr>
          <a:lstStyle/>
          <a:p>
            <a:pPr algn="ctr" fontAlgn="base">
              <a:spcBef>
                <a:spcPct val="0"/>
              </a:spcBef>
              <a:spcAft>
                <a:spcPct val="0"/>
              </a:spcAft>
            </a:pPr>
            <a:r>
              <a:rPr lang="zh-CN" altLang="en-US" sz="4800" dirty="0" smtClean="0">
                <a:ln w="6350">
                  <a:noFill/>
                </a:ln>
                <a:solidFill>
                  <a:prstClr val="black">
                    <a:lumMod val="75000"/>
                    <a:lumOff val="25000"/>
                  </a:prstClr>
                </a:solidFill>
                <a:latin typeface="微软雅黑" panose="020B0503020204020204" pitchFamily="34" charset="-122"/>
                <a:ea typeface="微软雅黑" panose="020B0503020204020204" pitchFamily="34" charset="-122"/>
                <a:cs typeface="+mn-ea"/>
                <a:sym typeface="+mn-lt"/>
              </a:rPr>
              <a:t>感谢您的聆听</a:t>
            </a:r>
            <a:endParaRPr lang="zh-CN" altLang="en-US" sz="4800" dirty="0">
              <a:ln w="6350">
                <a:noFill/>
              </a:ln>
              <a:solidFill>
                <a:prstClr val="black">
                  <a:lumMod val="75000"/>
                  <a:lumOff val="25000"/>
                </a:prstClr>
              </a:solidFill>
              <a:latin typeface="微软雅黑" panose="020B0503020204020204" pitchFamily="34" charset="-122"/>
              <a:ea typeface="微软雅黑" panose="020B0503020204020204" pitchFamily="34" charset="-122"/>
              <a:cs typeface="+mn-ea"/>
              <a:sym typeface="+mn-lt"/>
            </a:endParaRPr>
          </a:p>
        </p:txBody>
      </p:sp>
      <p:sp>
        <p:nvSpPr>
          <p:cNvPr id="35" name="8      _6"/>
          <p:cNvSpPr txBox="1"/>
          <p:nvPr/>
        </p:nvSpPr>
        <p:spPr>
          <a:xfrm>
            <a:off x="2270016" y="803281"/>
            <a:ext cx="753732" cy="1200008"/>
          </a:xfrm>
          <a:prstGeom prst="rect">
            <a:avLst/>
          </a:prstGeom>
          <a:noFill/>
        </p:spPr>
        <p:txBody>
          <a:bodyPr wrap="none" rtlCol="0">
            <a:spAutoFit/>
          </a:bodyPr>
          <a:lstStyle/>
          <a:p>
            <a:pPr algn="ctr" fontAlgn="base">
              <a:spcBef>
                <a:spcPct val="0"/>
              </a:spcBef>
              <a:spcAft>
                <a:spcPct val="0"/>
              </a:spcAft>
            </a:pPr>
            <a:r>
              <a:rPr lang="en-US" altLang="zh-CN" sz="7200" b="1" dirty="0">
                <a:solidFill>
                  <a:srgbClr val="123E61"/>
                </a:solidFill>
                <a:latin typeface="微软雅黑" panose="020B0503020204020204" pitchFamily="34" charset="-122"/>
                <a:ea typeface="微软雅黑" panose="020B0503020204020204" pitchFamily="34" charset="-122"/>
                <a:cs typeface="+mn-ea"/>
                <a:sym typeface="+mn-lt"/>
              </a:rPr>
              <a:t>2</a:t>
            </a:r>
            <a:endParaRPr lang="zh-CN" altLang="en-US" sz="72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42" name="6        _9"/>
          <p:cNvSpPr txBox="1"/>
          <p:nvPr/>
        </p:nvSpPr>
        <p:spPr>
          <a:xfrm>
            <a:off x="4918800" y="803281"/>
            <a:ext cx="753732" cy="1200008"/>
          </a:xfrm>
          <a:prstGeom prst="rect">
            <a:avLst/>
          </a:prstGeom>
          <a:noFill/>
        </p:spPr>
        <p:txBody>
          <a:bodyPr wrap="none" rtlCol="0">
            <a:spAutoFit/>
          </a:bodyPr>
          <a:lstStyle/>
          <a:p>
            <a:pPr algn="ctr" fontAlgn="base">
              <a:spcBef>
                <a:spcPct val="0"/>
              </a:spcBef>
              <a:spcAft>
                <a:spcPct val="0"/>
              </a:spcAft>
            </a:pPr>
            <a:r>
              <a:rPr lang="en-US" altLang="zh-CN" sz="7200" b="1" dirty="0">
                <a:solidFill>
                  <a:srgbClr val="123E61"/>
                </a:solidFill>
                <a:latin typeface="微软雅黑" panose="020B0503020204020204" pitchFamily="34" charset="-122"/>
                <a:ea typeface="微软雅黑" panose="020B0503020204020204" pitchFamily="34" charset="-122"/>
                <a:cs typeface="+mn-ea"/>
                <a:sym typeface="+mn-lt"/>
              </a:rPr>
              <a:t>1</a:t>
            </a:r>
            <a:endParaRPr lang="zh-CN" altLang="en-US" sz="72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46" name="4       _11"/>
          <p:cNvSpPr txBox="1"/>
          <p:nvPr/>
        </p:nvSpPr>
        <p:spPr>
          <a:xfrm>
            <a:off x="6239998" y="780762"/>
            <a:ext cx="753732" cy="1200008"/>
          </a:xfrm>
          <a:prstGeom prst="rect">
            <a:avLst/>
          </a:prstGeom>
          <a:noFill/>
        </p:spPr>
        <p:txBody>
          <a:bodyPr wrap="none" rtlCol="0">
            <a:spAutoFit/>
          </a:bodyPr>
          <a:lstStyle/>
          <a:p>
            <a:pPr algn="ctr" fontAlgn="base">
              <a:spcBef>
                <a:spcPct val="0"/>
              </a:spcBef>
              <a:spcAft>
                <a:spcPct val="0"/>
              </a:spcAft>
            </a:pPr>
            <a:r>
              <a:rPr lang="en-US" altLang="zh-CN" sz="7200" b="1" dirty="0">
                <a:solidFill>
                  <a:srgbClr val="123E61"/>
                </a:solidFill>
                <a:latin typeface="微软雅黑" panose="020B0503020204020204" pitchFamily="34" charset="-122"/>
                <a:ea typeface="微软雅黑" panose="020B0503020204020204" pitchFamily="34" charset="-122"/>
                <a:cs typeface="+mn-ea"/>
                <a:sym typeface="+mn-lt"/>
              </a:rPr>
              <a:t>9</a:t>
            </a:r>
            <a:endParaRPr lang="zh-CN" altLang="en-US" sz="7200" b="1" dirty="0">
              <a:solidFill>
                <a:srgbClr val="123E61"/>
              </a:solidFill>
              <a:latin typeface="微软雅黑" panose="020B0503020204020204" pitchFamily="34" charset="-122"/>
              <a:ea typeface="微软雅黑" panose="020B0503020204020204" pitchFamily="34" charset="-122"/>
              <a:cs typeface="+mn-ea"/>
              <a:sym typeface="+mn-lt"/>
            </a:endParaRPr>
          </a:p>
        </p:txBody>
      </p:sp>
      <p:grpSp>
        <p:nvGrpSpPr>
          <p:cNvPr id="47" name="3         _12"/>
          <p:cNvGrpSpPr/>
          <p:nvPr/>
        </p:nvGrpSpPr>
        <p:grpSpPr bwMode="auto">
          <a:xfrm>
            <a:off x="3532375" y="948048"/>
            <a:ext cx="885398" cy="887441"/>
            <a:chOff x="183" y="1395"/>
            <a:chExt cx="867" cy="869"/>
          </a:xfrm>
          <a:solidFill>
            <a:schemeClr val="tx1">
              <a:lumMod val="50000"/>
              <a:lumOff val="50000"/>
            </a:schemeClr>
          </a:solidFill>
        </p:grpSpPr>
        <p:sp>
          <p:nvSpPr>
            <p:cNvPr id="48" name="Freeform 5"/>
            <p:cNvSpPr/>
            <p:nvPr/>
          </p:nvSpPr>
          <p:spPr bwMode="auto">
            <a:xfrm>
              <a:off x="183" y="1395"/>
              <a:ext cx="867" cy="869"/>
            </a:xfrm>
            <a:custGeom>
              <a:avLst/>
              <a:gdLst>
                <a:gd name="T0" fmla="*/ 0 w 478"/>
                <a:gd name="T1" fmla="*/ 239 h 478"/>
                <a:gd name="T2" fmla="*/ 239 w 478"/>
                <a:gd name="T3" fmla="*/ 478 h 478"/>
                <a:gd name="T4" fmla="*/ 478 w 478"/>
                <a:gd name="T5" fmla="*/ 239 h 478"/>
                <a:gd name="T6" fmla="*/ 239 w 478"/>
                <a:gd name="T7" fmla="*/ 0 h 478"/>
                <a:gd name="T8" fmla="*/ 0 w 478"/>
                <a:gd name="T9" fmla="*/ 239 h 478"/>
                <a:gd name="T10" fmla="*/ 17 w 478"/>
                <a:gd name="T11" fmla="*/ 239 h 478"/>
                <a:gd name="T12" fmla="*/ 239 w 478"/>
                <a:gd name="T13" fmla="*/ 17 h 478"/>
                <a:gd name="T14" fmla="*/ 461 w 478"/>
                <a:gd name="T15" fmla="*/ 239 h 478"/>
                <a:gd name="T16" fmla="*/ 239 w 478"/>
                <a:gd name="T17" fmla="*/ 461 h 478"/>
                <a:gd name="T18" fmla="*/ 17 w 478"/>
                <a:gd name="T19"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478">
                  <a:moveTo>
                    <a:pt x="0" y="239"/>
                  </a:moveTo>
                  <a:cubicBezTo>
                    <a:pt x="0" y="371"/>
                    <a:pt x="107" y="478"/>
                    <a:pt x="239" y="478"/>
                  </a:cubicBezTo>
                  <a:cubicBezTo>
                    <a:pt x="371" y="478"/>
                    <a:pt x="478" y="371"/>
                    <a:pt x="478" y="239"/>
                  </a:cubicBezTo>
                  <a:cubicBezTo>
                    <a:pt x="478" y="107"/>
                    <a:pt x="371" y="0"/>
                    <a:pt x="239" y="0"/>
                  </a:cubicBezTo>
                  <a:cubicBezTo>
                    <a:pt x="107" y="0"/>
                    <a:pt x="0" y="107"/>
                    <a:pt x="0" y="239"/>
                  </a:cubicBezTo>
                  <a:close/>
                  <a:moveTo>
                    <a:pt x="17" y="239"/>
                  </a:moveTo>
                  <a:cubicBezTo>
                    <a:pt x="17" y="116"/>
                    <a:pt x="117" y="17"/>
                    <a:pt x="239" y="17"/>
                  </a:cubicBezTo>
                  <a:cubicBezTo>
                    <a:pt x="362" y="17"/>
                    <a:pt x="461" y="116"/>
                    <a:pt x="461" y="239"/>
                  </a:cubicBezTo>
                  <a:cubicBezTo>
                    <a:pt x="461" y="361"/>
                    <a:pt x="362" y="461"/>
                    <a:pt x="239" y="461"/>
                  </a:cubicBezTo>
                  <a:cubicBezTo>
                    <a:pt x="117" y="461"/>
                    <a:pt x="17" y="361"/>
                    <a:pt x="17"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9" name="Rectangle 6"/>
            <p:cNvSpPr/>
            <p:nvPr/>
          </p:nvSpPr>
          <p:spPr bwMode="auto">
            <a:xfrm>
              <a:off x="593" y="1475"/>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0" name="Freeform 7"/>
            <p:cNvSpPr/>
            <p:nvPr/>
          </p:nvSpPr>
          <p:spPr bwMode="auto">
            <a:xfrm>
              <a:off x="435" y="1519"/>
              <a:ext cx="36" cy="51"/>
            </a:xfrm>
            <a:custGeom>
              <a:avLst/>
              <a:gdLst>
                <a:gd name="T0" fmla="*/ 0 w 36"/>
                <a:gd name="T1" fmla="*/ 5 h 51"/>
                <a:gd name="T2" fmla="*/ 26 w 36"/>
                <a:gd name="T3" fmla="*/ 51 h 51"/>
                <a:gd name="T4" fmla="*/ 36 w 36"/>
                <a:gd name="T5" fmla="*/ 45 h 51"/>
                <a:gd name="T6" fmla="*/ 9 w 36"/>
                <a:gd name="T7" fmla="*/ 0 h 51"/>
                <a:gd name="T8" fmla="*/ 0 w 36"/>
                <a:gd name="T9" fmla="*/ 5 h 51"/>
              </a:gdLst>
              <a:ahLst/>
              <a:cxnLst>
                <a:cxn ang="0">
                  <a:pos x="T0" y="T1"/>
                </a:cxn>
                <a:cxn ang="0">
                  <a:pos x="T2" y="T3"/>
                </a:cxn>
                <a:cxn ang="0">
                  <a:pos x="T4" y="T5"/>
                </a:cxn>
                <a:cxn ang="0">
                  <a:pos x="T6" y="T7"/>
                </a:cxn>
                <a:cxn ang="0">
                  <a:pos x="T8" y="T9"/>
                </a:cxn>
              </a:cxnLst>
              <a:rect l="0" t="0" r="r" b="b"/>
              <a:pathLst>
                <a:path w="36" h="51">
                  <a:moveTo>
                    <a:pt x="0" y="5"/>
                  </a:moveTo>
                  <a:lnTo>
                    <a:pt x="26" y="51"/>
                  </a:lnTo>
                  <a:lnTo>
                    <a:pt x="36" y="45"/>
                  </a:lnTo>
                  <a:lnTo>
                    <a:pt x="9"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1" name="Freeform 8"/>
            <p:cNvSpPr/>
            <p:nvPr/>
          </p:nvSpPr>
          <p:spPr bwMode="auto">
            <a:xfrm>
              <a:off x="306" y="1646"/>
              <a:ext cx="51" cy="36"/>
            </a:xfrm>
            <a:custGeom>
              <a:avLst/>
              <a:gdLst>
                <a:gd name="T0" fmla="*/ 0 w 51"/>
                <a:gd name="T1" fmla="*/ 11 h 36"/>
                <a:gd name="T2" fmla="*/ 46 w 51"/>
                <a:gd name="T3" fmla="*/ 36 h 36"/>
                <a:gd name="T4" fmla="*/ 51 w 51"/>
                <a:gd name="T5" fmla="*/ 27 h 36"/>
                <a:gd name="T6" fmla="*/ 8 w 51"/>
                <a:gd name="T7" fmla="*/ 0 h 36"/>
                <a:gd name="T8" fmla="*/ 0 w 51"/>
                <a:gd name="T9" fmla="*/ 11 h 36"/>
              </a:gdLst>
              <a:ahLst/>
              <a:cxnLst>
                <a:cxn ang="0">
                  <a:pos x="T0" y="T1"/>
                </a:cxn>
                <a:cxn ang="0">
                  <a:pos x="T2" y="T3"/>
                </a:cxn>
                <a:cxn ang="0">
                  <a:pos x="T4" y="T5"/>
                </a:cxn>
                <a:cxn ang="0">
                  <a:pos x="T6" y="T7"/>
                </a:cxn>
                <a:cxn ang="0">
                  <a:pos x="T8" y="T9"/>
                </a:cxn>
              </a:cxnLst>
              <a:rect l="0" t="0" r="r" b="b"/>
              <a:pathLst>
                <a:path w="51" h="36">
                  <a:moveTo>
                    <a:pt x="0" y="11"/>
                  </a:moveTo>
                  <a:lnTo>
                    <a:pt x="46" y="36"/>
                  </a:lnTo>
                  <a:lnTo>
                    <a:pt x="51" y="27"/>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2" name="Rectangle 9"/>
            <p:cNvSpPr/>
            <p:nvPr/>
          </p:nvSpPr>
          <p:spPr bwMode="auto">
            <a:xfrm>
              <a:off x="263" y="1806"/>
              <a:ext cx="51"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3" name="Freeform 10"/>
            <p:cNvSpPr/>
            <p:nvPr/>
          </p:nvSpPr>
          <p:spPr bwMode="auto">
            <a:xfrm>
              <a:off x="306" y="1975"/>
              <a:ext cx="51" cy="38"/>
            </a:xfrm>
            <a:custGeom>
              <a:avLst/>
              <a:gdLst>
                <a:gd name="T0" fmla="*/ 0 w 51"/>
                <a:gd name="T1" fmla="*/ 27 h 38"/>
                <a:gd name="T2" fmla="*/ 8 w 51"/>
                <a:gd name="T3" fmla="*/ 38 h 38"/>
                <a:gd name="T4" fmla="*/ 51 w 51"/>
                <a:gd name="T5" fmla="*/ 11 h 38"/>
                <a:gd name="T6" fmla="*/ 46 w 51"/>
                <a:gd name="T7" fmla="*/ 0 h 38"/>
                <a:gd name="T8" fmla="*/ 0 w 51"/>
                <a:gd name="T9" fmla="*/ 27 h 38"/>
              </a:gdLst>
              <a:ahLst/>
              <a:cxnLst>
                <a:cxn ang="0">
                  <a:pos x="T0" y="T1"/>
                </a:cxn>
                <a:cxn ang="0">
                  <a:pos x="T2" y="T3"/>
                </a:cxn>
                <a:cxn ang="0">
                  <a:pos x="T4" y="T5"/>
                </a:cxn>
                <a:cxn ang="0">
                  <a:pos x="T6" y="T7"/>
                </a:cxn>
                <a:cxn ang="0">
                  <a:pos x="T8" y="T9"/>
                </a:cxn>
              </a:cxnLst>
              <a:rect l="0" t="0" r="r" b="b"/>
              <a:pathLst>
                <a:path w="51" h="38">
                  <a:moveTo>
                    <a:pt x="0" y="27"/>
                  </a:moveTo>
                  <a:lnTo>
                    <a:pt x="8" y="38"/>
                  </a:lnTo>
                  <a:lnTo>
                    <a:pt x="51" y="11"/>
                  </a:lnTo>
                  <a:lnTo>
                    <a:pt x="46" y="0"/>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4" name="Freeform 11"/>
            <p:cNvSpPr/>
            <p:nvPr/>
          </p:nvSpPr>
          <p:spPr bwMode="auto">
            <a:xfrm>
              <a:off x="435" y="2090"/>
              <a:ext cx="36" cy="50"/>
            </a:xfrm>
            <a:custGeom>
              <a:avLst/>
              <a:gdLst>
                <a:gd name="T0" fmla="*/ 0 w 36"/>
                <a:gd name="T1" fmla="*/ 43 h 50"/>
                <a:gd name="T2" fmla="*/ 9 w 36"/>
                <a:gd name="T3" fmla="*/ 50 h 50"/>
                <a:gd name="T4" fmla="*/ 36 w 36"/>
                <a:gd name="T5" fmla="*/ 5 h 50"/>
                <a:gd name="T6" fmla="*/ 26 w 36"/>
                <a:gd name="T7" fmla="*/ 0 h 50"/>
                <a:gd name="T8" fmla="*/ 0 w 36"/>
                <a:gd name="T9" fmla="*/ 43 h 50"/>
              </a:gdLst>
              <a:ahLst/>
              <a:cxnLst>
                <a:cxn ang="0">
                  <a:pos x="T0" y="T1"/>
                </a:cxn>
                <a:cxn ang="0">
                  <a:pos x="T2" y="T3"/>
                </a:cxn>
                <a:cxn ang="0">
                  <a:pos x="T4" y="T5"/>
                </a:cxn>
                <a:cxn ang="0">
                  <a:pos x="T6" y="T7"/>
                </a:cxn>
                <a:cxn ang="0">
                  <a:pos x="T8" y="T9"/>
                </a:cxn>
              </a:cxnLst>
              <a:rect l="0" t="0" r="r" b="b"/>
              <a:pathLst>
                <a:path w="36" h="50">
                  <a:moveTo>
                    <a:pt x="0" y="43"/>
                  </a:moveTo>
                  <a:lnTo>
                    <a:pt x="9" y="50"/>
                  </a:lnTo>
                  <a:lnTo>
                    <a:pt x="36" y="5"/>
                  </a:lnTo>
                  <a:lnTo>
                    <a:pt x="26" y="0"/>
                  </a:lnTo>
                  <a:lnTo>
                    <a:pt x="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5" name="Rectangle 12"/>
            <p:cNvSpPr/>
            <p:nvPr/>
          </p:nvSpPr>
          <p:spPr bwMode="auto">
            <a:xfrm>
              <a:off x="593" y="2133"/>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6" name="Freeform 13"/>
            <p:cNvSpPr/>
            <p:nvPr/>
          </p:nvSpPr>
          <p:spPr bwMode="auto">
            <a:xfrm>
              <a:off x="764" y="2090"/>
              <a:ext cx="36" cy="50"/>
            </a:xfrm>
            <a:custGeom>
              <a:avLst/>
              <a:gdLst>
                <a:gd name="T0" fmla="*/ 0 w 36"/>
                <a:gd name="T1" fmla="*/ 5 h 50"/>
                <a:gd name="T2" fmla="*/ 25 w 36"/>
                <a:gd name="T3" fmla="*/ 50 h 50"/>
                <a:gd name="T4" fmla="*/ 36 w 36"/>
                <a:gd name="T5" fmla="*/ 43 h 50"/>
                <a:gd name="T6" fmla="*/ 10 w 36"/>
                <a:gd name="T7" fmla="*/ 0 h 50"/>
                <a:gd name="T8" fmla="*/ 0 w 36"/>
                <a:gd name="T9" fmla="*/ 5 h 50"/>
              </a:gdLst>
              <a:ahLst/>
              <a:cxnLst>
                <a:cxn ang="0">
                  <a:pos x="T0" y="T1"/>
                </a:cxn>
                <a:cxn ang="0">
                  <a:pos x="T2" y="T3"/>
                </a:cxn>
                <a:cxn ang="0">
                  <a:pos x="T4" y="T5"/>
                </a:cxn>
                <a:cxn ang="0">
                  <a:pos x="T6" y="T7"/>
                </a:cxn>
                <a:cxn ang="0">
                  <a:pos x="T8" y="T9"/>
                </a:cxn>
              </a:cxnLst>
              <a:rect l="0" t="0" r="r" b="b"/>
              <a:pathLst>
                <a:path w="36" h="50">
                  <a:moveTo>
                    <a:pt x="0" y="5"/>
                  </a:moveTo>
                  <a:lnTo>
                    <a:pt x="25" y="50"/>
                  </a:lnTo>
                  <a:lnTo>
                    <a:pt x="36" y="43"/>
                  </a:lnTo>
                  <a:lnTo>
                    <a:pt x="10"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7" name="Freeform 14"/>
            <p:cNvSpPr/>
            <p:nvPr/>
          </p:nvSpPr>
          <p:spPr bwMode="auto">
            <a:xfrm>
              <a:off x="876" y="1975"/>
              <a:ext cx="51" cy="38"/>
            </a:xfrm>
            <a:custGeom>
              <a:avLst/>
              <a:gdLst>
                <a:gd name="T0" fmla="*/ 0 w 51"/>
                <a:gd name="T1" fmla="*/ 11 h 38"/>
                <a:gd name="T2" fmla="*/ 45 w 51"/>
                <a:gd name="T3" fmla="*/ 38 h 38"/>
                <a:gd name="T4" fmla="*/ 51 w 51"/>
                <a:gd name="T5" fmla="*/ 27 h 38"/>
                <a:gd name="T6" fmla="*/ 5 w 51"/>
                <a:gd name="T7" fmla="*/ 0 h 38"/>
                <a:gd name="T8" fmla="*/ 0 w 51"/>
                <a:gd name="T9" fmla="*/ 11 h 38"/>
              </a:gdLst>
              <a:ahLst/>
              <a:cxnLst>
                <a:cxn ang="0">
                  <a:pos x="T0" y="T1"/>
                </a:cxn>
                <a:cxn ang="0">
                  <a:pos x="T2" y="T3"/>
                </a:cxn>
                <a:cxn ang="0">
                  <a:pos x="T4" y="T5"/>
                </a:cxn>
                <a:cxn ang="0">
                  <a:pos x="T6" y="T7"/>
                </a:cxn>
                <a:cxn ang="0">
                  <a:pos x="T8" y="T9"/>
                </a:cxn>
              </a:cxnLst>
              <a:rect l="0" t="0" r="r" b="b"/>
              <a:pathLst>
                <a:path w="51" h="38">
                  <a:moveTo>
                    <a:pt x="0" y="11"/>
                  </a:moveTo>
                  <a:lnTo>
                    <a:pt x="45" y="38"/>
                  </a:lnTo>
                  <a:lnTo>
                    <a:pt x="51" y="27"/>
                  </a:lnTo>
                  <a:lnTo>
                    <a:pt x="5" y="0"/>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8" name="Rectangle 15"/>
            <p:cNvSpPr/>
            <p:nvPr/>
          </p:nvSpPr>
          <p:spPr bwMode="auto">
            <a:xfrm>
              <a:off x="920" y="1806"/>
              <a:ext cx="52"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9" name="Freeform 16"/>
            <p:cNvSpPr/>
            <p:nvPr/>
          </p:nvSpPr>
          <p:spPr bwMode="auto">
            <a:xfrm>
              <a:off x="876" y="1646"/>
              <a:ext cx="51" cy="36"/>
            </a:xfrm>
            <a:custGeom>
              <a:avLst/>
              <a:gdLst>
                <a:gd name="T0" fmla="*/ 0 w 51"/>
                <a:gd name="T1" fmla="*/ 27 h 36"/>
                <a:gd name="T2" fmla="*/ 5 w 51"/>
                <a:gd name="T3" fmla="*/ 36 h 36"/>
                <a:gd name="T4" fmla="*/ 51 w 51"/>
                <a:gd name="T5" fmla="*/ 11 h 36"/>
                <a:gd name="T6" fmla="*/ 45 w 51"/>
                <a:gd name="T7" fmla="*/ 0 h 36"/>
                <a:gd name="T8" fmla="*/ 0 w 51"/>
                <a:gd name="T9" fmla="*/ 27 h 36"/>
              </a:gdLst>
              <a:ahLst/>
              <a:cxnLst>
                <a:cxn ang="0">
                  <a:pos x="T0" y="T1"/>
                </a:cxn>
                <a:cxn ang="0">
                  <a:pos x="T2" y="T3"/>
                </a:cxn>
                <a:cxn ang="0">
                  <a:pos x="T4" y="T5"/>
                </a:cxn>
                <a:cxn ang="0">
                  <a:pos x="T6" y="T7"/>
                </a:cxn>
                <a:cxn ang="0">
                  <a:pos x="T8" y="T9"/>
                </a:cxn>
              </a:cxnLst>
              <a:rect l="0" t="0" r="r" b="b"/>
              <a:pathLst>
                <a:path w="51" h="36">
                  <a:moveTo>
                    <a:pt x="0" y="27"/>
                  </a:moveTo>
                  <a:lnTo>
                    <a:pt x="5" y="36"/>
                  </a:lnTo>
                  <a:lnTo>
                    <a:pt x="51" y="11"/>
                  </a:lnTo>
                  <a:lnTo>
                    <a:pt x="45" y="0"/>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60" name="Freeform 17"/>
            <p:cNvSpPr/>
            <p:nvPr/>
          </p:nvSpPr>
          <p:spPr bwMode="auto">
            <a:xfrm>
              <a:off x="764" y="1519"/>
              <a:ext cx="36" cy="51"/>
            </a:xfrm>
            <a:custGeom>
              <a:avLst/>
              <a:gdLst>
                <a:gd name="T0" fmla="*/ 0 w 36"/>
                <a:gd name="T1" fmla="*/ 45 h 51"/>
                <a:gd name="T2" fmla="*/ 10 w 36"/>
                <a:gd name="T3" fmla="*/ 51 h 51"/>
                <a:gd name="T4" fmla="*/ 36 w 36"/>
                <a:gd name="T5" fmla="*/ 5 h 51"/>
                <a:gd name="T6" fmla="*/ 25 w 36"/>
                <a:gd name="T7" fmla="*/ 0 h 51"/>
                <a:gd name="T8" fmla="*/ 0 w 36"/>
                <a:gd name="T9" fmla="*/ 45 h 51"/>
              </a:gdLst>
              <a:ahLst/>
              <a:cxnLst>
                <a:cxn ang="0">
                  <a:pos x="T0" y="T1"/>
                </a:cxn>
                <a:cxn ang="0">
                  <a:pos x="T2" y="T3"/>
                </a:cxn>
                <a:cxn ang="0">
                  <a:pos x="T4" y="T5"/>
                </a:cxn>
                <a:cxn ang="0">
                  <a:pos x="T6" y="T7"/>
                </a:cxn>
                <a:cxn ang="0">
                  <a:pos x="T8" y="T9"/>
                </a:cxn>
              </a:cxnLst>
              <a:rect l="0" t="0" r="r" b="b"/>
              <a:pathLst>
                <a:path w="36" h="51">
                  <a:moveTo>
                    <a:pt x="0" y="45"/>
                  </a:moveTo>
                  <a:lnTo>
                    <a:pt x="10" y="51"/>
                  </a:lnTo>
                  <a:lnTo>
                    <a:pt x="36" y="5"/>
                  </a:lnTo>
                  <a:lnTo>
                    <a:pt x="25" y="0"/>
                  </a:lnTo>
                  <a:lnTo>
                    <a:pt x="0"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4" tIns="34282" rIns="68564" bIns="34282" numCol="1" anchor="t" anchorCtr="0" compatLnSpc="1"/>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61" name="2         _13"/>
          <p:cNvGrpSpPr/>
          <p:nvPr/>
        </p:nvGrpSpPr>
        <p:grpSpPr>
          <a:xfrm>
            <a:off x="3957717" y="1097292"/>
            <a:ext cx="34282" cy="588566"/>
            <a:chOff x="5275684" y="1747635"/>
            <a:chExt cx="46296" cy="794824"/>
          </a:xfrm>
        </p:grpSpPr>
        <p:sp>
          <p:nvSpPr>
            <p:cNvPr id="62" name="矩形 61"/>
            <p:cNvSpPr/>
            <p:nvPr/>
          </p:nvSpPr>
          <p:spPr>
            <a:xfrm>
              <a:off x="5276261" y="1747635"/>
              <a:ext cx="45719" cy="5429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63" name="矩形 62"/>
            <p:cNvSpPr/>
            <p:nvPr/>
          </p:nvSpPr>
          <p:spPr>
            <a:xfrm>
              <a:off x="5275684" y="1999534"/>
              <a:ext cx="45719"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64" name="1          _14"/>
          <p:cNvGrpSpPr/>
          <p:nvPr/>
        </p:nvGrpSpPr>
        <p:grpSpPr>
          <a:xfrm>
            <a:off x="3803556" y="1362558"/>
            <a:ext cx="350875" cy="57791"/>
            <a:chOff x="5031626" y="2106315"/>
            <a:chExt cx="545439" cy="89837"/>
          </a:xfrm>
        </p:grpSpPr>
        <p:sp>
          <p:nvSpPr>
            <p:cNvPr id="65" name="矩形 64"/>
            <p:cNvSpPr/>
            <p:nvPr/>
          </p:nvSpPr>
          <p:spPr>
            <a:xfrm rot="5400000">
              <a:off x="5321532" y="1940617"/>
              <a:ext cx="89836" cy="42123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66" name="矩形 65"/>
            <p:cNvSpPr/>
            <p:nvPr/>
          </p:nvSpPr>
          <p:spPr>
            <a:xfrm rot="5400000">
              <a:off x="5197324" y="1940618"/>
              <a:ext cx="89836" cy="42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72" name="组合 124"/>
          <p:cNvGrpSpPr/>
          <p:nvPr/>
        </p:nvGrpSpPr>
        <p:grpSpPr>
          <a:xfrm>
            <a:off x="6284904" y="4264732"/>
            <a:ext cx="1026023" cy="1026201"/>
            <a:chOff x="304800" y="673100"/>
            <a:chExt cx="4000500" cy="4000500"/>
          </a:xfrm>
          <a:effectLst>
            <a:outerShdw blurRad="444500" dist="254000" dir="8100000" algn="tr" rotWithShape="0">
              <a:prstClr val="black">
                <a:alpha val="50000"/>
              </a:prstClr>
            </a:outerShdw>
          </a:effectLst>
        </p:grpSpPr>
        <p:sp>
          <p:nvSpPr>
            <p:cNvPr id="73" name="同心圆 7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4" name="椭圆 7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75" name="组合 127"/>
          <p:cNvGrpSpPr/>
          <p:nvPr/>
        </p:nvGrpSpPr>
        <p:grpSpPr>
          <a:xfrm>
            <a:off x="4758016" y="4606644"/>
            <a:ext cx="538351" cy="538444"/>
            <a:chOff x="304800" y="673100"/>
            <a:chExt cx="4000500" cy="4000500"/>
          </a:xfrm>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7" name="椭圆 7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78" name="组合 130"/>
          <p:cNvGrpSpPr/>
          <p:nvPr/>
        </p:nvGrpSpPr>
        <p:grpSpPr>
          <a:xfrm>
            <a:off x="5436689" y="4921761"/>
            <a:ext cx="746998" cy="747128"/>
            <a:chOff x="304800" y="673100"/>
            <a:chExt cx="4000500" cy="4000500"/>
          </a:xfrm>
          <a:effectLst>
            <a:outerShdw blurRad="444500" dist="254000" dir="8100000" algn="tr" rotWithShape="0">
              <a:prstClr val="black">
                <a:alpha val="50000"/>
              </a:prstClr>
            </a:outerShdw>
          </a:effectLst>
        </p:grpSpPr>
        <p:sp>
          <p:nvSpPr>
            <p:cNvPr id="79" name="同心圆 7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0" name="椭圆 79"/>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81" name="组合 133"/>
          <p:cNvGrpSpPr/>
          <p:nvPr/>
        </p:nvGrpSpPr>
        <p:grpSpPr>
          <a:xfrm>
            <a:off x="7758789" y="4731882"/>
            <a:ext cx="540868" cy="540962"/>
            <a:chOff x="304800" y="673100"/>
            <a:chExt cx="4000500" cy="4000500"/>
          </a:xfrm>
          <a:effectLst>
            <a:outerShdw blurRad="444500" dist="254000" dir="8100000" algn="tr" rotWithShape="0">
              <a:prstClr val="black">
                <a:alpha val="50000"/>
              </a:prstClr>
            </a:outerShdw>
          </a:effectLst>
        </p:grpSpPr>
        <p:sp>
          <p:nvSpPr>
            <p:cNvPr id="82" name="同心圆 8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3" name="椭圆 82"/>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84" name="组合 136"/>
          <p:cNvGrpSpPr/>
          <p:nvPr/>
        </p:nvGrpSpPr>
        <p:grpSpPr>
          <a:xfrm>
            <a:off x="766439" y="5040489"/>
            <a:ext cx="588755" cy="588857"/>
            <a:chOff x="304800" y="673100"/>
            <a:chExt cx="4000500" cy="4000500"/>
          </a:xfrm>
          <a:effectLst>
            <a:outerShdw blurRad="444500" dist="254000" dir="8100000" algn="tr" rotWithShape="0">
              <a:prstClr val="black">
                <a:alpha val="50000"/>
              </a:prstClr>
            </a:outerShdw>
          </a:effectLst>
        </p:grpSpPr>
        <p:sp>
          <p:nvSpPr>
            <p:cNvPr id="85" name="同心圆 8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6" name="椭圆 8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87" name="组合 139"/>
          <p:cNvGrpSpPr/>
          <p:nvPr/>
        </p:nvGrpSpPr>
        <p:grpSpPr>
          <a:xfrm>
            <a:off x="3962506" y="4529853"/>
            <a:ext cx="252447" cy="252491"/>
            <a:chOff x="304800" y="673100"/>
            <a:chExt cx="4000500" cy="4000500"/>
          </a:xfrm>
          <a:effectLst>
            <a:outerShdw blurRad="444500" dist="254000" dir="8100000" algn="tr" rotWithShape="0">
              <a:prstClr val="black">
                <a:alpha val="50000"/>
              </a:prstClr>
            </a:outerShdw>
          </a:effectLst>
        </p:grpSpPr>
        <p:sp>
          <p:nvSpPr>
            <p:cNvPr id="88" name="同心圆 8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9" name="椭圆 8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90" name="组合 142"/>
          <p:cNvGrpSpPr/>
          <p:nvPr/>
        </p:nvGrpSpPr>
        <p:grpSpPr>
          <a:xfrm>
            <a:off x="3181252" y="4327052"/>
            <a:ext cx="528983" cy="529075"/>
            <a:chOff x="304800" y="673100"/>
            <a:chExt cx="4000500" cy="4000500"/>
          </a:xfrm>
          <a:effectLst>
            <a:outerShdw blurRad="444500" dist="254000" dir="8100000" algn="tr" rotWithShape="0">
              <a:prstClr val="black">
                <a:alpha val="50000"/>
              </a:prstClr>
            </a:outerShdw>
          </a:effectLst>
        </p:grpSpPr>
        <p:sp>
          <p:nvSpPr>
            <p:cNvPr id="91" name="同心圆 9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2" name="椭圆 91"/>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93" name="组合 145"/>
          <p:cNvGrpSpPr/>
          <p:nvPr/>
        </p:nvGrpSpPr>
        <p:grpSpPr>
          <a:xfrm>
            <a:off x="8463984" y="3831665"/>
            <a:ext cx="1044954" cy="1045136"/>
            <a:chOff x="304800" y="673100"/>
            <a:chExt cx="4000500" cy="4000500"/>
          </a:xfrm>
          <a:effectLst>
            <a:outerShdw blurRad="444500" dist="254000" dir="8100000" algn="tr" rotWithShape="0">
              <a:prstClr val="black">
                <a:alpha val="50000"/>
              </a:prstClr>
            </a:outerShdw>
          </a:effectLst>
        </p:grpSpPr>
        <p:sp>
          <p:nvSpPr>
            <p:cNvPr id="94" name="同心圆 9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5" name="椭圆 94"/>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96" name="组合 148"/>
          <p:cNvGrpSpPr/>
          <p:nvPr/>
        </p:nvGrpSpPr>
        <p:grpSpPr>
          <a:xfrm>
            <a:off x="4419627" y="4325144"/>
            <a:ext cx="223041" cy="223080"/>
            <a:chOff x="304800" y="673100"/>
            <a:chExt cx="4000500" cy="4000500"/>
          </a:xfrm>
          <a:effectLst>
            <a:outerShdw blurRad="444500" dist="254000" dir="8100000" algn="tr" rotWithShape="0">
              <a:prstClr val="black">
                <a:alpha val="50000"/>
              </a:prstClr>
            </a:outerShdw>
          </a:effectLst>
        </p:grpSpPr>
        <p:sp>
          <p:nvSpPr>
            <p:cNvPr id="97" name="同心圆 9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8" name="椭圆 97"/>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99" name="组合 151"/>
          <p:cNvGrpSpPr/>
          <p:nvPr/>
        </p:nvGrpSpPr>
        <p:grpSpPr>
          <a:xfrm>
            <a:off x="1943138" y="4706145"/>
            <a:ext cx="962576" cy="962743"/>
            <a:chOff x="304800" y="673100"/>
            <a:chExt cx="4000500" cy="4000500"/>
          </a:xfrm>
          <a:effectLst>
            <a:outerShdw blurRad="444500" dist="254000" dir="8100000" algn="tr" rotWithShape="0">
              <a:prstClr val="black">
                <a:alpha val="50000"/>
              </a:prstClr>
            </a:outerShdw>
          </a:effectLst>
        </p:grpSpPr>
        <p:sp>
          <p:nvSpPr>
            <p:cNvPr id="100" name="同心圆 9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1" name="椭圆 100"/>
            <p:cNvSpPr/>
            <p:nvPr/>
          </p:nvSpPr>
          <p:spPr>
            <a:xfrm>
              <a:off x="392112" y="760412"/>
              <a:ext cx="3825873" cy="3825873"/>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02" name="组合 154"/>
          <p:cNvGrpSpPr/>
          <p:nvPr/>
        </p:nvGrpSpPr>
        <p:grpSpPr>
          <a:xfrm>
            <a:off x="1275194" y="4606645"/>
            <a:ext cx="520102" cy="520192"/>
            <a:chOff x="304800" y="673100"/>
            <a:chExt cx="4000500" cy="4000500"/>
          </a:xfrm>
          <a:effectLst>
            <a:outerShdw blurRad="444500" dist="254000" dir="8100000" algn="tr" rotWithShape="0">
              <a:prstClr val="black">
                <a:alpha val="50000"/>
              </a:prstClr>
            </a:outerShdw>
          </a:effectLst>
        </p:grpSpPr>
        <p:sp>
          <p:nvSpPr>
            <p:cNvPr id="103" name="同心圆 10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4" name="椭圆 103"/>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05" name="组合 157"/>
          <p:cNvGrpSpPr/>
          <p:nvPr/>
        </p:nvGrpSpPr>
        <p:grpSpPr>
          <a:xfrm>
            <a:off x="291078" y="4921760"/>
            <a:ext cx="316822" cy="316877"/>
            <a:chOff x="304800" y="673100"/>
            <a:chExt cx="4000500" cy="4000500"/>
          </a:xfrm>
          <a:effectLst>
            <a:outerShdw blurRad="444500" dist="254000" dir="8100000" algn="tr" rotWithShape="0">
              <a:prstClr val="black">
                <a:alpha val="50000"/>
              </a:prstClr>
            </a:outerShdw>
          </a:effectLst>
        </p:grpSpPr>
        <p:sp>
          <p:nvSpPr>
            <p:cNvPr id="106" name="同心圆 10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7" name="椭圆 10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08" name="组合 160"/>
          <p:cNvGrpSpPr/>
          <p:nvPr/>
        </p:nvGrpSpPr>
        <p:grpSpPr>
          <a:xfrm>
            <a:off x="117144" y="4738452"/>
            <a:ext cx="158410" cy="158438"/>
            <a:chOff x="304800" y="673100"/>
            <a:chExt cx="4000500" cy="4000500"/>
          </a:xfrm>
          <a:effectLst>
            <a:outerShdw blurRad="444500" dist="254000" dir="8100000" algn="tr" rotWithShape="0">
              <a:prstClr val="black">
                <a:alpha val="50000"/>
              </a:prstClr>
            </a:outerShdw>
          </a:effectLst>
        </p:grpSpPr>
        <p:sp>
          <p:nvSpPr>
            <p:cNvPr id="109" name="同心圆 10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10" name="椭圆 10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9" name="45345          _2"/>
          <p:cNvGrpSpPr/>
          <p:nvPr/>
        </p:nvGrpSpPr>
        <p:grpSpPr>
          <a:xfrm>
            <a:off x="3305025" y="3616660"/>
            <a:ext cx="2618499" cy="230832"/>
            <a:chOff x="4551668" y="4236939"/>
            <a:chExt cx="3492139" cy="307847"/>
          </a:xfrm>
        </p:grpSpPr>
        <p:sp>
          <p:nvSpPr>
            <p:cNvPr id="20" name="Oval 15"/>
            <p:cNvSpPr/>
            <p:nvPr/>
          </p:nvSpPr>
          <p:spPr bwMode="auto">
            <a:xfrm>
              <a:off x="6733798" y="4265768"/>
              <a:ext cx="219347" cy="219347"/>
            </a:xfrm>
            <a:prstGeom prst="ellipse">
              <a:avLst/>
            </a:prstGeom>
            <a:solidFill>
              <a:srgbClr val="123E61"/>
            </a:solidFill>
            <a:ln>
              <a:noFill/>
            </a:ln>
            <a:effectLst/>
          </p:spPr>
          <p:txBody>
            <a:bodyPr wrap="none" anchor="ctr"/>
            <a:lstStyle/>
            <a:p>
              <a:pPr algn="ctr" fontAlgn="base">
                <a:spcBef>
                  <a:spcPct val="0"/>
                </a:spcBef>
                <a:spcAft>
                  <a:spcPct val="0"/>
                </a:spcAft>
              </a:pPr>
              <a:endParaRPr lang="zh-CN" altLang="en-US" sz="600" dirty="0">
                <a:solidFill>
                  <a:srgbClr val="FFFDEF"/>
                </a:solidFill>
                <a:latin typeface="微软雅黑" panose="020B0503020204020204" pitchFamily="34" charset="-122"/>
                <a:ea typeface="微软雅黑" panose="020B0503020204020204" pitchFamily="34" charset="-122"/>
                <a:cs typeface="+mn-ea"/>
                <a:sym typeface="+mn-lt"/>
              </a:endParaRPr>
            </a:p>
          </p:txBody>
        </p:sp>
        <p:grpSp>
          <p:nvGrpSpPr>
            <p:cNvPr id="21" name="Group 16"/>
            <p:cNvGrpSpPr/>
            <p:nvPr/>
          </p:nvGrpSpPr>
          <p:grpSpPr bwMode="auto">
            <a:xfrm>
              <a:off x="6804182" y="4309707"/>
              <a:ext cx="78599" cy="126335"/>
              <a:chOff x="5746" y="3144"/>
              <a:chExt cx="215" cy="345"/>
            </a:xfrm>
            <a:solidFill>
              <a:schemeClr val="accent1"/>
            </a:solidFill>
          </p:grpSpPr>
          <p:sp>
            <p:nvSpPr>
              <p:cNvPr id="28" name="Freeform 17"/>
              <p:cNvSpPr/>
              <p:nvPr/>
            </p:nvSpPr>
            <p:spPr bwMode="auto">
              <a:xfrm>
                <a:off x="5779"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4" tIns="34282" rIns="68564" bIns="34282" numCol="1" spcCol="0" rtlCol="0" fromWordArt="0" anchor="ctr" anchorCtr="0" forceAA="0" compatLnSpc="1">
                <a:noAutofit/>
              </a:bodyPr>
              <a:lstStyle/>
              <a:p>
                <a:pPr algn="dist" fontAlgn="base">
                  <a:spcBef>
                    <a:spcPct val="0"/>
                  </a:spcBef>
                  <a:spcAft>
                    <a:spcPct val="0"/>
                  </a:spcAft>
                </a:pP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cs typeface="+mn-ea"/>
                  <a:sym typeface="+mn-lt"/>
                </a:endParaRPr>
              </a:p>
            </p:txBody>
          </p:sp>
          <p:sp>
            <p:nvSpPr>
              <p:cNvPr id="29" name="Freeform 18"/>
              <p:cNvSpPr/>
              <p:nvPr/>
            </p:nvSpPr>
            <p:spPr bwMode="auto">
              <a:xfrm>
                <a:off x="5746"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4" tIns="34282" rIns="68564" bIns="34282" numCol="1" spcCol="0" rtlCol="0" fromWordArt="0" anchor="ctr" anchorCtr="0" forceAA="0" compatLnSpc="1">
                <a:noAutofit/>
              </a:bodyPr>
              <a:lstStyle/>
              <a:p>
                <a:pPr algn="dist" fontAlgn="base">
                  <a:spcBef>
                    <a:spcPct val="0"/>
                  </a:spcBef>
                  <a:spcAft>
                    <a:spcPct val="0"/>
                  </a:spcAft>
                </a:pP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cs typeface="+mn-ea"/>
                  <a:sym typeface="+mn-lt"/>
                </a:endParaRPr>
              </a:p>
            </p:txBody>
          </p:sp>
        </p:grpSp>
        <p:sp>
          <p:nvSpPr>
            <p:cNvPr id="22" name="Text Box 20"/>
            <p:cNvSpPr txBox="1"/>
            <p:nvPr/>
          </p:nvSpPr>
          <p:spPr bwMode="auto">
            <a:xfrm>
              <a:off x="6959499" y="4236939"/>
              <a:ext cx="1084308" cy="307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日期：</a:t>
              </a:r>
              <a:r>
                <a:rPr lang="en-US" altLang="zh-CN" sz="900" dirty="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20XX</a:t>
              </a:r>
              <a:endParaRPr lang="en-US" altLang="zh-CN"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23" name="Oval 10"/>
            <p:cNvSpPr/>
            <p:nvPr/>
          </p:nvSpPr>
          <p:spPr bwMode="auto">
            <a:xfrm>
              <a:off x="4551668" y="4259514"/>
              <a:ext cx="219347" cy="219347"/>
            </a:xfrm>
            <a:prstGeom prst="ellipse">
              <a:avLst/>
            </a:prstGeom>
            <a:solidFill>
              <a:srgbClr val="123E61"/>
            </a:solidFill>
            <a:ln>
              <a:noFill/>
            </a:ln>
            <a:effectLst/>
          </p:spPr>
          <p:txBody>
            <a:bodyPr wrap="none" anchor="ctr"/>
            <a:lstStyle/>
            <a:p>
              <a:pPr algn="ctr" fontAlgn="base">
                <a:spcBef>
                  <a:spcPct val="0"/>
                </a:spcBef>
                <a:spcAft>
                  <a:spcPct val="0"/>
                </a:spcAft>
              </a:pPr>
              <a:endParaRPr lang="zh-CN" altLang="en-US" sz="600" dirty="0">
                <a:solidFill>
                  <a:srgbClr val="FFFDEF"/>
                </a:solidFill>
                <a:latin typeface="微软雅黑" panose="020B0503020204020204" pitchFamily="34" charset="-122"/>
                <a:ea typeface="微软雅黑" panose="020B0503020204020204" pitchFamily="34" charset="-122"/>
                <a:cs typeface="+mn-ea"/>
                <a:sym typeface="+mn-lt"/>
              </a:endParaRPr>
            </a:p>
          </p:txBody>
        </p:sp>
        <p:grpSp>
          <p:nvGrpSpPr>
            <p:cNvPr id="24" name="组合 23"/>
            <p:cNvGrpSpPr/>
            <p:nvPr/>
          </p:nvGrpSpPr>
          <p:grpSpPr>
            <a:xfrm>
              <a:off x="4611357" y="4307395"/>
              <a:ext cx="100336" cy="114060"/>
              <a:chOff x="860980" y="3583766"/>
              <a:chExt cx="100336" cy="114060"/>
            </a:xfrm>
            <a:solidFill>
              <a:schemeClr val="accent1"/>
            </a:solidFill>
          </p:grpSpPr>
          <p:sp>
            <p:nvSpPr>
              <p:cNvPr id="26" name="Freeform 12"/>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4" tIns="34282" rIns="68564" bIns="34282" numCol="1" spcCol="0" rtlCol="0" fromWordArt="0" anchor="ctr" anchorCtr="0" forceAA="0" compatLnSpc="1">
                <a:noAutofit/>
              </a:bodyPr>
              <a:lstStyle/>
              <a:p>
                <a:pPr algn="dist" fontAlgn="base">
                  <a:spcBef>
                    <a:spcPct val="0"/>
                  </a:spcBef>
                  <a:spcAft>
                    <a:spcPct val="0"/>
                  </a:spcAft>
                </a:pP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cs typeface="+mn-ea"/>
                  <a:sym typeface="+mn-lt"/>
                </a:endParaRPr>
              </a:p>
            </p:txBody>
          </p:sp>
          <p:sp>
            <p:nvSpPr>
              <p:cNvPr id="27"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4" tIns="34282" rIns="68564" bIns="34282" numCol="1" spcCol="0" rtlCol="0" fromWordArt="0" anchor="ctr" anchorCtr="0" forceAA="0" compatLnSpc="1">
                <a:noAutofit/>
              </a:bodyPr>
              <a:lstStyle/>
              <a:p>
                <a:pPr algn="dist" fontAlgn="base">
                  <a:spcBef>
                    <a:spcPct val="0"/>
                  </a:spcBef>
                  <a:spcAft>
                    <a:spcPct val="0"/>
                  </a:spcAft>
                </a:pP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cs typeface="+mn-ea"/>
                  <a:sym typeface="+mn-lt"/>
                </a:endParaRPr>
              </a:p>
            </p:txBody>
          </p:sp>
        </p:grpSp>
        <p:sp>
          <p:nvSpPr>
            <p:cNvPr id="25" name="矩形 24"/>
            <p:cNvSpPr/>
            <p:nvPr/>
          </p:nvSpPr>
          <p:spPr>
            <a:xfrm>
              <a:off x="4770877" y="4236939"/>
              <a:ext cx="1156994" cy="307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汇报人</a:t>
              </a:r>
              <a:r>
                <a:rPr lang="zh-CN" altLang="en-US" sz="900" dirty="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r>
                <a:rPr lang="en-US" altLang="zh-CN" sz="900" dirty="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XXX</a:t>
              </a:r>
              <a:endPar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p:cTn id="7" dur="500" fill="hold"/>
                                        <p:tgtEl>
                                          <p:spTgt spid="72"/>
                                        </p:tgtEl>
                                        <p:attrNameLst>
                                          <p:attrName>ppt_w</p:attrName>
                                        </p:attrNameLst>
                                      </p:cBhvr>
                                      <p:tavLst>
                                        <p:tav tm="0">
                                          <p:val>
                                            <p:fltVal val="0"/>
                                          </p:val>
                                        </p:tav>
                                        <p:tav tm="100000">
                                          <p:val>
                                            <p:strVal val="#ppt_w"/>
                                          </p:val>
                                        </p:tav>
                                      </p:tavLst>
                                    </p:anim>
                                    <p:anim calcmode="lin" valueType="num">
                                      <p:cBhvr>
                                        <p:cTn id="8" dur="500" fill="hold"/>
                                        <p:tgtEl>
                                          <p:spTgt spid="72"/>
                                        </p:tgtEl>
                                        <p:attrNameLst>
                                          <p:attrName>ppt_h</p:attrName>
                                        </p:attrNameLst>
                                      </p:cBhvr>
                                      <p:tavLst>
                                        <p:tav tm="0">
                                          <p:val>
                                            <p:fltVal val="0"/>
                                          </p:val>
                                        </p:tav>
                                        <p:tav tm="100000">
                                          <p:val>
                                            <p:strVal val="#ppt_h"/>
                                          </p:val>
                                        </p:tav>
                                      </p:tavLst>
                                    </p:anim>
                                    <p:anim calcmode="lin" valueType="num">
                                      <p:cBhvr>
                                        <p:cTn id="9" dur="500" fill="hold"/>
                                        <p:tgtEl>
                                          <p:spTgt spid="72"/>
                                        </p:tgtEl>
                                        <p:attrNameLst>
                                          <p:attrName>ppt_x</p:attrName>
                                        </p:attrNameLst>
                                      </p:cBhvr>
                                      <p:tavLst>
                                        <p:tav tm="0">
                                          <p:val>
                                            <p:fltVal val="0.5"/>
                                          </p:val>
                                        </p:tav>
                                        <p:tav tm="100000">
                                          <p:val>
                                            <p:strVal val="#ppt_x"/>
                                          </p:val>
                                        </p:tav>
                                      </p:tavLst>
                                    </p:anim>
                                    <p:anim calcmode="lin" valueType="num">
                                      <p:cBhvr>
                                        <p:cTn id="10" dur="500" fill="hold"/>
                                        <p:tgtEl>
                                          <p:spTgt spid="72"/>
                                        </p:tgtEl>
                                        <p:attrNameLst>
                                          <p:attrName>ppt_y</p:attrName>
                                        </p:attrNameLst>
                                      </p:cBhvr>
                                      <p:tavLst>
                                        <p:tav tm="0">
                                          <p:val>
                                            <p:fltVal val="0.5"/>
                                          </p:val>
                                        </p:tav>
                                        <p:tav tm="100000">
                                          <p:val>
                                            <p:strVal val="#ppt_y"/>
                                          </p:val>
                                        </p:tav>
                                      </p:tavLst>
                                    </p:anim>
                                  </p:childTnLst>
                                </p:cTn>
                              </p:par>
                              <p:par>
                                <p:cTn id="11" presetID="23" presetClass="entr" presetSubtype="528" fill="hold" nodeType="withEffect">
                                  <p:stCondLst>
                                    <p:cond delay="300"/>
                                  </p:stCondLst>
                                  <p:childTnLst>
                                    <p:set>
                                      <p:cBhvr>
                                        <p:cTn id="12" dur="1" fill="hold">
                                          <p:stCondLst>
                                            <p:cond delay="0"/>
                                          </p:stCondLst>
                                        </p:cTn>
                                        <p:tgtEl>
                                          <p:spTgt spid="75"/>
                                        </p:tgtEl>
                                        <p:attrNameLst>
                                          <p:attrName>style.visibility</p:attrName>
                                        </p:attrNameLst>
                                      </p:cBhvr>
                                      <p:to>
                                        <p:strVal val="visible"/>
                                      </p:to>
                                    </p:set>
                                    <p:anim calcmode="lin" valueType="num">
                                      <p:cBhvr>
                                        <p:cTn id="13" dur="500" fill="hold"/>
                                        <p:tgtEl>
                                          <p:spTgt spid="75"/>
                                        </p:tgtEl>
                                        <p:attrNameLst>
                                          <p:attrName>ppt_w</p:attrName>
                                        </p:attrNameLst>
                                      </p:cBhvr>
                                      <p:tavLst>
                                        <p:tav tm="0">
                                          <p:val>
                                            <p:fltVal val="0"/>
                                          </p:val>
                                        </p:tav>
                                        <p:tav tm="100000">
                                          <p:val>
                                            <p:strVal val="#ppt_w"/>
                                          </p:val>
                                        </p:tav>
                                      </p:tavLst>
                                    </p:anim>
                                    <p:anim calcmode="lin" valueType="num">
                                      <p:cBhvr>
                                        <p:cTn id="14" dur="500" fill="hold"/>
                                        <p:tgtEl>
                                          <p:spTgt spid="75"/>
                                        </p:tgtEl>
                                        <p:attrNameLst>
                                          <p:attrName>ppt_h</p:attrName>
                                        </p:attrNameLst>
                                      </p:cBhvr>
                                      <p:tavLst>
                                        <p:tav tm="0">
                                          <p:val>
                                            <p:fltVal val="0"/>
                                          </p:val>
                                        </p:tav>
                                        <p:tav tm="100000">
                                          <p:val>
                                            <p:strVal val="#ppt_h"/>
                                          </p:val>
                                        </p:tav>
                                      </p:tavLst>
                                    </p:anim>
                                    <p:anim calcmode="lin" valueType="num">
                                      <p:cBhvr>
                                        <p:cTn id="15" dur="500" fill="hold"/>
                                        <p:tgtEl>
                                          <p:spTgt spid="75"/>
                                        </p:tgtEl>
                                        <p:attrNameLst>
                                          <p:attrName>ppt_x</p:attrName>
                                        </p:attrNameLst>
                                      </p:cBhvr>
                                      <p:tavLst>
                                        <p:tav tm="0">
                                          <p:val>
                                            <p:fltVal val="0.5"/>
                                          </p:val>
                                        </p:tav>
                                        <p:tav tm="100000">
                                          <p:val>
                                            <p:strVal val="#ppt_x"/>
                                          </p:val>
                                        </p:tav>
                                      </p:tavLst>
                                    </p:anim>
                                    <p:anim calcmode="lin" valueType="num">
                                      <p:cBhvr>
                                        <p:cTn id="16" dur="500" fill="hold"/>
                                        <p:tgtEl>
                                          <p:spTgt spid="75"/>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700"/>
                                  </p:stCondLst>
                                  <p:childTnLst>
                                    <p:set>
                                      <p:cBhvr>
                                        <p:cTn id="18" dur="1" fill="hold">
                                          <p:stCondLst>
                                            <p:cond delay="0"/>
                                          </p:stCondLst>
                                        </p:cTn>
                                        <p:tgtEl>
                                          <p:spTgt spid="78"/>
                                        </p:tgtEl>
                                        <p:attrNameLst>
                                          <p:attrName>style.visibility</p:attrName>
                                        </p:attrNameLst>
                                      </p:cBhvr>
                                      <p:to>
                                        <p:strVal val="visible"/>
                                      </p:to>
                                    </p:set>
                                    <p:anim calcmode="lin" valueType="num">
                                      <p:cBhvr>
                                        <p:cTn id="19" dur="500" fill="hold"/>
                                        <p:tgtEl>
                                          <p:spTgt spid="78"/>
                                        </p:tgtEl>
                                        <p:attrNameLst>
                                          <p:attrName>ppt_w</p:attrName>
                                        </p:attrNameLst>
                                      </p:cBhvr>
                                      <p:tavLst>
                                        <p:tav tm="0">
                                          <p:val>
                                            <p:fltVal val="0"/>
                                          </p:val>
                                        </p:tav>
                                        <p:tav tm="100000">
                                          <p:val>
                                            <p:strVal val="#ppt_w"/>
                                          </p:val>
                                        </p:tav>
                                      </p:tavLst>
                                    </p:anim>
                                    <p:anim calcmode="lin" valueType="num">
                                      <p:cBhvr>
                                        <p:cTn id="20" dur="500" fill="hold"/>
                                        <p:tgtEl>
                                          <p:spTgt spid="78"/>
                                        </p:tgtEl>
                                        <p:attrNameLst>
                                          <p:attrName>ppt_h</p:attrName>
                                        </p:attrNameLst>
                                      </p:cBhvr>
                                      <p:tavLst>
                                        <p:tav tm="0">
                                          <p:val>
                                            <p:fltVal val="0"/>
                                          </p:val>
                                        </p:tav>
                                        <p:tav tm="100000">
                                          <p:val>
                                            <p:strVal val="#ppt_h"/>
                                          </p:val>
                                        </p:tav>
                                      </p:tavLst>
                                    </p:anim>
                                    <p:anim calcmode="lin" valueType="num">
                                      <p:cBhvr>
                                        <p:cTn id="21" dur="500" fill="hold"/>
                                        <p:tgtEl>
                                          <p:spTgt spid="78"/>
                                        </p:tgtEl>
                                        <p:attrNameLst>
                                          <p:attrName>ppt_x</p:attrName>
                                        </p:attrNameLst>
                                      </p:cBhvr>
                                      <p:tavLst>
                                        <p:tav tm="0">
                                          <p:val>
                                            <p:fltVal val="0.5"/>
                                          </p:val>
                                        </p:tav>
                                        <p:tav tm="100000">
                                          <p:val>
                                            <p:strVal val="#ppt_x"/>
                                          </p:val>
                                        </p:tav>
                                      </p:tavLst>
                                    </p:anim>
                                    <p:anim calcmode="lin" valueType="num">
                                      <p:cBhvr>
                                        <p:cTn id="22" dur="500" fill="hold"/>
                                        <p:tgtEl>
                                          <p:spTgt spid="78"/>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300"/>
                                  </p:stCondLst>
                                  <p:childTnLst>
                                    <p:set>
                                      <p:cBhvr>
                                        <p:cTn id="24" dur="1" fill="hold">
                                          <p:stCondLst>
                                            <p:cond delay="0"/>
                                          </p:stCondLst>
                                        </p:cTn>
                                        <p:tgtEl>
                                          <p:spTgt spid="81"/>
                                        </p:tgtEl>
                                        <p:attrNameLst>
                                          <p:attrName>style.visibility</p:attrName>
                                        </p:attrNameLst>
                                      </p:cBhvr>
                                      <p:to>
                                        <p:strVal val="visible"/>
                                      </p:to>
                                    </p:set>
                                    <p:anim calcmode="lin" valueType="num">
                                      <p:cBhvr>
                                        <p:cTn id="25" dur="500" fill="hold"/>
                                        <p:tgtEl>
                                          <p:spTgt spid="81"/>
                                        </p:tgtEl>
                                        <p:attrNameLst>
                                          <p:attrName>ppt_w</p:attrName>
                                        </p:attrNameLst>
                                      </p:cBhvr>
                                      <p:tavLst>
                                        <p:tav tm="0">
                                          <p:val>
                                            <p:fltVal val="0"/>
                                          </p:val>
                                        </p:tav>
                                        <p:tav tm="100000">
                                          <p:val>
                                            <p:strVal val="#ppt_w"/>
                                          </p:val>
                                        </p:tav>
                                      </p:tavLst>
                                    </p:anim>
                                    <p:anim calcmode="lin" valueType="num">
                                      <p:cBhvr>
                                        <p:cTn id="26" dur="500" fill="hold"/>
                                        <p:tgtEl>
                                          <p:spTgt spid="81"/>
                                        </p:tgtEl>
                                        <p:attrNameLst>
                                          <p:attrName>ppt_h</p:attrName>
                                        </p:attrNameLst>
                                      </p:cBhvr>
                                      <p:tavLst>
                                        <p:tav tm="0">
                                          <p:val>
                                            <p:fltVal val="0"/>
                                          </p:val>
                                        </p:tav>
                                        <p:tav tm="100000">
                                          <p:val>
                                            <p:strVal val="#ppt_h"/>
                                          </p:val>
                                        </p:tav>
                                      </p:tavLst>
                                    </p:anim>
                                    <p:anim calcmode="lin" valueType="num">
                                      <p:cBhvr>
                                        <p:cTn id="27" dur="500" fill="hold"/>
                                        <p:tgtEl>
                                          <p:spTgt spid="81"/>
                                        </p:tgtEl>
                                        <p:attrNameLst>
                                          <p:attrName>ppt_x</p:attrName>
                                        </p:attrNameLst>
                                      </p:cBhvr>
                                      <p:tavLst>
                                        <p:tav tm="0">
                                          <p:val>
                                            <p:fltVal val="0.5"/>
                                          </p:val>
                                        </p:tav>
                                        <p:tav tm="100000">
                                          <p:val>
                                            <p:strVal val="#ppt_x"/>
                                          </p:val>
                                        </p:tav>
                                      </p:tavLst>
                                    </p:anim>
                                    <p:anim calcmode="lin" valueType="num">
                                      <p:cBhvr>
                                        <p:cTn id="28" dur="500" fill="hold"/>
                                        <p:tgtEl>
                                          <p:spTgt spid="81"/>
                                        </p:tgtEl>
                                        <p:attrNameLst>
                                          <p:attrName>ppt_y</p:attrName>
                                        </p:attrNameLst>
                                      </p:cBhvr>
                                      <p:tavLst>
                                        <p:tav tm="0">
                                          <p:val>
                                            <p:fltVal val="0.5"/>
                                          </p:val>
                                        </p:tav>
                                        <p:tav tm="100000">
                                          <p:val>
                                            <p:strVal val="#ppt_y"/>
                                          </p:val>
                                        </p:tav>
                                      </p:tavLst>
                                    </p:anim>
                                  </p:childTnLst>
                                </p:cTn>
                              </p:par>
                              <p:par>
                                <p:cTn id="29" presetID="23" presetClass="entr" presetSubtype="528" fill="hold" nodeType="withEffect">
                                  <p:stCondLst>
                                    <p:cond delay="100"/>
                                  </p:stCondLst>
                                  <p:childTnLst>
                                    <p:set>
                                      <p:cBhvr>
                                        <p:cTn id="30" dur="1" fill="hold">
                                          <p:stCondLst>
                                            <p:cond delay="0"/>
                                          </p:stCondLst>
                                        </p:cTn>
                                        <p:tgtEl>
                                          <p:spTgt spid="84"/>
                                        </p:tgtEl>
                                        <p:attrNameLst>
                                          <p:attrName>style.visibility</p:attrName>
                                        </p:attrNameLst>
                                      </p:cBhvr>
                                      <p:to>
                                        <p:strVal val="visible"/>
                                      </p:to>
                                    </p:set>
                                    <p:anim calcmode="lin" valueType="num">
                                      <p:cBhvr>
                                        <p:cTn id="31" dur="500" fill="hold"/>
                                        <p:tgtEl>
                                          <p:spTgt spid="84"/>
                                        </p:tgtEl>
                                        <p:attrNameLst>
                                          <p:attrName>ppt_w</p:attrName>
                                        </p:attrNameLst>
                                      </p:cBhvr>
                                      <p:tavLst>
                                        <p:tav tm="0">
                                          <p:val>
                                            <p:fltVal val="0"/>
                                          </p:val>
                                        </p:tav>
                                        <p:tav tm="100000">
                                          <p:val>
                                            <p:strVal val="#ppt_w"/>
                                          </p:val>
                                        </p:tav>
                                      </p:tavLst>
                                    </p:anim>
                                    <p:anim calcmode="lin" valueType="num">
                                      <p:cBhvr>
                                        <p:cTn id="32" dur="500" fill="hold"/>
                                        <p:tgtEl>
                                          <p:spTgt spid="84"/>
                                        </p:tgtEl>
                                        <p:attrNameLst>
                                          <p:attrName>ppt_h</p:attrName>
                                        </p:attrNameLst>
                                      </p:cBhvr>
                                      <p:tavLst>
                                        <p:tav tm="0">
                                          <p:val>
                                            <p:fltVal val="0"/>
                                          </p:val>
                                        </p:tav>
                                        <p:tav tm="100000">
                                          <p:val>
                                            <p:strVal val="#ppt_h"/>
                                          </p:val>
                                        </p:tav>
                                      </p:tavLst>
                                    </p:anim>
                                    <p:anim calcmode="lin" valueType="num">
                                      <p:cBhvr>
                                        <p:cTn id="33" dur="500" fill="hold"/>
                                        <p:tgtEl>
                                          <p:spTgt spid="84"/>
                                        </p:tgtEl>
                                        <p:attrNameLst>
                                          <p:attrName>ppt_x</p:attrName>
                                        </p:attrNameLst>
                                      </p:cBhvr>
                                      <p:tavLst>
                                        <p:tav tm="0">
                                          <p:val>
                                            <p:fltVal val="0.5"/>
                                          </p:val>
                                        </p:tav>
                                        <p:tav tm="100000">
                                          <p:val>
                                            <p:strVal val="#ppt_x"/>
                                          </p:val>
                                        </p:tav>
                                      </p:tavLst>
                                    </p:anim>
                                    <p:anim calcmode="lin" valueType="num">
                                      <p:cBhvr>
                                        <p:cTn id="34" dur="500" fill="hold"/>
                                        <p:tgtEl>
                                          <p:spTgt spid="84"/>
                                        </p:tgtEl>
                                        <p:attrNameLst>
                                          <p:attrName>ppt_y</p:attrName>
                                        </p:attrNameLst>
                                      </p:cBhvr>
                                      <p:tavLst>
                                        <p:tav tm="0">
                                          <p:val>
                                            <p:fltVal val="0.5"/>
                                          </p:val>
                                        </p:tav>
                                        <p:tav tm="100000">
                                          <p:val>
                                            <p:strVal val="#ppt_y"/>
                                          </p:val>
                                        </p:tav>
                                      </p:tavLst>
                                    </p:anim>
                                  </p:childTnLst>
                                </p:cTn>
                              </p:par>
                              <p:par>
                                <p:cTn id="35" presetID="23" presetClass="entr" presetSubtype="528" fill="hold" nodeType="withEffect">
                                  <p:stCondLst>
                                    <p:cond delay="600"/>
                                  </p:stCondLst>
                                  <p:childTnLst>
                                    <p:set>
                                      <p:cBhvr>
                                        <p:cTn id="36" dur="1" fill="hold">
                                          <p:stCondLst>
                                            <p:cond delay="0"/>
                                          </p:stCondLst>
                                        </p:cTn>
                                        <p:tgtEl>
                                          <p:spTgt spid="87"/>
                                        </p:tgtEl>
                                        <p:attrNameLst>
                                          <p:attrName>style.visibility</p:attrName>
                                        </p:attrNameLst>
                                      </p:cBhvr>
                                      <p:to>
                                        <p:strVal val="visible"/>
                                      </p:to>
                                    </p:set>
                                    <p:anim calcmode="lin" valueType="num">
                                      <p:cBhvr>
                                        <p:cTn id="37" dur="500" fill="hold"/>
                                        <p:tgtEl>
                                          <p:spTgt spid="87"/>
                                        </p:tgtEl>
                                        <p:attrNameLst>
                                          <p:attrName>ppt_w</p:attrName>
                                        </p:attrNameLst>
                                      </p:cBhvr>
                                      <p:tavLst>
                                        <p:tav tm="0">
                                          <p:val>
                                            <p:fltVal val="0"/>
                                          </p:val>
                                        </p:tav>
                                        <p:tav tm="100000">
                                          <p:val>
                                            <p:strVal val="#ppt_w"/>
                                          </p:val>
                                        </p:tav>
                                      </p:tavLst>
                                    </p:anim>
                                    <p:anim calcmode="lin" valueType="num">
                                      <p:cBhvr>
                                        <p:cTn id="38" dur="500" fill="hold"/>
                                        <p:tgtEl>
                                          <p:spTgt spid="87"/>
                                        </p:tgtEl>
                                        <p:attrNameLst>
                                          <p:attrName>ppt_h</p:attrName>
                                        </p:attrNameLst>
                                      </p:cBhvr>
                                      <p:tavLst>
                                        <p:tav tm="0">
                                          <p:val>
                                            <p:fltVal val="0"/>
                                          </p:val>
                                        </p:tav>
                                        <p:tav tm="100000">
                                          <p:val>
                                            <p:strVal val="#ppt_h"/>
                                          </p:val>
                                        </p:tav>
                                      </p:tavLst>
                                    </p:anim>
                                    <p:anim calcmode="lin" valueType="num">
                                      <p:cBhvr>
                                        <p:cTn id="39" dur="500" fill="hold"/>
                                        <p:tgtEl>
                                          <p:spTgt spid="87"/>
                                        </p:tgtEl>
                                        <p:attrNameLst>
                                          <p:attrName>ppt_x</p:attrName>
                                        </p:attrNameLst>
                                      </p:cBhvr>
                                      <p:tavLst>
                                        <p:tav tm="0">
                                          <p:val>
                                            <p:fltVal val="0.5"/>
                                          </p:val>
                                        </p:tav>
                                        <p:tav tm="100000">
                                          <p:val>
                                            <p:strVal val="#ppt_x"/>
                                          </p:val>
                                        </p:tav>
                                      </p:tavLst>
                                    </p:anim>
                                    <p:anim calcmode="lin" valueType="num">
                                      <p:cBhvr>
                                        <p:cTn id="40" dur="500" fill="hold"/>
                                        <p:tgtEl>
                                          <p:spTgt spid="87"/>
                                        </p:tgtEl>
                                        <p:attrNameLst>
                                          <p:attrName>ppt_y</p:attrName>
                                        </p:attrNameLst>
                                      </p:cBhvr>
                                      <p:tavLst>
                                        <p:tav tm="0">
                                          <p:val>
                                            <p:fltVal val="0.5"/>
                                          </p:val>
                                        </p:tav>
                                        <p:tav tm="100000">
                                          <p:val>
                                            <p:strVal val="#ppt_y"/>
                                          </p:val>
                                        </p:tav>
                                      </p:tavLst>
                                    </p:anim>
                                  </p:childTnLst>
                                </p:cTn>
                              </p:par>
                              <p:par>
                                <p:cTn id="41" presetID="23" presetClass="entr" presetSubtype="528" fill="hold" nodeType="withEffect">
                                  <p:stCondLst>
                                    <p:cond delay="300"/>
                                  </p:stCondLst>
                                  <p:childTnLst>
                                    <p:set>
                                      <p:cBhvr>
                                        <p:cTn id="42" dur="1" fill="hold">
                                          <p:stCondLst>
                                            <p:cond delay="0"/>
                                          </p:stCondLst>
                                        </p:cTn>
                                        <p:tgtEl>
                                          <p:spTgt spid="90"/>
                                        </p:tgtEl>
                                        <p:attrNameLst>
                                          <p:attrName>style.visibility</p:attrName>
                                        </p:attrNameLst>
                                      </p:cBhvr>
                                      <p:to>
                                        <p:strVal val="visible"/>
                                      </p:to>
                                    </p:set>
                                    <p:anim calcmode="lin" valueType="num">
                                      <p:cBhvr>
                                        <p:cTn id="43" dur="500" fill="hold"/>
                                        <p:tgtEl>
                                          <p:spTgt spid="90"/>
                                        </p:tgtEl>
                                        <p:attrNameLst>
                                          <p:attrName>ppt_w</p:attrName>
                                        </p:attrNameLst>
                                      </p:cBhvr>
                                      <p:tavLst>
                                        <p:tav tm="0">
                                          <p:val>
                                            <p:fltVal val="0"/>
                                          </p:val>
                                        </p:tav>
                                        <p:tav tm="100000">
                                          <p:val>
                                            <p:strVal val="#ppt_w"/>
                                          </p:val>
                                        </p:tav>
                                      </p:tavLst>
                                    </p:anim>
                                    <p:anim calcmode="lin" valueType="num">
                                      <p:cBhvr>
                                        <p:cTn id="44" dur="500" fill="hold"/>
                                        <p:tgtEl>
                                          <p:spTgt spid="90"/>
                                        </p:tgtEl>
                                        <p:attrNameLst>
                                          <p:attrName>ppt_h</p:attrName>
                                        </p:attrNameLst>
                                      </p:cBhvr>
                                      <p:tavLst>
                                        <p:tav tm="0">
                                          <p:val>
                                            <p:fltVal val="0"/>
                                          </p:val>
                                        </p:tav>
                                        <p:tav tm="100000">
                                          <p:val>
                                            <p:strVal val="#ppt_h"/>
                                          </p:val>
                                        </p:tav>
                                      </p:tavLst>
                                    </p:anim>
                                    <p:anim calcmode="lin" valueType="num">
                                      <p:cBhvr>
                                        <p:cTn id="45" dur="500" fill="hold"/>
                                        <p:tgtEl>
                                          <p:spTgt spid="90"/>
                                        </p:tgtEl>
                                        <p:attrNameLst>
                                          <p:attrName>ppt_x</p:attrName>
                                        </p:attrNameLst>
                                      </p:cBhvr>
                                      <p:tavLst>
                                        <p:tav tm="0">
                                          <p:val>
                                            <p:fltVal val="0.5"/>
                                          </p:val>
                                        </p:tav>
                                        <p:tav tm="100000">
                                          <p:val>
                                            <p:strVal val="#ppt_x"/>
                                          </p:val>
                                        </p:tav>
                                      </p:tavLst>
                                    </p:anim>
                                    <p:anim calcmode="lin" valueType="num">
                                      <p:cBhvr>
                                        <p:cTn id="46" dur="500" fill="hold"/>
                                        <p:tgtEl>
                                          <p:spTgt spid="90"/>
                                        </p:tgtEl>
                                        <p:attrNameLst>
                                          <p:attrName>ppt_y</p:attrName>
                                        </p:attrNameLst>
                                      </p:cBhvr>
                                      <p:tavLst>
                                        <p:tav tm="0">
                                          <p:val>
                                            <p:fltVal val="0.5"/>
                                          </p:val>
                                        </p:tav>
                                        <p:tav tm="100000">
                                          <p:val>
                                            <p:strVal val="#ppt_y"/>
                                          </p:val>
                                        </p:tav>
                                      </p:tavLst>
                                    </p:anim>
                                  </p:childTnLst>
                                </p:cTn>
                              </p:par>
                              <p:par>
                                <p:cTn id="47" presetID="23" presetClass="entr" presetSubtype="528" fill="hold" nodeType="withEffect">
                                  <p:stCondLst>
                                    <p:cond delay="300"/>
                                  </p:stCondLst>
                                  <p:childTnLst>
                                    <p:set>
                                      <p:cBhvr>
                                        <p:cTn id="48" dur="1" fill="hold">
                                          <p:stCondLst>
                                            <p:cond delay="0"/>
                                          </p:stCondLst>
                                        </p:cTn>
                                        <p:tgtEl>
                                          <p:spTgt spid="93"/>
                                        </p:tgtEl>
                                        <p:attrNameLst>
                                          <p:attrName>style.visibility</p:attrName>
                                        </p:attrNameLst>
                                      </p:cBhvr>
                                      <p:to>
                                        <p:strVal val="visible"/>
                                      </p:to>
                                    </p:set>
                                    <p:anim calcmode="lin" valueType="num">
                                      <p:cBhvr>
                                        <p:cTn id="49" dur="500" fill="hold"/>
                                        <p:tgtEl>
                                          <p:spTgt spid="93"/>
                                        </p:tgtEl>
                                        <p:attrNameLst>
                                          <p:attrName>ppt_w</p:attrName>
                                        </p:attrNameLst>
                                      </p:cBhvr>
                                      <p:tavLst>
                                        <p:tav tm="0">
                                          <p:val>
                                            <p:fltVal val="0"/>
                                          </p:val>
                                        </p:tav>
                                        <p:tav tm="100000">
                                          <p:val>
                                            <p:strVal val="#ppt_w"/>
                                          </p:val>
                                        </p:tav>
                                      </p:tavLst>
                                    </p:anim>
                                    <p:anim calcmode="lin" valueType="num">
                                      <p:cBhvr>
                                        <p:cTn id="50" dur="500" fill="hold"/>
                                        <p:tgtEl>
                                          <p:spTgt spid="93"/>
                                        </p:tgtEl>
                                        <p:attrNameLst>
                                          <p:attrName>ppt_h</p:attrName>
                                        </p:attrNameLst>
                                      </p:cBhvr>
                                      <p:tavLst>
                                        <p:tav tm="0">
                                          <p:val>
                                            <p:fltVal val="0"/>
                                          </p:val>
                                        </p:tav>
                                        <p:tav tm="100000">
                                          <p:val>
                                            <p:strVal val="#ppt_h"/>
                                          </p:val>
                                        </p:tav>
                                      </p:tavLst>
                                    </p:anim>
                                    <p:anim calcmode="lin" valueType="num">
                                      <p:cBhvr>
                                        <p:cTn id="51" dur="500" fill="hold"/>
                                        <p:tgtEl>
                                          <p:spTgt spid="93"/>
                                        </p:tgtEl>
                                        <p:attrNameLst>
                                          <p:attrName>ppt_x</p:attrName>
                                        </p:attrNameLst>
                                      </p:cBhvr>
                                      <p:tavLst>
                                        <p:tav tm="0">
                                          <p:val>
                                            <p:fltVal val="0.5"/>
                                          </p:val>
                                        </p:tav>
                                        <p:tav tm="100000">
                                          <p:val>
                                            <p:strVal val="#ppt_x"/>
                                          </p:val>
                                        </p:tav>
                                      </p:tavLst>
                                    </p:anim>
                                    <p:anim calcmode="lin" valueType="num">
                                      <p:cBhvr>
                                        <p:cTn id="52" dur="500" fill="hold"/>
                                        <p:tgtEl>
                                          <p:spTgt spid="93"/>
                                        </p:tgtEl>
                                        <p:attrNameLst>
                                          <p:attrName>ppt_y</p:attrName>
                                        </p:attrNameLst>
                                      </p:cBhvr>
                                      <p:tavLst>
                                        <p:tav tm="0">
                                          <p:val>
                                            <p:fltVal val="0.5"/>
                                          </p:val>
                                        </p:tav>
                                        <p:tav tm="100000">
                                          <p:val>
                                            <p:strVal val="#ppt_y"/>
                                          </p:val>
                                        </p:tav>
                                      </p:tavLst>
                                    </p:anim>
                                  </p:childTnLst>
                                </p:cTn>
                              </p:par>
                              <p:par>
                                <p:cTn id="53" presetID="23" presetClass="entr" presetSubtype="528" fill="hold" nodeType="withEffect">
                                  <p:stCondLst>
                                    <p:cond delay="600"/>
                                  </p:stCondLst>
                                  <p:childTnLst>
                                    <p:set>
                                      <p:cBhvr>
                                        <p:cTn id="54" dur="1" fill="hold">
                                          <p:stCondLst>
                                            <p:cond delay="0"/>
                                          </p:stCondLst>
                                        </p:cTn>
                                        <p:tgtEl>
                                          <p:spTgt spid="96"/>
                                        </p:tgtEl>
                                        <p:attrNameLst>
                                          <p:attrName>style.visibility</p:attrName>
                                        </p:attrNameLst>
                                      </p:cBhvr>
                                      <p:to>
                                        <p:strVal val="visible"/>
                                      </p:to>
                                    </p:set>
                                    <p:anim calcmode="lin" valueType="num">
                                      <p:cBhvr>
                                        <p:cTn id="55" dur="500" fill="hold"/>
                                        <p:tgtEl>
                                          <p:spTgt spid="96"/>
                                        </p:tgtEl>
                                        <p:attrNameLst>
                                          <p:attrName>ppt_w</p:attrName>
                                        </p:attrNameLst>
                                      </p:cBhvr>
                                      <p:tavLst>
                                        <p:tav tm="0">
                                          <p:val>
                                            <p:fltVal val="0"/>
                                          </p:val>
                                        </p:tav>
                                        <p:tav tm="100000">
                                          <p:val>
                                            <p:strVal val="#ppt_w"/>
                                          </p:val>
                                        </p:tav>
                                      </p:tavLst>
                                    </p:anim>
                                    <p:anim calcmode="lin" valueType="num">
                                      <p:cBhvr>
                                        <p:cTn id="56" dur="500" fill="hold"/>
                                        <p:tgtEl>
                                          <p:spTgt spid="96"/>
                                        </p:tgtEl>
                                        <p:attrNameLst>
                                          <p:attrName>ppt_h</p:attrName>
                                        </p:attrNameLst>
                                      </p:cBhvr>
                                      <p:tavLst>
                                        <p:tav tm="0">
                                          <p:val>
                                            <p:fltVal val="0"/>
                                          </p:val>
                                        </p:tav>
                                        <p:tav tm="100000">
                                          <p:val>
                                            <p:strVal val="#ppt_h"/>
                                          </p:val>
                                        </p:tav>
                                      </p:tavLst>
                                    </p:anim>
                                    <p:anim calcmode="lin" valueType="num">
                                      <p:cBhvr>
                                        <p:cTn id="57" dur="500" fill="hold"/>
                                        <p:tgtEl>
                                          <p:spTgt spid="96"/>
                                        </p:tgtEl>
                                        <p:attrNameLst>
                                          <p:attrName>ppt_x</p:attrName>
                                        </p:attrNameLst>
                                      </p:cBhvr>
                                      <p:tavLst>
                                        <p:tav tm="0">
                                          <p:val>
                                            <p:fltVal val="0.5"/>
                                          </p:val>
                                        </p:tav>
                                        <p:tav tm="100000">
                                          <p:val>
                                            <p:strVal val="#ppt_x"/>
                                          </p:val>
                                        </p:tav>
                                      </p:tavLst>
                                    </p:anim>
                                    <p:anim calcmode="lin" valueType="num">
                                      <p:cBhvr>
                                        <p:cTn id="58" dur="500" fill="hold"/>
                                        <p:tgtEl>
                                          <p:spTgt spid="96"/>
                                        </p:tgtEl>
                                        <p:attrNameLst>
                                          <p:attrName>ppt_y</p:attrName>
                                        </p:attrNameLst>
                                      </p:cBhvr>
                                      <p:tavLst>
                                        <p:tav tm="0">
                                          <p:val>
                                            <p:fltVal val="0.5"/>
                                          </p:val>
                                        </p:tav>
                                        <p:tav tm="100000">
                                          <p:val>
                                            <p:strVal val="#ppt_y"/>
                                          </p:val>
                                        </p:tav>
                                      </p:tavLst>
                                    </p:anim>
                                  </p:childTnLst>
                                </p:cTn>
                              </p:par>
                              <p:par>
                                <p:cTn id="59" presetID="23" presetClass="entr" presetSubtype="528" fill="hold" nodeType="withEffect">
                                  <p:stCondLst>
                                    <p:cond delay="600"/>
                                  </p:stCondLst>
                                  <p:childTnLst>
                                    <p:set>
                                      <p:cBhvr>
                                        <p:cTn id="60" dur="1" fill="hold">
                                          <p:stCondLst>
                                            <p:cond delay="0"/>
                                          </p:stCondLst>
                                        </p:cTn>
                                        <p:tgtEl>
                                          <p:spTgt spid="99"/>
                                        </p:tgtEl>
                                        <p:attrNameLst>
                                          <p:attrName>style.visibility</p:attrName>
                                        </p:attrNameLst>
                                      </p:cBhvr>
                                      <p:to>
                                        <p:strVal val="visible"/>
                                      </p:to>
                                    </p:set>
                                    <p:anim calcmode="lin" valueType="num">
                                      <p:cBhvr>
                                        <p:cTn id="61" dur="500" fill="hold"/>
                                        <p:tgtEl>
                                          <p:spTgt spid="99"/>
                                        </p:tgtEl>
                                        <p:attrNameLst>
                                          <p:attrName>ppt_w</p:attrName>
                                        </p:attrNameLst>
                                      </p:cBhvr>
                                      <p:tavLst>
                                        <p:tav tm="0">
                                          <p:val>
                                            <p:fltVal val="0"/>
                                          </p:val>
                                        </p:tav>
                                        <p:tav tm="100000">
                                          <p:val>
                                            <p:strVal val="#ppt_w"/>
                                          </p:val>
                                        </p:tav>
                                      </p:tavLst>
                                    </p:anim>
                                    <p:anim calcmode="lin" valueType="num">
                                      <p:cBhvr>
                                        <p:cTn id="62" dur="500" fill="hold"/>
                                        <p:tgtEl>
                                          <p:spTgt spid="99"/>
                                        </p:tgtEl>
                                        <p:attrNameLst>
                                          <p:attrName>ppt_h</p:attrName>
                                        </p:attrNameLst>
                                      </p:cBhvr>
                                      <p:tavLst>
                                        <p:tav tm="0">
                                          <p:val>
                                            <p:fltVal val="0"/>
                                          </p:val>
                                        </p:tav>
                                        <p:tav tm="100000">
                                          <p:val>
                                            <p:strVal val="#ppt_h"/>
                                          </p:val>
                                        </p:tav>
                                      </p:tavLst>
                                    </p:anim>
                                    <p:anim calcmode="lin" valueType="num">
                                      <p:cBhvr>
                                        <p:cTn id="63" dur="500" fill="hold"/>
                                        <p:tgtEl>
                                          <p:spTgt spid="99"/>
                                        </p:tgtEl>
                                        <p:attrNameLst>
                                          <p:attrName>ppt_x</p:attrName>
                                        </p:attrNameLst>
                                      </p:cBhvr>
                                      <p:tavLst>
                                        <p:tav tm="0">
                                          <p:val>
                                            <p:fltVal val="0.5"/>
                                          </p:val>
                                        </p:tav>
                                        <p:tav tm="100000">
                                          <p:val>
                                            <p:strVal val="#ppt_x"/>
                                          </p:val>
                                        </p:tav>
                                      </p:tavLst>
                                    </p:anim>
                                    <p:anim calcmode="lin" valueType="num">
                                      <p:cBhvr>
                                        <p:cTn id="64" dur="500" fill="hold"/>
                                        <p:tgtEl>
                                          <p:spTgt spid="99"/>
                                        </p:tgtEl>
                                        <p:attrNameLst>
                                          <p:attrName>ppt_y</p:attrName>
                                        </p:attrNameLst>
                                      </p:cBhvr>
                                      <p:tavLst>
                                        <p:tav tm="0">
                                          <p:val>
                                            <p:fltVal val="0.5"/>
                                          </p:val>
                                        </p:tav>
                                        <p:tav tm="100000">
                                          <p:val>
                                            <p:strVal val="#ppt_y"/>
                                          </p:val>
                                        </p:tav>
                                      </p:tavLst>
                                    </p:anim>
                                  </p:childTnLst>
                                </p:cTn>
                              </p:par>
                              <p:par>
                                <p:cTn id="65" presetID="23" presetClass="entr" presetSubtype="528" fill="hold" nodeType="withEffect">
                                  <p:stCondLst>
                                    <p:cond delay="300"/>
                                  </p:stCondLst>
                                  <p:childTnLst>
                                    <p:set>
                                      <p:cBhvr>
                                        <p:cTn id="66" dur="1" fill="hold">
                                          <p:stCondLst>
                                            <p:cond delay="0"/>
                                          </p:stCondLst>
                                        </p:cTn>
                                        <p:tgtEl>
                                          <p:spTgt spid="102"/>
                                        </p:tgtEl>
                                        <p:attrNameLst>
                                          <p:attrName>style.visibility</p:attrName>
                                        </p:attrNameLst>
                                      </p:cBhvr>
                                      <p:to>
                                        <p:strVal val="visible"/>
                                      </p:to>
                                    </p:set>
                                    <p:anim calcmode="lin" valueType="num">
                                      <p:cBhvr>
                                        <p:cTn id="67" dur="500" fill="hold"/>
                                        <p:tgtEl>
                                          <p:spTgt spid="102"/>
                                        </p:tgtEl>
                                        <p:attrNameLst>
                                          <p:attrName>ppt_w</p:attrName>
                                        </p:attrNameLst>
                                      </p:cBhvr>
                                      <p:tavLst>
                                        <p:tav tm="0">
                                          <p:val>
                                            <p:fltVal val="0"/>
                                          </p:val>
                                        </p:tav>
                                        <p:tav tm="100000">
                                          <p:val>
                                            <p:strVal val="#ppt_w"/>
                                          </p:val>
                                        </p:tav>
                                      </p:tavLst>
                                    </p:anim>
                                    <p:anim calcmode="lin" valueType="num">
                                      <p:cBhvr>
                                        <p:cTn id="68" dur="500" fill="hold"/>
                                        <p:tgtEl>
                                          <p:spTgt spid="102"/>
                                        </p:tgtEl>
                                        <p:attrNameLst>
                                          <p:attrName>ppt_h</p:attrName>
                                        </p:attrNameLst>
                                      </p:cBhvr>
                                      <p:tavLst>
                                        <p:tav tm="0">
                                          <p:val>
                                            <p:fltVal val="0"/>
                                          </p:val>
                                        </p:tav>
                                        <p:tav tm="100000">
                                          <p:val>
                                            <p:strVal val="#ppt_h"/>
                                          </p:val>
                                        </p:tav>
                                      </p:tavLst>
                                    </p:anim>
                                    <p:anim calcmode="lin" valueType="num">
                                      <p:cBhvr>
                                        <p:cTn id="69" dur="500" fill="hold"/>
                                        <p:tgtEl>
                                          <p:spTgt spid="102"/>
                                        </p:tgtEl>
                                        <p:attrNameLst>
                                          <p:attrName>ppt_x</p:attrName>
                                        </p:attrNameLst>
                                      </p:cBhvr>
                                      <p:tavLst>
                                        <p:tav tm="0">
                                          <p:val>
                                            <p:fltVal val="0.5"/>
                                          </p:val>
                                        </p:tav>
                                        <p:tav tm="100000">
                                          <p:val>
                                            <p:strVal val="#ppt_x"/>
                                          </p:val>
                                        </p:tav>
                                      </p:tavLst>
                                    </p:anim>
                                    <p:anim calcmode="lin" valueType="num">
                                      <p:cBhvr>
                                        <p:cTn id="70" dur="500" fill="hold"/>
                                        <p:tgtEl>
                                          <p:spTgt spid="102"/>
                                        </p:tgtEl>
                                        <p:attrNameLst>
                                          <p:attrName>ppt_y</p:attrName>
                                        </p:attrNameLst>
                                      </p:cBhvr>
                                      <p:tavLst>
                                        <p:tav tm="0">
                                          <p:val>
                                            <p:fltVal val="0.5"/>
                                          </p:val>
                                        </p:tav>
                                        <p:tav tm="100000">
                                          <p:val>
                                            <p:strVal val="#ppt_y"/>
                                          </p:val>
                                        </p:tav>
                                      </p:tavLst>
                                    </p:anim>
                                  </p:childTnLst>
                                </p:cTn>
                              </p:par>
                              <p:par>
                                <p:cTn id="71" presetID="23" presetClass="entr" presetSubtype="528" fill="hold" nodeType="withEffect">
                                  <p:stCondLst>
                                    <p:cond delay="600"/>
                                  </p:stCondLst>
                                  <p:childTnLst>
                                    <p:set>
                                      <p:cBhvr>
                                        <p:cTn id="72" dur="1" fill="hold">
                                          <p:stCondLst>
                                            <p:cond delay="0"/>
                                          </p:stCondLst>
                                        </p:cTn>
                                        <p:tgtEl>
                                          <p:spTgt spid="105"/>
                                        </p:tgtEl>
                                        <p:attrNameLst>
                                          <p:attrName>style.visibility</p:attrName>
                                        </p:attrNameLst>
                                      </p:cBhvr>
                                      <p:to>
                                        <p:strVal val="visible"/>
                                      </p:to>
                                    </p:set>
                                    <p:anim calcmode="lin" valueType="num">
                                      <p:cBhvr>
                                        <p:cTn id="73" dur="500" fill="hold"/>
                                        <p:tgtEl>
                                          <p:spTgt spid="105"/>
                                        </p:tgtEl>
                                        <p:attrNameLst>
                                          <p:attrName>ppt_w</p:attrName>
                                        </p:attrNameLst>
                                      </p:cBhvr>
                                      <p:tavLst>
                                        <p:tav tm="0">
                                          <p:val>
                                            <p:fltVal val="0"/>
                                          </p:val>
                                        </p:tav>
                                        <p:tav tm="100000">
                                          <p:val>
                                            <p:strVal val="#ppt_w"/>
                                          </p:val>
                                        </p:tav>
                                      </p:tavLst>
                                    </p:anim>
                                    <p:anim calcmode="lin" valueType="num">
                                      <p:cBhvr>
                                        <p:cTn id="74" dur="500" fill="hold"/>
                                        <p:tgtEl>
                                          <p:spTgt spid="105"/>
                                        </p:tgtEl>
                                        <p:attrNameLst>
                                          <p:attrName>ppt_h</p:attrName>
                                        </p:attrNameLst>
                                      </p:cBhvr>
                                      <p:tavLst>
                                        <p:tav tm="0">
                                          <p:val>
                                            <p:fltVal val="0"/>
                                          </p:val>
                                        </p:tav>
                                        <p:tav tm="100000">
                                          <p:val>
                                            <p:strVal val="#ppt_h"/>
                                          </p:val>
                                        </p:tav>
                                      </p:tavLst>
                                    </p:anim>
                                    <p:anim calcmode="lin" valueType="num">
                                      <p:cBhvr>
                                        <p:cTn id="75" dur="500" fill="hold"/>
                                        <p:tgtEl>
                                          <p:spTgt spid="105"/>
                                        </p:tgtEl>
                                        <p:attrNameLst>
                                          <p:attrName>ppt_x</p:attrName>
                                        </p:attrNameLst>
                                      </p:cBhvr>
                                      <p:tavLst>
                                        <p:tav tm="0">
                                          <p:val>
                                            <p:fltVal val="0.5"/>
                                          </p:val>
                                        </p:tav>
                                        <p:tav tm="100000">
                                          <p:val>
                                            <p:strVal val="#ppt_x"/>
                                          </p:val>
                                        </p:tav>
                                      </p:tavLst>
                                    </p:anim>
                                    <p:anim calcmode="lin" valueType="num">
                                      <p:cBhvr>
                                        <p:cTn id="76" dur="500" fill="hold"/>
                                        <p:tgtEl>
                                          <p:spTgt spid="105"/>
                                        </p:tgtEl>
                                        <p:attrNameLst>
                                          <p:attrName>ppt_y</p:attrName>
                                        </p:attrNameLst>
                                      </p:cBhvr>
                                      <p:tavLst>
                                        <p:tav tm="0">
                                          <p:val>
                                            <p:fltVal val="0.5"/>
                                          </p:val>
                                        </p:tav>
                                        <p:tav tm="100000">
                                          <p:val>
                                            <p:strVal val="#ppt_y"/>
                                          </p:val>
                                        </p:tav>
                                      </p:tavLst>
                                    </p:anim>
                                  </p:childTnLst>
                                </p:cTn>
                              </p:par>
                              <p:par>
                                <p:cTn id="77" presetID="23" presetClass="entr" presetSubtype="528" fill="hold" nodeType="withEffect">
                                  <p:stCondLst>
                                    <p:cond delay="600"/>
                                  </p:stCondLst>
                                  <p:childTnLst>
                                    <p:set>
                                      <p:cBhvr>
                                        <p:cTn id="78" dur="1" fill="hold">
                                          <p:stCondLst>
                                            <p:cond delay="0"/>
                                          </p:stCondLst>
                                        </p:cTn>
                                        <p:tgtEl>
                                          <p:spTgt spid="108"/>
                                        </p:tgtEl>
                                        <p:attrNameLst>
                                          <p:attrName>style.visibility</p:attrName>
                                        </p:attrNameLst>
                                      </p:cBhvr>
                                      <p:to>
                                        <p:strVal val="visible"/>
                                      </p:to>
                                    </p:set>
                                    <p:anim calcmode="lin" valueType="num">
                                      <p:cBhvr>
                                        <p:cTn id="79" dur="500" fill="hold"/>
                                        <p:tgtEl>
                                          <p:spTgt spid="108"/>
                                        </p:tgtEl>
                                        <p:attrNameLst>
                                          <p:attrName>ppt_w</p:attrName>
                                        </p:attrNameLst>
                                      </p:cBhvr>
                                      <p:tavLst>
                                        <p:tav tm="0">
                                          <p:val>
                                            <p:fltVal val="0"/>
                                          </p:val>
                                        </p:tav>
                                        <p:tav tm="100000">
                                          <p:val>
                                            <p:strVal val="#ppt_w"/>
                                          </p:val>
                                        </p:tav>
                                      </p:tavLst>
                                    </p:anim>
                                    <p:anim calcmode="lin" valueType="num">
                                      <p:cBhvr>
                                        <p:cTn id="80" dur="500" fill="hold"/>
                                        <p:tgtEl>
                                          <p:spTgt spid="108"/>
                                        </p:tgtEl>
                                        <p:attrNameLst>
                                          <p:attrName>ppt_h</p:attrName>
                                        </p:attrNameLst>
                                      </p:cBhvr>
                                      <p:tavLst>
                                        <p:tav tm="0">
                                          <p:val>
                                            <p:fltVal val="0"/>
                                          </p:val>
                                        </p:tav>
                                        <p:tav tm="100000">
                                          <p:val>
                                            <p:strVal val="#ppt_h"/>
                                          </p:val>
                                        </p:tav>
                                      </p:tavLst>
                                    </p:anim>
                                    <p:anim calcmode="lin" valueType="num">
                                      <p:cBhvr>
                                        <p:cTn id="81" dur="500" fill="hold"/>
                                        <p:tgtEl>
                                          <p:spTgt spid="108"/>
                                        </p:tgtEl>
                                        <p:attrNameLst>
                                          <p:attrName>ppt_x</p:attrName>
                                        </p:attrNameLst>
                                      </p:cBhvr>
                                      <p:tavLst>
                                        <p:tav tm="0">
                                          <p:val>
                                            <p:fltVal val="0.5"/>
                                          </p:val>
                                        </p:tav>
                                        <p:tav tm="100000">
                                          <p:val>
                                            <p:strVal val="#ppt_x"/>
                                          </p:val>
                                        </p:tav>
                                      </p:tavLst>
                                    </p:anim>
                                    <p:anim calcmode="lin" valueType="num">
                                      <p:cBhvr>
                                        <p:cTn id="82" dur="500" fill="hold"/>
                                        <p:tgtEl>
                                          <p:spTgt spid="108"/>
                                        </p:tgtEl>
                                        <p:attrNameLst>
                                          <p:attrName>ppt_y</p:attrName>
                                        </p:attrNameLst>
                                      </p:cBhvr>
                                      <p:tavLst>
                                        <p:tav tm="0">
                                          <p:val>
                                            <p:fltVal val="0.5"/>
                                          </p:val>
                                        </p:tav>
                                        <p:tav tm="100000">
                                          <p:val>
                                            <p:strVal val="#ppt_y"/>
                                          </p:val>
                                        </p:tav>
                                      </p:tavLst>
                                    </p:anim>
                                  </p:childTnLst>
                                </p:cTn>
                              </p:par>
                              <p:par>
                                <p:cTn id="83" presetID="26" presetClass="emph" presetSubtype="0" repeatCount="3000" fill="hold" nodeType="withEffect">
                                  <p:stCondLst>
                                    <p:cond delay="600"/>
                                  </p:stCondLst>
                                  <p:childTnLst>
                                    <p:animEffect transition="out" filter="fade">
                                      <p:cBhvr>
                                        <p:cTn id="84" dur="500" tmFilter="0, 0; .2, .5; .8, .5; 1, 0"/>
                                        <p:tgtEl>
                                          <p:spTgt spid="72"/>
                                        </p:tgtEl>
                                      </p:cBhvr>
                                    </p:animEffect>
                                    <p:animScale>
                                      <p:cBhvr>
                                        <p:cTn id="85" dur="250" autoRev="1" fill="hold"/>
                                        <p:tgtEl>
                                          <p:spTgt spid="72"/>
                                        </p:tgtEl>
                                      </p:cBhvr>
                                      <p:by x="105000" y="105000"/>
                                    </p:animScale>
                                  </p:childTnLst>
                                </p:cTn>
                              </p:par>
                              <p:par>
                                <p:cTn id="86" presetID="26" presetClass="emph" presetSubtype="0" repeatCount="3000" fill="hold" nodeType="withEffect">
                                  <p:stCondLst>
                                    <p:cond delay="710"/>
                                  </p:stCondLst>
                                  <p:childTnLst>
                                    <p:animEffect transition="out" filter="fade">
                                      <p:cBhvr>
                                        <p:cTn id="87" dur="500" tmFilter="0, 0; .2, .5; .8, .5; 1, 0"/>
                                        <p:tgtEl>
                                          <p:spTgt spid="93"/>
                                        </p:tgtEl>
                                      </p:cBhvr>
                                    </p:animEffect>
                                    <p:animScale>
                                      <p:cBhvr>
                                        <p:cTn id="88" dur="250" autoRev="1" fill="hold"/>
                                        <p:tgtEl>
                                          <p:spTgt spid="93"/>
                                        </p:tgtEl>
                                      </p:cBhvr>
                                      <p:by x="105000" y="105000"/>
                                    </p:animScale>
                                  </p:childTnLst>
                                </p:cTn>
                              </p:par>
                              <p:par>
                                <p:cTn id="89" presetID="26" presetClass="emph" presetSubtype="0" repeatCount="3000" fill="hold" nodeType="withEffect">
                                  <p:stCondLst>
                                    <p:cond delay="410"/>
                                  </p:stCondLst>
                                  <p:childTnLst>
                                    <p:animEffect transition="out" filter="fade">
                                      <p:cBhvr>
                                        <p:cTn id="90" dur="500" tmFilter="0, 0; .2, .5; .8, .5; 1, 0"/>
                                        <p:tgtEl>
                                          <p:spTgt spid="99"/>
                                        </p:tgtEl>
                                      </p:cBhvr>
                                    </p:animEffect>
                                    <p:animScale>
                                      <p:cBhvr>
                                        <p:cTn id="91" dur="250" autoRev="1" fill="hold"/>
                                        <p:tgtEl>
                                          <p:spTgt spid="99"/>
                                        </p:tgtEl>
                                      </p:cBhvr>
                                      <p:by x="105000" y="105000"/>
                                    </p:animScale>
                                  </p:childTnLst>
                                </p:cTn>
                              </p:par>
                              <p:par>
                                <p:cTn id="92" presetID="26" presetClass="emph" presetSubtype="0" repeatCount="3000" fill="hold" nodeType="withEffect">
                                  <p:stCondLst>
                                    <p:cond delay="810"/>
                                  </p:stCondLst>
                                  <p:childTnLst>
                                    <p:animEffect transition="out" filter="fade">
                                      <p:cBhvr>
                                        <p:cTn id="93" dur="500" tmFilter="0, 0; .2, .5; .8, .5; 1, 0"/>
                                        <p:tgtEl>
                                          <p:spTgt spid="102"/>
                                        </p:tgtEl>
                                      </p:cBhvr>
                                    </p:animEffect>
                                    <p:animScale>
                                      <p:cBhvr>
                                        <p:cTn id="94" dur="250" autoRev="1" fill="hold"/>
                                        <p:tgtEl>
                                          <p:spTgt spid="102"/>
                                        </p:tgtEl>
                                      </p:cBhvr>
                                      <p:by x="105000" y="105000"/>
                                    </p:animScale>
                                  </p:childTnLst>
                                </p:cTn>
                              </p:par>
                              <p:par>
                                <p:cTn id="95" presetID="15" presetClass="entr" presetSubtype="0" fill="hold" nodeType="with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p:cTn id="97" dur="1000" fill="hold"/>
                                        <p:tgtEl>
                                          <p:spTgt spid="68"/>
                                        </p:tgtEl>
                                        <p:attrNameLst>
                                          <p:attrName>ppt_w</p:attrName>
                                        </p:attrNameLst>
                                      </p:cBhvr>
                                      <p:tavLst>
                                        <p:tav tm="0">
                                          <p:val>
                                            <p:fltVal val="0"/>
                                          </p:val>
                                        </p:tav>
                                        <p:tav tm="100000">
                                          <p:val>
                                            <p:strVal val="#ppt_w"/>
                                          </p:val>
                                        </p:tav>
                                      </p:tavLst>
                                    </p:anim>
                                    <p:anim calcmode="lin" valueType="num">
                                      <p:cBhvr>
                                        <p:cTn id="98" dur="1000" fill="hold"/>
                                        <p:tgtEl>
                                          <p:spTgt spid="68"/>
                                        </p:tgtEl>
                                        <p:attrNameLst>
                                          <p:attrName>ppt_h</p:attrName>
                                        </p:attrNameLst>
                                      </p:cBhvr>
                                      <p:tavLst>
                                        <p:tav tm="0">
                                          <p:val>
                                            <p:fltVal val="0"/>
                                          </p:val>
                                        </p:tav>
                                        <p:tav tm="100000">
                                          <p:val>
                                            <p:strVal val="#ppt_h"/>
                                          </p:val>
                                        </p:tav>
                                      </p:tavLst>
                                    </p:anim>
                                    <p:anim calcmode="lin" valueType="num">
                                      <p:cBhvr>
                                        <p:cTn id="99" dur="1000" fill="hold"/>
                                        <p:tgtEl>
                                          <p:spTgt spid="68"/>
                                        </p:tgtEl>
                                        <p:attrNameLst>
                                          <p:attrName>ppt_x</p:attrName>
                                        </p:attrNameLst>
                                      </p:cBhvr>
                                      <p:tavLst>
                                        <p:tav tm="0" fmla="#ppt_x+(cos(-2*pi*(1-$))*-#ppt_x-sin(-2*pi*(1-$))*(1-#ppt_y))*(1-$)">
                                          <p:val>
                                            <p:fltVal val="0"/>
                                          </p:val>
                                        </p:tav>
                                        <p:tav tm="100000">
                                          <p:val>
                                            <p:fltVal val="1"/>
                                          </p:val>
                                        </p:tav>
                                      </p:tavLst>
                                    </p:anim>
                                    <p:anim calcmode="lin" valueType="num">
                                      <p:cBhvr>
                                        <p:cTn id="100" dur="1000" fill="hold"/>
                                        <p:tgtEl>
                                          <p:spTgt spid="68"/>
                                        </p:tgtEl>
                                        <p:attrNameLst>
                                          <p:attrName>ppt_y</p:attrName>
                                        </p:attrNameLst>
                                      </p:cBhvr>
                                      <p:tavLst>
                                        <p:tav tm="0" fmla="#ppt_y+(sin(-2*pi*(1-$))*-#ppt_x+cos(-2*pi*(1-$))*(1-#ppt_y))*(1-$)">
                                          <p:val>
                                            <p:fltVal val="0"/>
                                          </p:val>
                                        </p:tav>
                                        <p:tav tm="100000">
                                          <p:val>
                                            <p:fltVal val="1"/>
                                          </p:val>
                                        </p:tav>
                                      </p:tavLst>
                                    </p:anim>
                                  </p:childTnLst>
                                </p:cTn>
                              </p:par>
                              <p:par>
                                <p:cTn id="101" presetID="15" presetClass="entr" presetSubtype="0" fill="hold" nodeType="withEffect">
                                  <p:stCondLst>
                                    <p:cond delay="250"/>
                                  </p:stCondLst>
                                  <p:childTnLst>
                                    <p:set>
                                      <p:cBhvr>
                                        <p:cTn id="102" dur="1" fill="hold">
                                          <p:stCondLst>
                                            <p:cond delay="0"/>
                                          </p:stCondLst>
                                        </p:cTn>
                                        <p:tgtEl>
                                          <p:spTgt spid="69"/>
                                        </p:tgtEl>
                                        <p:attrNameLst>
                                          <p:attrName>style.visibility</p:attrName>
                                        </p:attrNameLst>
                                      </p:cBhvr>
                                      <p:to>
                                        <p:strVal val="visible"/>
                                      </p:to>
                                    </p:set>
                                    <p:anim calcmode="lin" valueType="num">
                                      <p:cBhvr>
                                        <p:cTn id="103" dur="1000" fill="hold"/>
                                        <p:tgtEl>
                                          <p:spTgt spid="69"/>
                                        </p:tgtEl>
                                        <p:attrNameLst>
                                          <p:attrName>ppt_w</p:attrName>
                                        </p:attrNameLst>
                                      </p:cBhvr>
                                      <p:tavLst>
                                        <p:tav tm="0">
                                          <p:val>
                                            <p:fltVal val="0"/>
                                          </p:val>
                                        </p:tav>
                                        <p:tav tm="100000">
                                          <p:val>
                                            <p:strVal val="#ppt_w"/>
                                          </p:val>
                                        </p:tav>
                                      </p:tavLst>
                                    </p:anim>
                                    <p:anim calcmode="lin" valueType="num">
                                      <p:cBhvr>
                                        <p:cTn id="104" dur="1000" fill="hold"/>
                                        <p:tgtEl>
                                          <p:spTgt spid="69"/>
                                        </p:tgtEl>
                                        <p:attrNameLst>
                                          <p:attrName>ppt_h</p:attrName>
                                        </p:attrNameLst>
                                      </p:cBhvr>
                                      <p:tavLst>
                                        <p:tav tm="0">
                                          <p:val>
                                            <p:fltVal val="0"/>
                                          </p:val>
                                        </p:tav>
                                        <p:tav tm="100000">
                                          <p:val>
                                            <p:strVal val="#ppt_h"/>
                                          </p:val>
                                        </p:tav>
                                      </p:tavLst>
                                    </p:anim>
                                    <p:anim calcmode="lin" valueType="num">
                                      <p:cBhvr>
                                        <p:cTn id="105" dur="1000" fill="hold"/>
                                        <p:tgtEl>
                                          <p:spTgt spid="69"/>
                                        </p:tgtEl>
                                        <p:attrNameLst>
                                          <p:attrName>ppt_x</p:attrName>
                                        </p:attrNameLst>
                                      </p:cBhvr>
                                      <p:tavLst>
                                        <p:tav tm="0" fmla="#ppt_x+(cos(-2*pi*(1-$))*-#ppt_x-sin(-2*pi*(1-$))*(1-#ppt_y))*(1-$)">
                                          <p:val>
                                            <p:fltVal val="0"/>
                                          </p:val>
                                        </p:tav>
                                        <p:tav tm="100000">
                                          <p:val>
                                            <p:fltVal val="1"/>
                                          </p:val>
                                        </p:tav>
                                      </p:tavLst>
                                    </p:anim>
                                    <p:anim calcmode="lin" valueType="num">
                                      <p:cBhvr>
                                        <p:cTn id="106" dur="1000" fill="hold"/>
                                        <p:tgtEl>
                                          <p:spTgt spid="69"/>
                                        </p:tgtEl>
                                        <p:attrNameLst>
                                          <p:attrName>ppt_y</p:attrName>
                                        </p:attrNameLst>
                                      </p:cBhvr>
                                      <p:tavLst>
                                        <p:tav tm="0" fmla="#ppt_y+(sin(-2*pi*(1-$))*-#ppt_x+cos(-2*pi*(1-$))*(1-#ppt_y))*(1-$)">
                                          <p:val>
                                            <p:fltVal val="0"/>
                                          </p:val>
                                        </p:tav>
                                        <p:tav tm="100000">
                                          <p:val>
                                            <p:fltVal val="1"/>
                                          </p:val>
                                        </p:tav>
                                      </p:tavLst>
                                    </p:anim>
                                  </p:childTnLst>
                                </p:cTn>
                              </p:par>
                              <p:par>
                                <p:cTn id="107" presetID="15" presetClass="entr" presetSubtype="0" fill="hold" nodeType="withEffect">
                                  <p:stCondLst>
                                    <p:cond delay="500"/>
                                  </p:stCondLst>
                                  <p:childTnLst>
                                    <p:set>
                                      <p:cBhvr>
                                        <p:cTn id="108" dur="1" fill="hold">
                                          <p:stCondLst>
                                            <p:cond delay="0"/>
                                          </p:stCondLst>
                                        </p:cTn>
                                        <p:tgtEl>
                                          <p:spTgt spid="70"/>
                                        </p:tgtEl>
                                        <p:attrNameLst>
                                          <p:attrName>style.visibility</p:attrName>
                                        </p:attrNameLst>
                                      </p:cBhvr>
                                      <p:to>
                                        <p:strVal val="visible"/>
                                      </p:to>
                                    </p:set>
                                    <p:anim calcmode="lin" valueType="num">
                                      <p:cBhvr>
                                        <p:cTn id="109" dur="1000" fill="hold"/>
                                        <p:tgtEl>
                                          <p:spTgt spid="70"/>
                                        </p:tgtEl>
                                        <p:attrNameLst>
                                          <p:attrName>ppt_w</p:attrName>
                                        </p:attrNameLst>
                                      </p:cBhvr>
                                      <p:tavLst>
                                        <p:tav tm="0">
                                          <p:val>
                                            <p:fltVal val="0"/>
                                          </p:val>
                                        </p:tav>
                                        <p:tav tm="100000">
                                          <p:val>
                                            <p:strVal val="#ppt_w"/>
                                          </p:val>
                                        </p:tav>
                                      </p:tavLst>
                                    </p:anim>
                                    <p:anim calcmode="lin" valueType="num">
                                      <p:cBhvr>
                                        <p:cTn id="110" dur="1000" fill="hold"/>
                                        <p:tgtEl>
                                          <p:spTgt spid="70"/>
                                        </p:tgtEl>
                                        <p:attrNameLst>
                                          <p:attrName>ppt_h</p:attrName>
                                        </p:attrNameLst>
                                      </p:cBhvr>
                                      <p:tavLst>
                                        <p:tav tm="0">
                                          <p:val>
                                            <p:fltVal val="0"/>
                                          </p:val>
                                        </p:tav>
                                        <p:tav tm="100000">
                                          <p:val>
                                            <p:strVal val="#ppt_h"/>
                                          </p:val>
                                        </p:tav>
                                      </p:tavLst>
                                    </p:anim>
                                    <p:anim calcmode="lin" valueType="num">
                                      <p:cBhvr>
                                        <p:cTn id="111" dur="1000" fill="hold"/>
                                        <p:tgtEl>
                                          <p:spTgt spid="70"/>
                                        </p:tgtEl>
                                        <p:attrNameLst>
                                          <p:attrName>ppt_x</p:attrName>
                                        </p:attrNameLst>
                                      </p:cBhvr>
                                      <p:tavLst>
                                        <p:tav tm="0" fmla="#ppt_x+(cos(-2*pi*(1-$))*-#ppt_x-sin(-2*pi*(1-$))*(1-#ppt_y))*(1-$)">
                                          <p:val>
                                            <p:fltVal val="0"/>
                                          </p:val>
                                        </p:tav>
                                        <p:tav tm="100000">
                                          <p:val>
                                            <p:fltVal val="1"/>
                                          </p:val>
                                        </p:tav>
                                      </p:tavLst>
                                    </p:anim>
                                    <p:anim calcmode="lin" valueType="num">
                                      <p:cBhvr>
                                        <p:cTn id="112" dur="1000" fill="hold"/>
                                        <p:tgtEl>
                                          <p:spTgt spid="70"/>
                                        </p:tgtEl>
                                        <p:attrNameLst>
                                          <p:attrName>ppt_y</p:attrName>
                                        </p:attrNameLst>
                                      </p:cBhvr>
                                      <p:tavLst>
                                        <p:tav tm="0" fmla="#ppt_y+(sin(-2*pi*(1-$))*-#ppt_x+cos(-2*pi*(1-$))*(1-#ppt_y))*(1-$)">
                                          <p:val>
                                            <p:fltVal val="0"/>
                                          </p:val>
                                        </p:tav>
                                        <p:tav tm="100000">
                                          <p:val>
                                            <p:fltVal val="1"/>
                                          </p:val>
                                        </p:tav>
                                      </p:tavLst>
                                    </p:anim>
                                  </p:childTnLst>
                                </p:cTn>
                              </p:par>
                              <p:par>
                                <p:cTn id="113" presetID="15" presetClass="entr" presetSubtype="0" fill="hold" nodeType="withEffect">
                                  <p:stCondLst>
                                    <p:cond delay="750"/>
                                  </p:stCondLst>
                                  <p:childTnLst>
                                    <p:set>
                                      <p:cBhvr>
                                        <p:cTn id="114" dur="1" fill="hold">
                                          <p:stCondLst>
                                            <p:cond delay="0"/>
                                          </p:stCondLst>
                                        </p:cTn>
                                        <p:tgtEl>
                                          <p:spTgt spid="71"/>
                                        </p:tgtEl>
                                        <p:attrNameLst>
                                          <p:attrName>style.visibility</p:attrName>
                                        </p:attrNameLst>
                                      </p:cBhvr>
                                      <p:to>
                                        <p:strVal val="visible"/>
                                      </p:to>
                                    </p:set>
                                    <p:anim calcmode="lin" valueType="num">
                                      <p:cBhvr>
                                        <p:cTn id="115" dur="1000" fill="hold"/>
                                        <p:tgtEl>
                                          <p:spTgt spid="71"/>
                                        </p:tgtEl>
                                        <p:attrNameLst>
                                          <p:attrName>ppt_w</p:attrName>
                                        </p:attrNameLst>
                                      </p:cBhvr>
                                      <p:tavLst>
                                        <p:tav tm="0">
                                          <p:val>
                                            <p:fltVal val="0"/>
                                          </p:val>
                                        </p:tav>
                                        <p:tav tm="100000">
                                          <p:val>
                                            <p:strVal val="#ppt_w"/>
                                          </p:val>
                                        </p:tav>
                                      </p:tavLst>
                                    </p:anim>
                                    <p:anim calcmode="lin" valueType="num">
                                      <p:cBhvr>
                                        <p:cTn id="116" dur="1000" fill="hold"/>
                                        <p:tgtEl>
                                          <p:spTgt spid="71"/>
                                        </p:tgtEl>
                                        <p:attrNameLst>
                                          <p:attrName>ppt_h</p:attrName>
                                        </p:attrNameLst>
                                      </p:cBhvr>
                                      <p:tavLst>
                                        <p:tav tm="0">
                                          <p:val>
                                            <p:fltVal val="0"/>
                                          </p:val>
                                        </p:tav>
                                        <p:tav tm="100000">
                                          <p:val>
                                            <p:strVal val="#ppt_h"/>
                                          </p:val>
                                        </p:tav>
                                      </p:tavLst>
                                    </p:anim>
                                    <p:anim calcmode="lin" valueType="num">
                                      <p:cBhvr>
                                        <p:cTn id="117" dur="1000" fill="hold"/>
                                        <p:tgtEl>
                                          <p:spTgt spid="71"/>
                                        </p:tgtEl>
                                        <p:attrNameLst>
                                          <p:attrName>ppt_x</p:attrName>
                                        </p:attrNameLst>
                                      </p:cBhvr>
                                      <p:tavLst>
                                        <p:tav tm="0" fmla="#ppt_x+(cos(-2*pi*(1-$))*-#ppt_x-sin(-2*pi*(1-$))*(1-#ppt_y))*(1-$)">
                                          <p:val>
                                            <p:fltVal val="0"/>
                                          </p:val>
                                        </p:tav>
                                        <p:tav tm="100000">
                                          <p:val>
                                            <p:fltVal val="1"/>
                                          </p:val>
                                        </p:tav>
                                      </p:tavLst>
                                    </p:anim>
                                    <p:anim calcmode="lin" valueType="num">
                                      <p:cBhvr>
                                        <p:cTn id="118" dur="1000" fill="hold"/>
                                        <p:tgtEl>
                                          <p:spTgt spid="71"/>
                                        </p:tgtEl>
                                        <p:attrNameLst>
                                          <p:attrName>ppt_y</p:attrName>
                                        </p:attrNameLst>
                                      </p:cBhvr>
                                      <p:tavLst>
                                        <p:tav tm="0" fmla="#ppt_y+(sin(-2*pi*(1-$))*-#ppt_x+cos(-2*pi*(1-$))*(1-#ppt_y))*(1-$)">
                                          <p:val>
                                            <p:fltVal val="0"/>
                                          </p:val>
                                        </p:tav>
                                        <p:tav tm="100000">
                                          <p:val>
                                            <p:fltVal val="1"/>
                                          </p:val>
                                        </p:tav>
                                      </p:tavLst>
                                    </p:anim>
                                  </p:childTnLst>
                                </p:cTn>
                              </p:par>
                              <p:par>
                                <p:cTn id="119" presetID="10" presetClass="entr" presetSubtype="0" fill="hold" grpId="0" nodeType="withEffect">
                                  <p:stCondLst>
                                    <p:cond delay="1000"/>
                                  </p:stCondLst>
                                  <p:childTnLst>
                                    <p:set>
                                      <p:cBhvr>
                                        <p:cTn id="120" dur="1" fill="hold">
                                          <p:stCondLst>
                                            <p:cond delay="0"/>
                                          </p:stCondLst>
                                        </p:cTn>
                                        <p:tgtEl>
                                          <p:spTgt spid="35"/>
                                        </p:tgtEl>
                                        <p:attrNameLst>
                                          <p:attrName>style.visibility</p:attrName>
                                        </p:attrNameLst>
                                      </p:cBhvr>
                                      <p:to>
                                        <p:strVal val="visible"/>
                                      </p:to>
                                    </p:set>
                                    <p:animEffect transition="in" filter="fade">
                                      <p:cBhvr>
                                        <p:cTn id="121" dur="500"/>
                                        <p:tgtEl>
                                          <p:spTgt spid="35"/>
                                        </p:tgtEl>
                                      </p:cBhvr>
                                    </p:animEffect>
                                  </p:childTnLst>
                                </p:cTn>
                              </p:par>
                              <p:par>
                                <p:cTn id="122" presetID="10" presetClass="entr" presetSubtype="0" fill="hold" nodeType="withEffect">
                                  <p:stCondLst>
                                    <p:cond delay="1200"/>
                                  </p:stCondLst>
                                  <p:childTnLst>
                                    <p:set>
                                      <p:cBhvr>
                                        <p:cTn id="123" dur="1" fill="hold">
                                          <p:stCondLst>
                                            <p:cond delay="0"/>
                                          </p:stCondLst>
                                        </p:cTn>
                                        <p:tgtEl>
                                          <p:spTgt spid="47"/>
                                        </p:tgtEl>
                                        <p:attrNameLst>
                                          <p:attrName>style.visibility</p:attrName>
                                        </p:attrNameLst>
                                      </p:cBhvr>
                                      <p:to>
                                        <p:strVal val="visible"/>
                                      </p:to>
                                    </p:set>
                                    <p:animEffect transition="in" filter="fade">
                                      <p:cBhvr>
                                        <p:cTn id="124" dur="500"/>
                                        <p:tgtEl>
                                          <p:spTgt spid="47"/>
                                        </p:tgtEl>
                                      </p:cBhvr>
                                    </p:animEffect>
                                  </p:childTnLst>
                                </p:cTn>
                              </p:par>
                              <p:par>
                                <p:cTn id="125" presetID="10" presetClass="entr" presetSubtype="0" fill="hold" nodeType="withEffect">
                                  <p:stCondLst>
                                    <p:cond delay="1200"/>
                                  </p:stCondLst>
                                  <p:childTnLst>
                                    <p:set>
                                      <p:cBhvr>
                                        <p:cTn id="126" dur="1" fill="hold">
                                          <p:stCondLst>
                                            <p:cond delay="0"/>
                                          </p:stCondLst>
                                        </p:cTn>
                                        <p:tgtEl>
                                          <p:spTgt spid="64"/>
                                        </p:tgtEl>
                                        <p:attrNameLst>
                                          <p:attrName>style.visibility</p:attrName>
                                        </p:attrNameLst>
                                      </p:cBhvr>
                                      <p:to>
                                        <p:strVal val="visible"/>
                                      </p:to>
                                    </p:set>
                                    <p:animEffect transition="in" filter="fade">
                                      <p:cBhvr>
                                        <p:cTn id="127" dur="500"/>
                                        <p:tgtEl>
                                          <p:spTgt spid="64"/>
                                        </p:tgtEl>
                                      </p:cBhvr>
                                    </p:animEffect>
                                  </p:childTnLst>
                                </p:cTn>
                              </p:par>
                              <p:par>
                                <p:cTn id="128" presetID="10" presetClass="entr" presetSubtype="0" fill="hold" nodeType="withEffect">
                                  <p:stCondLst>
                                    <p:cond delay="1200"/>
                                  </p:stCondLst>
                                  <p:childTnLst>
                                    <p:set>
                                      <p:cBhvr>
                                        <p:cTn id="129" dur="1" fill="hold">
                                          <p:stCondLst>
                                            <p:cond delay="0"/>
                                          </p:stCondLst>
                                        </p:cTn>
                                        <p:tgtEl>
                                          <p:spTgt spid="61"/>
                                        </p:tgtEl>
                                        <p:attrNameLst>
                                          <p:attrName>style.visibility</p:attrName>
                                        </p:attrNameLst>
                                      </p:cBhvr>
                                      <p:to>
                                        <p:strVal val="visible"/>
                                      </p:to>
                                    </p:set>
                                    <p:animEffect transition="in" filter="fade">
                                      <p:cBhvr>
                                        <p:cTn id="130" dur="500"/>
                                        <p:tgtEl>
                                          <p:spTgt spid="61"/>
                                        </p:tgtEl>
                                      </p:cBhvr>
                                    </p:animEffect>
                                  </p:childTnLst>
                                </p:cTn>
                              </p:par>
                              <p:par>
                                <p:cTn id="131" presetID="8" presetClass="emph" presetSubtype="0" fill="hold" nodeType="withEffect">
                                  <p:stCondLst>
                                    <p:cond delay="1700"/>
                                  </p:stCondLst>
                                  <p:childTnLst>
                                    <p:animRot by="1200000">
                                      <p:cBhvr>
                                        <p:cTn id="132" dur="5000" fill="hold"/>
                                        <p:tgtEl>
                                          <p:spTgt spid="64"/>
                                        </p:tgtEl>
                                        <p:attrNameLst>
                                          <p:attrName>r</p:attrName>
                                        </p:attrNameLst>
                                      </p:cBhvr>
                                    </p:animRot>
                                  </p:childTnLst>
                                </p:cTn>
                              </p:par>
                              <p:par>
                                <p:cTn id="133" presetID="8" presetClass="emph" presetSubtype="0" fill="hold" nodeType="withEffect">
                                  <p:stCondLst>
                                    <p:cond delay="1700"/>
                                  </p:stCondLst>
                                  <p:childTnLst>
                                    <p:animRot by="21600000">
                                      <p:cBhvr>
                                        <p:cTn id="134" dur="5000" fill="hold"/>
                                        <p:tgtEl>
                                          <p:spTgt spid="61"/>
                                        </p:tgtEl>
                                        <p:attrNameLst>
                                          <p:attrName>r</p:attrName>
                                        </p:attrNameLst>
                                      </p:cBhvr>
                                    </p:animRot>
                                  </p:childTnLst>
                                </p:cTn>
                              </p:par>
                              <p:par>
                                <p:cTn id="135" presetID="10" presetClass="entr" presetSubtype="0" fill="hold" grpId="0" nodeType="withEffect">
                                  <p:stCondLst>
                                    <p:cond delay="1700"/>
                                  </p:stCondLst>
                                  <p:childTnLst>
                                    <p:set>
                                      <p:cBhvr>
                                        <p:cTn id="136" dur="1" fill="hold">
                                          <p:stCondLst>
                                            <p:cond delay="0"/>
                                          </p:stCondLst>
                                        </p:cTn>
                                        <p:tgtEl>
                                          <p:spTgt spid="42"/>
                                        </p:tgtEl>
                                        <p:attrNameLst>
                                          <p:attrName>style.visibility</p:attrName>
                                        </p:attrNameLst>
                                      </p:cBhvr>
                                      <p:to>
                                        <p:strVal val="visible"/>
                                      </p:to>
                                    </p:set>
                                    <p:animEffect transition="in" filter="fade">
                                      <p:cBhvr>
                                        <p:cTn id="137" dur="500"/>
                                        <p:tgtEl>
                                          <p:spTgt spid="42"/>
                                        </p:tgtEl>
                                      </p:cBhvr>
                                    </p:animEffect>
                                  </p:childTnLst>
                                </p:cTn>
                              </p:par>
                              <p:par>
                                <p:cTn id="138" presetID="10" presetClass="entr" presetSubtype="0" fill="hold" grpId="0" nodeType="withEffect">
                                  <p:stCondLst>
                                    <p:cond delay="2100"/>
                                  </p:stCondLst>
                                  <p:childTnLst>
                                    <p:set>
                                      <p:cBhvr>
                                        <p:cTn id="139" dur="1" fill="hold">
                                          <p:stCondLst>
                                            <p:cond delay="0"/>
                                          </p:stCondLst>
                                        </p:cTn>
                                        <p:tgtEl>
                                          <p:spTgt spid="46"/>
                                        </p:tgtEl>
                                        <p:attrNameLst>
                                          <p:attrName>style.visibility</p:attrName>
                                        </p:attrNameLst>
                                      </p:cBhvr>
                                      <p:to>
                                        <p:strVal val="visible"/>
                                      </p:to>
                                    </p:set>
                                    <p:animEffect transition="in" filter="fade">
                                      <p:cBhvr>
                                        <p:cTn id="140" dur="500"/>
                                        <p:tgtEl>
                                          <p:spTgt spid="46"/>
                                        </p:tgtEl>
                                      </p:cBhvr>
                                    </p:animEffect>
                                  </p:childTnLst>
                                </p:cTn>
                              </p:par>
                              <p:par>
                                <p:cTn id="141" presetID="53" presetClass="entr" presetSubtype="16" fill="hold" grpId="0" nodeType="withEffect">
                                  <p:stCondLst>
                                    <p:cond delay="2100"/>
                                  </p:stCondLst>
                                  <p:childTnLst>
                                    <p:set>
                                      <p:cBhvr>
                                        <p:cTn id="142" dur="1" fill="hold">
                                          <p:stCondLst>
                                            <p:cond delay="0"/>
                                          </p:stCondLst>
                                        </p:cTn>
                                        <p:tgtEl>
                                          <p:spTgt spid="31"/>
                                        </p:tgtEl>
                                        <p:attrNameLst>
                                          <p:attrName>style.visibility</p:attrName>
                                        </p:attrNameLst>
                                      </p:cBhvr>
                                      <p:to>
                                        <p:strVal val="visible"/>
                                      </p:to>
                                    </p:set>
                                    <p:anim calcmode="lin" valueType="num">
                                      <p:cBhvr>
                                        <p:cTn id="143" dur="500" fill="hold"/>
                                        <p:tgtEl>
                                          <p:spTgt spid="31"/>
                                        </p:tgtEl>
                                        <p:attrNameLst>
                                          <p:attrName>ppt_w</p:attrName>
                                        </p:attrNameLst>
                                      </p:cBhvr>
                                      <p:tavLst>
                                        <p:tav tm="0">
                                          <p:val>
                                            <p:fltVal val="0"/>
                                          </p:val>
                                        </p:tav>
                                        <p:tav tm="100000">
                                          <p:val>
                                            <p:strVal val="#ppt_w"/>
                                          </p:val>
                                        </p:tav>
                                      </p:tavLst>
                                    </p:anim>
                                    <p:anim calcmode="lin" valueType="num">
                                      <p:cBhvr>
                                        <p:cTn id="144" dur="500" fill="hold"/>
                                        <p:tgtEl>
                                          <p:spTgt spid="31"/>
                                        </p:tgtEl>
                                        <p:attrNameLst>
                                          <p:attrName>ppt_h</p:attrName>
                                        </p:attrNameLst>
                                      </p:cBhvr>
                                      <p:tavLst>
                                        <p:tav tm="0">
                                          <p:val>
                                            <p:fltVal val="0"/>
                                          </p:val>
                                        </p:tav>
                                        <p:tav tm="100000">
                                          <p:val>
                                            <p:strVal val="#ppt_h"/>
                                          </p:val>
                                        </p:tav>
                                      </p:tavLst>
                                    </p:anim>
                                    <p:animEffect transition="in" filter="fade">
                                      <p:cBhvr>
                                        <p:cTn id="145" dur="500"/>
                                        <p:tgtEl>
                                          <p:spTgt spid="31"/>
                                        </p:tgtEl>
                                      </p:cBhvr>
                                    </p:animEffect>
                                  </p:childTnLst>
                                </p:cTn>
                              </p:par>
                              <p:par>
                                <p:cTn id="146" presetID="42" presetClass="entr" presetSubtype="0" fill="hold" grpId="0" nodeType="withEffect">
                                  <p:stCondLst>
                                    <p:cond delay="2100"/>
                                  </p:stCondLst>
                                  <p:childTnLst>
                                    <p:set>
                                      <p:cBhvr>
                                        <p:cTn id="147" dur="1" fill="hold">
                                          <p:stCondLst>
                                            <p:cond delay="0"/>
                                          </p:stCondLst>
                                        </p:cTn>
                                        <p:tgtEl>
                                          <p:spTgt spid="30"/>
                                        </p:tgtEl>
                                        <p:attrNameLst>
                                          <p:attrName>style.visibility</p:attrName>
                                        </p:attrNameLst>
                                      </p:cBhvr>
                                      <p:to>
                                        <p:strVal val="visible"/>
                                      </p:to>
                                    </p:set>
                                    <p:animEffect transition="in" filter="fade">
                                      <p:cBhvr>
                                        <p:cTn id="148" dur="1000"/>
                                        <p:tgtEl>
                                          <p:spTgt spid="30"/>
                                        </p:tgtEl>
                                      </p:cBhvr>
                                    </p:animEffect>
                                    <p:anim calcmode="lin" valueType="num">
                                      <p:cBhvr>
                                        <p:cTn id="149" dur="1000" fill="hold"/>
                                        <p:tgtEl>
                                          <p:spTgt spid="30"/>
                                        </p:tgtEl>
                                        <p:attrNameLst>
                                          <p:attrName>ppt_x</p:attrName>
                                        </p:attrNameLst>
                                      </p:cBhvr>
                                      <p:tavLst>
                                        <p:tav tm="0">
                                          <p:val>
                                            <p:strVal val="#ppt_x"/>
                                          </p:val>
                                        </p:tav>
                                        <p:tav tm="100000">
                                          <p:val>
                                            <p:strVal val="#ppt_x"/>
                                          </p:val>
                                        </p:tav>
                                      </p:tavLst>
                                    </p:anim>
                                    <p:anim calcmode="lin" valueType="num">
                                      <p:cBhvr>
                                        <p:cTn id="150" dur="1000" fill="hold"/>
                                        <p:tgtEl>
                                          <p:spTgt spid="30"/>
                                        </p:tgtEl>
                                        <p:attrNameLst>
                                          <p:attrName>ppt_y</p:attrName>
                                        </p:attrNameLst>
                                      </p:cBhvr>
                                      <p:tavLst>
                                        <p:tav tm="0">
                                          <p:val>
                                            <p:strVal val="#ppt_y+.1"/>
                                          </p:val>
                                        </p:tav>
                                        <p:tav tm="100000">
                                          <p:val>
                                            <p:strVal val="#ppt_y"/>
                                          </p:val>
                                        </p:tav>
                                      </p:tavLst>
                                    </p:anim>
                                  </p:childTnLst>
                                </p:cTn>
                              </p:par>
                              <p:par>
                                <p:cTn id="151" presetID="42" presetClass="entr" presetSubtype="0" fill="hold" nodeType="withEffect">
                                  <p:stCondLst>
                                    <p:cond delay="2750"/>
                                  </p:stCondLst>
                                  <p:childTnLst>
                                    <p:set>
                                      <p:cBhvr>
                                        <p:cTn id="152" dur="1" fill="hold">
                                          <p:stCondLst>
                                            <p:cond delay="0"/>
                                          </p:stCondLst>
                                        </p:cTn>
                                        <p:tgtEl>
                                          <p:spTgt spid="19"/>
                                        </p:tgtEl>
                                        <p:attrNameLst>
                                          <p:attrName>style.visibility</p:attrName>
                                        </p:attrNameLst>
                                      </p:cBhvr>
                                      <p:to>
                                        <p:strVal val="visible"/>
                                      </p:to>
                                    </p:set>
                                    <p:animEffect transition="in" filter="fade">
                                      <p:cBhvr>
                                        <p:cTn id="153" dur="1000"/>
                                        <p:tgtEl>
                                          <p:spTgt spid="19"/>
                                        </p:tgtEl>
                                      </p:cBhvr>
                                    </p:animEffect>
                                    <p:anim calcmode="lin" valueType="num">
                                      <p:cBhvr>
                                        <p:cTn id="154" dur="1000" fill="hold"/>
                                        <p:tgtEl>
                                          <p:spTgt spid="19"/>
                                        </p:tgtEl>
                                        <p:attrNameLst>
                                          <p:attrName>ppt_x</p:attrName>
                                        </p:attrNameLst>
                                      </p:cBhvr>
                                      <p:tavLst>
                                        <p:tav tm="0">
                                          <p:val>
                                            <p:strVal val="#ppt_x"/>
                                          </p:val>
                                        </p:tav>
                                        <p:tav tm="100000">
                                          <p:val>
                                            <p:strVal val="#ppt_x"/>
                                          </p:val>
                                        </p:tav>
                                      </p:tavLst>
                                    </p:anim>
                                    <p:anim calcmode="lin" valueType="num">
                                      <p:cBhvr>
                                        <p:cTn id="15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5" grpId="0"/>
      <p:bldP spid="42" grpId="0"/>
      <p:bldP spid="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 name="Picture 2" descr="C:\Users\Administrator\Desktop\微立体创业计划\0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1578" y="1026228"/>
            <a:ext cx="1967244" cy="1967585"/>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18" name="Picture 3" descr="C:\Users\Administrator\Desktop\微立体创业计划\0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7369" y="833794"/>
            <a:ext cx="2230535" cy="2230922"/>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23" name="Rectangle 4"/>
          <p:cNvSpPr txBox="1">
            <a:spLocks noChangeArrowheads="1"/>
          </p:cNvSpPr>
          <p:nvPr/>
        </p:nvSpPr>
        <p:spPr bwMode="auto">
          <a:xfrm>
            <a:off x="1439652" y="2896580"/>
            <a:ext cx="2340260" cy="504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2400" dirty="0" smtClean="0">
                <a:solidFill>
                  <a:schemeClr val="accent2"/>
                </a:solidFill>
                <a:latin typeface="微软雅黑" panose="020B0503020204020204" pitchFamily="34" charset="-122"/>
                <a:ea typeface="微软雅黑" panose="020B0503020204020204" pitchFamily="34" charset="-122"/>
                <a:cs typeface="+mn-ea"/>
                <a:sym typeface="+mn-lt"/>
              </a:rPr>
              <a:t>内容概述</a:t>
            </a:r>
            <a:endParaRPr lang="zh-CN" altLang="en-US" sz="2400" dirty="0">
              <a:solidFill>
                <a:schemeClr val="accent2"/>
              </a:solidFill>
              <a:latin typeface="微软雅黑" panose="020B0503020204020204" pitchFamily="34" charset="-122"/>
              <a:ea typeface="微软雅黑" panose="020B0503020204020204" pitchFamily="34" charset="-122"/>
              <a:cs typeface="+mn-ea"/>
              <a:sym typeface="+mn-lt"/>
            </a:endParaRPr>
          </a:p>
        </p:txBody>
      </p:sp>
      <p:sp>
        <p:nvSpPr>
          <p:cNvPr id="124" name="Rectangle 4"/>
          <p:cNvSpPr txBox="1">
            <a:spLocks noChangeArrowheads="1"/>
          </p:cNvSpPr>
          <p:nvPr/>
        </p:nvSpPr>
        <p:spPr bwMode="auto">
          <a:xfrm>
            <a:off x="1655676" y="3410744"/>
            <a:ext cx="2033884"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just">
              <a:lnSpc>
                <a:spcPct val="125000"/>
              </a:lnSpc>
            </a:pPr>
            <a:r>
              <a:rPr lang="en-US" altLang="zh-CN" sz="900" b="0"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The best preparation for tomorrow is doing your best today.</a:t>
            </a:r>
            <a:endParaRPr lang="zh-CN" altLang="en-US" sz="900" b="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nvGrpSpPr>
          <p:cNvPr id="2" name="组合 124"/>
          <p:cNvGrpSpPr/>
          <p:nvPr/>
        </p:nvGrpSpPr>
        <p:grpSpPr>
          <a:xfrm>
            <a:off x="6284904" y="4264732"/>
            <a:ext cx="1026023" cy="1026201"/>
            <a:chOff x="304800" y="673100"/>
            <a:chExt cx="4000500" cy="4000500"/>
          </a:xfrm>
          <a:effectLst>
            <a:outerShdw blurRad="444500" dist="254000" dir="8100000" algn="tr" rotWithShape="0">
              <a:prstClr val="black">
                <a:alpha val="50000"/>
              </a:prstClr>
            </a:outerShdw>
          </a:effectLst>
        </p:grpSpPr>
        <p:sp>
          <p:nvSpPr>
            <p:cNvPr id="126" name="同心圆 12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27" name="椭圆 126"/>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3" name="组合 127"/>
          <p:cNvGrpSpPr/>
          <p:nvPr/>
        </p:nvGrpSpPr>
        <p:grpSpPr>
          <a:xfrm>
            <a:off x="4758016" y="4606644"/>
            <a:ext cx="538351" cy="538444"/>
            <a:chOff x="304800" y="673100"/>
            <a:chExt cx="4000500" cy="4000500"/>
          </a:xfrm>
          <a:effectLst>
            <a:outerShdw blurRad="444500" dist="254000" dir="8100000" algn="tr" rotWithShape="0">
              <a:prstClr val="black">
                <a:alpha val="50000"/>
              </a:prstClr>
            </a:outerShdw>
          </a:effectLst>
        </p:grpSpPr>
        <p:sp>
          <p:nvSpPr>
            <p:cNvPr id="129" name="同心圆 1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30" name="椭圆 129"/>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4" name="组合 130"/>
          <p:cNvGrpSpPr/>
          <p:nvPr/>
        </p:nvGrpSpPr>
        <p:grpSpPr>
          <a:xfrm>
            <a:off x="5436689" y="4921761"/>
            <a:ext cx="746998" cy="747128"/>
            <a:chOff x="304800" y="673100"/>
            <a:chExt cx="4000500" cy="4000500"/>
          </a:xfrm>
          <a:effectLst>
            <a:outerShdw blurRad="444500" dist="254000" dir="8100000" algn="tr" rotWithShape="0">
              <a:prstClr val="black">
                <a:alpha val="50000"/>
              </a:prstClr>
            </a:outerShdw>
          </a:effectLst>
        </p:grpSpPr>
        <p:sp>
          <p:nvSpPr>
            <p:cNvPr id="132" name="同心圆 13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33" name="椭圆 13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5" name="组合 133"/>
          <p:cNvGrpSpPr/>
          <p:nvPr/>
        </p:nvGrpSpPr>
        <p:grpSpPr>
          <a:xfrm>
            <a:off x="7758789" y="4731882"/>
            <a:ext cx="540868" cy="540962"/>
            <a:chOff x="304800" y="673100"/>
            <a:chExt cx="4000500" cy="4000500"/>
          </a:xfrm>
          <a:effectLst>
            <a:outerShdw blurRad="444500" dist="254000" dir="8100000" algn="tr" rotWithShape="0">
              <a:prstClr val="black">
                <a:alpha val="50000"/>
              </a:prstClr>
            </a:outerShdw>
          </a:effectLst>
        </p:grpSpPr>
        <p:sp>
          <p:nvSpPr>
            <p:cNvPr id="135" name="同心圆 1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36" name="椭圆 1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6" name="组合 136"/>
          <p:cNvGrpSpPr/>
          <p:nvPr/>
        </p:nvGrpSpPr>
        <p:grpSpPr>
          <a:xfrm>
            <a:off x="766439" y="5040489"/>
            <a:ext cx="588755" cy="588857"/>
            <a:chOff x="304800" y="673100"/>
            <a:chExt cx="4000500" cy="4000500"/>
          </a:xfrm>
          <a:effectLst>
            <a:outerShdw blurRad="444500" dist="254000" dir="8100000" algn="tr" rotWithShape="0">
              <a:prstClr val="black">
                <a:alpha val="50000"/>
              </a:prstClr>
            </a:outerShdw>
          </a:effectLst>
        </p:grpSpPr>
        <p:sp>
          <p:nvSpPr>
            <p:cNvPr id="138" name="同心圆 1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39" name="椭圆 138"/>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7" name="组合 139"/>
          <p:cNvGrpSpPr/>
          <p:nvPr/>
        </p:nvGrpSpPr>
        <p:grpSpPr>
          <a:xfrm>
            <a:off x="3962506" y="4529853"/>
            <a:ext cx="252447" cy="252491"/>
            <a:chOff x="304800" y="673100"/>
            <a:chExt cx="4000500" cy="4000500"/>
          </a:xfrm>
          <a:effectLst>
            <a:outerShdw blurRad="444500" dist="254000" dir="8100000" algn="tr" rotWithShape="0">
              <a:prstClr val="black">
                <a:alpha val="50000"/>
              </a:prstClr>
            </a:outerShdw>
          </a:effectLst>
        </p:grpSpPr>
        <p:sp>
          <p:nvSpPr>
            <p:cNvPr id="141" name="同心圆 14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2" name="椭圆 14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8" name="组合 142"/>
          <p:cNvGrpSpPr/>
          <p:nvPr/>
        </p:nvGrpSpPr>
        <p:grpSpPr>
          <a:xfrm>
            <a:off x="3181252" y="4327052"/>
            <a:ext cx="528983" cy="529075"/>
            <a:chOff x="304800" y="673100"/>
            <a:chExt cx="4000500" cy="4000500"/>
          </a:xfrm>
          <a:effectLst>
            <a:outerShdw blurRad="444500" dist="254000" dir="8100000" algn="tr" rotWithShape="0">
              <a:prstClr val="black">
                <a:alpha val="50000"/>
              </a:prstClr>
            </a:outerShdw>
          </a:effectLst>
        </p:grpSpPr>
        <p:sp>
          <p:nvSpPr>
            <p:cNvPr id="144" name="同心圆 1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5" name="椭圆 144"/>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9" name="组合 145"/>
          <p:cNvGrpSpPr/>
          <p:nvPr/>
        </p:nvGrpSpPr>
        <p:grpSpPr>
          <a:xfrm>
            <a:off x="8463984" y="3831665"/>
            <a:ext cx="1044954" cy="1045136"/>
            <a:chOff x="304800" y="673100"/>
            <a:chExt cx="4000500" cy="4000500"/>
          </a:xfrm>
          <a:effectLst>
            <a:outerShdw blurRad="444500" dist="254000" dir="8100000" algn="tr" rotWithShape="0">
              <a:prstClr val="black">
                <a:alpha val="50000"/>
              </a:prstClr>
            </a:outerShdw>
          </a:effectLst>
        </p:grpSpPr>
        <p:sp>
          <p:nvSpPr>
            <p:cNvPr id="147" name="同心圆 14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8" name="椭圆 14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0" name="组合 148"/>
          <p:cNvGrpSpPr/>
          <p:nvPr/>
        </p:nvGrpSpPr>
        <p:grpSpPr>
          <a:xfrm>
            <a:off x="4419627" y="4325144"/>
            <a:ext cx="223041" cy="223080"/>
            <a:chOff x="304800" y="673100"/>
            <a:chExt cx="4000500" cy="4000500"/>
          </a:xfrm>
          <a:effectLst>
            <a:outerShdw blurRad="444500" dist="254000" dir="8100000" algn="tr" rotWithShape="0">
              <a:prstClr val="black">
                <a:alpha val="50000"/>
              </a:prstClr>
            </a:outerShdw>
          </a:effectLst>
        </p:grpSpPr>
        <p:sp>
          <p:nvSpPr>
            <p:cNvPr id="150" name="同心圆 1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1" name="椭圆 150"/>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1" name="组合 151"/>
          <p:cNvGrpSpPr/>
          <p:nvPr/>
        </p:nvGrpSpPr>
        <p:grpSpPr>
          <a:xfrm>
            <a:off x="1943138" y="4706145"/>
            <a:ext cx="962576" cy="962743"/>
            <a:chOff x="304800" y="673100"/>
            <a:chExt cx="4000500" cy="4000500"/>
          </a:xfrm>
          <a:effectLst>
            <a:outerShdw blurRad="444500" dist="254000" dir="8100000" algn="tr" rotWithShape="0">
              <a:prstClr val="black">
                <a:alpha val="50000"/>
              </a:prstClr>
            </a:outerShdw>
          </a:effectLst>
        </p:grpSpPr>
        <p:sp>
          <p:nvSpPr>
            <p:cNvPr id="153" name="同心圆 1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4" name="椭圆 153"/>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2" name="组合 154"/>
          <p:cNvGrpSpPr/>
          <p:nvPr/>
        </p:nvGrpSpPr>
        <p:grpSpPr>
          <a:xfrm>
            <a:off x="1275194" y="4606645"/>
            <a:ext cx="520102" cy="520192"/>
            <a:chOff x="304800" y="673100"/>
            <a:chExt cx="4000500" cy="4000500"/>
          </a:xfrm>
          <a:effectLst>
            <a:outerShdw blurRad="444500" dist="254000" dir="8100000" algn="tr" rotWithShape="0">
              <a:prstClr val="black">
                <a:alpha val="50000"/>
              </a:prstClr>
            </a:outerShdw>
          </a:effectLst>
        </p:grpSpPr>
        <p:sp>
          <p:nvSpPr>
            <p:cNvPr id="156" name="同心圆 15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7" name="椭圆 156"/>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3" name="组合 157"/>
          <p:cNvGrpSpPr/>
          <p:nvPr/>
        </p:nvGrpSpPr>
        <p:grpSpPr>
          <a:xfrm>
            <a:off x="291078" y="4921760"/>
            <a:ext cx="316822" cy="316877"/>
            <a:chOff x="304800" y="673100"/>
            <a:chExt cx="4000500" cy="4000500"/>
          </a:xfrm>
          <a:effectLst>
            <a:outerShdw blurRad="444500" dist="254000" dir="8100000" algn="tr" rotWithShape="0">
              <a:prstClr val="black">
                <a:alpha val="50000"/>
              </a:prstClr>
            </a:outerShdw>
          </a:effectLst>
        </p:grpSpPr>
        <p:sp>
          <p:nvSpPr>
            <p:cNvPr id="159" name="同心圆 15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60" name="椭圆 15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4" name="组合 160"/>
          <p:cNvGrpSpPr/>
          <p:nvPr/>
        </p:nvGrpSpPr>
        <p:grpSpPr>
          <a:xfrm>
            <a:off x="117144" y="4738452"/>
            <a:ext cx="158410" cy="158438"/>
            <a:chOff x="304800" y="673100"/>
            <a:chExt cx="4000500" cy="4000500"/>
          </a:xfrm>
          <a:effectLst>
            <a:outerShdw blurRad="444500" dist="254000" dir="8100000" algn="tr" rotWithShape="0">
              <a:prstClr val="black">
                <a:alpha val="50000"/>
              </a:prstClr>
            </a:outerShdw>
          </a:effectLst>
        </p:grpSpPr>
        <p:sp>
          <p:nvSpPr>
            <p:cNvPr id="162" name="同心圆 16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63" name="椭圆 16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cxnSp>
        <p:nvCxnSpPr>
          <p:cNvPr id="164" name="直接连接符 163"/>
          <p:cNvCxnSpPr>
            <a:endCxn id="183" idx="4"/>
          </p:cNvCxnSpPr>
          <p:nvPr/>
        </p:nvCxnSpPr>
        <p:spPr>
          <a:xfrm>
            <a:off x="5652107" y="1176127"/>
            <a:ext cx="1" cy="2021322"/>
          </a:xfrm>
          <a:prstGeom prst="line">
            <a:avLst/>
          </a:prstGeom>
          <a:ln w="63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64"/>
          <p:cNvGrpSpPr/>
          <p:nvPr/>
        </p:nvGrpSpPr>
        <p:grpSpPr>
          <a:xfrm>
            <a:off x="5580112" y="1098576"/>
            <a:ext cx="143991" cy="144016"/>
            <a:chOff x="4971660" y="1569718"/>
            <a:chExt cx="144016" cy="144016"/>
          </a:xfrm>
          <a:solidFill>
            <a:schemeClr val="accent1"/>
          </a:solidFill>
        </p:grpSpPr>
        <p:sp>
          <p:nvSpPr>
            <p:cNvPr id="166" name="椭圆 165"/>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67" name="椭圆 166"/>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6" name="组合 167"/>
          <p:cNvGrpSpPr/>
          <p:nvPr/>
        </p:nvGrpSpPr>
        <p:grpSpPr>
          <a:xfrm>
            <a:off x="5580112" y="1496365"/>
            <a:ext cx="143991" cy="144016"/>
            <a:chOff x="4971660" y="1569718"/>
            <a:chExt cx="144016" cy="144016"/>
          </a:xfrm>
          <a:solidFill>
            <a:schemeClr val="accent1"/>
          </a:solidFill>
        </p:grpSpPr>
        <p:sp>
          <p:nvSpPr>
            <p:cNvPr id="169" name="椭圆 168"/>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70" name="椭圆 169"/>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7" name="组合 171"/>
          <p:cNvGrpSpPr/>
          <p:nvPr/>
        </p:nvGrpSpPr>
        <p:grpSpPr>
          <a:xfrm>
            <a:off x="5580112" y="1894154"/>
            <a:ext cx="143991" cy="144016"/>
            <a:chOff x="4971660" y="1569718"/>
            <a:chExt cx="144016" cy="144016"/>
          </a:xfrm>
          <a:solidFill>
            <a:schemeClr val="accent1"/>
          </a:solidFill>
        </p:grpSpPr>
        <p:sp>
          <p:nvSpPr>
            <p:cNvPr id="173" name="椭圆 172"/>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74" name="椭圆 173"/>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8" name="组合 174"/>
          <p:cNvGrpSpPr/>
          <p:nvPr/>
        </p:nvGrpSpPr>
        <p:grpSpPr>
          <a:xfrm>
            <a:off x="5580112" y="2291943"/>
            <a:ext cx="143991" cy="144016"/>
            <a:chOff x="4971660" y="1569718"/>
            <a:chExt cx="144016" cy="144016"/>
          </a:xfrm>
          <a:solidFill>
            <a:schemeClr val="accent1"/>
          </a:solidFill>
        </p:grpSpPr>
        <p:sp>
          <p:nvSpPr>
            <p:cNvPr id="176" name="椭圆 175"/>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77" name="椭圆 176"/>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9" name="组合 177"/>
          <p:cNvGrpSpPr/>
          <p:nvPr/>
        </p:nvGrpSpPr>
        <p:grpSpPr>
          <a:xfrm>
            <a:off x="5580112" y="2689732"/>
            <a:ext cx="143991" cy="144016"/>
            <a:chOff x="4971660" y="1569718"/>
            <a:chExt cx="144016" cy="144016"/>
          </a:xfrm>
          <a:solidFill>
            <a:schemeClr val="accent1"/>
          </a:solidFill>
        </p:grpSpPr>
        <p:sp>
          <p:nvSpPr>
            <p:cNvPr id="179" name="椭圆 178"/>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80" name="椭圆 179"/>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0" name="组合 180"/>
          <p:cNvGrpSpPr/>
          <p:nvPr/>
        </p:nvGrpSpPr>
        <p:grpSpPr>
          <a:xfrm>
            <a:off x="5580112" y="3087521"/>
            <a:ext cx="143991" cy="144016"/>
            <a:chOff x="4971660" y="1569718"/>
            <a:chExt cx="144016" cy="144016"/>
          </a:xfrm>
          <a:solidFill>
            <a:schemeClr val="accent1"/>
          </a:solidFill>
        </p:grpSpPr>
        <p:sp>
          <p:nvSpPr>
            <p:cNvPr id="182" name="椭圆 181"/>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83" name="椭圆 182"/>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187" name="TextBox 186"/>
          <p:cNvSpPr txBox="1"/>
          <p:nvPr/>
        </p:nvSpPr>
        <p:spPr>
          <a:xfrm>
            <a:off x="5862965" y="916360"/>
            <a:ext cx="1698003" cy="2469897"/>
          </a:xfrm>
          <a:prstGeom prst="rect">
            <a:avLst/>
          </a:prstGeom>
          <a:noFill/>
        </p:spPr>
        <p:txBody>
          <a:bodyPr wrap="square" lIns="68571" tIns="34285" rIns="68571" bIns="34285" rtlCol="0">
            <a:spAutoFit/>
          </a:bodyPr>
          <a:lstStyle/>
          <a:p>
            <a:pPr algn="l">
              <a:lnSpc>
                <a:spcPct val="200000"/>
              </a:lnSpc>
            </a:pPr>
            <a:r>
              <a:rPr lang="zh-CN" altLang="en-US"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rPr>
              <a:t>此处添加节标题</a:t>
            </a:r>
            <a:endParaRPr lang="en-US" altLang="zh-CN"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rPr>
              <a:t>此处添加节标题</a:t>
            </a:r>
            <a:endParaRPr lang="en-US" altLang="zh-CN"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rPr>
              <a:t>此处添加节标题</a:t>
            </a:r>
            <a:endParaRPr lang="en-US" altLang="zh-CN"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rPr>
              <a:t>此处添加节标题</a:t>
            </a:r>
            <a:endParaRPr lang="en-US" altLang="zh-CN"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rPr>
              <a:t>此处添加节标题</a:t>
            </a:r>
            <a:endParaRPr lang="en-US" altLang="zh-CN"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rPr>
              <a:t>此处添加节标题</a:t>
            </a:r>
            <a:endParaRPr lang="en-US" altLang="zh-CN"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2" name="TextBox 71"/>
          <p:cNvSpPr txBox="1"/>
          <p:nvPr/>
        </p:nvSpPr>
        <p:spPr>
          <a:xfrm>
            <a:off x="2318865" y="1443852"/>
            <a:ext cx="488939" cy="1200700"/>
          </a:xfrm>
          <a:prstGeom prst="rect">
            <a:avLst/>
          </a:prstGeom>
          <a:noFill/>
        </p:spPr>
        <p:txBody>
          <a:bodyPr wrap="square" rtlCol="0">
            <a:spAutoFit/>
          </a:bodyPr>
          <a:lstStyle/>
          <a:p>
            <a:pPr algn="ctr"/>
            <a:r>
              <a:rPr lang="en-US" altLang="zh-CN" sz="7200" b="1" dirty="0" smtClean="0">
                <a:ln w="18415" cmpd="sng">
                  <a:solidFill>
                    <a:srgbClr val="FFFFFF"/>
                  </a:solidFill>
                  <a:prstDash val="solid"/>
                </a:ln>
                <a:solidFill>
                  <a:schemeClr val="accent1"/>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mn-ea"/>
                <a:sym typeface="+mn-lt"/>
              </a:rPr>
              <a:t>1</a:t>
            </a:r>
            <a:endParaRPr lang="zh-CN" altLang="en-US" sz="7200" b="1" dirty="0">
              <a:ln w="18415" cmpd="sng">
                <a:solidFill>
                  <a:srgbClr val="FFFFFF"/>
                </a:solidFill>
                <a:prstDash val="solid"/>
              </a:ln>
              <a:solidFill>
                <a:schemeClr val="accent1"/>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p:cTn id="7" dur="500" fill="hold"/>
                                        <p:tgtEl>
                                          <p:spTgt spid="117"/>
                                        </p:tgtEl>
                                        <p:attrNameLst>
                                          <p:attrName>ppt_w</p:attrName>
                                        </p:attrNameLst>
                                      </p:cBhvr>
                                      <p:tavLst>
                                        <p:tav tm="0">
                                          <p:val>
                                            <p:fltVal val="0"/>
                                          </p:val>
                                        </p:tav>
                                        <p:tav tm="100000">
                                          <p:val>
                                            <p:strVal val="#ppt_w"/>
                                          </p:val>
                                        </p:tav>
                                      </p:tavLst>
                                    </p:anim>
                                    <p:anim calcmode="lin" valueType="num">
                                      <p:cBhvr>
                                        <p:cTn id="8" dur="500" fill="hold"/>
                                        <p:tgtEl>
                                          <p:spTgt spid="117"/>
                                        </p:tgtEl>
                                        <p:attrNameLst>
                                          <p:attrName>ppt_h</p:attrName>
                                        </p:attrNameLst>
                                      </p:cBhvr>
                                      <p:tavLst>
                                        <p:tav tm="0">
                                          <p:val>
                                            <p:fltVal val="0"/>
                                          </p:val>
                                        </p:tav>
                                        <p:tav tm="100000">
                                          <p:val>
                                            <p:strVal val="#ppt_h"/>
                                          </p:val>
                                        </p:tav>
                                      </p:tavLst>
                                    </p:anim>
                                    <p:animEffect transition="in" filter="fade">
                                      <p:cBhvr>
                                        <p:cTn id="9" dur="500"/>
                                        <p:tgtEl>
                                          <p:spTgt spid="117"/>
                                        </p:tgtEl>
                                      </p:cBhvr>
                                    </p:animEffect>
                                  </p:childTnLst>
                                </p:cTn>
                              </p:par>
                              <p:par>
                                <p:cTn id="10" presetID="42" presetClass="entr" presetSubtype="0" fill="hold" nodeType="withEffect">
                                  <p:stCondLst>
                                    <p:cond delay="0"/>
                                  </p:stCondLst>
                                  <p:childTnLst>
                                    <p:set>
                                      <p:cBhvr>
                                        <p:cTn id="11" dur="1" fill="hold">
                                          <p:stCondLst>
                                            <p:cond delay="0"/>
                                          </p:stCondLst>
                                        </p:cTn>
                                        <p:tgtEl>
                                          <p:spTgt spid="118"/>
                                        </p:tgtEl>
                                        <p:attrNameLst>
                                          <p:attrName>style.visibility</p:attrName>
                                        </p:attrNameLst>
                                      </p:cBhvr>
                                      <p:to>
                                        <p:strVal val="visible"/>
                                      </p:to>
                                    </p:set>
                                    <p:animEffect transition="in" filter="fade">
                                      <p:cBhvr>
                                        <p:cTn id="12" dur="500"/>
                                        <p:tgtEl>
                                          <p:spTgt spid="118"/>
                                        </p:tgtEl>
                                      </p:cBhvr>
                                    </p:animEffect>
                                    <p:anim calcmode="lin" valueType="num">
                                      <p:cBhvr>
                                        <p:cTn id="13" dur="500" fill="hold"/>
                                        <p:tgtEl>
                                          <p:spTgt spid="118"/>
                                        </p:tgtEl>
                                        <p:attrNameLst>
                                          <p:attrName>ppt_x</p:attrName>
                                        </p:attrNameLst>
                                      </p:cBhvr>
                                      <p:tavLst>
                                        <p:tav tm="0">
                                          <p:val>
                                            <p:strVal val="#ppt_x"/>
                                          </p:val>
                                        </p:tav>
                                        <p:tav tm="100000">
                                          <p:val>
                                            <p:strVal val="#ppt_x"/>
                                          </p:val>
                                        </p:tav>
                                      </p:tavLst>
                                    </p:anim>
                                    <p:anim calcmode="lin" valueType="num">
                                      <p:cBhvr>
                                        <p:cTn id="14" dur="500" fill="hold"/>
                                        <p:tgtEl>
                                          <p:spTgt spid="118"/>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31" presetClass="entr" presetSubtype="0" fill="hold" grpId="0" nodeType="afterEffect">
                                  <p:stCondLst>
                                    <p:cond delay="0"/>
                                  </p:stCondLst>
                                  <p:childTnLst>
                                    <p:set>
                                      <p:cBhvr>
                                        <p:cTn id="17" dur="1" fill="hold">
                                          <p:stCondLst>
                                            <p:cond delay="0"/>
                                          </p:stCondLst>
                                        </p:cTn>
                                        <p:tgtEl>
                                          <p:spTgt spid="72"/>
                                        </p:tgtEl>
                                        <p:attrNameLst>
                                          <p:attrName>style.visibility</p:attrName>
                                        </p:attrNameLst>
                                      </p:cBhvr>
                                      <p:to>
                                        <p:strVal val="visible"/>
                                      </p:to>
                                    </p:set>
                                    <p:anim calcmode="lin" valueType="num">
                                      <p:cBhvr>
                                        <p:cTn id="18" dur="500" fill="hold"/>
                                        <p:tgtEl>
                                          <p:spTgt spid="72"/>
                                        </p:tgtEl>
                                        <p:attrNameLst>
                                          <p:attrName>ppt_w</p:attrName>
                                        </p:attrNameLst>
                                      </p:cBhvr>
                                      <p:tavLst>
                                        <p:tav tm="0">
                                          <p:val>
                                            <p:fltVal val="0"/>
                                          </p:val>
                                        </p:tav>
                                        <p:tav tm="100000">
                                          <p:val>
                                            <p:strVal val="#ppt_w"/>
                                          </p:val>
                                        </p:tav>
                                      </p:tavLst>
                                    </p:anim>
                                    <p:anim calcmode="lin" valueType="num">
                                      <p:cBhvr>
                                        <p:cTn id="19" dur="500" fill="hold"/>
                                        <p:tgtEl>
                                          <p:spTgt spid="72"/>
                                        </p:tgtEl>
                                        <p:attrNameLst>
                                          <p:attrName>ppt_h</p:attrName>
                                        </p:attrNameLst>
                                      </p:cBhvr>
                                      <p:tavLst>
                                        <p:tav tm="0">
                                          <p:val>
                                            <p:fltVal val="0"/>
                                          </p:val>
                                        </p:tav>
                                        <p:tav tm="100000">
                                          <p:val>
                                            <p:strVal val="#ppt_h"/>
                                          </p:val>
                                        </p:tav>
                                      </p:tavLst>
                                    </p:anim>
                                    <p:anim calcmode="lin" valueType="num">
                                      <p:cBhvr>
                                        <p:cTn id="20" dur="500" fill="hold"/>
                                        <p:tgtEl>
                                          <p:spTgt spid="72"/>
                                        </p:tgtEl>
                                        <p:attrNameLst>
                                          <p:attrName>style.rotation</p:attrName>
                                        </p:attrNameLst>
                                      </p:cBhvr>
                                      <p:tavLst>
                                        <p:tav tm="0">
                                          <p:val>
                                            <p:fltVal val="90"/>
                                          </p:val>
                                        </p:tav>
                                        <p:tav tm="100000">
                                          <p:val>
                                            <p:fltVal val="0"/>
                                          </p:val>
                                        </p:tav>
                                      </p:tavLst>
                                    </p:anim>
                                    <p:animEffect transition="in" filter="fade">
                                      <p:cBhvr>
                                        <p:cTn id="21" dur="500"/>
                                        <p:tgtEl>
                                          <p:spTgt spid="72"/>
                                        </p:tgtEl>
                                      </p:cBhvr>
                                    </p:animEffect>
                                  </p:childTnLst>
                                </p:cTn>
                              </p:par>
                              <p:par>
                                <p:cTn id="22" presetID="22" presetClass="entr" presetSubtype="8" fill="hold" grpId="0" nodeType="withEffect">
                                  <p:stCondLst>
                                    <p:cond delay="400"/>
                                  </p:stCondLst>
                                  <p:childTnLst>
                                    <p:set>
                                      <p:cBhvr>
                                        <p:cTn id="23" dur="1" fill="hold">
                                          <p:stCondLst>
                                            <p:cond delay="0"/>
                                          </p:stCondLst>
                                        </p:cTn>
                                        <p:tgtEl>
                                          <p:spTgt spid="123"/>
                                        </p:tgtEl>
                                        <p:attrNameLst>
                                          <p:attrName>style.visibility</p:attrName>
                                        </p:attrNameLst>
                                      </p:cBhvr>
                                      <p:to>
                                        <p:strVal val="visible"/>
                                      </p:to>
                                    </p:set>
                                    <p:animEffect transition="in" filter="wipe(left)">
                                      <p:cBhvr>
                                        <p:cTn id="24" dur="700"/>
                                        <p:tgtEl>
                                          <p:spTgt spid="123"/>
                                        </p:tgtEl>
                                      </p:cBhvr>
                                    </p:animEffect>
                                  </p:childTnLst>
                                </p:cTn>
                              </p:par>
                              <p:par>
                                <p:cTn id="25" presetID="22" presetClass="entr" presetSubtype="8" fill="hold" grpId="0" nodeType="withEffect">
                                  <p:stCondLst>
                                    <p:cond delay="400"/>
                                  </p:stCondLst>
                                  <p:childTnLst>
                                    <p:set>
                                      <p:cBhvr>
                                        <p:cTn id="26" dur="1" fill="hold">
                                          <p:stCondLst>
                                            <p:cond delay="0"/>
                                          </p:stCondLst>
                                        </p:cTn>
                                        <p:tgtEl>
                                          <p:spTgt spid="124"/>
                                        </p:tgtEl>
                                        <p:attrNameLst>
                                          <p:attrName>style.visibility</p:attrName>
                                        </p:attrNameLst>
                                      </p:cBhvr>
                                      <p:to>
                                        <p:strVal val="visible"/>
                                      </p:to>
                                    </p:set>
                                    <p:animEffect transition="in" filter="wipe(left)">
                                      <p:cBhvr>
                                        <p:cTn id="27" dur="700"/>
                                        <p:tgtEl>
                                          <p:spTgt spid="124"/>
                                        </p:tgtEl>
                                      </p:cBhvr>
                                    </p:animEffect>
                                  </p:childTnLst>
                                </p:cTn>
                              </p:par>
                            </p:childTnLst>
                          </p:cTn>
                        </p:par>
                        <p:par>
                          <p:cTn id="28" fill="hold">
                            <p:stCondLst>
                              <p:cond delay="1000"/>
                            </p:stCondLst>
                            <p:childTnLst>
                              <p:par>
                                <p:cTn id="29" presetID="23" presetClass="entr" presetSubtype="528"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 calcmode="lin" valueType="num">
                                      <p:cBhvr>
                                        <p:cTn id="33" dur="500" fill="hold"/>
                                        <p:tgtEl>
                                          <p:spTgt spid="2"/>
                                        </p:tgtEl>
                                        <p:attrNameLst>
                                          <p:attrName>ppt_x</p:attrName>
                                        </p:attrNameLst>
                                      </p:cBhvr>
                                      <p:tavLst>
                                        <p:tav tm="0">
                                          <p:val>
                                            <p:fltVal val="0.5"/>
                                          </p:val>
                                        </p:tav>
                                        <p:tav tm="100000">
                                          <p:val>
                                            <p:strVal val="#ppt_x"/>
                                          </p:val>
                                        </p:tav>
                                      </p:tavLst>
                                    </p:anim>
                                    <p:anim calcmode="lin" valueType="num">
                                      <p:cBhvr>
                                        <p:cTn id="34" dur="500" fill="hold"/>
                                        <p:tgtEl>
                                          <p:spTgt spid="2"/>
                                        </p:tgtEl>
                                        <p:attrNameLst>
                                          <p:attrName>ppt_y</p:attrName>
                                        </p:attrNameLst>
                                      </p:cBhvr>
                                      <p:tavLst>
                                        <p:tav tm="0">
                                          <p:val>
                                            <p:fltVal val="0.5"/>
                                          </p:val>
                                        </p:tav>
                                        <p:tav tm="100000">
                                          <p:val>
                                            <p:strVal val="#ppt_y"/>
                                          </p:val>
                                        </p:tav>
                                      </p:tavLst>
                                    </p:anim>
                                  </p:childTnLst>
                                </p:cTn>
                              </p:par>
                              <p:par>
                                <p:cTn id="35" presetID="23" presetClass="entr" presetSubtype="528" fill="hold" nodeType="withEffect">
                                  <p:stCondLst>
                                    <p:cond delay="30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anim calcmode="lin" valueType="num">
                                      <p:cBhvr>
                                        <p:cTn id="39" dur="500" fill="hold"/>
                                        <p:tgtEl>
                                          <p:spTgt spid="3"/>
                                        </p:tgtEl>
                                        <p:attrNameLst>
                                          <p:attrName>ppt_x</p:attrName>
                                        </p:attrNameLst>
                                      </p:cBhvr>
                                      <p:tavLst>
                                        <p:tav tm="0">
                                          <p:val>
                                            <p:fltVal val="0.5"/>
                                          </p:val>
                                        </p:tav>
                                        <p:tav tm="100000">
                                          <p:val>
                                            <p:strVal val="#ppt_x"/>
                                          </p:val>
                                        </p:tav>
                                      </p:tavLst>
                                    </p:anim>
                                    <p:anim calcmode="lin" valueType="num">
                                      <p:cBhvr>
                                        <p:cTn id="40" dur="500" fill="hold"/>
                                        <p:tgtEl>
                                          <p:spTgt spid="3"/>
                                        </p:tgtEl>
                                        <p:attrNameLst>
                                          <p:attrName>ppt_y</p:attrName>
                                        </p:attrNameLst>
                                      </p:cBhvr>
                                      <p:tavLst>
                                        <p:tav tm="0">
                                          <p:val>
                                            <p:fltVal val="0.5"/>
                                          </p:val>
                                        </p:tav>
                                        <p:tav tm="100000">
                                          <p:val>
                                            <p:strVal val="#ppt_y"/>
                                          </p:val>
                                        </p:tav>
                                      </p:tavLst>
                                    </p:anim>
                                  </p:childTnLst>
                                </p:cTn>
                              </p:par>
                              <p:par>
                                <p:cTn id="41" presetID="23" presetClass="entr" presetSubtype="528" fill="hold" nodeType="withEffect">
                                  <p:stCondLst>
                                    <p:cond delay="70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 calcmode="lin" valueType="num">
                                      <p:cBhvr>
                                        <p:cTn id="45" dur="500" fill="hold"/>
                                        <p:tgtEl>
                                          <p:spTgt spid="4"/>
                                        </p:tgtEl>
                                        <p:attrNameLst>
                                          <p:attrName>ppt_x</p:attrName>
                                        </p:attrNameLst>
                                      </p:cBhvr>
                                      <p:tavLst>
                                        <p:tav tm="0">
                                          <p:val>
                                            <p:fltVal val="0.5"/>
                                          </p:val>
                                        </p:tav>
                                        <p:tav tm="100000">
                                          <p:val>
                                            <p:strVal val="#ppt_x"/>
                                          </p:val>
                                        </p:tav>
                                      </p:tavLst>
                                    </p:anim>
                                    <p:anim calcmode="lin" valueType="num">
                                      <p:cBhvr>
                                        <p:cTn id="46" dur="500" fill="hold"/>
                                        <p:tgtEl>
                                          <p:spTgt spid="4"/>
                                        </p:tgtEl>
                                        <p:attrNameLst>
                                          <p:attrName>ppt_y</p:attrName>
                                        </p:attrNameLst>
                                      </p:cBhvr>
                                      <p:tavLst>
                                        <p:tav tm="0">
                                          <p:val>
                                            <p:fltVal val="0.5"/>
                                          </p:val>
                                        </p:tav>
                                        <p:tav tm="100000">
                                          <p:val>
                                            <p:strVal val="#ppt_y"/>
                                          </p:val>
                                        </p:tav>
                                      </p:tavLst>
                                    </p:anim>
                                  </p:childTnLst>
                                </p:cTn>
                              </p:par>
                              <p:par>
                                <p:cTn id="47" presetID="23" presetClass="entr" presetSubtype="528" fill="hold" nodeType="withEffect">
                                  <p:stCondLst>
                                    <p:cond delay="30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 calcmode="lin" valueType="num">
                                      <p:cBhvr>
                                        <p:cTn id="51" dur="500" fill="hold"/>
                                        <p:tgtEl>
                                          <p:spTgt spid="5"/>
                                        </p:tgtEl>
                                        <p:attrNameLst>
                                          <p:attrName>ppt_x</p:attrName>
                                        </p:attrNameLst>
                                      </p:cBhvr>
                                      <p:tavLst>
                                        <p:tav tm="0">
                                          <p:val>
                                            <p:fltVal val="0.5"/>
                                          </p:val>
                                        </p:tav>
                                        <p:tav tm="100000">
                                          <p:val>
                                            <p:strVal val="#ppt_x"/>
                                          </p:val>
                                        </p:tav>
                                      </p:tavLst>
                                    </p:anim>
                                    <p:anim calcmode="lin" valueType="num">
                                      <p:cBhvr>
                                        <p:cTn id="52" dur="500" fill="hold"/>
                                        <p:tgtEl>
                                          <p:spTgt spid="5"/>
                                        </p:tgtEl>
                                        <p:attrNameLst>
                                          <p:attrName>ppt_y</p:attrName>
                                        </p:attrNameLst>
                                      </p:cBhvr>
                                      <p:tavLst>
                                        <p:tav tm="0">
                                          <p:val>
                                            <p:fltVal val="0.5"/>
                                          </p:val>
                                        </p:tav>
                                        <p:tav tm="100000">
                                          <p:val>
                                            <p:strVal val="#ppt_y"/>
                                          </p:val>
                                        </p:tav>
                                      </p:tavLst>
                                    </p:anim>
                                  </p:childTnLst>
                                </p:cTn>
                              </p:par>
                              <p:par>
                                <p:cTn id="53" presetID="23" presetClass="entr" presetSubtype="528" fill="hold" nodeType="withEffect">
                                  <p:stCondLst>
                                    <p:cond delay="100"/>
                                  </p:stCondLst>
                                  <p:childTnLst>
                                    <p:set>
                                      <p:cBhvr>
                                        <p:cTn id="54" dur="1" fill="hold">
                                          <p:stCondLst>
                                            <p:cond delay="0"/>
                                          </p:stCondLst>
                                        </p:cTn>
                                        <p:tgtEl>
                                          <p:spTgt spid="6"/>
                                        </p:tgtEl>
                                        <p:attrNameLst>
                                          <p:attrName>style.visibility</p:attrName>
                                        </p:attrNameLst>
                                      </p:cBhvr>
                                      <p:to>
                                        <p:strVal val="visible"/>
                                      </p:to>
                                    </p:set>
                                    <p:anim calcmode="lin" valueType="num">
                                      <p:cBhvr>
                                        <p:cTn id="55" dur="500" fill="hold"/>
                                        <p:tgtEl>
                                          <p:spTgt spid="6"/>
                                        </p:tgtEl>
                                        <p:attrNameLst>
                                          <p:attrName>ppt_w</p:attrName>
                                        </p:attrNameLst>
                                      </p:cBhvr>
                                      <p:tavLst>
                                        <p:tav tm="0">
                                          <p:val>
                                            <p:fltVal val="0"/>
                                          </p:val>
                                        </p:tav>
                                        <p:tav tm="100000">
                                          <p:val>
                                            <p:strVal val="#ppt_w"/>
                                          </p:val>
                                        </p:tav>
                                      </p:tavLst>
                                    </p:anim>
                                    <p:anim calcmode="lin" valueType="num">
                                      <p:cBhvr>
                                        <p:cTn id="56" dur="500" fill="hold"/>
                                        <p:tgtEl>
                                          <p:spTgt spid="6"/>
                                        </p:tgtEl>
                                        <p:attrNameLst>
                                          <p:attrName>ppt_h</p:attrName>
                                        </p:attrNameLst>
                                      </p:cBhvr>
                                      <p:tavLst>
                                        <p:tav tm="0">
                                          <p:val>
                                            <p:fltVal val="0"/>
                                          </p:val>
                                        </p:tav>
                                        <p:tav tm="100000">
                                          <p:val>
                                            <p:strVal val="#ppt_h"/>
                                          </p:val>
                                        </p:tav>
                                      </p:tavLst>
                                    </p:anim>
                                    <p:anim calcmode="lin" valueType="num">
                                      <p:cBhvr>
                                        <p:cTn id="57" dur="500" fill="hold"/>
                                        <p:tgtEl>
                                          <p:spTgt spid="6"/>
                                        </p:tgtEl>
                                        <p:attrNameLst>
                                          <p:attrName>ppt_x</p:attrName>
                                        </p:attrNameLst>
                                      </p:cBhvr>
                                      <p:tavLst>
                                        <p:tav tm="0">
                                          <p:val>
                                            <p:fltVal val="0.5"/>
                                          </p:val>
                                        </p:tav>
                                        <p:tav tm="100000">
                                          <p:val>
                                            <p:strVal val="#ppt_x"/>
                                          </p:val>
                                        </p:tav>
                                      </p:tavLst>
                                    </p:anim>
                                    <p:anim calcmode="lin" valueType="num">
                                      <p:cBhvr>
                                        <p:cTn id="58" dur="500" fill="hold"/>
                                        <p:tgtEl>
                                          <p:spTgt spid="6"/>
                                        </p:tgtEl>
                                        <p:attrNameLst>
                                          <p:attrName>ppt_y</p:attrName>
                                        </p:attrNameLst>
                                      </p:cBhvr>
                                      <p:tavLst>
                                        <p:tav tm="0">
                                          <p:val>
                                            <p:fltVal val="0.5"/>
                                          </p:val>
                                        </p:tav>
                                        <p:tav tm="100000">
                                          <p:val>
                                            <p:strVal val="#ppt_y"/>
                                          </p:val>
                                        </p:tav>
                                      </p:tavLst>
                                    </p:anim>
                                  </p:childTnLst>
                                </p:cTn>
                              </p:par>
                              <p:par>
                                <p:cTn id="59" presetID="23" presetClass="entr" presetSubtype="528" fill="hold" nodeType="withEffect">
                                  <p:stCondLst>
                                    <p:cond delay="600"/>
                                  </p:stCondLst>
                                  <p:childTnLst>
                                    <p:set>
                                      <p:cBhvr>
                                        <p:cTn id="60" dur="1" fill="hold">
                                          <p:stCondLst>
                                            <p:cond delay="0"/>
                                          </p:stCondLst>
                                        </p:cTn>
                                        <p:tgtEl>
                                          <p:spTgt spid="7"/>
                                        </p:tgtEl>
                                        <p:attrNameLst>
                                          <p:attrName>style.visibility</p:attrName>
                                        </p:attrNameLst>
                                      </p:cBhvr>
                                      <p:to>
                                        <p:strVal val="visible"/>
                                      </p:to>
                                    </p:set>
                                    <p:anim calcmode="lin" valueType="num">
                                      <p:cBhvr>
                                        <p:cTn id="61" dur="500" fill="hold"/>
                                        <p:tgtEl>
                                          <p:spTgt spid="7"/>
                                        </p:tgtEl>
                                        <p:attrNameLst>
                                          <p:attrName>ppt_w</p:attrName>
                                        </p:attrNameLst>
                                      </p:cBhvr>
                                      <p:tavLst>
                                        <p:tav tm="0">
                                          <p:val>
                                            <p:fltVal val="0"/>
                                          </p:val>
                                        </p:tav>
                                        <p:tav tm="100000">
                                          <p:val>
                                            <p:strVal val="#ppt_w"/>
                                          </p:val>
                                        </p:tav>
                                      </p:tavLst>
                                    </p:anim>
                                    <p:anim calcmode="lin" valueType="num">
                                      <p:cBhvr>
                                        <p:cTn id="62" dur="500" fill="hold"/>
                                        <p:tgtEl>
                                          <p:spTgt spid="7"/>
                                        </p:tgtEl>
                                        <p:attrNameLst>
                                          <p:attrName>ppt_h</p:attrName>
                                        </p:attrNameLst>
                                      </p:cBhvr>
                                      <p:tavLst>
                                        <p:tav tm="0">
                                          <p:val>
                                            <p:fltVal val="0"/>
                                          </p:val>
                                        </p:tav>
                                        <p:tav tm="100000">
                                          <p:val>
                                            <p:strVal val="#ppt_h"/>
                                          </p:val>
                                        </p:tav>
                                      </p:tavLst>
                                    </p:anim>
                                    <p:anim calcmode="lin" valueType="num">
                                      <p:cBhvr>
                                        <p:cTn id="63" dur="500" fill="hold"/>
                                        <p:tgtEl>
                                          <p:spTgt spid="7"/>
                                        </p:tgtEl>
                                        <p:attrNameLst>
                                          <p:attrName>ppt_x</p:attrName>
                                        </p:attrNameLst>
                                      </p:cBhvr>
                                      <p:tavLst>
                                        <p:tav tm="0">
                                          <p:val>
                                            <p:fltVal val="0.5"/>
                                          </p:val>
                                        </p:tav>
                                        <p:tav tm="100000">
                                          <p:val>
                                            <p:strVal val="#ppt_x"/>
                                          </p:val>
                                        </p:tav>
                                      </p:tavLst>
                                    </p:anim>
                                    <p:anim calcmode="lin" valueType="num">
                                      <p:cBhvr>
                                        <p:cTn id="64" dur="500" fill="hold"/>
                                        <p:tgtEl>
                                          <p:spTgt spid="7"/>
                                        </p:tgtEl>
                                        <p:attrNameLst>
                                          <p:attrName>ppt_y</p:attrName>
                                        </p:attrNameLst>
                                      </p:cBhvr>
                                      <p:tavLst>
                                        <p:tav tm="0">
                                          <p:val>
                                            <p:fltVal val="0.5"/>
                                          </p:val>
                                        </p:tav>
                                        <p:tav tm="100000">
                                          <p:val>
                                            <p:strVal val="#ppt_y"/>
                                          </p:val>
                                        </p:tav>
                                      </p:tavLst>
                                    </p:anim>
                                  </p:childTnLst>
                                </p:cTn>
                              </p:par>
                              <p:par>
                                <p:cTn id="65" presetID="23" presetClass="entr" presetSubtype="528" fill="hold" nodeType="withEffect">
                                  <p:stCondLst>
                                    <p:cond delay="300"/>
                                  </p:stCondLst>
                                  <p:childTnLst>
                                    <p:set>
                                      <p:cBhvr>
                                        <p:cTn id="66" dur="1" fill="hold">
                                          <p:stCondLst>
                                            <p:cond delay="0"/>
                                          </p:stCondLst>
                                        </p:cTn>
                                        <p:tgtEl>
                                          <p:spTgt spid="8"/>
                                        </p:tgtEl>
                                        <p:attrNameLst>
                                          <p:attrName>style.visibility</p:attrName>
                                        </p:attrNameLst>
                                      </p:cBhvr>
                                      <p:to>
                                        <p:strVal val="visible"/>
                                      </p:to>
                                    </p:set>
                                    <p:anim calcmode="lin" valueType="num">
                                      <p:cBhvr>
                                        <p:cTn id="67" dur="500" fill="hold"/>
                                        <p:tgtEl>
                                          <p:spTgt spid="8"/>
                                        </p:tgtEl>
                                        <p:attrNameLst>
                                          <p:attrName>ppt_w</p:attrName>
                                        </p:attrNameLst>
                                      </p:cBhvr>
                                      <p:tavLst>
                                        <p:tav tm="0">
                                          <p:val>
                                            <p:fltVal val="0"/>
                                          </p:val>
                                        </p:tav>
                                        <p:tav tm="100000">
                                          <p:val>
                                            <p:strVal val="#ppt_w"/>
                                          </p:val>
                                        </p:tav>
                                      </p:tavLst>
                                    </p:anim>
                                    <p:anim calcmode="lin" valueType="num">
                                      <p:cBhvr>
                                        <p:cTn id="68" dur="500" fill="hold"/>
                                        <p:tgtEl>
                                          <p:spTgt spid="8"/>
                                        </p:tgtEl>
                                        <p:attrNameLst>
                                          <p:attrName>ppt_h</p:attrName>
                                        </p:attrNameLst>
                                      </p:cBhvr>
                                      <p:tavLst>
                                        <p:tav tm="0">
                                          <p:val>
                                            <p:fltVal val="0"/>
                                          </p:val>
                                        </p:tav>
                                        <p:tav tm="100000">
                                          <p:val>
                                            <p:strVal val="#ppt_h"/>
                                          </p:val>
                                        </p:tav>
                                      </p:tavLst>
                                    </p:anim>
                                    <p:anim calcmode="lin" valueType="num">
                                      <p:cBhvr>
                                        <p:cTn id="69" dur="500" fill="hold"/>
                                        <p:tgtEl>
                                          <p:spTgt spid="8"/>
                                        </p:tgtEl>
                                        <p:attrNameLst>
                                          <p:attrName>ppt_x</p:attrName>
                                        </p:attrNameLst>
                                      </p:cBhvr>
                                      <p:tavLst>
                                        <p:tav tm="0">
                                          <p:val>
                                            <p:fltVal val="0.5"/>
                                          </p:val>
                                        </p:tav>
                                        <p:tav tm="100000">
                                          <p:val>
                                            <p:strVal val="#ppt_x"/>
                                          </p:val>
                                        </p:tav>
                                      </p:tavLst>
                                    </p:anim>
                                    <p:anim calcmode="lin" valueType="num">
                                      <p:cBhvr>
                                        <p:cTn id="70" dur="500" fill="hold"/>
                                        <p:tgtEl>
                                          <p:spTgt spid="8"/>
                                        </p:tgtEl>
                                        <p:attrNameLst>
                                          <p:attrName>ppt_y</p:attrName>
                                        </p:attrNameLst>
                                      </p:cBhvr>
                                      <p:tavLst>
                                        <p:tav tm="0">
                                          <p:val>
                                            <p:fltVal val="0.5"/>
                                          </p:val>
                                        </p:tav>
                                        <p:tav tm="100000">
                                          <p:val>
                                            <p:strVal val="#ppt_y"/>
                                          </p:val>
                                        </p:tav>
                                      </p:tavLst>
                                    </p:anim>
                                  </p:childTnLst>
                                </p:cTn>
                              </p:par>
                              <p:par>
                                <p:cTn id="71" presetID="23" presetClass="entr" presetSubtype="528" fill="hold" nodeType="withEffect">
                                  <p:stCondLst>
                                    <p:cond delay="300"/>
                                  </p:stCondLst>
                                  <p:childTnLst>
                                    <p:set>
                                      <p:cBhvr>
                                        <p:cTn id="72" dur="1" fill="hold">
                                          <p:stCondLst>
                                            <p:cond delay="0"/>
                                          </p:stCondLst>
                                        </p:cTn>
                                        <p:tgtEl>
                                          <p:spTgt spid="9"/>
                                        </p:tgtEl>
                                        <p:attrNameLst>
                                          <p:attrName>style.visibility</p:attrName>
                                        </p:attrNameLst>
                                      </p:cBhvr>
                                      <p:to>
                                        <p:strVal val="visible"/>
                                      </p:to>
                                    </p:set>
                                    <p:anim calcmode="lin" valueType="num">
                                      <p:cBhvr>
                                        <p:cTn id="73" dur="500" fill="hold"/>
                                        <p:tgtEl>
                                          <p:spTgt spid="9"/>
                                        </p:tgtEl>
                                        <p:attrNameLst>
                                          <p:attrName>ppt_w</p:attrName>
                                        </p:attrNameLst>
                                      </p:cBhvr>
                                      <p:tavLst>
                                        <p:tav tm="0">
                                          <p:val>
                                            <p:fltVal val="0"/>
                                          </p:val>
                                        </p:tav>
                                        <p:tav tm="100000">
                                          <p:val>
                                            <p:strVal val="#ppt_w"/>
                                          </p:val>
                                        </p:tav>
                                      </p:tavLst>
                                    </p:anim>
                                    <p:anim calcmode="lin" valueType="num">
                                      <p:cBhvr>
                                        <p:cTn id="74" dur="500" fill="hold"/>
                                        <p:tgtEl>
                                          <p:spTgt spid="9"/>
                                        </p:tgtEl>
                                        <p:attrNameLst>
                                          <p:attrName>ppt_h</p:attrName>
                                        </p:attrNameLst>
                                      </p:cBhvr>
                                      <p:tavLst>
                                        <p:tav tm="0">
                                          <p:val>
                                            <p:fltVal val="0"/>
                                          </p:val>
                                        </p:tav>
                                        <p:tav tm="100000">
                                          <p:val>
                                            <p:strVal val="#ppt_h"/>
                                          </p:val>
                                        </p:tav>
                                      </p:tavLst>
                                    </p:anim>
                                    <p:anim calcmode="lin" valueType="num">
                                      <p:cBhvr>
                                        <p:cTn id="75" dur="500" fill="hold"/>
                                        <p:tgtEl>
                                          <p:spTgt spid="9"/>
                                        </p:tgtEl>
                                        <p:attrNameLst>
                                          <p:attrName>ppt_x</p:attrName>
                                        </p:attrNameLst>
                                      </p:cBhvr>
                                      <p:tavLst>
                                        <p:tav tm="0">
                                          <p:val>
                                            <p:fltVal val="0.5"/>
                                          </p:val>
                                        </p:tav>
                                        <p:tav tm="100000">
                                          <p:val>
                                            <p:strVal val="#ppt_x"/>
                                          </p:val>
                                        </p:tav>
                                      </p:tavLst>
                                    </p:anim>
                                    <p:anim calcmode="lin" valueType="num">
                                      <p:cBhvr>
                                        <p:cTn id="76" dur="500" fill="hold"/>
                                        <p:tgtEl>
                                          <p:spTgt spid="9"/>
                                        </p:tgtEl>
                                        <p:attrNameLst>
                                          <p:attrName>ppt_y</p:attrName>
                                        </p:attrNameLst>
                                      </p:cBhvr>
                                      <p:tavLst>
                                        <p:tav tm="0">
                                          <p:val>
                                            <p:fltVal val="0.5"/>
                                          </p:val>
                                        </p:tav>
                                        <p:tav tm="100000">
                                          <p:val>
                                            <p:strVal val="#ppt_y"/>
                                          </p:val>
                                        </p:tav>
                                      </p:tavLst>
                                    </p:anim>
                                  </p:childTnLst>
                                </p:cTn>
                              </p:par>
                              <p:par>
                                <p:cTn id="77" presetID="23" presetClass="entr" presetSubtype="528" fill="hold" nodeType="withEffect">
                                  <p:stCondLst>
                                    <p:cond delay="600"/>
                                  </p:stCondLst>
                                  <p:childTnLst>
                                    <p:set>
                                      <p:cBhvr>
                                        <p:cTn id="78" dur="1" fill="hold">
                                          <p:stCondLst>
                                            <p:cond delay="0"/>
                                          </p:stCondLst>
                                        </p:cTn>
                                        <p:tgtEl>
                                          <p:spTgt spid="10"/>
                                        </p:tgtEl>
                                        <p:attrNameLst>
                                          <p:attrName>style.visibility</p:attrName>
                                        </p:attrNameLst>
                                      </p:cBhvr>
                                      <p:to>
                                        <p:strVal val="visible"/>
                                      </p:to>
                                    </p:set>
                                    <p:anim calcmode="lin" valueType="num">
                                      <p:cBhvr>
                                        <p:cTn id="79" dur="500" fill="hold"/>
                                        <p:tgtEl>
                                          <p:spTgt spid="10"/>
                                        </p:tgtEl>
                                        <p:attrNameLst>
                                          <p:attrName>ppt_w</p:attrName>
                                        </p:attrNameLst>
                                      </p:cBhvr>
                                      <p:tavLst>
                                        <p:tav tm="0">
                                          <p:val>
                                            <p:fltVal val="0"/>
                                          </p:val>
                                        </p:tav>
                                        <p:tav tm="100000">
                                          <p:val>
                                            <p:strVal val="#ppt_w"/>
                                          </p:val>
                                        </p:tav>
                                      </p:tavLst>
                                    </p:anim>
                                    <p:anim calcmode="lin" valueType="num">
                                      <p:cBhvr>
                                        <p:cTn id="80" dur="500" fill="hold"/>
                                        <p:tgtEl>
                                          <p:spTgt spid="10"/>
                                        </p:tgtEl>
                                        <p:attrNameLst>
                                          <p:attrName>ppt_h</p:attrName>
                                        </p:attrNameLst>
                                      </p:cBhvr>
                                      <p:tavLst>
                                        <p:tav tm="0">
                                          <p:val>
                                            <p:fltVal val="0"/>
                                          </p:val>
                                        </p:tav>
                                        <p:tav tm="100000">
                                          <p:val>
                                            <p:strVal val="#ppt_h"/>
                                          </p:val>
                                        </p:tav>
                                      </p:tavLst>
                                    </p:anim>
                                    <p:anim calcmode="lin" valueType="num">
                                      <p:cBhvr>
                                        <p:cTn id="81" dur="500" fill="hold"/>
                                        <p:tgtEl>
                                          <p:spTgt spid="10"/>
                                        </p:tgtEl>
                                        <p:attrNameLst>
                                          <p:attrName>ppt_x</p:attrName>
                                        </p:attrNameLst>
                                      </p:cBhvr>
                                      <p:tavLst>
                                        <p:tav tm="0">
                                          <p:val>
                                            <p:fltVal val="0.5"/>
                                          </p:val>
                                        </p:tav>
                                        <p:tav tm="100000">
                                          <p:val>
                                            <p:strVal val="#ppt_x"/>
                                          </p:val>
                                        </p:tav>
                                      </p:tavLst>
                                    </p:anim>
                                    <p:anim calcmode="lin" valueType="num">
                                      <p:cBhvr>
                                        <p:cTn id="82" dur="500" fill="hold"/>
                                        <p:tgtEl>
                                          <p:spTgt spid="10"/>
                                        </p:tgtEl>
                                        <p:attrNameLst>
                                          <p:attrName>ppt_y</p:attrName>
                                        </p:attrNameLst>
                                      </p:cBhvr>
                                      <p:tavLst>
                                        <p:tav tm="0">
                                          <p:val>
                                            <p:fltVal val="0.5"/>
                                          </p:val>
                                        </p:tav>
                                        <p:tav tm="100000">
                                          <p:val>
                                            <p:strVal val="#ppt_y"/>
                                          </p:val>
                                        </p:tav>
                                      </p:tavLst>
                                    </p:anim>
                                  </p:childTnLst>
                                </p:cTn>
                              </p:par>
                              <p:par>
                                <p:cTn id="83" presetID="23" presetClass="entr" presetSubtype="528" fill="hold" nodeType="withEffect">
                                  <p:stCondLst>
                                    <p:cond delay="600"/>
                                  </p:stCondLst>
                                  <p:childTnLst>
                                    <p:set>
                                      <p:cBhvr>
                                        <p:cTn id="84" dur="1" fill="hold">
                                          <p:stCondLst>
                                            <p:cond delay="0"/>
                                          </p:stCondLst>
                                        </p:cTn>
                                        <p:tgtEl>
                                          <p:spTgt spid="11"/>
                                        </p:tgtEl>
                                        <p:attrNameLst>
                                          <p:attrName>style.visibility</p:attrName>
                                        </p:attrNameLst>
                                      </p:cBhvr>
                                      <p:to>
                                        <p:strVal val="visible"/>
                                      </p:to>
                                    </p:set>
                                    <p:anim calcmode="lin" valueType="num">
                                      <p:cBhvr>
                                        <p:cTn id="85" dur="500" fill="hold"/>
                                        <p:tgtEl>
                                          <p:spTgt spid="11"/>
                                        </p:tgtEl>
                                        <p:attrNameLst>
                                          <p:attrName>ppt_w</p:attrName>
                                        </p:attrNameLst>
                                      </p:cBhvr>
                                      <p:tavLst>
                                        <p:tav tm="0">
                                          <p:val>
                                            <p:fltVal val="0"/>
                                          </p:val>
                                        </p:tav>
                                        <p:tav tm="100000">
                                          <p:val>
                                            <p:strVal val="#ppt_w"/>
                                          </p:val>
                                        </p:tav>
                                      </p:tavLst>
                                    </p:anim>
                                    <p:anim calcmode="lin" valueType="num">
                                      <p:cBhvr>
                                        <p:cTn id="86" dur="500" fill="hold"/>
                                        <p:tgtEl>
                                          <p:spTgt spid="11"/>
                                        </p:tgtEl>
                                        <p:attrNameLst>
                                          <p:attrName>ppt_h</p:attrName>
                                        </p:attrNameLst>
                                      </p:cBhvr>
                                      <p:tavLst>
                                        <p:tav tm="0">
                                          <p:val>
                                            <p:fltVal val="0"/>
                                          </p:val>
                                        </p:tav>
                                        <p:tav tm="100000">
                                          <p:val>
                                            <p:strVal val="#ppt_h"/>
                                          </p:val>
                                        </p:tav>
                                      </p:tavLst>
                                    </p:anim>
                                    <p:anim calcmode="lin" valueType="num">
                                      <p:cBhvr>
                                        <p:cTn id="87" dur="500" fill="hold"/>
                                        <p:tgtEl>
                                          <p:spTgt spid="11"/>
                                        </p:tgtEl>
                                        <p:attrNameLst>
                                          <p:attrName>ppt_x</p:attrName>
                                        </p:attrNameLst>
                                      </p:cBhvr>
                                      <p:tavLst>
                                        <p:tav tm="0">
                                          <p:val>
                                            <p:fltVal val="0.5"/>
                                          </p:val>
                                        </p:tav>
                                        <p:tav tm="100000">
                                          <p:val>
                                            <p:strVal val="#ppt_x"/>
                                          </p:val>
                                        </p:tav>
                                      </p:tavLst>
                                    </p:anim>
                                    <p:anim calcmode="lin" valueType="num">
                                      <p:cBhvr>
                                        <p:cTn id="88" dur="500" fill="hold"/>
                                        <p:tgtEl>
                                          <p:spTgt spid="11"/>
                                        </p:tgtEl>
                                        <p:attrNameLst>
                                          <p:attrName>ppt_y</p:attrName>
                                        </p:attrNameLst>
                                      </p:cBhvr>
                                      <p:tavLst>
                                        <p:tav tm="0">
                                          <p:val>
                                            <p:fltVal val="0.5"/>
                                          </p:val>
                                        </p:tav>
                                        <p:tav tm="100000">
                                          <p:val>
                                            <p:strVal val="#ppt_y"/>
                                          </p:val>
                                        </p:tav>
                                      </p:tavLst>
                                    </p:anim>
                                  </p:childTnLst>
                                </p:cTn>
                              </p:par>
                              <p:par>
                                <p:cTn id="89" presetID="23" presetClass="entr" presetSubtype="528" fill="hold" nodeType="withEffect">
                                  <p:stCondLst>
                                    <p:cond delay="300"/>
                                  </p:stCondLst>
                                  <p:childTnLst>
                                    <p:set>
                                      <p:cBhvr>
                                        <p:cTn id="90" dur="1" fill="hold">
                                          <p:stCondLst>
                                            <p:cond delay="0"/>
                                          </p:stCondLst>
                                        </p:cTn>
                                        <p:tgtEl>
                                          <p:spTgt spid="12"/>
                                        </p:tgtEl>
                                        <p:attrNameLst>
                                          <p:attrName>style.visibility</p:attrName>
                                        </p:attrNameLst>
                                      </p:cBhvr>
                                      <p:to>
                                        <p:strVal val="visible"/>
                                      </p:to>
                                    </p:set>
                                    <p:anim calcmode="lin" valueType="num">
                                      <p:cBhvr>
                                        <p:cTn id="91" dur="500" fill="hold"/>
                                        <p:tgtEl>
                                          <p:spTgt spid="12"/>
                                        </p:tgtEl>
                                        <p:attrNameLst>
                                          <p:attrName>ppt_w</p:attrName>
                                        </p:attrNameLst>
                                      </p:cBhvr>
                                      <p:tavLst>
                                        <p:tav tm="0">
                                          <p:val>
                                            <p:fltVal val="0"/>
                                          </p:val>
                                        </p:tav>
                                        <p:tav tm="100000">
                                          <p:val>
                                            <p:strVal val="#ppt_w"/>
                                          </p:val>
                                        </p:tav>
                                      </p:tavLst>
                                    </p:anim>
                                    <p:anim calcmode="lin" valueType="num">
                                      <p:cBhvr>
                                        <p:cTn id="92" dur="500" fill="hold"/>
                                        <p:tgtEl>
                                          <p:spTgt spid="12"/>
                                        </p:tgtEl>
                                        <p:attrNameLst>
                                          <p:attrName>ppt_h</p:attrName>
                                        </p:attrNameLst>
                                      </p:cBhvr>
                                      <p:tavLst>
                                        <p:tav tm="0">
                                          <p:val>
                                            <p:fltVal val="0"/>
                                          </p:val>
                                        </p:tav>
                                        <p:tav tm="100000">
                                          <p:val>
                                            <p:strVal val="#ppt_h"/>
                                          </p:val>
                                        </p:tav>
                                      </p:tavLst>
                                    </p:anim>
                                    <p:anim calcmode="lin" valueType="num">
                                      <p:cBhvr>
                                        <p:cTn id="93" dur="500" fill="hold"/>
                                        <p:tgtEl>
                                          <p:spTgt spid="12"/>
                                        </p:tgtEl>
                                        <p:attrNameLst>
                                          <p:attrName>ppt_x</p:attrName>
                                        </p:attrNameLst>
                                      </p:cBhvr>
                                      <p:tavLst>
                                        <p:tav tm="0">
                                          <p:val>
                                            <p:fltVal val="0.5"/>
                                          </p:val>
                                        </p:tav>
                                        <p:tav tm="100000">
                                          <p:val>
                                            <p:strVal val="#ppt_x"/>
                                          </p:val>
                                        </p:tav>
                                      </p:tavLst>
                                    </p:anim>
                                    <p:anim calcmode="lin" valueType="num">
                                      <p:cBhvr>
                                        <p:cTn id="94" dur="500" fill="hold"/>
                                        <p:tgtEl>
                                          <p:spTgt spid="12"/>
                                        </p:tgtEl>
                                        <p:attrNameLst>
                                          <p:attrName>ppt_y</p:attrName>
                                        </p:attrNameLst>
                                      </p:cBhvr>
                                      <p:tavLst>
                                        <p:tav tm="0">
                                          <p:val>
                                            <p:fltVal val="0.5"/>
                                          </p:val>
                                        </p:tav>
                                        <p:tav tm="100000">
                                          <p:val>
                                            <p:strVal val="#ppt_y"/>
                                          </p:val>
                                        </p:tav>
                                      </p:tavLst>
                                    </p:anim>
                                  </p:childTnLst>
                                </p:cTn>
                              </p:par>
                              <p:par>
                                <p:cTn id="95" presetID="23" presetClass="entr" presetSubtype="528" fill="hold" nodeType="withEffect">
                                  <p:stCondLst>
                                    <p:cond delay="600"/>
                                  </p:stCondLst>
                                  <p:childTnLst>
                                    <p:set>
                                      <p:cBhvr>
                                        <p:cTn id="96" dur="1" fill="hold">
                                          <p:stCondLst>
                                            <p:cond delay="0"/>
                                          </p:stCondLst>
                                        </p:cTn>
                                        <p:tgtEl>
                                          <p:spTgt spid="13"/>
                                        </p:tgtEl>
                                        <p:attrNameLst>
                                          <p:attrName>style.visibility</p:attrName>
                                        </p:attrNameLst>
                                      </p:cBhvr>
                                      <p:to>
                                        <p:strVal val="visible"/>
                                      </p:to>
                                    </p:set>
                                    <p:anim calcmode="lin" valueType="num">
                                      <p:cBhvr>
                                        <p:cTn id="97" dur="500" fill="hold"/>
                                        <p:tgtEl>
                                          <p:spTgt spid="13"/>
                                        </p:tgtEl>
                                        <p:attrNameLst>
                                          <p:attrName>ppt_w</p:attrName>
                                        </p:attrNameLst>
                                      </p:cBhvr>
                                      <p:tavLst>
                                        <p:tav tm="0">
                                          <p:val>
                                            <p:fltVal val="0"/>
                                          </p:val>
                                        </p:tav>
                                        <p:tav tm="100000">
                                          <p:val>
                                            <p:strVal val="#ppt_w"/>
                                          </p:val>
                                        </p:tav>
                                      </p:tavLst>
                                    </p:anim>
                                    <p:anim calcmode="lin" valueType="num">
                                      <p:cBhvr>
                                        <p:cTn id="98" dur="500" fill="hold"/>
                                        <p:tgtEl>
                                          <p:spTgt spid="13"/>
                                        </p:tgtEl>
                                        <p:attrNameLst>
                                          <p:attrName>ppt_h</p:attrName>
                                        </p:attrNameLst>
                                      </p:cBhvr>
                                      <p:tavLst>
                                        <p:tav tm="0">
                                          <p:val>
                                            <p:fltVal val="0"/>
                                          </p:val>
                                        </p:tav>
                                        <p:tav tm="100000">
                                          <p:val>
                                            <p:strVal val="#ppt_h"/>
                                          </p:val>
                                        </p:tav>
                                      </p:tavLst>
                                    </p:anim>
                                    <p:anim calcmode="lin" valueType="num">
                                      <p:cBhvr>
                                        <p:cTn id="99" dur="500" fill="hold"/>
                                        <p:tgtEl>
                                          <p:spTgt spid="13"/>
                                        </p:tgtEl>
                                        <p:attrNameLst>
                                          <p:attrName>ppt_x</p:attrName>
                                        </p:attrNameLst>
                                      </p:cBhvr>
                                      <p:tavLst>
                                        <p:tav tm="0">
                                          <p:val>
                                            <p:fltVal val="0.5"/>
                                          </p:val>
                                        </p:tav>
                                        <p:tav tm="100000">
                                          <p:val>
                                            <p:strVal val="#ppt_x"/>
                                          </p:val>
                                        </p:tav>
                                      </p:tavLst>
                                    </p:anim>
                                    <p:anim calcmode="lin" valueType="num">
                                      <p:cBhvr>
                                        <p:cTn id="100" dur="500" fill="hold"/>
                                        <p:tgtEl>
                                          <p:spTgt spid="13"/>
                                        </p:tgtEl>
                                        <p:attrNameLst>
                                          <p:attrName>ppt_y</p:attrName>
                                        </p:attrNameLst>
                                      </p:cBhvr>
                                      <p:tavLst>
                                        <p:tav tm="0">
                                          <p:val>
                                            <p:fltVal val="0.5"/>
                                          </p:val>
                                        </p:tav>
                                        <p:tav tm="100000">
                                          <p:val>
                                            <p:strVal val="#ppt_y"/>
                                          </p:val>
                                        </p:tav>
                                      </p:tavLst>
                                    </p:anim>
                                  </p:childTnLst>
                                </p:cTn>
                              </p:par>
                              <p:par>
                                <p:cTn id="101" presetID="23" presetClass="entr" presetSubtype="528" fill="hold" nodeType="withEffect">
                                  <p:stCondLst>
                                    <p:cond delay="600"/>
                                  </p:stCondLst>
                                  <p:childTnLst>
                                    <p:set>
                                      <p:cBhvr>
                                        <p:cTn id="102" dur="1" fill="hold">
                                          <p:stCondLst>
                                            <p:cond delay="0"/>
                                          </p:stCondLst>
                                        </p:cTn>
                                        <p:tgtEl>
                                          <p:spTgt spid="14"/>
                                        </p:tgtEl>
                                        <p:attrNameLst>
                                          <p:attrName>style.visibility</p:attrName>
                                        </p:attrNameLst>
                                      </p:cBhvr>
                                      <p:to>
                                        <p:strVal val="visible"/>
                                      </p:to>
                                    </p:set>
                                    <p:anim calcmode="lin" valueType="num">
                                      <p:cBhvr>
                                        <p:cTn id="103" dur="500" fill="hold"/>
                                        <p:tgtEl>
                                          <p:spTgt spid="14"/>
                                        </p:tgtEl>
                                        <p:attrNameLst>
                                          <p:attrName>ppt_w</p:attrName>
                                        </p:attrNameLst>
                                      </p:cBhvr>
                                      <p:tavLst>
                                        <p:tav tm="0">
                                          <p:val>
                                            <p:fltVal val="0"/>
                                          </p:val>
                                        </p:tav>
                                        <p:tav tm="100000">
                                          <p:val>
                                            <p:strVal val="#ppt_w"/>
                                          </p:val>
                                        </p:tav>
                                      </p:tavLst>
                                    </p:anim>
                                    <p:anim calcmode="lin" valueType="num">
                                      <p:cBhvr>
                                        <p:cTn id="104" dur="500" fill="hold"/>
                                        <p:tgtEl>
                                          <p:spTgt spid="14"/>
                                        </p:tgtEl>
                                        <p:attrNameLst>
                                          <p:attrName>ppt_h</p:attrName>
                                        </p:attrNameLst>
                                      </p:cBhvr>
                                      <p:tavLst>
                                        <p:tav tm="0">
                                          <p:val>
                                            <p:fltVal val="0"/>
                                          </p:val>
                                        </p:tav>
                                        <p:tav tm="100000">
                                          <p:val>
                                            <p:strVal val="#ppt_h"/>
                                          </p:val>
                                        </p:tav>
                                      </p:tavLst>
                                    </p:anim>
                                    <p:anim calcmode="lin" valueType="num">
                                      <p:cBhvr>
                                        <p:cTn id="105" dur="500" fill="hold"/>
                                        <p:tgtEl>
                                          <p:spTgt spid="14"/>
                                        </p:tgtEl>
                                        <p:attrNameLst>
                                          <p:attrName>ppt_x</p:attrName>
                                        </p:attrNameLst>
                                      </p:cBhvr>
                                      <p:tavLst>
                                        <p:tav tm="0">
                                          <p:val>
                                            <p:fltVal val="0.5"/>
                                          </p:val>
                                        </p:tav>
                                        <p:tav tm="100000">
                                          <p:val>
                                            <p:strVal val="#ppt_x"/>
                                          </p:val>
                                        </p:tav>
                                      </p:tavLst>
                                    </p:anim>
                                    <p:anim calcmode="lin" valueType="num">
                                      <p:cBhvr>
                                        <p:cTn id="106" dur="500" fill="hold"/>
                                        <p:tgtEl>
                                          <p:spTgt spid="14"/>
                                        </p:tgtEl>
                                        <p:attrNameLst>
                                          <p:attrName>ppt_y</p:attrName>
                                        </p:attrNameLst>
                                      </p:cBhvr>
                                      <p:tavLst>
                                        <p:tav tm="0">
                                          <p:val>
                                            <p:fltVal val="0.5"/>
                                          </p:val>
                                        </p:tav>
                                        <p:tav tm="100000">
                                          <p:val>
                                            <p:strVal val="#ppt_y"/>
                                          </p:val>
                                        </p:tav>
                                      </p:tavLst>
                                    </p:anim>
                                  </p:childTnLst>
                                </p:cTn>
                              </p:par>
                              <p:par>
                                <p:cTn id="107" presetID="26" presetClass="emph" presetSubtype="0" repeatCount="3000" fill="hold" nodeType="withEffect">
                                  <p:stCondLst>
                                    <p:cond delay="600"/>
                                  </p:stCondLst>
                                  <p:childTnLst>
                                    <p:animEffect transition="out" filter="fade">
                                      <p:cBhvr>
                                        <p:cTn id="108" dur="500" tmFilter="0, 0; .2, .5; .8, .5; 1, 0"/>
                                        <p:tgtEl>
                                          <p:spTgt spid="2"/>
                                        </p:tgtEl>
                                      </p:cBhvr>
                                    </p:animEffect>
                                    <p:animScale>
                                      <p:cBhvr>
                                        <p:cTn id="109" dur="250" autoRev="1" fill="hold"/>
                                        <p:tgtEl>
                                          <p:spTgt spid="2"/>
                                        </p:tgtEl>
                                      </p:cBhvr>
                                      <p:by x="105000" y="105000"/>
                                    </p:animScale>
                                  </p:childTnLst>
                                </p:cTn>
                              </p:par>
                              <p:par>
                                <p:cTn id="110" presetID="26" presetClass="emph" presetSubtype="0" repeatCount="3000" fill="hold" nodeType="withEffect">
                                  <p:stCondLst>
                                    <p:cond delay="710"/>
                                  </p:stCondLst>
                                  <p:childTnLst>
                                    <p:animEffect transition="out" filter="fade">
                                      <p:cBhvr>
                                        <p:cTn id="111" dur="500" tmFilter="0, 0; .2, .5; .8, .5; 1, 0"/>
                                        <p:tgtEl>
                                          <p:spTgt spid="9"/>
                                        </p:tgtEl>
                                      </p:cBhvr>
                                    </p:animEffect>
                                    <p:animScale>
                                      <p:cBhvr>
                                        <p:cTn id="112" dur="250" autoRev="1" fill="hold"/>
                                        <p:tgtEl>
                                          <p:spTgt spid="9"/>
                                        </p:tgtEl>
                                      </p:cBhvr>
                                      <p:by x="105000" y="105000"/>
                                    </p:animScale>
                                  </p:childTnLst>
                                </p:cTn>
                              </p:par>
                              <p:par>
                                <p:cTn id="113" presetID="26" presetClass="emph" presetSubtype="0" repeatCount="3000" fill="hold" nodeType="withEffect">
                                  <p:stCondLst>
                                    <p:cond delay="410"/>
                                  </p:stCondLst>
                                  <p:childTnLst>
                                    <p:animEffect transition="out" filter="fade">
                                      <p:cBhvr>
                                        <p:cTn id="114" dur="500" tmFilter="0, 0; .2, .5; .8, .5; 1, 0"/>
                                        <p:tgtEl>
                                          <p:spTgt spid="11"/>
                                        </p:tgtEl>
                                      </p:cBhvr>
                                    </p:animEffect>
                                    <p:animScale>
                                      <p:cBhvr>
                                        <p:cTn id="115" dur="250" autoRev="1" fill="hold"/>
                                        <p:tgtEl>
                                          <p:spTgt spid="11"/>
                                        </p:tgtEl>
                                      </p:cBhvr>
                                      <p:by x="105000" y="105000"/>
                                    </p:animScale>
                                  </p:childTnLst>
                                </p:cTn>
                              </p:par>
                              <p:par>
                                <p:cTn id="116" presetID="26" presetClass="emph" presetSubtype="0" repeatCount="3000" fill="hold" nodeType="withEffect">
                                  <p:stCondLst>
                                    <p:cond delay="810"/>
                                  </p:stCondLst>
                                  <p:childTnLst>
                                    <p:animEffect transition="out" filter="fade">
                                      <p:cBhvr>
                                        <p:cTn id="117" dur="500" tmFilter="0, 0; .2, .5; .8, .5; 1, 0"/>
                                        <p:tgtEl>
                                          <p:spTgt spid="12"/>
                                        </p:tgtEl>
                                      </p:cBhvr>
                                    </p:animEffect>
                                    <p:animScale>
                                      <p:cBhvr>
                                        <p:cTn id="118" dur="250" autoRev="1" fill="hold"/>
                                        <p:tgtEl>
                                          <p:spTgt spid="12"/>
                                        </p:tgtEl>
                                      </p:cBhvr>
                                      <p:by x="105000" y="105000"/>
                                    </p:animScale>
                                  </p:childTnLst>
                                </p:cTn>
                              </p:par>
                            </p:childTnLst>
                          </p:cTn>
                        </p:par>
                        <p:par>
                          <p:cTn id="119" fill="hold">
                            <p:stCondLst>
                              <p:cond delay="1500"/>
                            </p:stCondLst>
                            <p:childTnLst>
                              <p:par>
                                <p:cTn id="120" presetID="16" presetClass="entr" presetSubtype="42" fill="hold" nodeType="afterEffect">
                                  <p:stCondLst>
                                    <p:cond delay="0"/>
                                  </p:stCondLst>
                                  <p:childTnLst>
                                    <p:set>
                                      <p:cBhvr>
                                        <p:cTn id="121" dur="1" fill="hold">
                                          <p:stCondLst>
                                            <p:cond delay="0"/>
                                          </p:stCondLst>
                                        </p:cTn>
                                        <p:tgtEl>
                                          <p:spTgt spid="164"/>
                                        </p:tgtEl>
                                        <p:attrNameLst>
                                          <p:attrName>style.visibility</p:attrName>
                                        </p:attrNameLst>
                                      </p:cBhvr>
                                      <p:to>
                                        <p:strVal val="visible"/>
                                      </p:to>
                                    </p:set>
                                    <p:animEffect transition="in" filter="barn(outHorizontal)">
                                      <p:cBhvr>
                                        <p:cTn id="122" dur="500"/>
                                        <p:tgtEl>
                                          <p:spTgt spid="164"/>
                                        </p:tgtEl>
                                      </p:cBhvr>
                                    </p:animEffect>
                                  </p:childTnLst>
                                </p:cTn>
                              </p:par>
                            </p:childTnLst>
                          </p:cTn>
                        </p:par>
                        <p:par>
                          <p:cTn id="123" fill="hold">
                            <p:stCondLst>
                              <p:cond delay="2000"/>
                            </p:stCondLst>
                            <p:childTnLst>
                              <p:par>
                                <p:cTn id="124" presetID="23" presetClass="entr" presetSubtype="32" fill="hold" nodeType="afterEffect">
                                  <p:stCondLst>
                                    <p:cond delay="0"/>
                                  </p:stCondLst>
                                  <p:childTnLst>
                                    <p:set>
                                      <p:cBhvr>
                                        <p:cTn id="125" dur="1" fill="hold">
                                          <p:stCondLst>
                                            <p:cond delay="0"/>
                                          </p:stCondLst>
                                        </p:cTn>
                                        <p:tgtEl>
                                          <p:spTgt spid="15"/>
                                        </p:tgtEl>
                                        <p:attrNameLst>
                                          <p:attrName>style.visibility</p:attrName>
                                        </p:attrNameLst>
                                      </p:cBhvr>
                                      <p:to>
                                        <p:strVal val="visible"/>
                                      </p:to>
                                    </p:set>
                                    <p:anim calcmode="lin" valueType="num">
                                      <p:cBhvr>
                                        <p:cTn id="126" dur="500" fill="hold"/>
                                        <p:tgtEl>
                                          <p:spTgt spid="15"/>
                                        </p:tgtEl>
                                        <p:attrNameLst>
                                          <p:attrName>ppt_w</p:attrName>
                                        </p:attrNameLst>
                                      </p:cBhvr>
                                      <p:tavLst>
                                        <p:tav tm="0">
                                          <p:val>
                                            <p:strVal val="4*#ppt_w"/>
                                          </p:val>
                                        </p:tav>
                                        <p:tav tm="100000">
                                          <p:val>
                                            <p:strVal val="#ppt_w"/>
                                          </p:val>
                                        </p:tav>
                                      </p:tavLst>
                                    </p:anim>
                                    <p:anim calcmode="lin" valueType="num">
                                      <p:cBhvr>
                                        <p:cTn id="127" dur="500" fill="hold"/>
                                        <p:tgtEl>
                                          <p:spTgt spid="15"/>
                                        </p:tgtEl>
                                        <p:attrNameLst>
                                          <p:attrName>ppt_h</p:attrName>
                                        </p:attrNameLst>
                                      </p:cBhvr>
                                      <p:tavLst>
                                        <p:tav tm="0">
                                          <p:val>
                                            <p:strVal val="4*#ppt_h"/>
                                          </p:val>
                                        </p:tav>
                                        <p:tav tm="100000">
                                          <p:val>
                                            <p:strVal val="#ppt_h"/>
                                          </p:val>
                                        </p:tav>
                                      </p:tavLst>
                                    </p:anim>
                                  </p:childTnLst>
                                </p:cTn>
                              </p:par>
                              <p:par>
                                <p:cTn id="128" presetID="23" presetClass="entr" presetSubtype="32" fill="hold" nodeType="withEffect">
                                  <p:stCondLst>
                                    <p:cond delay="200"/>
                                  </p:stCondLst>
                                  <p:childTnLst>
                                    <p:set>
                                      <p:cBhvr>
                                        <p:cTn id="129" dur="1" fill="hold">
                                          <p:stCondLst>
                                            <p:cond delay="0"/>
                                          </p:stCondLst>
                                        </p:cTn>
                                        <p:tgtEl>
                                          <p:spTgt spid="16"/>
                                        </p:tgtEl>
                                        <p:attrNameLst>
                                          <p:attrName>style.visibility</p:attrName>
                                        </p:attrNameLst>
                                      </p:cBhvr>
                                      <p:to>
                                        <p:strVal val="visible"/>
                                      </p:to>
                                    </p:set>
                                    <p:anim calcmode="lin" valueType="num">
                                      <p:cBhvr>
                                        <p:cTn id="130" dur="500" fill="hold"/>
                                        <p:tgtEl>
                                          <p:spTgt spid="16"/>
                                        </p:tgtEl>
                                        <p:attrNameLst>
                                          <p:attrName>ppt_w</p:attrName>
                                        </p:attrNameLst>
                                      </p:cBhvr>
                                      <p:tavLst>
                                        <p:tav tm="0">
                                          <p:val>
                                            <p:strVal val="4*#ppt_w"/>
                                          </p:val>
                                        </p:tav>
                                        <p:tav tm="100000">
                                          <p:val>
                                            <p:strVal val="#ppt_w"/>
                                          </p:val>
                                        </p:tav>
                                      </p:tavLst>
                                    </p:anim>
                                    <p:anim calcmode="lin" valueType="num">
                                      <p:cBhvr>
                                        <p:cTn id="131" dur="500" fill="hold"/>
                                        <p:tgtEl>
                                          <p:spTgt spid="16"/>
                                        </p:tgtEl>
                                        <p:attrNameLst>
                                          <p:attrName>ppt_h</p:attrName>
                                        </p:attrNameLst>
                                      </p:cBhvr>
                                      <p:tavLst>
                                        <p:tav tm="0">
                                          <p:val>
                                            <p:strVal val="4*#ppt_h"/>
                                          </p:val>
                                        </p:tav>
                                        <p:tav tm="100000">
                                          <p:val>
                                            <p:strVal val="#ppt_h"/>
                                          </p:val>
                                        </p:tav>
                                      </p:tavLst>
                                    </p:anim>
                                  </p:childTnLst>
                                </p:cTn>
                              </p:par>
                              <p:par>
                                <p:cTn id="132" presetID="23" presetClass="entr" presetSubtype="32" fill="hold" nodeType="withEffect">
                                  <p:stCondLst>
                                    <p:cond delay="200"/>
                                  </p:stCondLst>
                                  <p:childTnLst>
                                    <p:set>
                                      <p:cBhvr>
                                        <p:cTn id="133" dur="1" fill="hold">
                                          <p:stCondLst>
                                            <p:cond delay="0"/>
                                          </p:stCondLst>
                                        </p:cTn>
                                        <p:tgtEl>
                                          <p:spTgt spid="17"/>
                                        </p:tgtEl>
                                        <p:attrNameLst>
                                          <p:attrName>style.visibility</p:attrName>
                                        </p:attrNameLst>
                                      </p:cBhvr>
                                      <p:to>
                                        <p:strVal val="visible"/>
                                      </p:to>
                                    </p:set>
                                    <p:anim calcmode="lin" valueType="num">
                                      <p:cBhvr>
                                        <p:cTn id="134" dur="500" fill="hold"/>
                                        <p:tgtEl>
                                          <p:spTgt spid="17"/>
                                        </p:tgtEl>
                                        <p:attrNameLst>
                                          <p:attrName>ppt_w</p:attrName>
                                        </p:attrNameLst>
                                      </p:cBhvr>
                                      <p:tavLst>
                                        <p:tav tm="0">
                                          <p:val>
                                            <p:strVal val="4*#ppt_w"/>
                                          </p:val>
                                        </p:tav>
                                        <p:tav tm="100000">
                                          <p:val>
                                            <p:strVal val="#ppt_w"/>
                                          </p:val>
                                        </p:tav>
                                      </p:tavLst>
                                    </p:anim>
                                    <p:anim calcmode="lin" valueType="num">
                                      <p:cBhvr>
                                        <p:cTn id="135" dur="500" fill="hold"/>
                                        <p:tgtEl>
                                          <p:spTgt spid="17"/>
                                        </p:tgtEl>
                                        <p:attrNameLst>
                                          <p:attrName>ppt_h</p:attrName>
                                        </p:attrNameLst>
                                      </p:cBhvr>
                                      <p:tavLst>
                                        <p:tav tm="0">
                                          <p:val>
                                            <p:strVal val="4*#ppt_h"/>
                                          </p:val>
                                        </p:tav>
                                        <p:tav tm="100000">
                                          <p:val>
                                            <p:strVal val="#ppt_h"/>
                                          </p:val>
                                        </p:tav>
                                      </p:tavLst>
                                    </p:anim>
                                  </p:childTnLst>
                                </p:cTn>
                              </p:par>
                              <p:par>
                                <p:cTn id="136" presetID="23" presetClass="entr" presetSubtype="32" fill="hold" nodeType="withEffect">
                                  <p:stCondLst>
                                    <p:cond delay="200"/>
                                  </p:stCondLst>
                                  <p:childTnLst>
                                    <p:set>
                                      <p:cBhvr>
                                        <p:cTn id="137" dur="1" fill="hold">
                                          <p:stCondLst>
                                            <p:cond delay="0"/>
                                          </p:stCondLst>
                                        </p:cTn>
                                        <p:tgtEl>
                                          <p:spTgt spid="18"/>
                                        </p:tgtEl>
                                        <p:attrNameLst>
                                          <p:attrName>style.visibility</p:attrName>
                                        </p:attrNameLst>
                                      </p:cBhvr>
                                      <p:to>
                                        <p:strVal val="visible"/>
                                      </p:to>
                                    </p:set>
                                    <p:anim calcmode="lin" valueType="num">
                                      <p:cBhvr>
                                        <p:cTn id="138" dur="500" fill="hold"/>
                                        <p:tgtEl>
                                          <p:spTgt spid="18"/>
                                        </p:tgtEl>
                                        <p:attrNameLst>
                                          <p:attrName>ppt_w</p:attrName>
                                        </p:attrNameLst>
                                      </p:cBhvr>
                                      <p:tavLst>
                                        <p:tav tm="0">
                                          <p:val>
                                            <p:strVal val="4*#ppt_w"/>
                                          </p:val>
                                        </p:tav>
                                        <p:tav tm="100000">
                                          <p:val>
                                            <p:strVal val="#ppt_w"/>
                                          </p:val>
                                        </p:tav>
                                      </p:tavLst>
                                    </p:anim>
                                    <p:anim calcmode="lin" valueType="num">
                                      <p:cBhvr>
                                        <p:cTn id="139" dur="500" fill="hold"/>
                                        <p:tgtEl>
                                          <p:spTgt spid="18"/>
                                        </p:tgtEl>
                                        <p:attrNameLst>
                                          <p:attrName>ppt_h</p:attrName>
                                        </p:attrNameLst>
                                      </p:cBhvr>
                                      <p:tavLst>
                                        <p:tav tm="0">
                                          <p:val>
                                            <p:strVal val="4*#ppt_h"/>
                                          </p:val>
                                        </p:tav>
                                        <p:tav tm="100000">
                                          <p:val>
                                            <p:strVal val="#ppt_h"/>
                                          </p:val>
                                        </p:tav>
                                      </p:tavLst>
                                    </p:anim>
                                  </p:childTnLst>
                                </p:cTn>
                              </p:par>
                              <p:par>
                                <p:cTn id="140" presetID="23" presetClass="entr" presetSubtype="32" fill="hold" nodeType="withEffect">
                                  <p:stCondLst>
                                    <p:cond delay="200"/>
                                  </p:stCondLst>
                                  <p:childTnLst>
                                    <p:set>
                                      <p:cBhvr>
                                        <p:cTn id="141" dur="1" fill="hold">
                                          <p:stCondLst>
                                            <p:cond delay="0"/>
                                          </p:stCondLst>
                                        </p:cTn>
                                        <p:tgtEl>
                                          <p:spTgt spid="19"/>
                                        </p:tgtEl>
                                        <p:attrNameLst>
                                          <p:attrName>style.visibility</p:attrName>
                                        </p:attrNameLst>
                                      </p:cBhvr>
                                      <p:to>
                                        <p:strVal val="visible"/>
                                      </p:to>
                                    </p:set>
                                    <p:anim calcmode="lin" valueType="num">
                                      <p:cBhvr>
                                        <p:cTn id="142" dur="500" fill="hold"/>
                                        <p:tgtEl>
                                          <p:spTgt spid="19"/>
                                        </p:tgtEl>
                                        <p:attrNameLst>
                                          <p:attrName>ppt_w</p:attrName>
                                        </p:attrNameLst>
                                      </p:cBhvr>
                                      <p:tavLst>
                                        <p:tav tm="0">
                                          <p:val>
                                            <p:strVal val="4*#ppt_w"/>
                                          </p:val>
                                        </p:tav>
                                        <p:tav tm="100000">
                                          <p:val>
                                            <p:strVal val="#ppt_w"/>
                                          </p:val>
                                        </p:tav>
                                      </p:tavLst>
                                    </p:anim>
                                    <p:anim calcmode="lin" valueType="num">
                                      <p:cBhvr>
                                        <p:cTn id="143" dur="500" fill="hold"/>
                                        <p:tgtEl>
                                          <p:spTgt spid="19"/>
                                        </p:tgtEl>
                                        <p:attrNameLst>
                                          <p:attrName>ppt_h</p:attrName>
                                        </p:attrNameLst>
                                      </p:cBhvr>
                                      <p:tavLst>
                                        <p:tav tm="0">
                                          <p:val>
                                            <p:strVal val="4*#ppt_h"/>
                                          </p:val>
                                        </p:tav>
                                        <p:tav tm="100000">
                                          <p:val>
                                            <p:strVal val="#ppt_h"/>
                                          </p:val>
                                        </p:tav>
                                      </p:tavLst>
                                    </p:anim>
                                  </p:childTnLst>
                                </p:cTn>
                              </p:par>
                              <p:par>
                                <p:cTn id="144" presetID="23" presetClass="entr" presetSubtype="32" fill="hold" nodeType="withEffect">
                                  <p:stCondLst>
                                    <p:cond delay="200"/>
                                  </p:stCondLst>
                                  <p:childTnLst>
                                    <p:set>
                                      <p:cBhvr>
                                        <p:cTn id="145" dur="1" fill="hold">
                                          <p:stCondLst>
                                            <p:cond delay="0"/>
                                          </p:stCondLst>
                                        </p:cTn>
                                        <p:tgtEl>
                                          <p:spTgt spid="20"/>
                                        </p:tgtEl>
                                        <p:attrNameLst>
                                          <p:attrName>style.visibility</p:attrName>
                                        </p:attrNameLst>
                                      </p:cBhvr>
                                      <p:to>
                                        <p:strVal val="visible"/>
                                      </p:to>
                                    </p:set>
                                    <p:anim calcmode="lin" valueType="num">
                                      <p:cBhvr>
                                        <p:cTn id="146" dur="500" fill="hold"/>
                                        <p:tgtEl>
                                          <p:spTgt spid="20"/>
                                        </p:tgtEl>
                                        <p:attrNameLst>
                                          <p:attrName>ppt_w</p:attrName>
                                        </p:attrNameLst>
                                      </p:cBhvr>
                                      <p:tavLst>
                                        <p:tav tm="0">
                                          <p:val>
                                            <p:strVal val="4*#ppt_w"/>
                                          </p:val>
                                        </p:tav>
                                        <p:tav tm="100000">
                                          <p:val>
                                            <p:strVal val="#ppt_w"/>
                                          </p:val>
                                        </p:tav>
                                      </p:tavLst>
                                    </p:anim>
                                    <p:anim calcmode="lin" valueType="num">
                                      <p:cBhvr>
                                        <p:cTn id="147" dur="500" fill="hold"/>
                                        <p:tgtEl>
                                          <p:spTgt spid="20"/>
                                        </p:tgtEl>
                                        <p:attrNameLst>
                                          <p:attrName>ppt_h</p:attrName>
                                        </p:attrNameLst>
                                      </p:cBhvr>
                                      <p:tavLst>
                                        <p:tav tm="0">
                                          <p:val>
                                            <p:strVal val="4*#ppt_h"/>
                                          </p:val>
                                        </p:tav>
                                        <p:tav tm="100000">
                                          <p:val>
                                            <p:strVal val="#ppt_h"/>
                                          </p:val>
                                        </p:tav>
                                      </p:tavLst>
                                    </p:anim>
                                  </p:childTnLst>
                                </p:cTn>
                              </p:par>
                            </p:childTnLst>
                          </p:cTn>
                        </p:par>
                        <p:par>
                          <p:cTn id="148" fill="hold">
                            <p:stCondLst>
                              <p:cond delay="2500"/>
                            </p:stCondLst>
                            <p:childTnLst>
                              <p:par>
                                <p:cTn id="149" presetID="22" presetClass="entr" presetSubtype="8" fill="hold" grpId="0" nodeType="afterEffect">
                                  <p:stCondLst>
                                    <p:cond delay="0"/>
                                  </p:stCondLst>
                                  <p:childTnLst>
                                    <p:set>
                                      <p:cBhvr>
                                        <p:cTn id="150" dur="1" fill="hold">
                                          <p:stCondLst>
                                            <p:cond delay="0"/>
                                          </p:stCondLst>
                                        </p:cTn>
                                        <p:tgtEl>
                                          <p:spTgt spid="187"/>
                                        </p:tgtEl>
                                        <p:attrNameLst>
                                          <p:attrName>style.visibility</p:attrName>
                                        </p:attrNameLst>
                                      </p:cBhvr>
                                      <p:to>
                                        <p:strVal val="visible"/>
                                      </p:to>
                                    </p:set>
                                    <p:animEffect transition="in" filter="wipe(left)">
                                      <p:cBhvr>
                                        <p:cTn id="151" dur="5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4" grpId="0"/>
      <p:bldP spid="187" grpId="0"/>
      <p:bldP spid="7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4463974" y="1908582"/>
            <a:ext cx="643723" cy="446394"/>
            <a:chOff x="4500760" y="2808312"/>
            <a:chExt cx="714375" cy="495300"/>
          </a:xfrm>
          <a:effectLst>
            <a:outerShdw blurRad="393700" dist="228600" dir="5400000" sx="90000" sy="-19000" rotWithShape="0">
              <a:prstClr val="black">
                <a:alpha val="59000"/>
              </a:prstClr>
            </a:outerShdw>
          </a:effectLst>
        </p:grpSpPr>
        <p:sp>
          <p:nvSpPr>
            <p:cNvPr id="4" name="Freeform 10"/>
            <p:cNvSpPr/>
            <p:nvPr/>
          </p:nvSpPr>
          <p:spPr bwMode="auto">
            <a:xfrm flipH="1">
              <a:off x="4500760" y="2813074"/>
              <a:ext cx="712788" cy="490538"/>
            </a:xfrm>
            <a:custGeom>
              <a:avLst/>
              <a:gdLst>
                <a:gd name="T0" fmla="*/ 165 w 481"/>
                <a:gd name="T1" fmla="*/ 277 h 330"/>
                <a:gd name="T2" fmla="*/ 181 w 481"/>
                <a:gd name="T3" fmla="*/ 315 h 330"/>
                <a:gd name="T4" fmla="*/ 198 w 481"/>
                <a:gd name="T5" fmla="*/ 324 h 330"/>
                <a:gd name="T6" fmla="*/ 211 w 481"/>
                <a:gd name="T7" fmla="*/ 327 h 330"/>
                <a:gd name="T8" fmla="*/ 229 w 481"/>
                <a:gd name="T9" fmla="*/ 329 h 330"/>
                <a:gd name="T10" fmla="*/ 250 w 481"/>
                <a:gd name="T11" fmla="*/ 330 h 330"/>
                <a:gd name="T12" fmla="*/ 264 w 481"/>
                <a:gd name="T13" fmla="*/ 330 h 330"/>
                <a:gd name="T14" fmla="*/ 279 w 481"/>
                <a:gd name="T15" fmla="*/ 329 h 330"/>
                <a:gd name="T16" fmla="*/ 295 w 481"/>
                <a:gd name="T17" fmla="*/ 325 h 330"/>
                <a:gd name="T18" fmla="*/ 312 w 481"/>
                <a:gd name="T19" fmla="*/ 319 h 330"/>
                <a:gd name="T20" fmla="*/ 319 w 481"/>
                <a:gd name="T21" fmla="*/ 315 h 330"/>
                <a:gd name="T22" fmla="*/ 322 w 481"/>
                <a:gd name="T23" fmla="*/ 311 h 330"/>
                <a:gd name="T24" fmla="*/ 331 w 481"/>
                <a:gd name="T25" fmla="*/ 275 h 330"/>
                <a:gd name="T26" fmla="*/ 422 w 481"/>
                <a:gd name="T27" fmla="*/ 276 h 330"/>
                <a:gd name="T28" fmla="*/ 454 w 481"/>
                <a:gd name="T29" fmla="*/ 276 h 330"/>
                <a:gd name="T30" fmla="*/ 456 w 481"/>
                <a:gd name="T31" fmla="*/ 277 h 330"/>
                <a:gd name="T32" fmla="*/ 458 w 481"/>
                <a:gd name="T33" fmla="*/ 277 h 330"/>
                <a:gd name="T34" fmla="*/ 461 w 481"/>
                <a:gd name="T35" fmla="*/ 276 h 330"/>
                <a:gd name="T36" fmla="*/ 468 w 481"/>
                <a:gd name="T37" fmla="*/ 275 h 330"/>
                <a:gd name="T38" fmla="*/ 472 w 481"/>
                <a:gd name="T39" fmla="*/ 272 h 330"/>
                <a:gd name="T40" fmla="*/ 474 w 481"/>
                <a:gd name="T41" fmla="*/ 268 h 330"/>
                <a:gd name="T42" fmla="*/ 476 w 481"/>
                <a:gd name="T43" fmla="*/ 256 h 330"/>
                <a:gd name="T44" fmla="*/ 478 w 481"/>
                <a:gd name="T45" fmla="*/ 216 h 330"/>
                <a:gd name="T46" fmla="*/ 481 w 481"/>
                <a:gd name="T47" fmla="*/ 90 h 330"/>
                <a:gd name="T48" fmla="*/ 474 w 481"/>
                <a:gd name="T49" fmla="*/ 143 h 330"/>
                <a:gd name="T50" fmla="*/ 461 w 481"/>
                <a:gd name="T51" fmla="*/ 46 h 330"/>
                <a:gd name="T52" fmla="*/ 438 w 481"/>
                <a:gd name="T53" fmla="*/ 52 h 330"/>
                <a:gd name="T54" fmla="*/ 408 w 481"/>
                <a:gd name="T55" fmla="*/ 52 h 330"/>
                <a:gd name="T56" fmla="*/ 394 w 481"/>
                <a:gd name="T57" fmla="*/ 51 h 330"/>
                <a:gd name="T58" fmla="*/ 383 w 481"/>
                <a:gd name="T59" fmla="*/ 51 h 330"/>
                <a:gd name="T60" fmla="*/ 372 w 481"/>
                <a:gd name="T61" fmla="*/ 52 h 330"/>
                <a:gd name="T62" fmla="*/ 352 w 481"/>
                <a:gd name="T63" fmla="*/ 56 h 330"/>
                <a:gd name="T64" fmla="*/ 347 w 481"/>
                <a:gd name="T65" fmla="*/ 58 h 330"/>
                <a:gd name="T66" fmla="*/ 343 w 481"/>
                <a:gd name="T67" fmla="*/ 60 h 330"/>
                <a:gd name="T68" fmla="*/ 341 w 481"/>
                <a:gd name="T69" fmla="*/ 64 h 330"/>
                <a:gd name="T70" fmla="*/ 332 w 481"/>
                <a:gd name="T71" fmla="*/ 145 h 330"/>
                <a:gd name="T72" fmla="*/ 318 w 481"/>
                <a:gd name="T73" fmla="*/ 146 h 330"/>
                <a:gd name="T74" fmla="*/ 308 w 481"/>
                <a:gd name="T75" fmla="*/ 147 h 330"/>
                <a:gd name="T76" fmla="*/ 304 w 481"/>
                <a:gd name="T77" fmla="*/ 149 h 330"/>
                <a:gd name="T78" fmla="*/ 302 w 481"/>
                <a:gd name="T79" fmla="*/ 150 h 330"/>
                <a:gd name="T80" fmla="*/ 301 w 481"/>
                <a:gd name="T81" fmla="*/ 152 h 330"/>
                <a:gd name="T82" fmla="*/ 270 w 481"/>
                <a:gd name="T83" fmla="*/ 195 h 330"/>
                <a:gd name="T84" fmla="*/ 197 w 481"/>
                <a:gd name="T85" fmla="*/ 190 h 330"/>
                <a:gd name="T86" fmla="*/ 183 w 481"/>
                <a:gd name="T87" fmla="*/ 149 h 330"/>
                <a:gd name="T88" fmla="*/ 179 w 481"/>
                <a:gd name="T89" fmla="*/ 148 h 330"/>
                <a:gd name="T90" fmla="*/ 170 w 481"/>
                <a:gd name="T91" fmla="*/ 147 h 330"/>
                <a:gd name="T92" fmla="*/ 152 w 481"/>
                <a:gd name="T93" fmla="*/ 146 h 330"/>
                <a:gd name="T94" fmla="*/ 126 w 481"/>
                <a:gd name="T95" fmla="*/ 78 h 330"/>
                <a:gd name="T96" fmla="*/ 106 w 481"/>
                <a:gd name="T97" fmla="*/ 64 h 330"/>
                <a:gd name="T98" fmla="*/ 99 w 481"/>
                <a:gd name="T99" fmla="*/ 63 h 330"/>
                <a:gd name="T100" fmla="*/ 90 w 481"/>
                <a:gd name="T101" fmla="*/ 63 h 330"/>
                <a:gd name="T102" fmla="*/ 77 w 481"/>
                <a:gd name="T103" fmla="*/ 63 h 330"/>
                <a:gd name="T104" fmla="*/ 56 w 481"/>
                <a:gd name="T105" fmla="*/ 63 h 330"/>
                <a:gd name="T106" fmla="*/ 21 w 481"/>
                <a:gd name="T107" fmla="*/ 65 h 330"/>
                <a:gd name="T108" fmla="*/ 2 w 481"/>
                <a:gd name="T109" fmla="*/ 178 h 330"/>
                <a:gd name="T110" fmla="*/ 26 w 481"/>
                <a:gd name="T111" fmla="*/ 274 h 330"/>
                <a:gd name="T112" fmla="*/ 31 w 481"/>
                <a:gd name="T113" fmla="*/ 276 h 330"/>
                <a:gd name="T114" fmla="*/ 35 w 481"/>
                <a:gd name="T115" fmla="*/ 277 h 330"/>
                <a:gd name="T116" fmla="*/ 41 w 481"/>
                <a:gd name="T117" fmla="*/ 278 h 330"/>
                <a:gd name="T118" fmla="*/ 52 w 481"/>
                <a:gd name="T119" fmla="*/ 278 h 330"/>
                <a:gd name="T120" fmla="*/ 78 w 481"/>
                <a:gd name="T121" fmla="*/ 277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1" h="330">
                  <a:moveTo>
                    <a:pt x="78" y="277"/>
                  </a:moveTo>
                  <a:cubicBezTo>
                    <a:pt x="81" y="277"/>
                    <a:pt x="84" y="277"/>
                    <a:pt x="87" y="277"/>
                  </a:cubicBezTo>
                  <a:cubicBezTo>
                    <a:pt x="93" y="277"/>
                    <a:pt x="99" y="277"/>
                    <a:pt x="106" y="277"/>
                  </a:cubicBezTo>
                  <a:cubicBezTo>
                    <a:pt x="107" y="277"/>
                    <a:pt x="107" y="277"/>
                    <a:pt x="107" y="277"/>
                  </a:cubicBezTo>
                  <a:cubicBezTo>
                    <a:pt x="113" y="276"/>
                    <a:pt x="120" y="276"/>
                    <a:pt x="127" y="276"/>
                  </a:cubicBezTo>
                  <a:cubicBezTo>
                    <a:pt x="130" y="276"/>
                    <a:pt x="134" y="276"/>
                    <a:pt x="137" y="276"/>
                  </a:cubicBezTo>
                  <a:cubicBezTo>
                    <a:pt x="138" y="276"/>
                    <a:pt x="138" y="276"/>
                    <a:pt x="138" y="276"/>
                  </a:cubicBezTo>
                  <a:cubicBezTo>
                    <a:pt x="141" y="276"/>
                    <a:pt x="144" y="276"/>
                    <a:pt x="147" y="276"/>
                  </a:cubicBezTo>
                  <a:cubicBezTo>
                    <a:pt x="148" y="276"/>
                    <a:pt x="148" y="276"/>
                    <a:pt x="148" y="276"/>
                  </a:cubicBezTo>
                  <a:cubicBezTo>
                    <a:pt x="149" y="276"/>
                    <a:pt x="151" y="276"/>
                    <a:pt x="152" y="276"/>
                  </a:cubicBezTo>
                  <a:cubicBezTo>
                    <a:pt x="153" y="276"/>
                    <a:pt x="153" y="276"/>
                    <a:pt x="153" y="276"/>
                  </a:cubicBezTo>
                  <a:cubicBezTo>
                    <a:pt x="154" y="276"/>
                    <a:pt x="155" y="276"/>
                    <a:pt x="157" y="276"/>
                  </a:cubicBezTo>
                  <a:cubicBezTo>
                    <a:pt x="157" y="276"/>
                    <a:pt x="157" y="276"/>
                    <a:pt x="157" y="276"/>
                  </a:cubicBezTo>
                  <a:cubicBezTo>
                    <a:pt x="159" y="276"/>
                    <a:pt x="160" y="276"/>
                    <a:pt x="161" y="276"/>
                  </a:cubicBezTo>
                  <a:cubicBezTo>
                    <a:pt x="161" y="276"/>
                    <a:pt x="161" y="276"/>
                    <a:pt x="161" y="276"/>
                  </a:cubicBezTo>
                  <a:cubicBezTo>
                    <a:pt x="163" y="277"/>
                    <a:pt x="164" y="277"/>
                    <a:pt x="165" y="277"/>
                  </a:cubicBezTo>
                  <a:cubicBezTo>
                    <a:pt x="166" y="277"/>
                    <a:pt x="166" y="277"/>
                    <a:pt x="166" y="277"/>
                  </a:cubicBezTo>
                  <a:cubicBezTo>
                    <a:pt x="167" y="277"/>
                    <a:pt x="168" y="277"/>
                    <a:pt x="169" y="277"/>
                  </a:cubicBezTo>
                  <a:cubicBezTo>
                    <a:pt x="169" y="277"/>
                    <a:pt x="169" y="277"/>
                    <a:pt x="169" y="277"/>
                  </a:cubicBezTo>
                  <a:cubicBezTo>
                    <a:pt x="171" y="277"/>
                    <a:pt x="172" y="277"/>
                    <a:pt x="173" y="277"/>
                  </a:cubicBezTo>
                  <a:cubicBezTo>
                    <a:pt x="173" y="277"/>
                    <a:pt x="173" y="277"/>
                    <a:pt x="173" y="277"/>
                  </a:cubicBezTo>
                  <a:cubicBezTo>
                    <a:pt x="173" y="277"/>
                    <a:pt x="173" y="277"/>
                    <a:pt x="173" y="277"/>
                  </a:cubicBezTo>
                  <a:cubicBezTo>
                    <a:pt x="175" y="277"/>
                    <a:pt x="176" y="278"/>
                    <a:pt x="177" y="278"/>
                  </a:cubicBezTo>
                  <a:cubicBezTo>
                    <a:pt x="177" y="287"/>
                    <a:pt x="177" y="297"/>
                    <a:pt x="177" y="307"/>
                  </a:cubicBezTo>
                  <a:cubicBezTo>
                    <a:pt x="177" y="307"/>
                    <a:pt x="177" y="308"/>
                    <a:pt x="177" y="309"/>
                  </a:cubicBezTo>
                  <a:cubicBezTo>
                    <a:pt x="178" y="310"/>
                    <a:pt x="178" y="310"/>
                    <a:pt x="178" y="310"/>
                  </a:cubicBezTo>
                  <a:cubicBezTo>
                    <a:pt x="178" y="310"/>
                    <a:pt x="178" y="311"/>
                    <a:pt x="178" y="311"/>
                  </a:cubicBezTo>
                  <a:cubicBezTo>
                    <a:pt x="178" y="311"/>
                    <a:pt x="178" y="311"/>
                    <a:pt x="178" y="311"/>
                  </a:cubicBezTo>
                  <a:cubicBezTo>
                    <a:pt x="178" y="312"/>
                    <a:pt x="178" y="312"/>
                    <a:pt x="178" y="312"/>
                  </a:cubicBezTo>
                  <a:cubicBezTo>
                    <a:pt x="179" y="312"/>
                    <a:pt x="179" y="312"/>
                    <a:pt x="179" y="312"/>
                  </a:cubicBezTo>
                  <a:cubicBezTo>
                    <a:pt x="179" y="313"/>
                    <a:pt x="179" y="313"/>
                    <a:pt x="180" y="314"/>
                  </a:cubicBezTo>
                  <a:cubicBezTo>
                    <a:pt x="181" y="315"/>
                    <a:pt x="181" y="315"/>
                    <a:pt x="181" y="315"/>
                  </a:cubicBezTo>
                  <a:cubicBezTo>
                    <a:pt x="181" y="316"/>
                    <a:pt x="181" y="316"/>
                    <a:pt x="181" y="316"/>
                  </a:cubicBezTo>
                  <a:cubicBezTo>
                    <a:pt x="182" y="316"/>
                    <a:pt x="182" y="316"/>
                    <a:pt x="182" y="316"/>
                  </a:cubicBezTo>
                  <a:cubicBezTo>
                    <a:pt x="182" y="317"/>
                    <a:pt x="182" y="317"/>
                    <a:pt x="182" y="317"/>
                  </a:cubicBezTo>
                  <a:cubicBezTo>
                    <a:pt x="183" y="317"/>
                    <a:pt x="183" y="317"/>
                    <a:pt x="183" y="317"/>
                  </a:cubicBezTo>
                  <a:cubicBezTo>
                    <a:pt x="184" y="318"/>
                    <a:pt x="184" y="318"/>
                    <a:pt x="185" y="318"/>
                  </a:cubicBezTo>
                  <a:cubicBezTo>
                    <a:pt x="185" y="319"/>
                    <a:pt x="186" y="319"/>
                    <a:pt x="186" y="319"/>
                  </a:cubicBezTo>
                  <a:cubicBezTo>
                    <a:pt x="187" y="320"/>
                    <a:pt x="187" y="320"/>
                    <a:pt x="187" y="320"/>
                  </a:cubicBezTo>
                  <a:cubicBezTo>
                    <a:pt x="187" y="320"/>
                    <a:pt x="188" y="320"/>
                    <a:pt x="188" y="321"/>
                  </a:cubicBezTo>
                  <a:cubicBezTo>
                    <a:pt x="189" y="321"/>
                    <a:pt x="189" y="321"/>
                    <a:pt x="189" y="321"/>
                  </a:cubicBezTo>
                  <a:cubicBezTo>
                    <a:pt x="190" y="322"/>
                    <a:pt x="190" y="322"/>
                    <a:pt x="190" y="322"/>
                  </a:cubicBezTo>
                  <a:cubicBezTo>
                    <a:pt x="191" y="322"/>
                    <a:pt x="191" y="322"/>
                    <a:pt x="191" y="322"/>
                  </a:cubicBezTo>
                  <a:cubicBezTo>
                    <a:pt x="192" y="322"/>
                    <a:pt x="194" y="323"/>
                    <a:pt x="195" y="323"/>
                  </a:cubicBezTo>
                  <a:cubicBezTo>
                    <a:pt x="195" y="323"/>
                    <a:pt x="195" y="323"/>
                    <a:pt x="195" y="323"/>
                  </a:cubicBezTo>
                  <a:cubicBezTo>
                    <a:pt x="196" y="324"/>
                    <a:pt x="196" y="324"/>
                    <a:pt x="196" y="324"/>
                  </a:cubicBezTo>
                  <a:cubicBezTo>
                    <a:pt x="197" y="324"/>
                    <a:pt x="197" y="324"/>
                    <a:pt x="197" y="324"/>
                  </a:cubicBezTo>
                  <a:cubicBezTo>
                    <a:pt x="198" y="324"/>
                    <a:pt x="198" y="324"/>
                    <a:pt x="198" y="324"/>
                  </a:cubicBezTo>
                  <a:cubicBezTo>
                    <a:pt x="199" y="324"/>
                    <a:pt x="199" y="324"/>
                    <a:pt x="199" y="324"/>
                  </a:cubicBezTo>
                  <a:cubicBezTo>
                    <a:pt x="199" y="324"/>
                    <a:pt x="199" y="324"/>
                    <a:pt x="199" y="324"/>
                  </a:cubicBezTo>
                  <a:cubicBezTo>
                    <a:pt x="199" y="324"/>
                    <a:pt x="199" y="324"/>
                    <a:pt x="199" y="324"/>
                  </a:cubicBezTo>
                  <a:cubicBezTo>
                    <a:pt x="200" y="325"/>
                    <a:pt x="200" y="325"/>
                    <a:pt x="200" y="325"/>
                  </a:cubicBezTo>
                  <a:cubicBezTo>
                    <a:pt x="200" y="325"/>
                    <a:pt x="200" y="325"/>
                    <a:pt x="200" y="325"/>
                  </a:cubicBezTo>
                  <a:cubicBezTo>
                    <a:pt x="201" y="325"/>
                    <a:pt x="201" y="325"/>
                    <a:pt x="201" y="325"/>
                  </a:cubicBezTo>
                  <a:cubicBezTo>
                    <a:pt x="202" y="325"/>
                    <a:pt x="202" y="325"/>
                    <a:pt x="202" y="325"/>
                  </a:cubicBezTo>
                  <a:cubicBezTo>
                    <a:pt x="203" y="325"/>
                    <a:pt x="203" y="325"/>
                    <a:pt x="203" y="325"/>
                  </a:cubicBezTo>
                  <a:cubicBezTo>
                    <a:pt x="203" y="325"/>
                    <a:pt x="203" y="325"/>
                    <a:pt x="203" y="325"/>
                  </a:cubicBezTo>
                  <a:cubicBezTo>
                    <a:pt x="204" y="325"/>
                    <a:pt x="204" y="326"/>
                    <a:pt x="205" y="326"/>
                  </a:cubicBezTo>
                  <a:cubicBezTo>
                    <a:pt x="205" y="326"/>
                    <a:pt x="206" y="326"/>
                    <a:pt x="206" y="326"/>
                  </a:cubicBezTo>
                  <a:cubicBezTo>
                    <a:pt x="206" y="326"/>
                    <a:pt x="206" y="326"/>
                    <a:pt x="206" y="326"/>
                  </a:cubicBezTo>
                  <a:cubicBezTo>
                    <a:pt x="206" y="326"/>
                    <a:pt x="206" y="326"/>
                    <a:pt x="206" y="326"/>
                  </a:cubicBezTo>
                  <a:cubicBezTo>
                    <a:pt x="207" y="326"/>
                    <a:pt x="207" y="326"/>
                    <a:pt x="208" y="326"/>
                  </a:cubicBezTo>
                  <a:cubicBezTo>
                    <a:pt x="208" y="326"/>
                    <a:pt x="209" y="326"/>
                    <a:pt x="209" y="326"/>
                  </a:cubicBezTo>
                  <a:cubicBezTo>
                    <a:pt x="210" y="327"/>
                    <a:pt x="210" y="327"/>
                    <a:pt x="211" y="327"/>
                  </a:cubicBezTo>
                  <a:cubicBezTo>
                    <a:pt x="212" y="327"/>
                    <a:pt x="212" y="327"/>
                    <a:pt x="213" y="327"/>
                  </a:cubicBezTo>
                  <a:cubicBezTo>
                    <a:pt x="213" y="327"/>
                    <a:pt x="214" y="327"/>
                    <a:pt x="214" y="327"/>
                  </a:cubicBezTo>
                  <a:cubicBezTo>
                    <a:pt x="215" y="327"/>
                    <a:pt x="215" y="327"/>
                    <a:pt x="216" y="327"/>
                  </a:cubicBezTo>
                  <a:cubicBezTo>
                    <a:pt x="216" y="327"/>
                    <a:pt x="217" y="328"/>
                    <a:pt x="217" y="328"/>
                  </a:cubicBezTo>
                  <a:cubicBezTo>
                    <a:pt x="218" y="328"/>
                    <a:pt x="219" y="328"/>
                    <a:pt x="219" y="328"/>
                  </a:cubicBezTo>
                  <a:cubicBezTo>
                    <a:pt x="219" y="328"/>
                    <a:pt x="219" y="328"/>
                    <a:pt x="219" y="328"/>
                  </a:cubicBezTo>
                  <a:cubicBezTo>
                    <a:pt x="220" y="328"/>
                    <a:pt x="220" y="328"/>
                    <a:pt x="220" y="328"/>
                  </a:cubicBezTo>
                  <a:cubicBezTo>
                    <a:pt x="220" y="328"/>
                    <a:pt x="220" y="328"/>
                    <a:pt x="221" y="328"/>
                  </a:cubicBezTo>
                  <a:cubicBezTo>
                    <a:pt x="221" y="328"/>
                    <a:pt x="222" y="328"/>
                    <a:pt x="222" y="328"/>
                  </a:cubicBezTo>
                  <a:cubicBezTo>
                    <a:pt x="223" y="328"/>
                    <a:pt x="224" y="328"/>
                    <a:pt x="224" y="328"/>
                  </a:cubicBezTo>
                  <a:cubicBezTo>
                    <a:pt x="225" y="328"/>
                    <a:pt x="225" y="329"/>
                    <a:pt x="226" y="329"/>
                  </a:cubicBezTo>
                  <a:cubicBezTo>
                    <a:pt x="227" y="329"/>
                    <a:pt x="227" y="329"/>
                    <a:pt x="227" y="329"/>
                  </a:cubicBezTo>
                  <a:cubicBezTo>
                    <a:pt x="227" y="329"/>
                    <a:pt x="227" y="329"/>
                    <a:pt x="227" y="329"/>
                  </a:cubicBezTo>
                  <a:cubicBezTo>
                    <a:pt x="227" y="329"/>
                    <a:pt x="227" y="329"/>
                    <a:pt x="227" y="329"/>
                  </a:cubicBezTo>
                  <a:cubicBezTo>
                    <a:pt x="228" y="329"/>
                    <a:pt x="228" y="329"/>
                    <a:pt x="228" y="329"/>
                  </a:cubicBezTo>
                  <a:cubicBezTo>
                    <a:pt x="228" y="329"/>
                    <a:pt x="229" y="329"/>
                    <a:pt x="229" y="329"/>
                  </a:cubicBezTo>
                  <a:cubicBezTo>
                    <a:pt x="230" y="329"/>
                    <a:pt x="230" y="329"/>
                    <a:pt x="231" y="329"/>
                  </a:cubicBezTo>
                  <a:cubicBezTo>
                    <a:pt x="231" y="329"/>
                    <a:pt x="232" y="329"/>
                    <a:pt x="233" y="329"/>
                  </a:cubicBezTo>
                  <a:cubicBezTo>
                    <a:pt x="233" y="329"/>
                    <a:pt x="234" y="329"/>
                    <a:pt x="234" y="329"/>
                  </a:cubicBezTo>
                  <a:cubicBezTo>
                    <a:pt x="235" y="329"/>
                    <a:pt x="235" y="329"/>
                    <a:pt x="236" y="329"/>
                  </a:cubicBezTo>
                  <a:cubicBezTo>
                    <a:pt x="236" y="329"/>
                    <a:pt x="237" y="329"/>
                    <a:pt x="238" y="330"/>
                  </a:cubicBezTo>
                  <a:cubicBezTo>
                    <a:pt x="238" y="330"/>
                    <a:pt x="239" y="330"/>
                    <a:pt x="239" y="330"/>
                  </a:cubicBezTo>
                  <a:cubicBezTo>
                    <a:pt x="240" y="330"/>
                    <a:pt x="240" y="330"/>
                    <a:pt x="241" y="330"/>
                  </a:cubicBezTo>
                  <a:cubicBezTo>
                    <a:pt x="241" y="330"/>
                    <a:pt x="242" y="330"/>
                    <a:pt x="242" y="330"/>
                  </a:cubicBezTo>
                  <a:cubicBezTo>
                    <a:pt x="242" y="330"/>
                    <a:pt x="242" y="330"/>
                    <a:pt x="242" y="330"/>
                  </a:cubicBezTo>
                  <a:cubicBezTo>
                    <a:pt x="242" y="330"/>
                    <a:pt x="242" y="330"/>
                    <a:pt x="242" y="330"/>
                  </a:cubicBezTo>
                  <a:cubicBezTo>
                    <a:pt x="242" y="330"/>
                    <a:pt x="242" y="330"/>
                    <a:pt x="242" y="330"/>
                  </a:cubicBezTo>
                  <a:cubicBezTo>
                    <a:pt x="243" y="330"/>
                    <a:pt x="243" y="330"/>
                    <a:pt x="244" y="330"/>
                  </a:cubicBezTo>
                  <a:cubicBezTo>
                    <a:pt x="244" y="330"/>
                    <a:pt x="245" y="330"/>
                    <a:pt x="246" y="330"/>
                  </a:cubicBezTo>
                  <a:cubicBezTo>
                    <a:pt x="246" y="330"/>
                    <a:pt x="247" y="330"/>
                    <a:pt x="247" y="330"/>
                  </a:cubicBezTo>
                  <a:cubicBezTo>
                    <a:pt x="248" y="330"/>
                    <a:pt x="248" y="330"/>
                    <a:pt x="249" y="330"/>
                  </a:cubicBezTo>
                  <a:cubicBezTo>
                    <a:pt x="249" y="330"/>
                    <a:pt x="249" y="330"/>
                    <a:pt x="250" y="330"/>
                  </a:cubicBezTo>
                  <a:cubicBezTo>
                    <a:pt x="250" y="330"/>
                    <a:pt x="250" y="330"/>
                    <a:pt x="250" y="330"/>
                  </a:cubicBezTo>
                  <a:cubicBezTo>
                    <a:pt x="250" y="330"/>
                    <a:pt x="250" y="330"/>
                    <a:pt x="250" y="330"/>
                  </a:cubicBezTo>
                  <a:cubicBezTo>
                    <a:pt x="251" y="330"/>
                    <a:pt x="251" y="330"/>
                    <a:pt x="252" y="330"/>
                  </a:cubicBezTo>
                  <a:cubicBezTo>
                    <a:pt x="252" y="330"/>
                    <a:pt x="253" y="330"/>
                    <a:pt x="253" y="330"/>
                  </a:cubicBezTo>
                  <a:cubicBezTo>
                    <a:pt x="254" y="330"/>
                    <a:pt x="254" y="330"/>
                    <a:pt x="254" y="330"/>
                  </a:cubicBezTo>
                  <a:cubicBezTo>
                    <a:pt x="255" y="330"/>
                    <a:pt x="255" y="330"/>
                    <a:pt x="255" y="330"/>
                  </a:cubicBezTo>
                  <a:cubicBezTo>
                    <a:pt x="256" y="330"/>
                    <a:pt x="256" y="330"/>
                    <a:pt x="256" y="330"/>
                  </a:cubicBezTo>
                  <a:cubicBezTo>
                    <a:pt x="257" y="330"/>
                    <a:pt x="257" y="330"/>
                    <a:pt x="257" y="330"/>
                  </a:cubicBezTo>
                  <a:cubicBezTo>
                    <a:pt x="258" y="330"/>
                    <a:pt x="258" y="330"/>
                    <a:pt x="258" y="330"/>
                  </a:cubicBezTo>
                  <a:cubicBezTo>
                    <a:pt x="258" y="330"/>
                    <a:pt x="258" y="330"/>
                    <a:pt x="258" y="330"/>
                  </a:cubicBezTo>
                  <a:cubicBezTo>
                    <a:pt x="259" y="330"/>
                    <a:pt x="259" y="330"/>
                    <a:pt x="259" y="330"/>
                  </a:cubicBezTo>
                  <a:cubicBezTo>
                    <a:pt x="259" y="330"/>
                    <a:pt x="259" y="330"/>
                    <a:pt x="259" y="330"/>
                  </a:cubicBezTo>
                  <a:cubicBezTo>
                    <a:pt x="260" y="330"/>
                    <a:pt x="260" y="330"/>
                    <a:pt x="260" y="330"/>
                  </a:cubicBezTo>
                  <a:cubicBezTo>
                    <a:pt x="260" y="330"/>
                    <a:pt x="261" y="330"/>
                    <a:pt x="261" y="330"/>
                  </a:cubicBezTo>
                  <a:cubicBezTo>
                    <a:pt x="262" y="330"/>
                    <a:pt x="262" y="330"/>
                    <a:pt x="263" y="330"/>
                  </a:cubicBezTo>
                  <a:cubicBezTo>
                    <a:pt x="263" y="330"/>
                    <a:pt x="264" y="330"/>
                    <a:pt x="264" y="330"/>
                  </a:cubicBezTo>
                  <a:cubicBezTo>
                    <a:pt x="264" y="330"/>
                    <a:pt x="265" y="330"/>
                    <a:pt x="265" y="330"/>
                  </a:cubicBezTo>
                  <a:cubicBezTo>
                    <a:pt x="266" y="330"/>
                    <a:pt x="266" y="330"/>
                    <a:pt x="267" y="330"/>
                  </a:cubicBezTo>
                  <a:cubicBezTo>
                    <a:pt x="267" y="330"/>
                    <a:pt x="267" y="330"/>
                    <a:pt x="268" y="330"/>
                  </a:cubicBezTo>
                  <a:cubicBezTo>
                    <a:pt x="268" y="330"/>
                    <a:pt x="269" y="330"/>
                    <a:pt x="269" y="330"/>
                  </a:cubicBezTo>
                  <a:cubicBezTo>
                    <a:pt x="269" y="330"/>
                    <a:pt x="269" y="330"/>
                    <a:pt x="269" y="330"/>
                  </a:cubicBezTo>
                  <a:cubicBezTo>
                    <a:pt x="269" y="330"/>
                    <a:pt x="269" y="330"/>
                    <a:pt x="269" y="330"/>
                  </a:cubicBezTo>
                  <a:cubicBezTo>
                    <a:pt x="269" y="330"/>
                    <a:pt x="269" y="330"/>
                    <a:pt x="269" y="330"/>
                  </a:cubicBezTo>
                  <a:cubicBezTo>
                    <a:pt x="269" y="330"/>
                    <a:pt x="270" y="330"/>
                    <a:pt x="270" y="330"/>
                  </a:cubicBezTo>
                  <a:cubicBezTo>
                    <a:pt x="271" y="329"/>
                    <a:pt x="271" y="329"/>
                    <a:pt x="272" y="329"/>
                  </a:cubicBezTo>
                  <a:cubicBezTo>
                    <a:pt x="272" y="329"/>
                    <a:pt x="273" y="329"/>
                    <a:pt x="273" y="329"/>
                  </a:cubicBezTo>
                  <a:cubicBezTo>
                    <a:pt x="273" y="329"/>
                    <a:pt x="274" y="329"/>
                    <a:pt x="274" y="329"/>
                  </a:cubicBezTo>
                  <a:cubicBezTo>
                    <a:pt x="274" y="329"/>
                    <a:pt x="274" y="329"/>
                    <a:pt x="274" y="329"/>
                  </a:cubicBezTo>
                  <a:cubicBezTo>
                    <a:pt x="274" y="329"/>
                    <a:pt x="274" y="329"/>
                    <a:pt x="274" y="329"/>
                  </a:cubicBezTo>
                  <a:cubicBezTo>
                    <a:pt x="275" y="329"/>
                    <a:pt x="275" y="329"/>
                    <a:pt x="276" y="329"/>
                  </a:cubicBezTo>
                  <a:cubicBezTo>
                    <a:pt x="276" y="329"/>
                    <a:pt x="277" y="329"/>
                    <a:pt x="277" y="329"/>
                  </a:cubicBezTo>
                  <a:cubicBezTo>
                    <a:pt x="278" y="329"/>
                    <a:pt x="278" y="329"/>
                    <a:pt x="279" y="329"/>
                  </a:cubicBezTo>
                  <a:cubicBezTo>
                    <a:pt x="279" y="329"/>
                    <a:pt x="279" y="329"/>
                    <a:pt x="279" y="329"/>
                  </a:cubicBezTo>
                  <a:cubicBezTo>
                    <a:pt x="280" y="329"/>
                    <a:pt x="280" y="329"/>
                    <a:pt x="280" y="329"/>
                  </a:cubicBezTo>
                  <a:cubicBezTo>
                    <a:pt x="280" y="329"/>
                    <a:pt x="280" y="329"/>
                    <a:pt x="280" y="329"/>
                  </a:cubicBezTo>
                  <a:cubicBezTo>
                    <a:pt x="281" y="328"/>
                    <a:pt x="281" y="328"/>
                    <a:pt x="281" y="328"/>
                  </a:cubicBezTo>
                  <a:cubicBezTo>
                    <a:pt x="281" y="328"/>
                    <a:pt x="282" y="328"/>
                    <a:pt x="282" y="328"/>
                  </a:cubicBezTo>
                  <a:cubicBezTo>
                    <a:pt x="283" y="328"/>
                    <a:pt x="283" y="328"/>
                    <a:pt x="284" y="328"/>
                  </a:cubicBezTo>
                  <a:cubicBezTo>
                    <a:pt x="284" y="328"/>
                    <a:pt x="285" y="328"/>
                    <a:pt x="285" y="328"/>
                  </a:cubicBezTo>
                  <a:cubicBezTo>
                    <a:pt x="286" y="328"/>
                    <a:pt x="286" y="328"/>
                    <a:pt x="286" y="328"/>
                  </a:cubicBezTo>
                  <a:cubicBezTo>
                    <a:pt x="287" y="327"/>
                    <a:pt x="288" y="327"/>
                    <a:pt x="289" y="327"/>
                  </a:cubicBezTo>
                  <a:cubicBezTo>
                    <a:pt x="289" y="327"/>
                    <a:pt x="289" y="327"/>
                    <a:pt x="289" y="327"/>
                  </a:cubicBezTo>
                  <a:cubicBezTo>
                    <a:pt x="289" y="327"/>
                    <a:pt x="289" y="327"/>
                    <a:pt x="289" y="327"/>
                  </a:cubicBezTo>
                  <a:cubicBezTo>
                    <a:pt x="289" y="327"/>
                    <a:pt x="289" y="327"/>
                    <a:pt x="289" y="327"/>
                  </a:cubicBezTo>
                  <a:cubicBezTo>
                    <a:pt x="290" y="327"/>
                    <a:pt x="291" y="326"/>
                    <a:pt x="292" y="326"/>
                  </a:cubicBezTo>
                  <a:cubicBezTo>
                    <a:pt x="293" y="326"/>
                    <a:pt x="293" y="326"/>
                    <a:pt x="293" y="326"/>
                  </a:cubicBezTo>
                  <a:cubicBezTo>
                    <a:pt x="293" y="326"/>
                    <a:pt x="294" y="326"/>
                    <a:pt x="294" y="326"/>
                  </a:cubicBezTo>
                  <a:cubicBezTo>
                    <a:pt x="295" y="326"/>
                    <a:pt x="295" y="325"/>
                    <a:pt x="295" y="325"/>
                  </a:cubicBezTo>
                  <a:cubicBezTo>
                    <a:pt x="296" y="325"/>
                    <a:pt x="296" y="325"/>
                    <a:pt x="296" y="325"/>
                  </a:cubicBezTo>
                  <a:cubicBezTo>
                    <a:pt x="296" y="325"/>
                    <a:pt x="296" y="325"/>
                    <a:pt x="296" y="325"/>
                  </a:cubicBezTo>
                  <a:cubicBezTo>
                    <a:pt x="297" y="325"/>
                    <a:pt x="297" y="325"/>
                    <a:pt x="297" y="325"/>
                  </a:cubicBezTo>
                  <a:cubicBezTo>
                    <a:pt x="297" y="325"/>
                    <a:pt x="297" y="325"/>
                    <a:pt x="297" y="325"/>
                  </a:cubicBezTo>
                  <a:cubicBezTo>
                    <a:pt x="299" y="324"/>
                    <a:pt x="300" y="324"/>
                    <a:pt x="301" y="323"/>
                  </a:cubicBezTo>
                  <a:cubicBezTo>
                    <a:pt x="301" y="323"/>
                    <a:pt x="302" y="323"/>
                    <a:pt x="302" y="323"/>
                  </a:cubicBezTo>
                  <a:cubicBezTo>
                    <a:pt x="303" y="322"/>
                    <a:pt x="303" y="322"/>
                    <a:pt x="303" y="322"/>
                  </a:cubicBezTo>
                  <a:cubicBezTo>
                    <a:pt x="304" y="322"/>
                    <a:pt x="304" y="322"/>
                    <a:pt x="304" y="322"/>
                  </a:cubicBezTo>
                  <a:cubicBezTo>
                    <a:pt x="305" y="322"/>
                    <a:pt x="306" y="321"/>
                    <a:pt x="306" y="321"/>
                  </a:cubicBezTo>
                  <a:cubicBezTo>
                    <a:pt x="308" y="321"/>
                    <a:pt x="308" y="321"/>
                    <a:pt x="308" y="321"/>
                  </a:cubicBezTo>
                  <a:cubicBezTo>
                    <a:pt x="308" y="321"/>
                    <a:pt x="308" y="321"/>
                    <a:pt x="308" y="321"/>
                  </a:cubicBezTo>
                  <a:cubicBezTo>
                    <a:pt x="308" y="320"/>
                    <a:pt x="308" y="320"/>
                    <a:pt x="308" y="320"/>
                  </a:cubicBezTo>
                  <a:cubicBezTo>
                    <a:pt x="309" y="320"/>
                    <a:pt x="309" y="320"/>
                    <a:pt x="309" y="320"/>
                  </a:cubicBezTo>
                  <a:cubicBezTo>
                    <a:pt x="310" y="320"/>
                    <a:pt x="310" y="320"/>
                    <a:pt x="311" y="319"/>
                  </a:cubicBezTo>
                  <a:cubicBezTo>
                    <a:pt x="311" y="319"/>
                    <a:pt x="312" y="319"/>
                    <a:pt x="312" y="319"/>
                  </a:cubicBezTo>
                  <a:cubicBezTo>
                    <a:pt x="312" y="319"/>
                    <a:pt x="312" y="319"/>
                    <a:pt x="312" y="319"/>
                  </a:cubicBezTo>
                  <a:cubicBezTo>
                    <a:pt x="312" y="319"/>
                    <a:pt x="312" y="319"/>
                    <a:pt x="312" y="319"/>
                  </a:cubicBezTo>
                  <a:cubicBezTo>
                    <a:pt x="313" y="318"/>
                    <a:pt x="313" y="318"/>
                    <a:pt x="313" y="318"/>
                  </a:cubicBezTo>
                  <a:cubicBezTo>
                    <a:pt x="314" y="318"/>
                    <a:pt x="314" y="318"/>
                    <a:pt x="315" y="317"/>
                  </a:cubicBezTo>
                  <a:cubicBezTo>
                    <a:pt x="315" y="317"/>
                    <a:pt x="315" y="317"/>
                    <a:pt x="315" y="317"/>
                  </a:cubicBezTo>
                  <a:cubicBezTo>
                    <a:pt x="316" y="317"/>
                    <a:pt x="316" y="317"/>
                    <a:pt x="316" y="317"/>
                  </a:cubicBezTo>
                  <a:cubicBezTo>
                    <a:pt x="316" y="317"/>
                    <a:pt x="316" y="317"/>
                    <a:pt x="316" y="317"/>
                  </a:cubicBezTo>
                  <a:cubicBezTo>
                    <a:pt x="316" y="317"/>
                    <a:pt x="316" y="317"/>
                    <a:pt x="316" y="317"/>
                  </a:cubicBezTo>
                  <a:cubicBezTo>
                    <a:pt x="316" y="317"/>
                    <a:pt x="316" y="317"/>
                    <a:pt x="316" y="317"/>
                  </a:cubicBezTo>
                  <a:cubicBezTo>
                    <a:pt x="317" y="316"/>
                    <a:pt x="317" y="316"/>
                    <a:pt x="317" y="316"/>
                  </a:cubicBezTo>
                  <a:cubicBezTo>
                    <a:pt x="317" y="316"/>
                    <a:pt x="317" y="316"/>
                    <a:pt x="317" y="316"/>
                  </a:cubicBezTo>
                  <a:cubicBezTo>
                    <a:pt x="318" y="316"/>
                    <a:pt x="318" y="316"/>
                    <a:pt x="318" y="316"/>
                  </a:cubicBezTo>
                  <a:cubicBezTo>
                    <a:pt x="318" y="315"/>
                    <a:pt x="318" y="315"/>
                    <a:pt x="318" y="315"/>
                  </a:cubicBezTo>
                  <a:cubicBezTo>
                    <a:pt x="318" y="315"/>
                    <a:pt x="318" y="315"/>
                    <a:pt x="318" y="315"/>
                  </a:cubicBezTo>
                  <a:cubicBezTo>
                    <a:pt x="318" y="315"/>
                    <a:pt x="318" y="315"/>
                    <a:pt x="318" y="315"/>
                  </a:cubicBezTo>
                  <a:cubicBezTo>
                    <a:pt x="318" y="315"/>
                    <a:pt x="318" y="315"/>
                    <a:pt x="318" y="315"/>
                  </a:cubicBezTo>
                  <a:cubicBezTo>
                    <a:pt x="319" y="315"/>
                    <a:pt x="319" y="315"/>
                    <a:pt x="319" y="315"/>
                  </a:cubicBezTo>
                  <a:cubicBezTo>
                    <a:pt x="319" y="314"/>
                    <a:pt x="319" y="314"/>
                    <a:pt x="319" y="314"/>
                  </a:cubicBezTo>
                  <a:cubicBezTo>
                    <a:pt x="319" y="314"/>
                    <a:pt x="319" y="314"/>
                    <a:pt x="319" y="314"/>
                  </a:cubicBezTo>
                  <a:cubicBezTo>
                    <a:pt x="320" y="314"/>
                    <a:pt x="320" y="314"/>
                    <a:pt x="320" y="314"/>
                  </a:cubicBezTo>
                  <a:cubicBezTo>
                    <a:pt x="320" y="314"/>
                    <a:pt x="320" y="314"/>
                    <a:pt x="320" y="314"/>
                  </a:cubicBezTo>
                  <a:cubicBezTo>
                    <a:pt x="320" y="313"/>
                    <a:pt x="320" y="313"/>
                    <a:pt x="320" y="313"/>
                  </a:cubicBezTo>
                  <a:cubicBezTo>
                    <a:pt x="320" y="313"/>
                    <a:pt x="320" y="313"/>
                    <a:pt x="320" y="313"/>
                  </a:cubicBezTo>
                  <a:cubicBezTo>
                    <a:pt x="321" y="313"/>
                    <a:pt x="321" y="313"/>
                    <a:pt x="321" y="313"/>
                  </a:cubicBezTo>
                  <a:cubicBezTo>
                    <a:pt x="321" y="313"/>
                    <a:pt x="321" y="313"/>
                    <a:pt x="321" y="313"/>
                  </a:cubicBezTo>
                  <a:cubicBezTo>
                    <a:pt x="321" y="313"/>
                    <a:pt x="321" y="313"/>
                    <a:pt x="321" y="313"/>
                  </a:cubicBezTo>
                  <a:cubicBezTo>
                    <a:pt x="321" y="312"/>
                    <a:pt x="321" y="312"/>
                    <a:pt x="321" y="312"/>
                  </a:cubicBezTo>
                  <a:cubicBezTo>
                    <a:pt x="321" y="312"/>
                    <a:pt x="321" y="312"/>
                    <a:pt x="321" y="312"/>
                  </a:cubicBezTo>
                  <a:cubicBezTo>
                    <a:pt x="321" y="312"/>
                    <a:pt x="321" y="312"/>
                    <a:pt x="321" y="312"/>
                  </a:cubicBezTo>
                  <a:cubicBezTo>
                    <a:pt x="321" y="312"/>
                    <a:pt x="321" y="312"/>
                    <a:pt x="321" y="312"/>
                  </a:cubicBezTo>
                  <a:cubicBezTo>
                    <a:pt x="322" y="311"/>
                    <a:pt x="322" y="311"/>
                    <a:pt x="322" y="311"/>
                  </a:cubicBezTo>
                  <a:cubicBezTo>
                    <a:pt x="322" y="311"/>
                    <a:pt x="322" y="311"/>
                    <a:pt x="322" y="311"/>
                  </a:cubicBezTo>
                  <a:cubicBezTo>
                    <a:pt x="322" y="311"/>
                    <a:pt x="322" y="311"/>
                    <a:pt x="322" y="311"/>
                  </a:cubicBezTo>
                  <a:cubicBezTo>
                    <a:pt x="322" y="311"/>
                    <a:pt x="322" y="311"/>
                    <a:pt x="322" y="311"/>
                  </a:cubicBezTo>
                  <a:cubicBezTo>
                    <a:pt x="322" y="311"/>
                    <a:pt x="322" y="311"/>
                    <a:pt x="322" y="311"/>
                  </a:cubicBezTo>
                  <a:cubicBezTo>
                    <a:pt x="322" y="311"/>
                    <a:pt x="322" y="311"/>
                    <a:pt x="322" y="311"/>
                  </a:cubicBezTo>
                  <a:cubicBezTo>
                    <a:pt x="322" y="311"/>
                    <a:pt x="322" y="311"/>
                    <a:pt x="322" y="311"/>
                  </a:cubicBezTo>
                  <a:cubicBezTo>
                    <a:pt x="322" y="310"/>
                    <a:pt x="322" y="310"/>
                    <a:pt x="322" y="310"/>
                  </a:cubicBezTo>
                  <a:cubicBezTo>
                    <a:pt x="322" y="310"/>
                    <a:pt x="322" y="310"/>
                    <a:pt x="322" y="310"/>
                  </a:cubicBezTo>
                  <a:cubicBezTo>
                    <a:pt x="322" y="310"/>
                    <a:pt x="322" y="310"/>
                    <a:pt x="322" y="310"/>
                  </a:cubicBezTo>
                  <a:cubicBezTo>
                    <a:pt x="322" y="310"/>
                    <a:pt x="322" y="310"/>
                    <a:pt x="322" y="310"/>
                  </a:cubicBezTo>
                  <a:cubicBezTo>
                    <a:pt x="322" y="310"/>
                    <a:pt x="322" y="310"/>
                    <a:pt x="322" y="310"/>
                  </a:cubicBezTo>
                  <a:cubicBezTo>
                    <a:pt x="322" y="309"/>
                    <a:pt x="322" y="309"/>
                    <a:pt x="322" y="309"/>
                  </a:cubicBezTo>
                  <a:cubicBezTo>
                    <a:pt x="322" y="309"/>
                    <a:pt x="322" y="309"/>
                    <a:pt x="322" y="309"/>
                  </a:cubicBezTo>
                  <a:cubicBezTo>
                    <a:pt x="322" y="309"/>
                    <a:pt x="322" y="309"/>
                    <a:pt x="322" y="309"/>
                  </a:cubicBezTo>
                  <a:cubicBezTo>
                    <a:pt x="322" y="298"/>
                    <a:pt x="322" y="287"/>
                    <a:pt x="323" y="276"/>
                  </a:cubicBezTo>
                  <a:cubicBezTo>
                    <a:pt x="323" y="276"/>
                    <a:pt x="323" y="276"/>
                    <a:pt x="323" y="276"/>
                  </a:cubicBezTo>
                  <a:cubicBezTo>
                    <a:pt x="324" y="276"/>
                    <a:pt x="325" y="275"/>
                    <a:pt x="326" y="275"/>
                  </a:cubicBezTo>
                  <a:cubicBezTo>
                    <a:pt x="328" y="275"/>
                    <a:pt x="329" y="275"/>
                    <a:pt x="331" y="275"/>
                  </a:cubicBezTo>
                  <a:cubicBezTo>
                    <a:pt x="332" y="275"/>
                    <a:pt x="334" y="275"/>
                    <a:pt x="336" y="275"/>
                  </a:cubicBezTo>
                  <a:cubicBezTo>
                    <a:pt x="338" y="275"/>
                    <a:pt x="340" y="275"/>
                    <a:pt x="343" y="275"/>
                  </a:cubicBezTo>
                  <a:cubicBezTo>
                    <a:pt x="343" y="275"/>
                    <a:pt x="344" y="275"/>
                    <a:pt x="345" y="275"/>
                  </a:cubicBezTo>
                  <a:cubicBezTo>
                    <a:pt x="347" y="275"/>
                    <a:pt x="349" y="275"/>
                    <a:pt x="352" y="275"/>
                  </a:cubicBezTo>
                  <a:cubicBezTo>
                    <a:pt x="352" y="275"/>
                    <a:pt x="353" y="275"/>
                    <a:pt x="353" y="275"/>
                  </a:cubicBezTo>
                  <a:cubicBezTo>
                    <a:pt x="354" y="275"/>
                    <a:pt x="355" y="275"/>
                    <a:pt x="356" y="275"/>
                  </a:cubicBezTo>
                  <a:cubicBezTo>
                    <a:pt x="359" y="275"/>
                    <a:pt x="362" y="275"/>
                    <a:pt x="365" y="275"/>
                  </a:cubicBezTo>
                  <a:cubicBezTo>
                    <a:pt x="366" y="275"/>
                    <a:pt x="367" y="275"/>
                    <a:pt x="368" y="275"/>
                  </a:cubicBezTo>
                  <a:cubicBezTo>
                    <a:pt x="371" y="275"/>
                    <a:pt x="374" y="275"/>
                    <a:pt x="377" y="275"/>
                  </a:cubicBezTo>
                  <a:cubicBezTo>
                    <a:pt x="378" y="275"/>
                    <a:pt x="380" y="275"/>
                    <a:pt x="381" y="275"/>
                  </a:cubicBezTo>
                  <a:cubicBezTo>
                    <a:pt x="384" y="275"/>
                    <a:pt x="388" y="275"/>
                    <a:pt x="392" y="275"/>
                  </a:cubicBezTo>
                  <a:cubicBezTo>
                    <a:pt x="393" y="275"/>
                    <a:pt x="394" y="275"/>
                    <a:pt x="395" y="275"/>
                  </a:cubicBezTo>
                  <a:cubicBezTo>
                    <a:pt x="398" y="275"/>
                    <a:pt x="401" y="275"/>
                    <a:pt x="403" y="276"/>
                  </a:cubicBezTo>
                  <a:cubicBezTo>
                    <a:pt x="405" y="276"/>
                    <a:pt x="407" y="276"/>
                    <a:pt x="408" y="276"/>
                  </a:cubicBezTo>
                  <a:cubicBezTo>
                    <a:pt x="409" y="276"/>
                    <a:pt x="409" y="276"/>
                    <a:pt x="410" y="276"/>
                  </a:cubicBezTo>
                  <a:cubicBezTo>
                    <a:pt x="414" y="276"/>
                    <a:pt x="418" y="276"/>
                    <a:pt x="422" y="276"/>
                  </a:cubicBezTo>
                  <a:cubicBezTo>
                    <a:pt x="422" y="276"/>
                    <a:pt x="422" y="276"/>
                    <a:pt x="422" y="276"/>
                  </a:cubicBezTo>
                  <a:cubicBezTo>
                    <a:pt x="423" y="276"/>
                    <a:pt x="424" y="276"/>
                    <a:pt x="425" y="276"/>
                  </a:cubicBezTo>
                  <a:cubicBezTo>
                    <a:pt x="426" y="276"/>
                    <a:pt x="426" y="276"/>
                    <a:pt x="426" y="276"/>
                  </a:cubicBezTo>
                  <a:cubicBezTo>
                    <a:pt x="428" y="276"/>
                    <a:pt x="430" y="276"/>
                    <a:pt x="432" y="276"/>
                  </a:cubicBezTo>
                  <a:cubicBezTo>
                    <a:pt x="432" y="276"/>
                    <a:pt x="433" y="276"/>
                    <a:pt x="433" y="276"/>
                  </a:cubicBezTo>
                  <a:cubicBezTo>
                    <a:pt x="434" y="276"/>
                    <a:pt x="434" y="276"/>
                    <a:pt x="434" y="276"/>
                  </a:cubicBezTo>
                  <a:cubicBezTo>
                    <a:pt x="439" y="276"/>
                    <a:pt x="442" y="276"/>
                    <a:pt x="446" y="276"/>
                  </a:cubicBezTo>
                  <a:cubicBezTo>
                    <a:pt x="446" y="276"/>
                    <a:pt x="446" y="276"/>
                    <a:pt x="446" y="276"/>
                  </a:cubicBezTo>
                  <a:cubicBezTo>
                    <a:pt x="447" y="276"/>
                    <a:pt x="448" y="276"/>
                    <a:pt x="449" y="276"/>
                  </a:cubicBezTo>
                  <a:cubicBezTo>
                    <a:pt x="450" y="276"/>
                    <a:pt x="450" y="276"/>
                    <a:pt x="451" y="276"/>
                  </a:cubicBezTo>
                  <a:cubicBezTo>
                    <a:pt x="452" y="276"/>
                    <a:pt x="452" y="276"/>
                    <a:pt x="452" y="276"/>
                  </a:cubicBezTo>
                  <a:cubicBezTo>
                    <a:pt x="452" y="276"/>
                    <a:pt x="453" y="276"/>
                    <a:pt x="453" y="276"/>
                  </a:cubicBezTo>
                  <a:cubicBezTo>
                    <a:pt x="453"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5" y="276"/>
                    <a:pt x="455" y="276"/>
                    <a:pt x="455" y="276"/>
                  </a:cubicBezTo>
                  <a:cubicBezTo>
                    <a:pt x="455" y="276"/>
                    <a:pt x="455" y="276"/>
                    <a:pt x="455" y="276"/>
                  </a:cubicBezTo>
                  <a:cubicBezTo>
                    <a:pt x="455" y="276"/>
                    <a:pt x="455" y="276"/>
                    <a:pt x="455" y="276"/>
                  </a:cubicBezTo>
                  <a:cubicBezTo>
                    <a:pt x="455" y="276"/>
                    <a:pt x="455" y="276"/>
                    <a:pt x="455" y="276"/>
                  </a:cubicBezTo>
                  <a:cubicBezTo>
                    <a:pt x="455" y="277"/>
                    <a:pt x="455" y="277"/>
                    <a:pt x="455" y="277"/>
                  </a:cubicBezTo>
                  <a:cubicBezTo>
                    <a:pt x="455" y="277"/>
                    <a:pt x="455" y="277"/>
                    <a:pt x="455" y="277"/>
                  </a:cubicBezTo>
                  <a:cubicBezTo>
                    <a:pt x="455" y="277"/>
                    <a:pt x="455" y="277"/>
                    <a:pt x="455" y="277"/>
                  </a:cubicBezTo>
                  <a:cubicBezTo>
                    <a:pt x="456" y="277"/>
                    <a:pt x="456" y="277"/>
                    <a:pt x="456" y="277"/>
                  </a:cubicBezTo>
                  <a:cubicBezTo>
                    <a:pt x="456" y="277"/>
                    <a:pt x="456" y="277"/>
                    <a:pt x="456" y="277"/>
                  </a:cubicBezTo>
                  <a:cubicBezTo>
                    <a:pt x="456" y="277"/>
                    <a:pt x="456" y="277"/>
                    <a:pt x="456" y="277"/>
                  </a:cubicBezTo>
                  <a:cubicBezTo>
                    <a:pt x="456" y="277"/>
                    <a:pt x="456" y="277"/>
                    <a:pt x="456" y="277"/>
                  </a:cubicBezTo>
                  <a:cubicBezTo>
                    <a:pt x="456" y="277"/>
                    <a:pt x="456" y="277"/>
                    <a:pt x="456" y="277"/>
                  </a:cubicBezTo>
                  <a:cubicBezTo>
                    <a:pt x="457" y="277"/>
                    <a:pt x="457" y="277"/>
                    <a:pt x="457" y="277"/>
                  </a:cubicBezTo>
                  <a:cubicBezTo>
                    <a:pt x="457" y="277"/>
                    <a:pt x="457" y="277"/>
                    <a:pt x="457" y="277"/>
                  </a:cubicBezTo>
                  <a:cubicBezTo>
                    <a:pt x="457" y="277"/>
                    <a:pt x="457" y="277"/>
                    <a:pt x="457" y="277"/>
                  </a:cubicBezTo>
                  <a:cubicBezTo>
                    <a:pt x="457" y="277"/>
                    <a:pt x="457" y="277"/>
                    <a:pt x="457" y="277"/>
                  </a:cubicBezTo>
                  <a:cubicBezTo>
                    <a:pt x="457" y="277"/>
                    <a:pt x="457" y="277"/>
                    <a:pt x="457" y="277"/>
                  </a:cubicBezTo>
                  <a:cubicBezTo>
                    <a:pt x="457" y="277"/>
                    <a:pt x="457" y="277"/>
                    <a:pt x="457" y="277"/>
                  </a:cubicBezTo>
                  <a:cubicBezTo>
                    <a:pt x="458" y="277"/>
                    <a:pt x="458" y="277"/>
                    <a:pt x="458" y="277"/>
                  </a:cubicBezTo>
                  <a:cubicBezTo>
                    <a:pt x="458" y="277"/>
                    <a:pt x="458" y="277"/>
                    <a:pt x="458" y="277"/>
                  </a:cubicBezTo>
                  <a:cubicBezTo>
                    <a:pt x="458" y="277"/>
                    <a:pt x="458" y="277"/>
                    <a:pt x="458" y="277"/>
                  </a:cubicBezTo>
                  <a:cubicBezTo>
                    <a:pt x="458" y="277"/>
                    <a:pt x="458" y="277"/>
                    <a:pt x="458" y="277"/>
                  </a:cubicBezTo>
                  <a:cubicBezTo>
                    <a:pt x="458" y="277"/>
                    <a:pt x="458" y="277"/>
                    <a:pt x="458" y="277"/>
                  </a:cubicBezTo>
                  <a:cubicBezTo>
                    <a:pt x="458" y="277"/>
                    <a:pt x="458" y="277"/>
                    <a:pt x="458" y="277"/>
                  </a:cubicBezTo>
                  <a:cubicBezTo>
                    <a:pt x="458" y="277"/>
                    <a:pt x="458" y="277"/>
                    <a:pt x="458" y="277"/>
                  </a:cubicBezTo>
                  <a:cubicBezTo>
                    <a:pt x="458" y="277"/>
                    <a:pt x="458" y="277"/>
                    <a:pt x="458" y="277"/>
                  </a:cubicBezTo>
                  <a:cubicBezTo>
                    <a:pt x="458" y="277"/>
                    <a:pt x="458" y="277"/>
                    <a:pt x="458" y="277"/>
                  </a:cubicBezTo>
                  <a:cubicBezTo>
                    <a:pt x="459" y="277"/>
                    <a:pt x="459" y="277"/>
                    <a:pt x="459" y="277"/>
                  </a:cubicBezTo>
                  <a:cubicBezTo>
                    <a:pt x="459" y="277"/>
                    <a:pt x="459" y="277"/>
                    <a:pt x="459" y="277"/>
                  </a:cubicBezTo>
                  <a:cubicBezTo>
                    <a:pt x="459" y="277"/>
                    <a:pt x="459" y="277"/>
                    <a:pt x="459" y="277"/>
                  </a:cubicBezTo>
                  <a:cubicBezTo>
                    <a:pt x="459" y="277"/>
                    <a:pt x="459" y="277"/>
                    <a:pt x="459" y="277"/>
                  </a:cubicBezTo>
                  <a:cubicBezTo>
                    <a:pt x="459" y="277"/>
                    <a:pt x="459" y="277"/>
                    <a:pt x="459" y="277"/>
                  </a:cubicBezTo>
                  <a:cubicBezTo>
                    <a:pt x="460" y="276"/>
                    <a:pt x="460" y="276"/>
                    <a:pt x="460" y="276"/>
                  </a:cubicBezTo>
                  <a:cubicBezTo>
                    <a:pt x="460" y="276"/>
                    <a:pt x="460" y="276"/>
                    <a:pt x="460" y="276"/>
                  </a:cubicBezTo>
                  <a:cubicBezTo>
                    <a:pt x="460" y="276"/>
                    <a:pt x="460" y="276"/>
                    <a:pt x="460" y="276"/>
                  </a:cubicBezTo>
                  <a:cubicBezTo>
                    <a:pt x="460" y="276"/>
                    <a:pt x="460" y="276"/>
                    <a:pt x="460" y="276"/>
                  </a:cubicBezTo>
                  <a:cubicBezTo>
                    <a:pt x="460" y="276"/>
                    <a:pt x="460" y="276"/>
                    <a:pt x="460" y="276"/>
                  </a:cubicBezTo>
                  <a:cubicBezTo>
                    <a:pt x="460" y="276"/>
                    <a:pt x="460" y="276"/>
                    <a:pt x="460" y="276"/>
                  </a:cubicBezTo>
                  <a:cubicBezTo>
                    <a:pt x="461" y="276"/>
                    <a:pt x="461" y="276"/>
                    <a:pt x="461" y="276"/>
                  </a:cubicBezTo>
                  <a:cubicBezTo>
                    <a:pt x="461" y="276"/>
                    <a:pt x="461" y="276"/>
                    <a:pt x="461" y="276"/>
                  </a:cubicBezTo>
                  <a:cubicBezTo>
                    <a:pt x="461" y="276"/>
                    <a:pt x="461" y="276"/>
                    <a:pt x="461" y="276"/>
                  </a:cubicBezTo>
                  <a:cubicBezTo>
                    <a:pt x="462" y="276"/>
                    <a:pt x="462" y="276"/>
                    <a:pt x="462" y="276"/>
                  </a:cubicBezTo>
                  <a:cubicBezTo>
                    <a:pt x="462" y="276"/>
                    <a:pt x="462" y="276"/>
                    <a:pt x="462" y="276"/>
                  </a:cubicBezTo>
                  <a:cubicBezTo>
                    <a:pt x="463" y="276"/>
                    <a:pt x="463" y="276"/>
                    <a:pt x="463" y="276"/>
                  </a:cubicBezTo>
                  <a:cubicBezTo>
                    <a:pt x="463" y="276"/>
                    <a:pt x="463" y="276"/>
                    <a:pt x="463" y="276"/>
                  </a:cubicBezTo>
                  <a:cubicBezTo>
                    <a:pt x="463" y="276"/>
                    <a:pt x="463" y="276"/>
                    <a:pt x="463" y="276"/>
                  </a:cubicBezTo>
                  <a:cubicBezTo>
                    <a:pt x="463" y="276"/>
                    <a:pt x="463" y="276"/>
                    <a:pt x="463" y="276"/>
                  </a:cubicBezTo>
                  <a:cubicBezTo>
                    <a:pt x="464" y="276"/>
                    <a:pt x="464" y="276"/>
                    <a:pt x="464" y="276"/>
                  </a:cubicBezTo>
                  <a:cubicBezTo>
                    <a:pt x="465" y="276"/>
                    <a:pt x="465" y="276"/>
                    <a:pt x="465" y="276"/>
                  </a:cubicBezTo>
                  <a:cubicBezTo>
                    <a:pt x="465" y="276"/>
                    <a:pt x="465" y="276"/>
                    <a:pt x="465" y="276"/>
                  </a:cubicBezTo>
                  <a:cubicBezTo>
                    <a:pt x="465" y="275"/>
                    <a:pt x="465" y="275"/>
                    <a:pt x="465" y="275"/>
                  </a:cubicBezTo>
                  <a:cubicBezTo>
                    <a:pt x="466" y="275"/>
                    <a:pt x="466" y="275"/>
                    <a:pt x="466" y="275"/>
                  </a:cubicBezTo>
                  <a:cubicBezTo>
                    <a:pt x="466" y="275"/>
                    <a:pt x="466" y="275"/>
                    <a:pt x="466" y="275"/>
                  </a:cubicBezTo>
                  <a:cubicBezTo>
                    <a:pt x="467" y="275"/>
                    <a:pt x="467" y="275"/>
                    <a:pt x="467" y="275"/>
                  </a:cubicBezTo>
                  <a:cubicBezTo>
                    <a:pt x="467" y="275"/>
                    <a:pt x="467" y="275"/>
                    <a:pt x="467" y="275"/>
                  </a:cubicBezTo>
                  <a:cubicBezTo>
                    <a:pt x="468" y="275"/>
                    <a:pt x="468" y="275"/>
                    <a:pt x="468" y="275"/>
                  </a:cubicBezTo>
                  <a:cubicBezTo>
                    <a:pt x="468" y="274"/>
                    <a:pt x="468" y="274"/>
                    <a:pt x="468" y="274"/>
                  </a:cubicBezTo>
                  <a:cubicBezTo>
                    <a:pt x="468" y="274"/>
                    <a:pt x="468" y="274"/>
                    <a:pt x="468" y="274"/>
                  </a:cubicBezTo>
                  <a:cubicBezTo>
                    <a:pt x="469" y="274"/>
                    <a:pt x="469" y="274"/>
                    <a:pt x="469" y="274"/>
                  </a:cubicBezTo>
                  <a:cubicBezTo>
                    <a:pt x="469" y="274"/>
                    <a:pt x="469" y="274"/>
                    <a:pt x="469" y="274"/>
                  </a:cubicBezTo>
                  <a:cubicBezTo>
                    <a:pt x="469" y="274"/>
                    <a:pt x="469" y="274"/>
                    <a:pt x="469" y="274"/>
                  </a:cubicBezTo>
                  <a:cubicBezTo>
                    <a:pt x="470" y="274"/>
                    <a:pt x="470" y="274"/>
                    <a:pt x="470" y="274"/>
                  </a:cubicBezTo>
                  <a:cubicBezTo>
                    <a:pt x="470" y="273"/>
                    <a:pt x="470" y="273"/>
                    <a:pt x="470" y="273"/>
                  </a:cubicBezTo>
                  <a:cubicBezTo>
                    <a:pt x="470" y="273"/>
                    <a:pt x="470" y="273"/>
                    <a:pt x="470" y="273"/>
                  </a:cubicBezTo>
                  <a:cubicBezTo>
                    <a:pt x="471" y="273"/>
                    <a:pt x="471" y="273"/>
                    <a:pt x="471" y="273"/>
                  </a:cubicBezTo>
                  <a:cubicBezTo>
                    <a:pt x="471" y="273"/>
                    <a:pt x="471" y="273"/>
                    <a:pt x="471" y="273"/>
                  </a:cubicBezTo>
                  <a:cubicBezTo>
                    <a:pt x="471" y="273"/>
                    <a:pt x="471" y="273"/>
                    <a:pt x="471" y="273"/>
                  </a:cubicBezTo>
                  <a:cubicBezTo>
                    <a:pt x="471" y="273"/>
                    <a:pt x="471" y="273"/>
                    <a:pt x="471" y="273"/>
                  </a:cubicBezTo>
                  <a:cubicBezTo>
                    <a:pt x="471" y="273"/>
                    <a:pt x="471" y="273"/>
                    <a:pt x="471" y="273"/>
                  </a:cubicBezTo>
                  <a:cubicBezTo>
                    <a:pt x="471" y="272"/>
                    <a:pt x="471" y="272"/>
                    <a:pt x="471" y="272"/>
                  </a:cubicBezTo>
                  <a:cubicBezTo>
                    <a:pt x="472" y="272"/>
                    <a:pt x="472" y="272"/>
                    <a:pt x="472" y="272"/>
                  </a:cubicBezTo>
                  <a:cubicBezTo>
                    <a:pt x="472" y="272"/>
                    <a:pt x="472" y="272"/>
                    <a:pt x="472" y="272"/>
                  </a:cubicBezTo>
                  <a:cubicBezTo>
                    <a:pt x="472" y="272"/>
                    <a:pt x="472" y="272"/>
                    <a:pt x="472" y="272"/>
                  </a:cubicBezTo>
                  <a:cubicBezTo>
                    <a:pt x="472" y="272"/>
                    <a:pt x="472" y="272"/>
                    <a:pt x="472" y="272"/>
                  </a:cubicBezTo>
                  <a:cubicBezTo>
                    <a:pt x="473" y="271"/>
                    <a:pt x="473" y="271"/>
                    <a:pt x="473" y="271"/>
                  </a:cubicBezTo>
                  <a:cubicBezTo>
                    <a:pt x="473" y="271"/>
                    <a:pt x="473" y="271"/>
                    <a:pt x="473" y="271"/>
                  </a:cubicBezTo>
                  <a:cubicBezTo>
                    <a:pt x="473" y="271"/>
                    <a:pt x="473" y="271"/>
                    <a:pt x="473" y="271"/>
                  </a:cubicBezTo>
                  <a:cubicBezTo>
                    <a:pt x="473" y="271"/>
                    <a:pt x="473" y="271"/>
                    <a:pt x="473" y="271"/>
                  </a:cubicBezTo>
                  <a:cubicBezTo>
                    <a:pt x="473" y="271"/>
                    <a:pt x="473" y="271"/>
                    <a:pt x="473" y="271"/>
                  </a:cubicBezTo>
                  <a:cubicBezTo>
                    <a:pt x="473" y="271"/>
                    <a:pt x="473" y="271"/>
                    <a:pt x="473" y="271"/>
                  </a:cubicBezTo>
                  <a:cubicBezTo>
                    <a:pt x="473" y="270"/>
                    <a:pt x="473" y="270"/>
                    <a:pt x="473" y="270"/>
                  </a:cubicBezTo>
                  <a:cubicBezTo>
                    <a:pt x="473" y="270"/>
                    <a:pt x="473" y="270"/>
                    <a:pt x="473" y="270"/>
                  </a:cubicBezTo>
                  <a:cubicBezTo>
                    <a:pt x="474" y="270"/>
                    <a:pt x="474" y="270"/>
                    <a:pt x="474" y="270"/>
                  </a:cubicBezTo>
                  <a:cubicBezTo>
                    <a:pt x="474" y="269"/>
                    <a:pt x="474" y="269"/>
                    <a:pt x="474" y="269"/>
                  </a:cubicBezTo>
                  <a:cubicBezTo>
                    <a:pt x="474" y="269"/>
                    <a:pt x="474" y="269"/>
                    <a:pt x="474" y="269"/>
                  </a:cubicBezTo>
                  <a:cubicBezTo>
                    <a:pt x="474" y="269"/>
                    <a:pt x="474" y="269"/>
                    <a:pt x="474" y="269"/>
                  </a:cubicBezTo>
                  <a:cubicBezTo>
                    <a:pt x="474" y="268"/>
                    <a:pt x="474" y="268"/>
                    <a:pt x="474" y="268"/>
                  </a:cubicBezTo>
                  <a:cubicBezTo>
                    <a:pt x="474" y="268"/>
                    <a:pt x="474" y="268"/>
                    <a:pt x="474" y="268"/>
                  </a:cubicBezTo>
                  <a:cubicBezTo>
                    <a:pt x="475" y="268"/>
                    <a:pt x="475" y="268"/>
                    <a:pt x="475" y="268"/>
                  </a:cubicBezTo>
                  <a:cubicBezTo>
                    <a:pt x="475" y="268"/>
                    <a:pt x="475" y="268"/>
                    <a:pt x="475" y="268"/>
                  </a:cubicBezTo>
                  <a:cubicBezTo>
                    <a:pt x="475" y="267"/>
                    <a:pt x="475" y="267"/>
                    <a:pt x="475" y="267"/>
                  </a:cubicBezTo>
                  <a:cubicBezTo>
                    <a:pt x="475" y="267"/>
                    <a:pt x="475" y="267"/>
                    <a:pt x="475" y="267"/>
                  </a:cubicBezTo>
                  <a:cubicBezTo>
                    <a:pt x="475" y="266"/>
                    <a:pt x="475" y="266"/>
                    <a:pt x="475" y="266"/>
                  </a:cubicBezTo>
                  <a:cubicBezTo>
                    <a:pt x="475" y="266"/>
                    <a:pt x="475" y="266"/>
                    <a:pt x="475" y="266"/>
                  </a:cubicBezTo>
                  <a:cubicBezTo>
                    <a:pt x="475" y="265"/>
                    <a:pt x="475" y="265"/>
                    <a:pt x="475" y="265"/>
                  </a:cubicBezTo>
                  <a:cubicBezTo>
                    <a:pt x="475" y="265"/>
                    <a:pt x="475" y="265"/>
                    <a:pt x="475" y="265"/>
                  </a:cubicBezTo>
                  <a:cubicBezTo>
                    <a:pt x="476" y="264"/>
                    <a:pt x="476" y="264"/>
                    <a:pt x="476" y="264"/>
                  </a:cubicBezTo>
                  <a:cubicBezTo>
                    <a:pt x="476" y="264"/>
                    <a:pt x="476" y="264"/>
                    <a:pt x="476" y="264"/>
                  </a:cubicBezTo>
                  <a:cubicBezTo>
                    <a:pt x="476" y="264"/>
                    <a:pt x="476" y="264"/>
                    <a:pt x="476" y="264"/>
                  </a:cubicBezTo>
                  <a:cubicBezTo>
                    <a:pt x="476" y="263"/>
                    <a:pt x="476" y="263"/>
                    <a:pt x="476" y="262"/>
                  </a:cubicBezTo>
                  <a:cubicBezTo>
                    <a:pt x="476" y="262"/>
                    <a:pt x="476" y="261"/>
                    <a:pt x="476" y="261"/>
                  </a:cubicBezTo>
                  <a:cubicBezTo>
                    <a:pt x="476" y="260"/>
                    <a:pt x="476" y="259"/>
                    <a:pt x="476" y="258"/>
                  </a:cubicBezTo>
                  <a:cubicBezTo>
                    <a:pt x="476" y="258"/>
                    <a:pt x="476" y="257"/>
                    <a:pt x="476" y="257"/>
                  </a:cubicBezTo>
                  <a:cubicBezTo>
                    <a:pt x="476" y="256"/>
                    <a:pt x="476" y="256"/>
                    <a:pt x="476" y="256"/>
                  </a:cubicBezTo>
                  <a:cubicBezTo>
                    <a:pt x="476" y="256"/>
                    <a:pt x="476" y="256"/>
                    <a:pt x="476" y="256"/>
                  </a:cubicBezTo>
                  <a:cubicBezTo>
                    <a:pt x="477" y="255"/>
                    <a:pt x="477" y="254"/>
                    <a:pt x="477" y="254"/>
                  </a:cubicBezTo>
                  <a:cubicBezTo>
                    <a:pt x="477" y="253"/>
                    <a:pt x="477" y="252"/>
                    <a:pt x="477" y="252"/>
                  </a:cubicBezTo>
                  <a:cubicBezTo>
                    <a:pt x="477" y="251"/>
                    <a:pt x="477" y="250"/>
                    <a:pt x="477" y="249"/>
                  </a:cubicBezTo>
                  <a:cubicBezTo>
                    <a:pt x="477" y="248"/>
                    <a:pt x="477" y="248"/>
                    <a:pt x="477" y="247"/>
                  </a:cubicBezTo>
                  <a:cubicBezTo>
                    <a:pt x="477" y="247"/>
                    <a:pt x="477" y="247"/>
                    <a:pt x="477" y="247"/>
                  </a:cubicBezTo>
                  <a:cubicBezTo>
                    <a:pt x="477" y="246"/>
                    <a:pt x="477" y="246"/>
                    <a:pt x="477" y="246"/>
                  </a:cubicBezTo>
                  <a:cubicBezTo>
                    <a:pt x="477" y="244"/>
                    <a:pt x="477" y="242"/>
                    <a:pt x="477" y="240"/>
                  </a:cubicBezTo>
                  <a:cubicBezTo>
                    <a:pt x="477" y="239"/>
                    <a:pt x="478" y="238"/>
                    <a:pt x="478" y="237"/>
                  </a:cubicBezTo>
                  <a:cubicBezTo>
                    <a:pt x="478" y="237"/>
                    <a:pt x="478" y="237"/>
                    <a:pt x="478" y="237"/>
                  </a:cubicBezTo>
                  <a:cubicBezTo>
                    <a:pt x="478" y="236"/>
                    <a:pt x="478" y="236"/>
                    <a:pt x="478" y="236"/>
                  </a:cubicBezTo>
                  <a:cubicBezTo>
                    <a:pt x="478" y="236"/>
                    <a:pt x="478" y="235"/>
                    <a:pt x="478" y="234"/>
                  </a:cubicBezTo>
                  <a:cubicBezTo>
                    <a:pt x="478" y="233"/>
                    <a:pt x="478" y="233"/>
                    <a:pt x="478" y="232"/>
                  </a:cubicBezTo>
                  <a:cubicBezTo>
                    <a:pt x="478" y="231"/>
                    <a:pt x="478" y="229"/>
                    <a:pt x="478" y="228"/>
                  </a:cubicBezTo>
                  <a:cubicBezTo>
                    <a:pt x="478" y="216"/>
                    <a:pt x="478" y="216"/>
                    <a:pt x="478" y="216"/>
                  </a:cubicBezTo>
                  <a:cubicBezTo>
                    <a:pt x="478" y="216"/>
                    <a:pt x="478" y="216"/>
                    <a:pt x="478" y="216"/>
                  </a:cubicBezTo>
                  <a:cubicBezTo>
                    <a:pt x="478" y="216"/>
                    <a:pt x="478" y="216"/>
                    <a:pt x="478" y="216"/>
                  </a:cubicBezTo>
                  <a:cubicBezTo>
                    <a:pt x="478" y="216"/>
                    <a:pt x="478" y="216"/>
                    <a:pt x="478" y="216"/>
                  </a:cubicBezTo>
                  <a:cubicBezTo>
                    <a:pt x="478" y="216"/>
                    <a:pt x="478" y="216"/>
                    <a:pt x="478" y="216"/>
                  </a:cubicBezTo>
                  <a:cubicBezTo>
                    <a:pt x="478" y="216"/>
                    <a:pt x="478" y="216"/>
                    <a:pt x="478" y="216"/>
                  </a:cubicBezTo>
                  <a:cubicBezTo>
                    <a:pt x="478" y="216"/>
                    <a:pt x="478" y="216"/>
                    <a:pt x="478" y="216"/>
                  </a:cubicBezTo>
                  <a:cubicBezTo>
                    <a:pt x="479" y="174"/>
                    <a:pt x="480" y="132"/>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110"/>
                    <a:pt x="481" y="110"/>
                    <a:pt x="481" y="110"/>
                  </a:cubicBezTo>
                  <a:cubicBezTo>
                    <a:pt x="481" y="110"/>
                    <a:pt x="481" y="111"/>
                    <a:pt x="481" y="111"/>
                  </a:cubicBezTo>
                  <a:cubicBezTo>
                    <a:pt x="481" y="114"/>
                    <a:pt x="480" y="116"/>
                    <a:pt x="480" y="118"/>
                  </a:cubicBezTo>
                  <a:cubicBezTo>
                    <a:pt x="480" y="119"/>
                    <a:pt x="480" y="120"/>
                    <a:pt x="480" y="120"/>
                  </a:cubicBezTo>
                  <a:cubicBezTo>
                    <a:pt x="480" y="121"/>
                    <a:pt x="480" y="122"/>
                    <a:pt x="480" y="123"/>
                  </a:cubicBezTo>
                  <a:cubicBezTo>
                    <a:pt x="480" y="123"/>
                    <a:pt x="480" y="124"/>
                    <a:pt x="480" y="125"/>
                  </a:cubicBezTo>
                  <a:cubicBezTo>
                    <a:pt x="480" y="126"/>
                    <a:pt x="480" y="126"/>
                    <a:pt x="480" y="127"/>
                  </a:cubicBezTo>
                  <a:cubicBezTo>
                    <a:pt x="480" y="128"/>
                    <a:pt x="480" y="128"/>
                    <a:pt x="479" y="129"/>
                  </a:cubicBezTo>
                  <a:cubicBezTo>
                    <a:pt x="479" y="130"/>
                    <a:pt x="479" y="130"/>
                    <a:pt x="479" y="131"/>
                  </a:cubicBezTo>
                  <a:cubicBezTo>
                    <a:pt x="479" y="132"/>
                    <a:pt x="479" y="132"/>
                    <a:pt x="479" y="133"/>
                  </a:cubicBezTo>
                  <a:cubicBezTo>
                    <a:pt x="479" y="134"/>
                    <a:pt x="479" y="134"/>
                    <a:pt x="479" y="135"/>
                  </a:cubicBezTo>
                  <a:cubicBezTo>
                    <a:pt x="478" y="136"/>
                    <a:pt x="478" y="137"/>
                    <a:pt x="478" y="138"/>
                  </a:cubicBezTo>
                  <a:cubicBezTo>
                    <a:pt x="478" y="138"/>
                    <a:pt x="478" y="138"/>
                    <a:pt x="478" y="138"/>
                  </a:cubicBezTo>
                  <a:cubicBezTo>
                    <a:pt x="477" y="139"/>
                    <a:pt x="477" y="140"/>
                    <a:pt x="476" y="141"/>
                  </a:cubicBezTo>
                  <a:cubicBezTo>
                    <a:pt x="476" y="141"/>
                    <a:pt x="476" y="141"/>
                    <a:pt x="476" y="141"/>
                  </a:cubicBezTo>
                  <a:cubicBezTo>
                    <a:pt x="475" y="141"/>
                    <a:pt x="475" y="142"/>
                    <a:pt x="474" y="143"/>
                  </a:cubicBezTo>
                  <a:cubicBezTo>
                    <a:pt x="474" y="143"/>
                    <a:pt x="474" y="143"/>
                    <a:pt x="474" y="143"/>
                  </a:cubicBezTo>
                  <a:cubicBezTo>
                    <a:pt x="473" y="143"/>
                    <a:pt x="472" y="144"/>
                    <a:pt x="471" y="144"/>
                  </a:cubicBezTo>
                  <a:cubicBezTo>
                    <a:pt x="471" y="144"/>
                    <a:pt x="471" y="144"/>
                    <a:pt x="471" y="144"/>
                  </a:cubicBezTo>
                  <a:cubicBezTo>
                    <a:pt x="470" y="144"/>
                    <a:pt x="470" y="145"/>
                    <a:pt x="469" y="145"/>
                  </a:cubicBezTo>
                  <a:cubicBezTo>
                    <a:pt x="468" y="145"/>
                    <a:pt x="468" y="145"/>
                    <a:pt x="468" y="145"/>
                  </a:cubicBezTo>
                  <a:cubicBezTo>
                    <a:pt x="468" y="145"/>
                    <a:pt x="467" y="145"/>
                    <a:pt x="466" y="145"/>
                  </a:cubicBezTo>
                  <a:cubicBezTo>
                    <a:pt x="466" y="145"/>
                    <a:pt x="466" y="145"/>
                    <a:pt x="466" y="145"/>
                  </a:cubicBezTo>
                  <a:cubicBezTo>
                    <a:pt x="465" y="146"/>
                    <a:pt x="464" y="146"/>
                    <a:pt x="463" y="146"/>
                  </a:cubicBezTo>
                  <a:cubicBezTo>
                    <a:pt x="463" y="146"/>
                    <a:pt x="463" y="146"/>
                    <a:pt x="463" y="146"/>
                  </a:cubicBezTo>
                  <a:cubicBezTo>
                    <a:pt x="462" y="146"/>
                    <a:pt x="462" y="146"/>
                    <a:pt x="461" y="146"/>
                  </a:cubicBezTo>
                  <a:cubicBezTo>
                    <a:pt x="460" y="146"/>
                    <a:pt x="460" y="146"/>
                    <a:pt x="460" y="146"/>
                  </a:cubicBezTo>
                  <a:cubicBezTo>
                    <a:pt x="460" y="112"/>
                    <a:pt x="461" y="78"/>
                    <a:pt x="462" y="44"/>
                  </a:cubicBezTo>
                  <a:cubicBezTo>
                    <a:pt x="462" y="45"/>
                    <a:pt x="462" y="45"/>
                    <a:pt x="462" y="45"/>
                  </a:cubicBezTo>
                  <a:cubicBezTo>
                    <a:pt x="462" y="45"/>
                    <a:pt x="462" y="45"/>
                    <a:pt x="462" y="45"/>
                  </a:cubicBezTo>
                  <a:cubicBezTo>
                    <a:pt x="461" y="46"/>
                    <a:pt x="461" y="46"/>
                    <a:pt x="461" y="46"/>
                  </a:cubicBezTo>
                  <a:cubicBezTo>
                    <a:pt x="461" y="46"/>
                    <a:pt x="461" y="46"/>
                    <a:pt x="461" y="46"/>
                  </a:cubicBezTo>
                  <a:cubicBezTo>
                    <a:pt x="461" y="46"/>
                    <a:pt x="460" y="47"/>
                    <a:pt x="460" y="47"/>
                  </a:cubicBezTo>
                  <a:cubicBezTo>
                    <a:pt x="460" y="47"/>
                    <a:pt x="460" y="47"/>
                    <a:pt x="460" y="47"/>
                  </a:cubicBezTo>
                  <a:cubicBezTo>
                    <a:pt x="460" y="47"/>
                    <a:pt x="459" y="47"/>
                    <a:pt x="459" y="48"/>
                  </a:cubicBezTo>
                  <a:cubicBezTo>
                    <a:pt x="459" y="48"/>
                    <a:pt x="459" y="48"/>
                    <a:pt x="459" y="48"/>
                  </a:cubicBezTo>
                  <a:cubicBezTo>
                    <a:pt x="458" y="48"/>
                    <a:pt x="458" y="48"/>
                    <a:pt x="457" y="48"/>
                  </a:cubicBezTo>
                  <a:cubicBezTo>
                    <a:pt x="457" y="48"/>
                    <a:pt x="457" y="48"/>
                    <a:pt x="457" y="48"/>
                  </a:cubicBezTo>
                  <a:cubicBezTo>
                    <a:pt x="456" y="49"/>
                    <a:pt x="456" y="49"/>
                    <a:pt x="455" y="49"/>
                  </a:cubicBezTo>
                  <a:cubicBezTo>
                    <a:pt x="455" y="49"/>
                    <a:pt x="455" y="49"/>
                    <a:pt x="455" y="49"/>
                  </a:cubicBezTo>
                  <a:cubicBezTo>
                    <a:pt x="455" y="49"/>
                    <a:pt x="454" y="49"/>
                    <a:pt x="454" y="49"/>
                  </a:cubicBezTo>
                  <a:cubicBezTo>
                    <a:pt x="453" y="49"/>
                    <a:pt x="453" y="50"/>
                    <a:pt x="453" y="50"/>
                  </a:cubicBezTo>
                  <a:cubicBezTo>
                    <a:pt x="452" y="50"/>
                    <a:pt x="452" y="50"/>
                    <a:pt x="451" y="50"/>
                  </a:cubicBezTo>
                  <a:cubicBezTo>
                    <a:pt x="451" y="50"/>
                    <a:pt x="451" y="50"/>
                    <a:pt x="450" y="50"/>
                  </a:cubicBezTo>
                  <a:cubicBezTo>
                    <a:pt x="449" y="50"/>
                    <a:pt x="447" y="51"/>
                    <a:pt x="445" y="51"/>
                  </a:cubicBezTo>
                  <a:cubicBezTo>
                    <a:pt x="445" y="51"/>
                    <a:pt x="445" y="51"/>
                    <a:pt x="445" y="51"/>
                  </a:cubicBezTo>
                  <a:cubicBezTo>
                    <a:pt x="443" y="51"/>
                    <a:pt x="441" y="51"/>
                    <a:pt x="439" y="52"/>
                  </a:cubicBezTo>
                  <a:cubicBezTo>
                    <a:pt x="438" y="52"/>
                    <a:pt x="438" y="52"/>
                    <a:pt x="438" y="52"/>
                  </a:cubicBezTo>
                  <a:cubicBezTo>
                    <a:pt x="436" y="52"/>
                    <a:pt x="434" y="52"/>
                    <a:pt x="432" y="52"/>
                  </a:cubicBezTo>
                  <a:cubicBezTo>
                    <a:pt x="432" y="52"/>
                    <a:pt x="432" y="52"/>
                    <a:pt x="432" y="52"/>
                  </a:cubicBezTo>
                  <a:cubicBezTo>
                    <a:pt x="429" y="52"/>
                    <a:pt x="427" y="52"/>
                    <a:pt x="425" y="52"/>
                  </a:cubicBezTo>
                  <a:cubicBezTo>
                    <a:pt x="424" y="52"/>
                    <a:pt x="424" y="52"/>
                    <a:pt x="424" y="52"/>
                  </a:cubicBezTo>
                  <a:cubicBezTo>
                    <a:pt x="424" y="35"/>
                    <a:pt x="425" y="17"/>
                    <a:pt x="425" y="0"/>
                  </a:cubicBezTo>
                  <a:cubicBezTo>
                    <a:pt x="425" y="0"/>
                    <a:pt x="425" y="0"/>
                    <a:pt x="425" y="0"/>
                  </a:cubicBezTo>
                  <a:cubicBezTo>
                    <a:pt x="424" y="0"/>
                    <a:pt x="424" y="0"/>
                    <a:pt x="424" y="0"/>
                  </a:cubicBezTo>
                  <a:cubicBezTo>
                    <a:pt x="424" y="0"/>
                    <a:pt x="424" y="0"/>
                    <a:pt x="424" y="0"/>
                  </a:cubicBezTo>
                  <a:cubicBezTo>
                    <a:pt x="424" y="0"/>
                    <a:pt x="424" y="0"/>
                    <a:pt x="424" y="0"/>
                  </a:cubicBezTo>
                  <a:cubicBezTo>
                    <a:pt x="424" y="0"/>
                    <a:pt x="424" y="0"/>
                    <a:pt x="424" y="0"/>
                  </a:cubicBezTo>
                  <a:cubicBezTo>
                    <a:pt x="423" y="52"/>
                    <a:pt x="423" y="52"/>
                    <a:pt x="423" y="52"/>
                  </a:cubicBezTo>
                  <a:cubicBezTo>
                    <a:pt x="422" y="52"/>
                    <a:pt x="421" y="52"/>
                    <a:pt x="420" y="52"/>
                  </a:cubicBezTo>
                  <a:cubicBezTo>
                    <a:pt x="419" y="52"/>
                    <a:pt x="418" y="52"/>
                    <a:pt x="416" y="52"/>
                  </a:cubicBezTo>
                  <a:cubicBezTo>
                    <a:pt x="415" y="52"/>
                    <a:pt x="414" y="52"/>
                    <a:pt x="412" y="52"/>
                  </a:cubicBezTo>
                  <a:cubicBezTo>
                    <a:pt x="412" y="52"/>
                    <a:pt x="412" y="52"/>
                    <a:pt x="412" y="52"/>
                  </a:cubicBezTo>
                  <a:cubicBezTo>
                    <a:pt x="411" y="52"/>
                    <a:pt x="409" y="52"/>
                    <a:pt x="408" y="52"/>
                  </a:cubicBezTo>
                  <a:cubicBezTo>
                    <a:pt x="408" y="52"/>
                    <a:pt x="408" y="52"/>
                    <a:pt x="408" y="52"/>
                  </a:cubicBezTo>
                  <a:cubicBezTo>
                    <a:pt x="408" y="52"/>
                    <a:pt x="408" y="52"/>
                    <a:pt x="408" y="52"/>
                  </a:cubicBezTo>
                  <a:cubicBezTo>
                    <a:pt x="408" y="52"/>
                    <a:pt x="408" y="52"/>
                    <a:pt x="408" y="52"/>
                  </a:cubicBezTo>
                  <a:cubicBezTo>
                    <a:pt x="407" y="52"/>
                    <a:pt x="407" y="52"/>
                    <a:pt x="407" y="52"/>
                  </a:cubicBezTo>
                  <a:cubicBezTo>
                    <a:pt x="407" y="52"/>
                    <a:pt x="407" y="52"/>
                    <a:pt x="406" y="52"/>
                  </a:cubicBezTo>
                  <a:cubicBezTo>
                    <a:pt x="406" y="52"/>
                    <a:pt x="405" y="52"/>
                    <a:pt x="405" y="52"/>
                  </a:cubicBezTo>
                  <a:cubicBezTo>
                    <a:pt x="404" y="52"/>
                    <a:pt x="404" y="52"/>
                    <a:pt x="403" y="52"/>
                  </a:cubicBezTo>
                  <a:cubicBezTo>
                    <a:pt x="403" y="52"/>
                    <a:pt x="402" y="52"/>
                    <a:pt x="402" y="52"/>
                  </a:cubicBezTo>
                  <a:cubicBezTo>
                    <a:pt x="402" y="52"/>
                    <a:pt x="401" y="52"/>
                    <a:pt x="401" y="52"/>
                  </a:cubicBezTo>
                  <a:cubicBezTo>
                    <a:pt x="400" y="52"/>
                    <a:pt x="400" y="51"/>
                    <a:pt x="400" y="51"/>
                  </a:cubicBezTo>
                  <a:cubicBezTo>
                    <a:pt x="399" y="51"/>
                    <a:pt x="399" y="51"/>
                    <a:pt x="398" y="51"/>
                  </a:cubicBezTo>
                  <a:cubicBezTo>
                    <a:pt x="398" y="51"/>
                    <a:pt x="398" y="51"/>
                    <a:pt x="397" y="51"/>
                  </a:cubicBezTo>
                  <a:cubicBezTo>
                    <a:pt x="397" y="51"/>
                    <a:pt x="397" y="51"/>
                    <a:pt x="397" y="51"/>
                  </a:cubicBezTo>
                  <a:cubicBezTo>
                    <a:pt x="396" y="51"/>
                    <a:pt x="396" y="51"/>
                    <a:pt x="396" y="51"/>
                  </a:cubicBezTo>
                  <a:cubicBezTo>
                    <a:pt x="395" y="51"/>
                    <a:pt x="395" y="51"/>
                    <a:pt x="395" y="51"/>
                  </a:cubicBezTo>
                  <a:cubicBezTo>
                    <a:pt x="394" y="51"/>
                    <a:pt x="394" y="51"/>
                    <a:pt x="394" y="51"/>
                  </a:cubicBezTo>
                  <a:cubicBezTo>
                    <a:pt x="393" y="51"/>
                    <a:pt x="393" y="51"/>
                    <a:pt x="393" y="51"/>
                  </a:cubicBezTo>
                  <a:cubicBezTo>
                    <a:pt x="392" y="51"/>
                    <a:pt x="392" y="51"/>
                    <a:pt x="392" y="51"/>
                  </a:cubicBezTo>
                  <a:cubicBezTo>
                    <a:pt x="391" y="51"/>
                    <a:pt x="391" y="51"/>
                    <a:pt x="391" y="51"/>
                  </a:cubicBezTo>
                  <a:cubicBezTo>
                    <a:pt x="390" y="51"/>
                    <a:pt x="390" y="51"/>
                    <a:pt x="390" y="51"/>
                  </a:cubicBezTo>
                  <a:cubicBezTo>
                    <a:pt x="389" y="51"/>
                    <a:pt x="389" y="51"/>
                    <a:pt x="389" y="51"/>
                  </a:cubicBezTo>
                  <a:cubicBezTo>
                    <a:pt x="389" y="51"/>
                    <a:pt x="389" y="51"/>
                    <a:pt x="389" y="51"/>
                  </a:cubicBezTo>
                  <a:cubicBezTo>
                    <a:pt x="388" y="51"/>
                    <a:pt x="388" y="51"/>
                    <a:pt x="388" y="51"/>
                  </a:cubicBezTo>
                  <a:cubicBezTo>
                    <a:pt x="388" y="51"/>
                    <a:pt x="388" y="51"/>
                    <a:pt x="388" y="51"/>
                  </a:cubicBezTo>
                  <a:cubicBezTo>
                    <a:pt x="387" y="51"/>
                    <a:pt x="387" y="51"/>
                    <a:pt x="387" y="51"/>
                  </a:cubicBezTo>
                  <a:cubicBezTo>
                    <a:pt x="387" y="51"/>
                    <a:pt x="387" y="51"/>
                    <a:pt x="387" y="51"/>
                  </a:cubicBezTo>
                  <a:cubicBezTo>
                    <a:pt x="387" y="51"/>
                    <a:pt x="387" y="51"/>
                    <a:pt x="387" y="51"/>
                  </a:cubicBezTo>
                  <a:cubicBezTo>
                    <a:pt x="386" y="51"/>
                    <a:pt x="386" y="51"/>
                    <a:pt x="386" y="51"/>
                  </a:cubicBezTo>
                  <a:cubicBezTo>
                    <a:pt x="386" y="51"/>
                    <a:pt x="386" y="51"/>
                    <a:pt x="386" y="51"/>
                  </a:cubicBezTo>
                  <a:cubicBezTo>
                    <a:pt x="385" y="51"/>
                    <a:pt x="385" y="51"/>
                    <a:pt x="385" y="51"/>
                  </a:cubicBezTo>
                  <a:cubicBezTo>
                    <a:pt x="384" y="51"/>
                    <a:pt x="384" y="51"/>
                    <a:pt x="384" y="51"/>
                  </a:cubicBezTo>
                  <a:cubicBezTo>
                    <a:pt x="383" y="51"/>
                    <a:pt x="383" y="51"/>
                    <a:pt x="383" y="51"/>
                  </a:cubicBezTo>
                  <a:cubicBezTo>
                    <a:pt x="382" y="51"/>
                    <a:pt x="382" y="51"/>
                    <a:pt x="382" y="51"/>
                  </a:cubicBezTo>
                  <a:cubicBezTo>
                    <a:pt x="381" y="51"/>
                    <a:pt x="381" y="51"/>
                    <a:pt x="381" y="51"/>
                  </a:cubicBezTo>
                  <a:cubicBezTo>
                    <a:pt x="380" y="52"/>
                    <a:pt x="380" y="52"/>
                    <a:pt x="380" y="52"/>
                  </a:cubicBezTo>
                  <a:cubicBezTo>
                    <a:pt x="380" y="52"/>
                    <a:pt x="380" y="52"/>
                    <a:pt x="380" y="52"/>
                  </a:cubicBezTo>
                  <a:cubicBezTo>
                    <a:pt x="379" y="52"/>
                    <a:pt x="379" y="52"/>
                    <a:pt x="379" y="52"/>
                  </a:cubicBezTo>
                  <a:cubicBezTo>
                    <a:pt x="378" y="52"/>
                    <a:pt x="378" y="52"/>
                    <a:pt x="378" y="52"/>
                  </a:cubicBezTo>
                  <a:cubicBezTo>
                    <a:pt x="378" y="52"/>
                    <a:pt x="378" y="52"/>
                    <a:pt x="378" y="52"/>
                  </a:cubicBezTo>
                  <a:cubicBezTo>
                    <a:pt x="378" y="52"/>
                    <a:pt x="378" y="52"/>
                    <a:pt x="378" y="52"/>
                  </a:cubicBezTo>
                  <a:cubicBezTo>
                    <a:pt x="378" y="52"/>
                    <a:pt x="378" y="52"/>
                    <a:pt x="378" y="52"/>
                  </a:cubicBezTo>
                  <a:cubicBezTo>
                    <a:pt x="377" y="52"/>
                    <a:pt x="377" y="52"/>
                    <a:pt x="377" y="52"/>
                  </a:cubicBezTo>
                  <a:cubicBezTo>
                    <a:pt x="376" y="52"/>
                    <a:pt x="376" y="52"/>
                    <a:pt x="376" y="52"/>
                  </a:cubicBezTo>
                  <a:cubicBezTo>
                    <a:pt x="375" y="52"/>
                    <a:pt x="375" y="52"/>
                    <a:pt x="375" y="52"/>
                  </a:cubicBezTo>
                  <a:cubicBezTo>
                    <a:pt x="374" y="52"/>
                    <a:pt x="374" y="52"/>
                    <a:pt x="374" y="52"/>
                  </a:cubicBezTo>
                  <a:cubicBezTo>
                    <a:pt x="373" y="52"/>
                    <a:pt x="373" y="52"/>
                    <a:pt x="373" y="52"/>
                  </a:cubicBezTo>
                  <a:cubicBezTo>
                    <a:pt x="373" y="52"/>
                    <a:pt x="373" y="52"/>
                    <a:pt x="373" y="52"/>
                  </a:cubicBezTo>
                  <a:cubicBezTo>
                    <a:pt x="373" y="52"/>
                    <a:pt x="372" y="52"/>
                    <a:pt x="372" y="52"/>
                  </a:cubicBezTo>
                  <a:cubicBezTo>
                    <a:pt x="371" y="52"/>
                    <a:pt x="371" y="52"/>
                    <a:pt x="370" y="52"/>
                  </a:cubicBezTo>
                  <a:cubicBezTo>
                    <a:pt x="369" y="53"/>
                    <a:pt x="369" y="53"/>
                    <a:pt x="369" y="53"/>
                  </a:cubicBezTo>
                  <a:cubicBezTo>
                    <a:pt x="369" y="53"/>
                    <a:pt x="369" y="53"/>
                    <a:pt x="369" y="53"/>
                  </a:cubicBezTo>
                  <a:cubicBezTo>
                    <a:pt x="369" y="53"/>
                    <a:pt x="369" y="53"/>
                    <a:pt x="369" y="53"/>
                  </a:cubicBezTo>
                  <a:cubicBezTo>
                    <a:pt x="369" y="53"/>
                    <a:pt x="369" y="53"/>
                    <a:pt x="369" y="53"/>
                  </a:cubicBezTo>
                  <a:cubicBezTo>
                    <a:pt x="367" y="53"/>
                    <a:pt x="366" y="53"/>
                    <a:pt x="365" y="53"/>
                  </a:cubicBezTo>
                  <a:cubicBezTo>
                    <a:pt x="364" y="53"/>
                    <a:pt x="363" y="53"/>
                    <a:pt x="362" y="54"/>
                  </a:cubicBezTo>
                  <a:cubicBezTo>
                    <a:pt x="361" y="54"/>
                    <a:pt x="361" y="54"/>
                    <a:pt x="361" y="54"/>
                  </a:cubicBezTo>
                  <a:cubicBezTo>
                    <a:pt x="361" y="54"/>
                    <a:pt x="361" y="54"/>
                    <a:pt x="361" y="54"/>
                  </a:cubicBezTo>
                  <a:cubicBezTo>
                    <a:pt x="361" y="54"/>
                    <a:pt x="361" y="54"/>
                    <a:pt x="361" y="54"/>
                  </a:cubicBezTo>
                  <a:cubicBezTo>
                    <a:pt x="360" y="54"/>
                    <a:pt x="359" y="54"/>
                    <a:pt x="357" y="54"/>
                  </a:cubicBezTo>
                  <a:cubicBezTo>
                    <a:pt x="356" y="55"/>
                    <a:pt x="355" y="55"/>
                    <a:pt x="354" y="55"/>
                  </a:cubicBezTo>
                  <a:cubicBezTo>
                    <a:pt x="353" y="55"/>
                    <a:pt x="353" y="55"/>
                    <a:pt x="353" y="55"/>
                  </a:cubicBezTo>
                  <a:cubicBezTo>
                    <a:pt x="353" y="55"/>
                    <a:pt x="353" y="55"/>
                    <a:pt x="353" y="55"/>
                  </a:cubicBezTo>
                  <a:cubicBezTo>
                    <a:pt x="353" y="55"/>
                    <a:pt x="353" y="55"/>
                    <a:pt x="353" y="55"/>
                  </a:cubicBezTo>
                  <a:cubicBezTo>
                    <a:pt x="352" y="56"/>
                    <a:pt x="352" y="56"/>
                    <a:pt x="352" y="56"/>
                  </a:cubicBezTo>
                  <a:cubicBezTo>
                    <a:pt x="352" y="56"/>
                    <a:pt x="352" y="56"/>
                    <a:pt x="352" y="56"/>
                  </a:cubicBezTo>
                  <a:cubicBezTo>
                    <a:pt x="351" y="56"/>
                    <a:pt x="351" y="56"/>
                    <a:pt x="351" y="56"/>
                  </a:cubicBezTo>
                  <a:cubicBezTo>
                    <a:pt x="351" y="56"/>
                    <a:pt x="351" y="56"/>
                    <a:pt x="351" y="56"/>
                  </a:cubicBezTo>
                  <a:cubicBezTo>
                    <a:pt x="351" y="56"/>
                    <a:pt x="351" y="56"/>
                    <a:pt x="351" y="56"/>
                  </a:cubicBezTo>
                  <a:cubicBezTo>
                    <a:pt x="351" y="56"/>
                    <a:pt x="351" y="56"/>
                    <a:pt x="351" y="56"/>
                  </a:cubicBezTo>
                  <a:cubicBezTo>
                    <a:pt x="350" y="56"/>
                    <a:pt x="350" y="56"/>
                    <a:pt x="350" y="56"/>
                  </a:cubicBezTo>
                  <a:cubicBezTo>
                    <a:pt x="350" y="56"/>
                    <a:pt x="350" y="56"/>
                    <a:pt x="350" y="56"/>
                  </a:cubicBezTo>
                  <a:cubicBezTo>
                    <a:pt x="349" y="57"/>
                    <a:pt x="349" y="57"/>
                    <a:pt x="349" y="57"/>
                  </a:cubicBezTo>
                  <a:cubicBezTo>
                    <a:pt x="349" y="57"/>
                    <a:pt x="349" y="57"/>
                    <a:pt x="349" y="57"/>
                  </a:cubicBezTo>
                  <a:cubicBezTo>
                    <a:pt x="348" y="57"/>
                    <a:pt x="348" y="57"/>
                    <a:pt x="348" y="57"/>
                  </a:cubicBezTo>
                  <a:cubicBezTo>
                    <a:pt x="348" y="57"/>
                    <a:pt x="348" y="57"/>
                    <a:pt x="348" y="57"/>
                  </a:cubicBezTo>
                  <a:cubicBezTo>
                    <a:pt x="348" y="57"/>
                    <a:pt x="348" y="57"/>
                    <a:pt x="348" y="57"/>
                  </a:cubicBezTo>
                  <a:cubicBezTo>
                    <a:pt x="348" y="57"/>
                    <a:pt x="348" y="57"/>
                    <a:pt x="348" y="57"/>
                  </a:cubicBezTo>
                  <a:cubicBezTo>
                    <a:pt x="348" y="57"/>
                    <a:pt x="348" y="57"/>
                    <a:pt x="348" y="57"/>
                  </a:cubicBezTo>
                  <a:cubicBezTo>
                    <a:pt x="348" y="57"/>
                    <a:pt x="348" y="57"/>
                    <a:pt x="348" y="57"/>
                  </a:cubicBezTo>
                  <a:cubicBezTo>
                    <a:pt x="347" y="58"/>
                    <a:pt x="347" y="58"/>
                    <a:pt x="347" y="58"/>
                  </a:cubicBezTo>
                  <a:cubicBezTo>
                    <a:pt x="347" y="58"/>
                    <a:pt x="347" y="58"/>
                    <a:pt x="347" y="58"/>
                  </a:cubicBezTo>
                  <a:cubicBezTo>
                    <a:pt x="346" y="58"/>
                    <a:pt x="346" y="58"/>
                    <a:pt x="346" y="58"/>
                  </a:cubicBezTo>
                  <a:cubicBezTo>
                    <a:pt x="346" y="58"/>
                    <a:pt x="346" y="58"/>
                    <a:pt x="346" y="58"/>
                  </a:cubicBezTo>
                  <a:cubicBezTo>
                    <a:pt x="346" y="58"/>
                    <a:pt x="346" y="58"/>
                    <a:pt x="346" y="58"/>
                  </a:cubicBezTo>
                  <a:cubicBezTo>
                    <a:pt x="346" y="58"/>
                    <a:pt x="346" y="58"/>
                    <a:pt x="346" y="58"/>
                  </a:cubicBezTo>
                  <a:cubicBezTo>
                    <a:pt x="346" y="58"/>
                    <a:pt x="346" y="58"/>
                    <a:pt x="346" y="58"/>
                  </a:cubicBezTo>
                  <a:cubicBezTo>
                    <a:pt x="345" y="59"/>
                    <a:pt x="345" y="59"/>
                    <a:pt x="345" y="59"/>
                  </a:cubicBezTo>
                  <a:cubicBezTo>
                    <a:pt x="345" y="59"/>
                    <a:pt x="345" y="59"/>
                    <a:pt x="345" y="59"/>
                  </a:cubicBezTo>
                  <a:cubicBezTo>
                    <a:pt x="345" y="59"/>
                    <a:pt x="345" y="59"/>
                    <a:pt x="345" y="59"/>
                  </a:cubicBezTo>
                  <a:cubicBezTo>
                    <a:pt x="344" y="59"/>
                    <a:pt x="344" y="59"/>
                    <a:pt x="344" y="59"/>
                  </a:cubicBezTo>
                  <a:cubicBezTo>
                    <a:pt x="344" y="60"/>
                    <a:pt x="344" y="60"/>
                    <a:pt x="344" y="60"/>
                  </a:cubicBezTo>
                  <a:cubicBezTo>
                    <a:pt x="344" y="60"/>
                    <a:pt x="344" y="60"/>
                    <a:pt x="344" y="60"/>
                  </a:cubicBezTo>
                  <a:cubicBezTo>
                    <a:pt x="344" y="60"/>
                    <a:pt x="344" y="60"/>
                    <a:pt x="344" y="60"/>
                  </a:cubicBezTo>
                  <a:cubicBezTo>
                    <a:pt x="344" y="60"/>
                    <a:pt x="344" y="60"/>
                    <a:pt x="344" y="60"/>
                  </a:cubicBezTo>
                  <a:cubicBezTo>
                    <a:pt x="344" y="60"/>
                    <a:pt x="344" y="60"/>
                    <a:pt x="344" y="60"/>
                  </a:cubicBezTo>
                  <a:cubicBezTo>
                    <a:pt x="343" y="60"/>
                    <a:pt x="343" y="60"/>
                    <a:pt x="343" y="60"/>
                  </a:cubicBezTo>
                  <a:cubicBezTo>
                    <a:pt x="343" y="60"/>
                    <a:pt x="343" y="60"/>
                    <a:pt x="343" y="60"/>
                  </a:cubicBezTo>
                  <a:cubicBezTo>
                    <a:pt x="343" y="61"/>
                    <a:pt x="343" y="61"/>
                    <a:pt x="343" y="61"/>
                  </a:cubicBezTo>
                  <a:cubicBezTo>
                    <a:pt x="343" y="61"/>
                    <a:pt x="343" y="61"/>
                    <a:pt x="343" y="61"/>
                  </a:cubicBezTo>
                  <a:cubicBezTo>
                    <a:pt x="342" y="61"/>
                    <a:pt x="342" y="61"/>
                    <a:pt x="342" y="61"/>
                  </a:cubicBezTo>
                  <a:cubicBezTo>
                    <a:pt x="342" y="61"/>
                    <a:pt x="342" y="61"/>
                    <a:pt x="342" y="61"/>
                  </a:cubicBezTo>
                  <a:cubicBezTo>
                    <a:pt x="342" y="61"/>
                    <a:pt x="342" y="61"/>
                    <a:pt x="342" y="61"/>
                  </a:cubicBezTo>
                  <a:cubicBezTo>
                    <a:pt x="342" y="62"/>
                    <a:pt x="342" y="62"/>
                    <a:pt x="342" y="62"/>
                  </a:cubicBezTo>
                  <a:cubicBezTo>
                    <a:pt x="342" y="62"/>
                    <a:pt x="342" y="62"/>
                    <a:pt x="342" y="62"/>
                  </a:cubicBezTo>
                  <a:cubicBezTo>
                    <a:pt x="342" y="62"/>
                    <a:pt x="342" y="62"/>
                    <a:pt x="342" y="62"/>
                  </a:cubicBezTo>
                  <a:cubicBezTo>
                    <a:pt x="341" y="63"/>
                    <a:pt x="341" y="63"/>
                    <a:pt x="341" y="63"/>
                  </a:cubicBezTo>
                  <a:cubicBezTo>
                    <a:pt x="341" y="63"/>
                    <a:pt x="341" y="63"/>
                    <a:pt x="341" y="63"/>
                  </a:cubicBezTo>
                  <a:cubicBezTo>
                    <a:pt x="341" y="63"/>
                    <a:pt x="341" y="63"/>
                    <a:pt x="341" y="63"/>
                  </a:cubicBezTo>
                  <a:cubicBezTo>
                    <a:pt x="341" y="63"/>
                    <a:pt x="341" y="63"/>
                    <a:pt x="341" y="63"/>
                  </a:cubicBezTo>
                  <a:cubicBezTo>
                    <a:pt x="341" y="63"/>
                    <a:pt x="341" y="63"/>
                    <a:pt x="341" y="63"/>
                  </a:cubicBezTo>
                  <a:cubicBezTo>
                    <a:pt x="341" y="63"/>
                    <a:pt x="341" y="63"/>
                    <a:pt x="341" y="63"/>
                  </a:cubicBezTo>
                  <a:cubicBezTo>
                    <a:pt x="341" y="64"/>
                    <a:pt x="341" y="64"/>
                    <a:pt x="341" y="64"/>
                  </a:cubicBezTo>
                  <a:cubicBezTo>
                    <a:pt x="341" y="64"/>
                    <a:pt x="341" y="64"/>
                    <a:pt x="341" y="64"/>
                  </a:cubicBezTo>
                  <a:cubicBezTo>
                    <a:pt x="341" y="65"/>
                    <a:pt x="341" y="65"/>
                    <a:pt x="341" y="65"/>
                  </a:cubicBezTo>
                  <a:cubicBezTo>
                    <a:pt x="340" y="65"/>
                    <a:pt x="340" y="65"/>
                    <a:pt x="340" y="65"/>
                  </a:cubicBezTo>
                  <a:cubicBezTo>
                    <a:pt x="340" y="65"/>
                    <a:pt x="340" y="65"/>
                    <a:pt x="340" y="65"/>
                  </a:cubicBezTo>
                  <a:cubicBezTo>
                    <a:pt x="340" y="65"/>
                    <a:pt x="340" y="65"/>
                    <a:pt x="340" y="65"/>
                  </a:cubicBezTo>
                  <a:cubicBezTo>
                    <a:pt x="340" y="65"/>
                    <a:pt x="340" y="65"/>
                    <a:pt x="340" y="65"/>
                  </a:cubicBezTo>
                  <a:cubicBezTo>
                    <a:pt x="340" y="66"/>
                    <a:pt x="340" y="66"/>
                    <a:pt x="340" y="66"/>
                  </a:cubicBezTo>
                  <a:cubicBezTo>
                    <a:pt x="340" y="66"/>
                    <a:pt x="340" y="66"/>
                    <a:pt x="340" y="66"/>
                  </a:cubicBezTo>
                  <a:cubicBezTo>
                    <a:pt x="340" y="67"/>
                    <a:pt x="340" y="67"/>
                    <a:pt x="340" y="67"/>
                  </a:cubicBezTo>
                  <a:cubicBezTo>
                    <a:pt x="340" y="67"/>
                    <a:pt x="340" y="67"/>
                    <a:pt x="340" y="67"/>
                  </a:cubicBezTo>
                  <a:cubicBezTo>
                    <a:pt x="340" y="67"/>
                    <a:pt x="340" y="67"/>
                    <a:pt x="340" y="67"/>
                  </a:cubicBezTo>
                  <a:cubicBezTo>
                    <a:pt x="340" y="93"/>
                    <a:pt x="339" y="119"/>
                    <a:pt x="339" y="145"/>
                  </a:cubicBezTo>
                  <a:cubicBezTo>
                    <a:pt x="339" y="145"/>
                    <a:pt x="338" y="145"/>
                    <a:pt x="337" y="145"/>
                  </a:cubicBezTo>
                  <a:cubicBezTo>
                    <a:pt x="337" y="145"/>
                    <a:pt x="336" y="145"/>
                    <a:pt x="336" y="145"/>
                  </a:cubicBezTo>
                  <a:cubicBezTo>
                    <a:pt x="335" y="145"/>
                    <a:pt x="334" y="145"/>
                    <a:pt x="334" y="145"/>
                  </a:cubicBezTo>
                  <a:cubicBezTo>
                    <a:pt x="333" y="145"/>
                    <a:pt x="333" y="145"/>
                    <a:pt x="332" y="145"/>
                  </a:cubicBezTo>
                  <a:cubicBezTo>
                    <a:pt x="332" y="145"/>
                    <a:pt x="331" y="145"/>
                    <a:pt x="330" y="145"/>
                  </a:cubicBezTo>
                  <a:cubicBezTo>
                    <a:pt x="330" y="145"/>
                    <a:pt x="329" y="145"/>
                    <a:pt x="328" y="145"/>
                  </a:cubicBezTo>
                  <a:cubicBezTo>
                    <a:pt x="328" y="145"/>
                    <a:pt x="328" y="145"/>
                    <a:pt x="328" y="145"/>
                  </a:cubicBezTo>
                  <a:cubicBezTo>
                    <a:pt x="327" y="145"/>
                    <a:pt x="327" y="145"/>
                    <a:pt x="327" y="145"/>
                  </a:cubicBezTo>
                  <a:cubicBezTo>
                    <a:pt x="327" y="145"/>
                    <a:pt x="326" y="145"/>
                    <a:pt x="326" y="145"/>
                  </a:cubicBezTo>
                  <a:cubicBezTo>
                    <a:pt x="325" y="145"/>
                    <a:pt x="324" y="145"/>
                    <a:pt x="324" y="145"/>
                  </a:cubicBezTo>
                  <a:cubicBezTo>
                    <a:pt x="323" y="145"/>
                    <a:pt x="322" y="145"/>
                    <a:pt x="322" y="145"/>
                  </a:cubicBezTo>
                  <a:cubicBezTo>
                    <a:pt x="321" y="145"/>
                    <a:pt x="321" y="145"/>
                    <a:pt x="321" y="145"/>
                  </a:cubicBezTo>
                  <a:cubicBezTo>
                    <a:pt x="321" y="145"/>
                    <a:pt x="321" y="145"/>
                    <a:pt x="321" y="145"/>
                  </a:cubicBezTo>
                  <a:cubicBezTo>
                    <a:pt x="320" y="145"/>
                    <a:pt x="320" y="145"/>
                    <a:pt x="320" y="145"/>
                  </a:cubicBezTo>
                  <a:cubicBezTo>
                    <a:pt x="320" y="145"/>
                    <a:pt x="320" y="145"/>
                    <a:pt x="320" y="145"/>
                  </a:cubicBezTo>
                  <a:cubicBezTo>
                    <a:pt x="320" y="145"/>
                    <a:pt x="320" y="145"/>
                    <a:pt x="320" y="145"/>
                  </a:cubicBezTo>
                  <a:cubicBezTo>
                    <a:pt x="319" y="145"/>
                    <a:pt x="319" y="145"/>
                    <a:pt x="319" y="145"/>
                  </a:cubicBezTo>
                  <a:cubicBezTo>
                    <a:pt x="319" y="145"/>
                    <a:pt x="319" y="145"/>
                    <a:pt x="319" y="145"/>
                  </a:cubicBezTo>
                  <a:cubicBezTo>
                    <a:pt x="318" y="146"/>
                    <a:pt x="318" y="146"/>
                    <a:pt x="318" y="146"/>
                  </a:cubicBezTo>
                  <a:cubicBezTo>
                    <a:pt x="318" y="146"/>
                    <a:pt x="318" y="146"/>
                    <a:pt x="318" y="146"/>
                  </a:cubicBezTo>
                  <a:cubicBezTo>
                    <a:pt x="317" y="146"/>
                    <a:pt x="317" y="146"/>
                    <a:pt x="317" y="146"/>
                  </a:cubicBezTo>
                  <a:cubicBezTo>
                    <a:pt x="316" y="146"/>
                    <a:pt x="316" y="146"/>
                    <a:pt x="316" y="146"/>
                  </a:cubicBezTo>
                  <a:cubicBezTo>
                    <a:pt x="316" y="146"/>
                    <a:pt x="316" y="146"/>
                    <a:pt x="316" y="146"/>
                  </a:cubicBezTo>
                  <a:cubicBezTo>
                    <a:pt x="315" y="146"/>
                    <a:pt x="315" y="146"/>
                    <a:pt x="315" y="146"/>
                  </a:cubicBezTo>
                  <a:cubicBezTo>
                    <a:pt x="315" y="146"/>
                    <a:pt x="315" y="146"/>
                    <a:pt x="315" y="146"/>
                  </a:cubicBezTo>
                  <a:cubicBezTo>
                    <a:pt x="315" y="146"/>
                    <a:pt x="315" y="146"/>
                    <a:pt x="315" y="146"/>
                  </a:cubicBezTo>
                  <a:cubicBezTo>
                    <a:pt x="314" y="146"/>
                    <a:pt x="314" y="146"/>
                    <a:pt x="314" y="146"/>
                  </a:cubicBezTo>
                  <a:cubicBezTo>
                    <a:pt x="313" y="146"/>
                    <a:pt x="313" y="146"/>
                    <a:pt x="313" y="146"/>
                  </a:cubicBezTo>
                  <a:cubicBezTo>
                    <a:pt x="313" y="146"/>
                    <a:pt x="313" y="146"/>
                    <a:pt x="313" y="146"/>
                  </a:cubicBezTo>
                  <a:cubicBezTo>
                    <a:pt x="312" y="146"/>
                    <a:pt x="312" y="146"/>
                    <a:pt x="311" y="146"/>
                  </a:cubicBezTo>
                  <a:cubicBezTo>
                    <a:pt x="311" y="146"/>
                    <a:pt x="311" y="146"/>
                    <a:pt x="311" y="146"/>
                  </a:cubicBezTo>
                  <a:cubicBezTo>
                    <a:pt x="311" y="146"/>
                    <a:pt x="311" y="146"/>
                    <a:pt x="311" y="146"/>
                  </a:cubicBezTo>
                  <a:cubicBezTo>
                    <a:pt x="311" y="146"/>
                    <a:pt x="311" y="146"/>
                    <a:pt x="311" y="146"/>
                  </a:cubicBezTo>
                  <a:cubicBezTo>
                    <a:pt x="311" y="146"/>
                    <a:pt x="310" y="146"/>
                    <a:pt x="310" y="147"/>
                  </a:cubicBezTo>
                  <a:cubicBezTo>
                    <a:pt x="310" y="147"/>
                    <a:pt x="309" y="147"/>
                    <a:pt x="309" y="147"/>
                  </a:cubicBezTo>
                  <a:cubicBezTo>
                    <a:pt x="308" y="147"/>
                    <a:pt x="308" y="147"/>
                    <a:pt x="308" y="147"/>
                  </a:cubicBezTo>
                  <a:cubicBezTo>
                    <a:pt x="308" y="147"/>
                    <a:pt x="308" y="147"/>
                    <a:pt x="308" y="147"/>
                  </a:cubicBezTo>
                  <a:cubicBezTo>
                    <a:pt x="308" y="147"/>
                    <a:pt x="308" y="147"/>
                    <a:pt x="308" y="147"/>
                  </a:cubicBezTo>
                  <a:cubicBezTo>
                    <a:pt x="307" y="147"/>
                    <a:pt x="307" y="147"/>
                    <a:pt x="307" y="147"/>
                  </a:cubicBezTo>
                  <a:cubicBezTo>
                    <a:pt x="307" y="147"/>
                    <a:pt x="307" y="147"/>
                    <a:pt x="307" y="147"/>
                  </a:cubicBezTo>
                  <a:cubicBezTo>
                    <a:pt x="306" y="147"/>
                    <a:pt x="306" y="147"/>
                    <a:pt x="306" y="147"/>
                  </a:cubicBezTo>
                  <a:cubicBezTo>
                    <a:pt x="306" y="148"/>
                    <a:pt x="306" y="148"/>
                    <a:pt x="306" y="148"/>
                  </a:cubicBezTo>
                  <a:cubicBezTo>
                    <a:pt x="305" y="148"/>
                    <a:pt x="305" y="148"/>
                    <a:pt x="305" y="148"/>
                  </a:cubicBezTo>
                  <a:cubicBezTo>
                    <a:pt x="305" y="148"/>
                    <a:pt x="305" y="148"/>
                    <a:pt x="305" y="148"/>
                  </a:cubicBezTo>
                  <a:cubicBezTo>
                    <a:pt x="305" y="148"/>
                    <a:pt x="305" y="148"/>
                    <a:pt x="305" y="148"/>
                  </a:cubicBezTo>
                  <a:cubicBezTo>
                    <a:pt x="305" y="148"/>
                    <a:pt x="305" y="148"/>
                    <a:pt x="305" y="148"/>
                  </a:cubicBezTo>
                  <a:cubicBezTo>
                    <a:pt x="304" y="148"/>
                    <a:pt x="304" y="148"/>
                    <a:pt x="304" y="148"/>
                  </a:cubicBezTo>
                  <a:cubicBezTo>
                    <a:pt x="304" y="148"/>
                    <a:pt x="304" y="148"/>
                    <a:pt x="304" y="148"/>
                  </a:cubicBezTo>
                  <a:cubicBezTo>
                    <a:pt x="304" y="148"/>
                    <a:pt x="304" y="148"/>
                    <a:pt x="304" y="148"/>
                  </a:cubicBezTo>
                  <a:cubicBezTo>
                    <a:pt x="304" y="149"/>
                    <a:pt x="304" y="149"/>
                    <a:pt x="304" y="149"/>
                  </a:cubicBezTo>
                  <a:cubicBezTo>
                    <a:pt x="304" y="149"/>
                    <a:pt x="304" y="149"/>
                    <a:pt x="304" y="149"/>
                  </a:cubicBezTo>
                  <a:cubicBezTo>
                    <a:pt x="304" y="149"/>
                    <a:pt x="304" y="149"/>
                    <a:pt x="304" y="149"/>
                  </a:cubicBezTo>
                  <a:cubicBezTo>
                    <a:pt x="304" y="149"/>
                    <a:pt x="304" y="149"/>
                    <a:pt x="304" y="149"/>
                  </a:cubicBezTo>
                  <a:cubicBezTo>
                    <a:pt x="304" y="149"/>
                    <a:pt x="304" y="149"/>
                    <a:pt x="304" y="149"/>
                  </a:cubicBezTo>
                  <a:cubicBezTo>
                    <a:pt x="303" y="149"/>
                    <a:pt x="303" y="149"/>
                    <a:pt x="303" y="149"/>
                  </a:cubicBezTo>
                  <a:cubicBezTo>
                    <a:pt x="303" y="149"/>
                    <a:pt x="303" y="149"/>
                    <a:pt x="303" y="149"/>
                  </a:cubicBezTo>
                  <a:cubicBezTo>
                    <a:pt x="303" y="149"/>
                    <a:pt x="303" y="149"/>
                    <a:pt x="303" y="149"/>
                  </a:cubicBezTo>
                  <a:cubicBezTo>
                    <a:pt x="303" y="149"/>
                    <a:pt x="303" y="149"/>
                    <a:pt x="303" y="149"/>
                  </a:cubicBezTo>
                  <a:cubicBezTo>
                    <a:pt x="303" y="149"/>
                    <a:pt x="303" y="149"/>
                    <a:pt x="303" y="149"/>
                  </a:cubicBezTo>
                  <a:cubicBezTo>
                    <a:pt x="303" y="149"/>
                    <a:pt x="303" y="149"/>
                    <a:pt x="303" y="149"/>
                  </a:cubicBezTo>
                  <a:cubicBezTo>
                    <a:pt x="303" y="149"/>
                    <a:pt x="303" y="149"/>
                    <a:pt x="303" y="149"/>
                  </a:cubicBezTo>
                  <a:cubicBezTo>
                    <a:pt x="303" y="150"/>
                    <a:pt x="303" y="150"/>
                    <a:pt x="303"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1"/>
                    <a:pt x="302" y="151"/>
                    <a:pt x="302" y="151"/>
                  </a:cubicBezTo>
                  <a:cubicBezTo>
                    <a:pt x="302" y="151"/>
                    <a:pt x="302" y="151"/>
                    <a:pt x="302" y="151"/>
                  </a:cubicBezTo>
                  <a:cubicBezTo>
                    <a:pt x="302" y="151"/>
                    <a:pt x="302" y="151"/>
                    <a:pt x="302" y="151"/>
                  </a:cubicBezTo>
                  <a:cubicBezTo>
                    <a:pt x="302" y="151"/>
                    <a:pt x="302" y="151"/>
                    <a:pt x="302" y="151"/>
                  </a:cubicBezTo>
                  <a:cubicBezTo>
                    <a:pt x="302" y="151"/>
                    <a:pt x="302" y="151"/>
                    <a:pt x="302" y="151"/>
                  </a:cubicBezTo>
                  <a:cubicBezTo>
                    <a:pt x="302" y="151"/>
                    <a:pt x="302" y="151"/>
                    <a:pt x="302" y="151"/>
                  </a:cubicBezTo>
                  <a:cubicBezTo>
                    <a:pt x="301" y="151"/>
                    <a:pt x="301" y="151"/>
                    <a:pt x="301" y="151"/>
                  </a:cubicBezTo>
                  <a:cubicBezTo>
                    <a:pt x="301" y="151"/>
                    <a:pt x="301" y="151"/>
                    <a:pt x="301" y="151"/>
                  </a:cubicBezTo>
                  <a:cubicBezTo>
                    <a:pt x="301" y="152"/>
                    <a:pt x="301" y="152"/>
                    <a:pt x="301" y="152"/>
                  </a:cubicBezTo>
                  <a:cubicBezTo>
                    <a:pt x="301" y="152"/>
                    <a:pt x="301" y="152"/>
                    <a:pt x="301" y="152"/>
                  </a:cubicBezTo>
                  <a:cubicBezTo>
                    <a:pt x="301" y="152"/>
                    <a:pt x="301" y="152"/>
                    <a:pt x="301" y="152"/>
                  </a:cubicBezTo>
                  <a:cubicBezTo>
                    <a:pt x="301" y="152"/>
                    <a:pt x="301" y="152"/>
                    <a:pt x="301" y="152"/>
                  </a:cubicBezTo>
                  <a:cubicBezTo>
                    <a:pt x="301" y="152"/>
                    <a:pt x="301" y="152"/>
                    <a:pt x="301" y="152"/>
                  </a:cubicBezTo>
                  <a:cubicBezTo>
                    <a:pt x="301" y="152"/>
                    <a:pt x="301" y="152"/>
                    <a:pt x="301" y="152"/>
                  </a:cubicBezTo>
                  <a:cubicBezTo>
                    <a:pt x="301" y="165"/>
                    <a:pt x="301" y="177"/>
                    <a:pt x="301" y="190"/>
                  </a:cubicBezTo>
                  <a:cubicBezTo>
                    <a:pt x="300" y="190"/>
                    <a:pt x="299" y="190"/>
                    <a:pt x="299" y="191"/>
                  </a:cubicBezTo>
                  <a:cubicBezTo>
                    <a:pt x="298" y="191"/>
                    <a:pt x="296" y="191"/>
                    <a:pt x="295" y="192"/>
                  </a:cubicBezTo>
                  <a:cubicBezTo>
                    <a:pt x="295" y="192"/>
                    <a:pt x="294" y="192"/>
                    <a:pt x="294" y="192"/>
                  </a:cubicBezTo>
                  <a:cubicBezTo>
                    <a:pt x="293" y="192"/>
                    <a:pt x="292" y="192"/>
                    <a:pt x="290" y="193"/>
                  </a:cubicBezTo>
                  <a:cubicBezTo>
                    <a:pt x="290" y="193"/>
                    <a:pt x="290" y="193"/>
                    <a:pt x="290" y="193"/>
                  </a:cubicBezTo>
                  <a:cubicBezTo>
                    <a:pt x="289" y="193"/>
                    <a:pt x="287" y="193"/>
                    <a:pt x="286" y="193"/>
                  </a:cubicBezTo>
                  <a:cubicBezTo>
                    <a:pt x="286" y="194"/>
                    <a:pt x="285" y="194"/>
                    <a:pt x="285" y="194"/>
                  </a:cubicBezTo>
                  <a:cubicBezTo>
                    <a:pt x="283" y="194"/>
                    <a:pt x="282" y="194"/>
                    <a:pt x="281" y="194"/>
                  </a:cubicBezTo>
                  <a:cubicBezTo>
                    <a:pt x="280" y="194"/>
                    <a:pt x="280" y="194"/>
                    <a:pt x="280" y="194"/>
                  </a:cubicBezTo>
                  <a:cubicBezTo>
                    <a:pt x="279" y="194"/>
                    <a:pt x="277" y="195"/>
                    <a:pt x="275" y="195"/>
                  </a:cubicBezTo>
                  <a:cubicBezTo>
                    <a:pt x="275" y="195"/>
                    <a:pt x="275" y="195"/>
                    <a:pt x="275" y="195"/>
                  </a:cubicBezTo>
                  <a:cubicBezTo>
                    <a:pt x="273" y="195"/>
                    <a:pt x="272" y="195"/>
                    <a:pt x="270" y="195"/>
                  </a:cubicBezTo>
                  <a:cubicBezTo>
                    <a:pt x="270" y="195"/>
                    <a:pt x="270" y="195"/>
                    <a:pt x="270" y="195"/>
                  </a:cubicBezTo>
                  <a:cubicBezTo>
                    <a:pt x="266" y="195"/>
                    <a:pt x="262" y="196"/>
                    <a:pt x="258" y="196"/>
                  </a:cubicBezTo>
                  <a:cubicBezTo>
                    <a:pt x="253" y="196"/>
                    <a:pt x="248" y="196"/>
                    <a:pt x="243" y="195"/>
                  </a:cubicBezTo>
                  <a:cubicBezTo>
                    <a:pt x="243" y="195"/>
                    <a:pt x="243" y="195"/>
                    <a:pt x="243" y="195"/>
                  </a:cubicBezTo>
                  <a:cubicBezTo>
                    <a:pt x="240" y="195"/>
                    <a:pt x="237" y="195"/>
                    <a:pt x="235" y="195"/>
                  </a:cubicBezTo>
                  <a:cubicBezTo>
                    <a:pt x="235" y="195"/>
                    <a:pt x="235" y="195"/>
                    <a:pt x="235" y="195"/>
                  </a:cubicBezTo>
                  <a:cubicBezTo>
                    <a:pt x="232" y="195"/>
                    <a:pt x="230" y="195"/>
                    <a:pt x="227" y="194"/>
                  </a:cubicBezTo>
                  <a:cubicBezTo>
                    <a:pt x="227" y="194"/>
                    <a:pt x="227" y="194"/>
                    <a:pt x="227" y="194"/>
                  </a:cubicBezTo>
                  <a:cubicBezTo>
                    <a:pt x="225" y="194"/>
                    <a:pt x="222" y="194"/>
                    <a:pt x="220" y="194"/>
                  </a:cubicBezTo>
                  <a:cubicBezTo>
                    <a:pt x="220" y="194"/>
                    <a:pt x="220" y="194"/>
                    <a:pt x="220" y="194"/>
                  </a:cubicBezTo>
                  <a:cubicBezTo>
                    <a:pt x="217" y="193"/>
                    <a:pt x="215" y="193"/>
                    <a:pt x="213" y="193"/>
                  </a:cubicBezTo>
                  <a:cubicBezTo>
                    <a:pt x="213" y="193"/>
                    <a:pt x="213" y="193"/>
                    <a:pt x="213" y="193"/>
                  </a:cubicBezTo>
                  <a:cubicBezTo>
                    <a:pt x="210" y="193"/>
                    <a:pt x="208" y="192"/>
                    <a:pt x="206" y="192"/>
                  </a:cubicBezTo>
                  <a:cubicBezTo>
                    <a:pt x="206" y="192"/>
                    <a:pt x="206" y="192"/>
                    <a:pt x="206" y="192"/>
                  </a:cubicBezTo>
                  <a:cubicBezTo>
                    <a:pt x="204" y="192"/>
                    <a:pt x="202" y="191"/>
                    <a:pt x="200" y="191"/>
                  </a:cubicBezTo>
                  <a:cubicBezTo>
                    <a:pt x="199" y="191"/>
                    <a:pt x="198" y="190"/>
                    <a:pt x="197" y="190"/>
                  </a:cubicBezTo>
                  <a:cubicBezTo>
                    <a:pt x="197" y="190"/>
                    <a:pt x="197" y="190"/>
                    <a:pt x="197" y="190"/>
                  </a:cubicBezTo>
                  <a:cubicBezTo>
                    <a:pt x="196" y="190"/>
                    <a:pt x="196" y="190"/>
                    <a:pt x="195" y="190"/>
                  </a:cubicBezTo>
                  <a:cubicBezTo>
                    <a:pt x="194" y="189"/>
                    <a:pt x="192" y="189"/>
                    <a:pt x="191" y="188"/>
                  </a:cubicBezTo>
                  <a:cubicBezTo>
                    <a:pt x="190" y="188"/>
                    <a:pt x="190" y="188"/>
                    <a:pt x="190" y="188"/>
                  </a:cubicBezTo>
                  <a:cubicBezTo>
                    <a:pt x="190" y="188"/>
                    <a:pt x="190" y="188"/>
                    <a:pt x="190" y="188"/>
                  </a:cubicBezTo>
                  <a:cubicBezTo>
                    <a:pt x="190" y="177"/>
                    <a:pt x="190" y="167"/>
                    <a:pt x="190" y="157"/>
                  </a:cubicBezTo>
                  <a:cubicBezTo>
                    <a:pt x="190" y="156"/>
                    <a:pt x="190" y="156"/>
                    <a:pt x="190" y="155"/>
                  </a:cubicBezTo>
                  <a:cubicBezTo>
                    <a:pt x="190" y="154"/>
                    <a:pt x="189" y="154"/>
                    <a:pt x="189" y="153"/>
                  </a:cubicBezTo>
                  <a:cubicBezTo>
                    <a:pt x="189" y="153"/>
                    <a:pt x="188" y="152"/>
                    <a:pt x="188" y="152"/>
                  </a:cubicBezTo>
                  <a:cubicBezTo>
                    <a:pt x="187" y="151"/>
                    <a:pt x="187" y="151"/>
                    <a:pt x="186" y="150"/>
                  </a:cubicBezTo>
                  <a:cubicBezTo>
                    <a:pt x="185" y="150"/>
                    <a:pt x="185" y="150"/>
                    <a:pt x="185" y="150"/>
                  </a:cubicBezTo>
                  <a:cubicBezTo>
                    <a:pt x="185" y="149"/>
                    <a:pt x="185" y="149"/>
                    <a:pt x="185" y="149"/>
                  </a:cubicBezTo>
                  <a:cubicBezTo>
                    <a:pt x="185" y="149"/>
                    <a:pt x="185" y="149"/>
                    <a:pt x="185" y="149"/>
                  </a:cubicBezTo>
                  <a:cubicBezTo>
                    <a:pt x="185" y="149"/>
                    <a:pt x="185" y="149"/>
                    <a:pt x="185" y="149"/>
                  </a:cubicBezTo>
                  <a:cubicBezTo>
                    <a:pt x="184" y="149"/>
                    <a:pt x="184" y="149"/>
                    <a:pt x="184" y="149"/>
                  </a:cubicBezTo>
                  <a:cubicBezTo>
                    <a:pt x="183" y="149"/>
                    <a:pt x="183" y="149"/>
                    <a:pt x="183" y="149"/>
                  </a:cubicBezTo>
                  <a:cubicBezTo>
                    <a:pt x="183" y="149"/>
                    <a:pt x="183" y="149"/>
                    <a:pt x="183" y="149"/>
                  </a:cubicBezTo>
                  <a:cubicBezTo>
                    <a:pt x="183" y="149"/>
                    <a:pt x="183" y="149"/>
                    <a:pt x="183" y="149"/>
                  </a:cubicBezTo>
                  <a:cubicBezTo>
                    <a:pt x="183" y="149"/>
                    <a:pt x="183" y="149"/>
                    <a:pt x="183" y="149"/>
                  </a:cubicBezTo>
                  <a:cubicBezTo>
                    <a:pt x="182" y="148"/>
                    <a:pt x="182" y="148"/>
                    <a:pt x="182" y="148"/>
                  </a:cubicBezTo>
                  <a:cubicBezTo>
                    <a:pt x="182" y="148"/>
                    <a:pt x="182" y="148"/>
                    <a:pt x="182" y="148"/>
                  </a:cubicBezTo>
                  <a:cubicBezTo>
                    <a:pt x="181" y="148"/>
                    <a:pt x="181" y="148"/>
                    <a:pt x="181" y="148"/>
                  </a:cubicBezTo>
                  <a:cubicBezTo>
                    <a:pt x="181" y="148"/>
                    <a:pt x="181" y="148"/>
                    <a:pt x="181" y="148"/>
                  </a:cubicBezTo>
                  <a:cubicBezTo>
                    <a:pt x="181" y="148"/>
                    <a:pt x="181" y="148"/>
                    <a:pt x="181" y="148"/>
                  </a:cubicBezTo>
                  <a:cubicBezTo>
                    <a:pt x="181" y="148"/>
                    <a:pt x="181" y="148"/>
                    <a:pt x="181" y="148"/>
                  </a:cubicBezTo>
                  <a:cubicBezTo>
                    <a:pt x="181" y="148"/>
                    <a:pt x="181" y="148"/>
                    <a:pt x="181" y="148"/>
                  </a:cubicBezTo>
                  <a:cubicBezTo>
                    <a:pt x="180" y="148"/>
                    <a:pt x="180" y="148"/>
                    <a:pt x="180" y="148"/>
                  </a:cubicBezTo>
                  <a:cubicBezTo>
                    <a:pt x="180" y="148"/>
                    <a:pt x="180" y="148"/>
                    <a:pt x="180" y="148"/>
                  </a:cubicBezTo>
                  <a:cubicBezTo>
                    <a:pt x="180" y="148"/>
                    <a:pt x="180" y="148"/>
                    <a:pt x="180" y="148"/>
                  </a:cubicBezTo>
                  <a:cubicBezTo>
                    <a:pt x="179" y="148"/>
                    <a:pt x="179" y="148"/>
                    <a:pt x="179" y="148"/>
                  </a:cubicBezTo>
                  <a:cubicBezTo>
                    <a:pt x="179" y="148"/>
                    <a:pt x="179" y="148"/>
                    <a:pt x="179" y="148"/>
                  </a:cubicBezTo>
                  <a:cubicBezTo>
                    <a:pt x="179" y="148"/>
                    <a:pt x="179" y="148"/>
                    <a:pt x="179" y="148"/>
                  </a:cubicBezTo>
                  <a:cubicBezTo>
                    <a:pt x="179" y="148"/>
                    <a:pt x="179" y="148"/>
                    <a:pt x="179" y="148"/>
                  </a:cubicBezTo>
                  <a:cubicBezTo>
                    <a:pt x="178" y="148"/>
                    <a:pt x="178" y="148"/>
                    <a:pt x="178" y="148"/>
                  </a:cubicBezTo>
                  <a:cubicBezTo>
                    <a:pt x="178" y="148"/>
                    <a:pt x="178" y="148"/>
                    <a:pt x="178" y="148"/>
                  </a:cubicBezTo>
                  <a:cubicBezTo>
                    <a:pt x="177" y="148"/>
                    <a:pt x="177" y="148"/>
                    <a:pt x="177" y="148"/>
                  </a:cubicBezTo>
                  <a:cubicBezTo>
                    <a:pt x="177" y="148"/>
                    <a:pt x="177" y="148"/>
                    <a:pt x="177" y="148"/>
                  </a:cubicBezTo>
                  <a:cubicBezTo>
                    <a:pt x="177" y="148"/>
                    <a:pt x="177" y="148"/>
                    <a:pt x="177" y="148"/>
                  </a:cubicBezTo>
                  <a:cubicBezTo>
                    <a:pt x="176" y="147"/>
                    <a:pt x="176" y="147"/>
                    <a:pt x="176" y="147"/>
                  </a:cubicBezTo>
                  <a:cubicBezTo>
                    <a:pt x="176" y="147"/>
                    <a:pt x="176" y="147"/>
                    <a:pt x="176" y="147"/>
                  </a:cubicBezTo>
                  <a:cubicBezTo>
                    <a:pt x="175" y="147"/>
                    <a:pt x="175" y="147"/>
                    <a:pt x="175" y="147"/>
                  </a:cubicBezTo>
                  <a:cubicBezTo>
                    <a:pt x="175" y="147"/>
                    <a:pt x="175" y="147"/>
                    <a:pt x="175" y="147"/>
                  </a:cubicBezTo>
                  <a:cubicBezTo>
                    <a:pt x="174" y="147"/>
                    <a:pt x="174" y="147"/>
                    <a:pt x="174" y="147"/>
                  </a:cubicBezTo>
                  <a:cubicBezTo>
                    <a:pt x="173" y="147"/>
                    <a:pt x="173" y="147"/>
                    <a:pt x="173" y="147"/>
                  </a:cubicBezTo>
                  <a:cubicBezTo>
                    <a:pt x="173" y="147"/>
                    <a:pt x="173" y="147"/>
                    <a:pt x="173" y="147"/>
                  </a:cubicBezTo>
                  <a:cubicBezTo>
                    <a:pt x="172" y="147"/>
                    <a:pt x="172" y="147"/>
                    <a:pt x="172" y="147"/>
                  </a:cubicBezTo>
                  <a:cubicBezTo>
                    <a:pt x="171" y="147"/>
                    <a:pt x="171" y="147"/>
                    <a:pt x="171" y="147"/>
                  </a:cubicBezTo>
                  <a:cubicBezTo>
                    <a:pt x="171" y="147"/>
                    <a:pt x="171" y="147"/>
                    <a:pt x="171" y="147"/>
                  </a:cubicBezTo>
                  <a:cubicBezTo>
                    <a:pt x="170" y="147"/>
                    <a:pt x="170" y="147"/>
                    <a:pt x="170" y="147"/>
                  </a:cubicBezTo>
                  <a:cubicBezTo>
                    <a:pt x="169" y="147"/>
                    <a:pt x="169" y="147"/>
                    <a:pt x="169" y="147"/>
                  </a:cubicBezTo>
                  <a:cubicBezTo>
                    <a:pt x="168" y="147"/>
                    <a:pt x="168" y="147"/>
                    <a:pt x="168" y="147"/>
                  </a:cubicBezTo>
                  <a:cubicBezTo>
                    <a:pt x="167" y="147"/>
                    <a:pt x="167" y="147"/>
                    <a:pt x="167" y="147"/>
                  </a:cubicBezTo>
                  <a:cubicBezTo>
                    <a:pt x="167" y="147"/>
                    <a:pt x="166" y="147"/>
                    <a:pt x="166" y="147"/>
                  </a:cubicBezTo>
                  <a:cubicBezTo>
                    <a:pt x="165" y="147"/>
                    <a:pt x="165" y="147"/>
                    <a:pt x="164" y="147"/>
                  </a:cubicBezTo>
                  <a:cubicBezTo>
                    <a:pt x="164" y="147"/>
                    <a:pt x="163" y="147"/>
                    <a:pt x="163" y="147"/>
                  </a:cubicBezTo>
                  <a:cubicBezTo>
                    <a:pt x="162" y="147"/>
                    <a:pt x="162" y="147"/>
                    <a:pt x="161" y="146"/>
                  </a:cubicBezTo>
                  <a:cubicBezTo>
                    <a:pt x="161" y="146"/>
                    <a:pt x="161" y="146"/>
                    <a:pt x="161" y="146"/>
                  </a:cubicBezTo>
                  <a:cubicBezTo>
                    <a:pt x="161" y="146"/>
                    <a:pt x="161" y="146"/>
                    <a:pt x="161" y="146"/>
                  </a:cubicBezTo>
                  <a:cubicBezTo>
                    <a:pt x="160" y="146"/>
                    <a:pt x="160" y="146"/>
                    <a:pt x="159" y="146"/>
                  </a:cubicBezTo>
                  <a:cubicBezTo>
                    <a:pt x="159" y="146"/>
                    <a:pt x="158" y="146"/>
                    <a:pt x="157" y="146"/>
                  </a:cubicBezTo>
                  <a:cubicBezTo>
                    <a:pt x="157" y="146"/>
                    <a:pt x="157" y="146"/>
                    <a:pt x="157" y="146"/>
                  </a:cubicBezTo>
                  <a:cubicBezTo>
                    <a:pt x="156" y="146"/>
                    <a:pt x="156" y="146"/>
                    <a:pt x="156" y="146"/>
                  </a:cubicBezTo>
                  <a:cubicBezTo>
                    <a:pt x="155" y="146"/>
                    <a:pt x="155" y="146"/>
                    <a:pt x="155" y="146"/>
                  </a:cubicBezTo>
                  <a:cubicBezTo>
                    <a:pt x="154" y="146"/>
                    <a:pt x="154" y="146"/>
                    <a:pt x="153" y="146"/>
                  </a:cubicBezTo>
                  <a:cubicBezTo>
                    <a:pt x="152" y="146"/>
                    <a:pt x="152" y="146"/>
                    <a:pt x="152" y="146"/>
                  </a:cubicBezTo>
                  <a:cubicBezTo>
                    <a:pt x="152" y="146"/>
                    <a:pt x="151" y="146"/>
                    <a:pt x="151" y="146"/>
                  </a:cubicBezTo>
                  <a:cubicBezTo>
                    <a:pt x="150" y="146"/>
                    <a:pt x="150" y="146"/>
                    <a:pt x="150" y="146"/>
                  </a:cubicBezTo>
                  <a:cubicBezTo>
                    <a:pt x="149" y="146"/>
                    <a:pt x="148" y="146"/>
                    <a:pt x="148" y="146"/>
                  </a:cubicBezTo>
                  <a:cubicBezTo>
                    <a:pt x="148" y="146"/>
                    <a:pt x="147" y="146"/>
                    <a:pt x="147" y="146"/>
                  </a:cubicBezTo>
                  <a:cubicBezTo>
                    <a:pt x="146" y="146"/>
                    <a:pt x="146" y="146"/>
                    <a:pt x="146" y="146"/>
                  </a:cubicBezTo>
                  <a:cubicBezTo>
                    <a:pt x="146" y="146"/>
                    <a:pt x="146" y="146"/>
                    <a:pt x="146" y="146"/>
                  </a:cubicBezTo>
                  <a:cubicBezTo>
                    <a:pt x="145" y="146"/>
                    <a:pt x="144" y="146"/>
                    <a:pt x="143" y="146"/>
                  </a:cubicBezTo>
                  <a:cubicBezTo>
                    <a:pt x="141" y="146"/>
                    <a:pt x="140" y="146"/>
                    <a:pt x="139" y="146"/>
                  </a:cubicBezTo>
                  <a:cubicBezTo>
                    <a:pt x="138" y="146"/>
                    <a:pt x="137" y="146"/>
                    <a:pt x="137" y="146"/>
                  </a:cubicBezTo>
                  <a:cubicBezTo>
                    <a:pt x="136" y="146"/>
                    <a:pt x="136" y="146"/>
                    <a:pt x="136" y="146"/>
                  </a:cubicBezTo>
                  <a:cubicBezTo>
                    <a:pt x="136" y="146"/>
                    <a:pt x="136" y="146"/>
                    <a:pt x="136" y="146"/>
                  </a:cubicBezTo>
                  <a:cubicBezTo>
                    <a:pt x="135" y="146"/>
                    <a:pt x="133" y="146"/>
                    <a:pt x="132" y="146"/>
                  </a:cubicBezTo>
                  <a:cubicBezTo>
                    <a:pt x="131" y="146"/>
                    <a:pt x="130" y="146"/>
                    <a:pt x="129" y="146"/>
                  </a:cubicBezTo>
                  <a:cubicBezTo>
                    <a:pt x="129" y="146"/>
                    <a:pt x="128" y="146"/>
                    <a:pt x="128" y="146"/>
                  </a:cubicBezTo>
                  <a:cubicBezTo>
                    <a:pt x="127" y="82"/>
                    <a:pt x="127" y="82"/>
                    <a:pt x="127" y="82"/>
                  </a:cubicBezTo>
                  <a:cubicBezTo>
                    <a:pt x="127" y="81"/>
                    <a:pt x="127" y="80"/>
                    <a:pt x="126" y="78"/>
                  </a:cubicBezTo>
                  <a:cubicBezTo>
                    <a:pt x="125" y="77"/>
                    <a:pt x="124" y="75"/>
                    <a:pt x="123" y="74"/>
                  </a:cubicBezTo>
                  <a:cubicBezTo>
                    <a:pt x="122" y="73"/>
                    <a:pt x="121" y="71"/>
                    <a:pt x="119" y="70"/>
                  </a:cubicBezTo>
                  <a:cubicBezTo>
                    <a:pt x="118" y="69"/>
                    <a:pt x="116" y="68"/>
                    <a:pt x="114" y="67"/>
                  </a:cubicBezTo>
                  <a:cubicBezTo>
                    <a:pt x="114" y="67"/>
                    <a:pt x="114" y="66"/>
                    <a:pt x="113" y="66"/>
                  </a:cubicBezTo>
                  <a:cubicBezTo>
                    <a:pt x="113" y="66"/>
                    <a:pt x="112" y="66"/>
                    <a:pt x="112" y="66"/>
                  </a:cubicBezTo>
                  <a:cubicBezTo>
                    <a:pt x="112" y="66"/>
                    <a:pt x="112" y="66"/>
                    <a:pt x="112" y="66"/>
                  </a:cubicBezTo>
                  <a:cubicBezTo>
                    <a:pt x="112" y="66"/>
                    <a:pt x="112" y="66"/>
                    <a:pt x="112" y="66"/>
                  </a:cubicBezTo>
                  <a:cubicBezTo>
                    <a:pt x="111" y="65"/>
                    <a:pt x="111" y="65"/>
                    <a:pt x="110" y="65"/>
                  </a:cubicBezTo>
                  <a:cubicBezTo>
                    <a:pt x="110" y="65"/>
                    <a:pt x="109" y="65"/>
                    <a:pt x="108" y="65"/>
                  </a:cubicBezTo>
                  <a:cubicBezTo>
                    <a:pt x="108" y="65"/>
                    <a:pt x="108" y="65"/>
                    <a:pt x="108" y="65"/>
                  </a:cubicBezTo>
                  <a:cubicBezTo>
                    <a:pt x="108" y="65"/>
                    <a:pt x="108" y="65"/>
                    <a:pt x="108" y="65"/>
                  </a:cubicBezTo>
                  <a:cubicBezTo>
                    <a:pt x="108" y="65"/>
                    <a:pt x="108" y="65"/>
                    <a:pt x="108" y="65"/>
                  </a:cubicBezTo>
                  <a:cubicBezTo>
                    <a:pt x="108" y="65"/>
                    <a:pt x="108" y="65"/>
                    <a:pt x="108" y="65"/>
                  </a:cubicBezTo>
                  <a:cubicBezTo>
                    <a:pt x="107" y="64"/>
                    <a:pt x="107" y="64"/>
                    <a:pt x="107" y="64"/>
                  </a:cubicBezTo>
                  <a:cubicBezTo>
                    <a:pt x="107" y="64"/>
                    <a:pt x="107" y="64"/>
                    <a:pt x="107" y="64"/>
                  </a:cubicBezTo>
                  <a:cubicBezTo>
                    <a:pt x="106" y="64"/>
                    <a:pt x="106" y="64"/>
                    <a:pt x="106" y="64"/>
                  </a:cubicBezTo>
                  <a:cubicBezTo>
                    <a:pt x="106" y="64"/>
                    <a:pt x="106" y="64"/>
                    <a:pt x="106" y="64"/>
                  </a:cubicBezTo>
                  <a:cubicBezTo>
                    <a:pt x="105" y="64"/>
                    <a:pt x="105" y="64"/>
                    <a:pt x="105" y="64"/>
                  </a:cubicBezTo>
                  <a:cubicBezTo>
                    <a:pt x="105" y="64"/>
                    <a:pt x="105" y="64"/>
                    <a:pt x="105" y="64"/>
                  </a:cubicBezTo>
                  <a:cubicBezTo>
                    <a:pt x="104" y="64"/>
                    <a:pt x="104" y="64"/>
                    <a:pt x="104" y="64"/>
                  </a:cubicBezTo>
                  <a:cubicBezTo>
                    <a:pt x="104" y="64"/>
                    <a:pt x="104" y="64"/>
                    <a:pt x="104" y="64"/>
                  </a:cubicBezTo>
                  <a:cubicBezTo>
                    <a:pt x="104" y="64"/>
                    <a:pt x="104" y="64"/>
                    <a:pt x="104" y="64"/>
                  </a:cubicBezTo>
                  <a:cubicBezTo>
                    <a:pt x="104" y="64"/>
                    <a:pt x="104" y="64"/>
                    <a:pt x="104" y="64"/>
                  </a:cubicBezTo>
                  <a:cubicBezTo>
                    <a:pt x="103" y="64"/>
                    <a:pt x="103" y="64"/>
                    <a:pt x="103" y="64"/>
                  </a:cubicBezTo>
                  <a:cubicBezTo>
                    <a:pt x="103" y="64"/>
                    <a:pt x="103" y="64"/>
                    <a:pt x="103" y="64"/>
                  </a:cubicBezTo>
                  <a:cubicBezTo>
                    <a:pt x="102" y="64"/>
                    <a:pt x="102" y="64"/>
                    <a:pt x="102" y="64"/>
                  </a:cubicBezTo>
                  <a:cubicBezTo>
                    <a:pt x="102" y="63"/>
                    <a:pt x="102" y="63"/>
                    <a:pt x="102" y="63"/>
                  </a:cubicBezTo>
                  <a:cubicBezTo>
                    <a:pt x="101" y="63"/>
                    <a:pt x="101" y="63"/>
                    <a:pt x="101" y="63"/>
                  </a:cubicBezTo>
                  <a:cubicBezTo>
                    <a:pt x="101" y="63"/>
                    <a:pt x="101" y="63"/>
                    <a:pt x="101" y="63"/>
                  </a:cubicBezTo>
                  <a:cubicBezTo>
                    <a:pt x="100" y="63"/>
                    <a:pt x="100" y="63"/>
                    <a:pt x="100" y="63"/>
                  </a:cubicBezTo>
                  <a:cubicBezTo>
                    <a:pt x="100" y="63"/>
                    <a:pt x="100" y="63"/>
                    <a:pt x="100" y="63"/>
                  </a:cubicBezTo>
                  <a:cubicBezTo>
                    <a:pt x="99" y="63"/>
                    <a:pt x="99" y="63"/>
                    <a:pt x="99" y="63"/>
                  </a:cubicBezTo>
                  <a:cubicBezTo>
                    <a:pt x="99" y="63"/>
                    <a:pt x="99" y="63"/>
                    <a:pt x="99" y="63"/>
                  </a:cubicBezTo>
                  <a:cubicBezTo>
                    <a:pt x="98" y="63"/>
                    <a:pt x="98" y="63"/>
                    <a:pt x="98" y="63"/>
                  </a:cubicBezTo>
                  <a:cubicBezTo>
                    <a:pt x="98" y="63"/>
                    <a:pt x="98" y="63"/>
                    <a:pt x="98" y="63"/>
                  </a:cubicBezTo>
                  <a:cubicBezTo>
                    <a:pt x="97" y="63"/>
                    <a:pt x="97" y="63"/>
                    <a:pt x="97" y="63"/>
                  </a:cubicBezTo>
                  <a:cubicBezTo>
                    <a:pt x="96" y="63"/>
                    <a:pt x="96" y="63"/>
                    <a:pt x="96" y="63"/>
                  </a:cubicBezTo>
                  <a:cubicBezTo>
                    <a:pt x="96" y="63"/>
                    <a:pt x="96" y="63"/>
                    <a:pt x="96" y="63"/>
                  </a:cubicBezTo>
                  <a:cubicBezTo>
                    <a:pt x="95" y="63"/>
                    <a:pt x="95" y="63"/>
                    <a:pt x="95" y="63"/>
                  </a:cubicBezTo>
                  <a:cubicBezTo>
                    <a:pt x="95" y="63"/>
                    <a:pt x="95" y="63"/>
                    <a:pt x="95" y="63"/>
                  </a:cubicBezTo>
                  <a:cubicBezTo>
                    <a:pt x="95" y="63"/>
                    <a:pt x="95" y="63"/>
                    <a:pt x="95" y="63"/>
                  </a:cubicBezTo>
                  <a:cubicBezTo>
                    <a:pt x="94" y="63"/>
                    <a:pt x="94" y="63"/>
                    <a:pt x="94" y="63"/>
                  </a:cubicBezTo>
                  <a:cubicBezTo>
                    <a:pt x="94" y="63"/>
                    <a:pt x="94" y="63"/>
                    <a:pt x="94" y="63"/>
                  </a:cubicBezTo>
                  <a:cubicBezTo>
                    <a:pt x="93" y="63"/>
                    <a:pt x="93" y="63"/>
                    <a:pt x="93" y="63"/>
                  </a:cubicBezTo>
                  <a:cubicBezTo>
                    <a:pt x="92" y="63"/>
                    <a:pt x="92" y="63"/>
                    <a:pt x="92" y="63"/>
                  </a:cubicBezTo>
                  <a:cubicBezTo>
                    <a:pt x="91" y="63"/>
                    <a:pt x="91" y="63"/>
                    <a:pt x="91" y="63"/>
                  </a:cubicBezTo>
                  <a:cubicBezTo>
                    <a:pt x="91" y="63"/>
                    <a:pt x="91" y="63"/>
                    <a:pt x="91" y="63"/>
                  </a:cubicBezTo>
                  <a:cubicBezTo>
                    <a:pt x="90" y="63"/>
                    <a:pt x="90" y="63"/>
                    <a:pt x="90" y="63"/>
                  </a:cubicBezTo>
                  <a:cubicBezTo>
                    <a:pt x="89" y="63"/>
                    <a:pt x="89" y="63"/>
                    <a:pt x="89" y="63"/>
                  </a:cubicBezTo>
                  <a:cubicBezTo>
                    <a:pt x="88" y="63"/>
                    <a:pt x="88" y="63"/>
                    <a:pt x="88" y="63"/>
                  </a:cubicBezTo>
                  <a:cubicBezTo>
                    <a:pt x="87" y="63"/>
                    <a:pt x="87" y="63"/>
                    <a:pt x="87" y="63"/>
                  </a:cubicBezTo>
                  <a:cubicBezTo>
                    <a:pt x="86" y="63"/>
                    <a:pt x="86" y="63"/>
                    <a:pt x="86" y="63"/>
                  </a:cubicBezTo>
                  <a:cubicBezTo>
                    <a:pt x="86" y="63"/>
                    <a:pt x="85" y="62"/>
                    <a:pt x="85" y="62"/>
                  </a:cubicBezTo>
                  <a:cubicBezTo>
                    <a:pt x="84" y="62"/>
                    <a:pt x="84" y="62"/>
                    <a:pt x="84" y="62"/>
                  </a:cubicBezTo>
                  <a:cubicBezTo>
                    <a:pt x="84" y="62"/>
                    <a:pt x="84" y="62"/>
                    <a:pt x="84" y="62"/>
                  </a:cubicBezTo>
                  <a:cubicBezTo>
                    <a:pt x="84" y="62"/>
                    <a:pt x="84" y="62"/>
                    <a:pt x="84" y="62"/>
                  </a:cubicBezTo>
                  <a:cubicBezTo>
                    <a:pt x="84" y="62"/>
                    <a:pt x="83" y="62"/>
                    <a:pt x="83" y="62"/>
                  </a:cubicBezTo>
                  <a:cubicBezTo>
                    <a:pt x="82" y="62"/>
                    <a:pt x="82" y="62"/>
                    <a:pt x="82" y="62"/>
                  </a:cubicBezTo>
                  <a:cubicBezTo>
                    <a:pt x="81" y="62"/>
                    <a:pt x="81" y="62"/>
                    <a:pt x="81" y="62"/>
                  </a:cubicBezTo>
                  <a:cubicBezTo>
                    <a:pt x="80" y="62"/>
                    <a:pt x="80" y="62"/>
                    <a:pt x="80" y="62"/>
                  </a:cubicBezTo>
                  <a:cubicBezTo>
                    <a:pt x="79" y="63"/>
                    <a:pt x="79" y="63"/>
                    <a:pt x="79" y="63"/>
                  </a:cubicBezTo>
                  <a:cubicBezTo>
                    <a:pt x="78" y="63"/>
                    <a:pt x="78" y="63"/>
                    <a:pt x="78" y="63"/>
                  </a:cubicBezTo>
                  <a:cubicBezTo>
                    <a:pt x="78" y="63"/>
                    <a:pt x="78" y="63"/>
                    <a:pt x="78" y="63"/>
                  </a:cubicBezTo>
                  <a:cubicBezTo>
                    <a:pt x="77" y="63"/>
                    <a:pt x="77" y="63"/>
                    <a:pt x="77" y="63"/>
                  </a:cubicBezTo>
                  <a:cubicBezTo>
                    <a:pt x="76" y="63"/>
                    <a:pt x="76" y="63"/>
                    <a:pt x="76" y="63"/>
                  </a:cubicBezTo>
                  <a:cubicBezTo>
                    <a:pt x="76" y="63"/>
                    <a:pt x="76" y="63"/>
                    <a:pt x="76" y="63"/>
                  </a:cubicBezTo>
                  <a:cubicBezTo>
                    <a:pt x="75" y="63"/>
                    <a:pt x="74" y="63"/>
                    <a:pt x="74" y="63"/>
                  </a:cubicBezTo>
                  <a:cubicBezTo>
                    <a:pt x="73" y="63"/>
                    <a:pt x="72" y="63"/>
                    <a:pt x="72" y="63"/>
                  </a:cubicBezTo>
                  <a:cubicBezTo>
                    <a:pt x="71" y="63"/>
                    <a:pt x="70" y="63"/>
                    <a:pt x="70" y="63"/>
                  </a:cubicBezTo>
                  <a:cubicBezTo>
                    <a:pt x="69" y="63"/>
                    <a:pt x="69" y="63"/>
                    <a:pt x="69" y="63"/>
                  </a:cubicBezTo>
                  <a:cubicBezTo>
                    <a:pt x="69" y="63"/>
                    <a:pt x="69" y="63"/>
                    <a:pt x="69" y="63"/>
                  </a:cubicBezTo>
                  <a:cubicBezTo>
                    <a:pt x="69" y="63"/>
                    <a:pt x="69" y="63"/>
                    <a:pt x="69" y="63"/>
                  </a:cubicBezTo>
                  <a:cubicBezTo>
                    <a:pt x="68" y="63"/>
                    <a:pt x="68" y="63"/>
                    <a:pt x="68" y="63"/>
                  </a:cubicBezTo>
                  <a:cubicBezTo>
                    <a:pt x="66" y="63"/>
                    <a:pt x="65" y="63"/>
                    <a:pt x="64" y="63"/>
                  </a:cubicBezTo>
                  <a:cubicBezTo>
                    <a:pt x="62" y="63"/>
                    <a:pt x="61" y="63"/>
                    <a:pt x="60" y="63"/>
                  </a:cubicBezTo>
                  <a:cubicBezTo>
                    <a:pt x="60" y="63"/>
                    <a:pt x="60" y="63"/>
                    <a:pt x="60" y="63"/>
                  </a:cubicBezTo>
                  <a:cubicBezTo>
                    <a:pt x="59" y="63"/>
                    <a:pt x="59" y="63"/>
                    <a:pt x="59" y="63"/>
                  </a:cubicBezTo>
                  <a:cubicBezTo>
                    <a:pt x="59" y="63"/>
                    <a:pt x="58" y="63"/>
                    <a:pt x="58" y="63"/>
                  </a:cubicBezTo>
                  <a:cubicBezTo>
                    <a:pt x="57" y="63"/>
                    <a:pt x="57" y="63"/>
                    <a:pt x="56" y="63"/>
                  </a:cubicBezTo>
                  <a:cubicBezTo>
                    <a:pt x="56" y="63"/>
                    <a:pt x="56" y="63"/>
                    <a:pt x="56" y="63"/>
                  </a:cubicBezTo>
                  <a:cubicBezTo>
                    <a:pt x="55" y="63"/>
                    <a:pt x="55" y="64"/>
                    <a:pt x="54" y="64"/>
                  </a:cubicBezTo>
                  <a:cubicBezTo>
                    <a:pt x="54" y="64"/>
                    <a:pt x="53" y="64"/>
                    <a:pt x="52" y="64"/>
                  </a:cubicBezTo>
                  <a:cubicBezTo>
                    <a:pt x="52" y="64"/>
                    <a:pt x="51" y="64"/>
                    <a:pt x="50" y="64"/>
                  </a:cubicBezTo>
                  <a:cubicBezTo>
                    <a:pt x="49" y="64"/>
                    <a:pt x="49" y="64"/>
                    <a:pt x="48" y="64"/>
                  </a:cubicBezTo>
                  <a:cubicBezTo>
                    <a:pt x="46" y="64"/>
                    <a:pt x="45" y="64"/>
                    <a:pt x="43" y="64"/>
                  </a:cubicBezTo>
                  <a:cubicBezTo>
                    <a:pt x="43" y="64"/>
                    <a:pt x="43" y="64"/>
                    <a:pt x="43" y="64"/>
                  </a:cubicBezTo>
                  <a:cubicBezTo>
                    <a:pt x="43" y="64"/>
                    <a:pt x="43" y="64"/>
                    <a:pt x="43" y="64"/>
                  </a:cubicBezTo>
                  <a:cubicBezTo>
                    <a:pt x="43" y="64"/>
                    <a:pt x="43" y="64"/>
                    <a:pt x="43" y="64"/>
                  </a:cubicBezTo>
                  <a:cubicBezTo>
                    <a:pt x="43" y="64"/>
                    <a:pt x="43" y="64"/>
                    <a:pt x="43" y="64"/>
                  </a:cubicBezTo>
                  <a:cubicBezTo>
                    <a:pt x="42" y="64"/>
                    <a:pt x="41" y="64"/>
                    <a:pt x="40" y="64"/>
                  </a:cubicBezTo>
                  <a:cubicBezTo>
                    <a:pt x="40" y="64"/>
                    <a:pt x="40" y="64"/>
                    <a:pt x="40" y="64"/>
                  </a:cubicBezTo>
                  <a:cubicBezTo>
                    <a:pt x="39" y="64"/>
                    <a:pt x="38" y="65"/>
                    <a:pt x="37" y="65"/>
                  </a:cubicBezTo>
                  <a:cubicBezTo>
                    <a:pt x="37" y="65"/>
                    <a:pt x="37" y="65"/>
                    <a:pt x="37" y="65"/>
                  </a:cubicBezTo>
                  <a:cubicBezTo>
                    <a:pt x="36" y="65"/>
                    <a:pt x="34" y="65"/>
                    <a:pt x="33" y="65"/>
                  </a:cubicBezTo>
                  <a:cubicBezTo>
                    <a:pt x="32" y="65"/>
                    <a:pt x="31" y="65"/>
                    <a:pt x="30" y="65"/>
                  </a:cubicBezTo>
                  <a:cubicBezTo>
                    <a:pt x="27" y="65"/>
                    <a:pt x="24" y="65"/>
                    <a:pt x="21" y="65"/>
                  </a:cubicBezTo>
                  <a:cubicBezTo>
                    <a:pt x="21" y="65"/>
                    <a:pt x="21" y="65"/>
                    <a:pt x="21" y="65"/>
                  </a:cubicBezTo>
                  <a:cubicBezTo>
                    <a:pt x="20" y="65"/>
                    <a:pt x="18" y="64"/>
                    <a:pt x="17" y="64"/>
                  </a:cubicBezTo>
                  <a:cubicBezTo>
                    <a:pt x="17" y="64"/>
                    <a:pt x="17" y="64"/>
                    <a:pt x="17" y="64"/>
                  </a:cubicBezTo>
                  <a:cubicBezTo>
                    <a:pt x="16" y="64"/>
                    <a:pt x="14" y="64"/>
                    <a:pt x="13" y="64"/>
                  </a:cubicBezTo>
                  <a:cubicBezTo>
                    <a:pt x="12" y="64"/>
                    <a:pt x="11" y="64"/>
                    <a:pt x="10" y="63"/>
                  </a:cubicBezTo>
                  <a:cubicBezTo>
                    <a:pt x="10" y="63"/>
                    <a:pt x="10" y="63"/>
                    <a:pt x="10" y="63"/>
                  </a:cubicBezTo>
                  <a:cubicBezTo>
                    <a:pt x="9" y="63"/>
                    <a:pt x="8" y="63"/>
                    <a:pt x="7" y="62"/>
                  </a:cubicBezTo>
                  <a:cubicBezTo>
                    <a:pt x="6" y="62"/>
                    <a:pt x="6" y="62"/>
                    <a:pt x="6" y="62"/>
                  </a:cubicBezTo>
                  <a:cubicBezTo>
                    <a:pt x="5" y="62"/>
                    <a:pt x="5" y="62"/>
                    <a:pt x="4" y="61"/>
                  </a:cubicBezTo>
                  <a:cubicBezTo>
                    <a:pt x="3" y="61"/>
                    <a:pt x="3" y="61"/>
                    <a:pt x="3" y="61"/>
                  </a:cubicBezTo>
                  <a:cubicBezTo>
                    <a:pt x="3" y="61"/>
                    <a:pt x="2" y="61"/>
                    <a:pt x="1" y="60"/>
                  </a:cubicBezTo>
                  <a:cubicBezTo>
                    <a:pt x="1" y="59"/>
                    <a:pt x="1" y="59"/>
                    <a:pt x="1" y="59"/>
                  </a:cubicBezTo>
                  <a:cubicBezTo>
                    <a:pt x="0" y="59"/>
                    <a:pt x="0" y="59"/>
                    <a:pt x="0" y="59"/>
                  </a:cubicBezTo>
                  <a:cubicBezTo>
                    <a:pt x="0" y="58"/>
                    <a:pt x="0" y="58"/>
                    <a:pt x="0" y="58"/>
                  </a:cubicBezTo>
                  <a:cubicBezTo>
                    <a:pt x="0" y="57"/>
                    <a:pt x="0" y="57"/>
                    <a:pt x="0" y="56"/>
                  </a:cubicBezTo>
                  <a:cubicBezTo>
                    <a:pt x="1" y="97"/>
                    <a:pt x="1" y="138"/>
                    <a:pt x="2" y="178"/>
                  </a:cubicBezTo>
                  <a:cubicBezTo>
                    <a:pt x="2" y="179"/>
                    <a:pt x="2" y="179"/>
                    <a:pt x="2" y="180"/>
                  </a:cubicBezTo>
                  <a:cubicBezTo>
                    <a:pt x="2" y="180"/>
                    <a:pt x="2" y="180"/>
                    <a:pt x="2" y="181"/>
                  </a:cubicBezTo>
                  <a:cubicBezTo>
                    <a:pt x="3" y="182"/>
                    <a:pt x="3" y="182"/>
                    <a:pt x="3" y="182"/>
                  </a:cubicBezTo>
                  <a:cubicBezTo>
                    <a:pt x="3" y="182"/>
                    <a:pt x="3" y="182"/>
                    <a:pt x="3" y="182"/>
                  </a:cubicBezTo>
                  <a:cubicBezTo>
                    <a:pt x="4" y="183"/>
                    <a:pt x="4" y="183"/>
                    <a:pt x="4" y="183"/>
                  </a:cubicBezTo>
                  <a:cubicBezTo>
                    <a:pt x="4" y="200"/>
                    <a:pt x="5" y="217"/>
                    <a:pt x="5" y="235"/>
                  </a:cubicBezTo>
                  <a:cubicBezTo>
                    <a:pt x="5" y="236"/>
                    <a:pt x="5" y="237"/>
                    <a:pt x="6" y="238"/>
                  </a:cubicBezTo>
                  <a:cubicBezTo>
                    <a:pt x="6" y="239"/>
                    <a:pt x="6" y="240"/>
                    <a:pt x="7" y="242"/>
                  </a:cubicBezTo>
                  <a:cubicBezTo>
                    <a:pt x="7" y="243"/>
                    <a:pt x="8" y="245"/>
                    <a:pt x="8" y="246"/>
                  </a:cubicBezTo>
                  <a:cubicBezTo>
                    <a:pt x="9" y="248"/>
                    <a:pt x="10" y="249"/>
                    <a:pt x="10" y="251"/>
                  </a:cubicBezTo>
                  <a:cubicBezTo>
                    <a:pt x="12" y="254"/>
                    <a:pt x="14" y="257"/>
                    <a:pt x="15" y="260"/>
                  </a:cubicBezTo>
                  <a:cubicBezTo>
                    <a:pt x="17" y="263"/>
                    <a:pt x="19" y="265"/>
                    <a:pt x="20" y="267"/>
                  </a:cubicBezTo>
                  <a:cubicBezTo>
                    <a:pt x="22" y="269"/>
                    <a:pt x="23" y="271"/>
                    <a:pt x="24" y="272"/>
                  </a:cubicBezTo>
                  <a:cubicBezTo>
                    <a:pt x="25" y="273"/>
                    <a:pt x="26" y="274"/>
                    <a:pt x="26" y="274"/>
                  </a:cubicBezTo>
                  <a:cubicBezTo>
                    <a:pt x="26" y="274"/>
                    <a:pt x="26" y="274"/>
                    <a:pt x="26" y="274"/>
                  </a:cubicBezTo>
                  <a:cubicBezTo>
                    <a:pt x="26" y="274"/>
                    <a:pt x="26" y="274"/>
                    <a:pt x="26" y="274"/>
                  </a:cubicBezTo>
                  <a:cubicBezTo>
                    <a:pt x="26" y="274"/>
                    <a:pt x="26" y="274"/>
                    <a:pt x="26" y="274"/>
                  </a:cubicBezTo>
                  <a:cubicBezTo>
                    <a:pt x="26" y="274"/>
                    <a:pt x="26" y="274"/>
                    <a:pt x="26" y="274"/>
                  </a:cubicBezTo>
                  <a:cubicBezTo>
                    <a:pt x="27" y="275"/>
                    <a:pt x="27" y="275"/>
                    <a:pt x="27" y="275"/>
                  </a:cubicBezTo>
                  <a:cubicBezTo>
                    <a:pt x="27" y="275"/>
                    <a:pt x="27" y="275"/>
                    <a:pt x="27" y="275"/>
                  </a:cubicBezTo>
                  <a:cubicBezTo>
                    <a:pt x="27" y="275"/>
                    <a:pt x="27" y="275"/>
                    <a:pt x="27" y="275"/>
                  </a:cubicBezTo>
                  <a:cubicBezTo>
                    <a:pt x="27" y="275"/>
                    <a:pt x="27" y="275"/>
                    <a:pt x="27" y="275"/>
                  </a:cubicBezTo>
                  <a:cubicBezTo>
                    <a:pt x="27" y="275"/>
                    <a:pt x="27" y="275"/>
                    <a:pt x="27" y="275"/>
                  </a:cubicBezTo>
                  <a:cubicBezTo>
                    <a:pt x="28" y="275"/>
                    <a:pt x="28" y="275"/>
                    <a:pt x="28" y="275"/>
                  </a:cubicBezTo>
                  <a:cubicBezTo>
                    <a:pt x="28" y="275"/>
                    <a:pt x="28" y="275"/>
                    <a:pt x="28" y="275"/>
                  </a:cubicBezTo>
                  <a:cubicBezTo>
                    <a:pt x="28" y="275"/>
                    <a:pt x="28" y="275"/>
                    <a:pt x="28" y="275"/>
                  </a:cubicBezTo>
                  <a:cubicBezTo>
                    <a:pt x="29" y="276"/>
                    <a:pt x="29" y="276"/>
                    <a:pt x="29" y="276"/>
                  </a:cubicBezTo>
                  <a:cubicBezTo>
                    <a:pt x="29" y="276"/>
                    <a:pt x="29" y="276"/>
                    <a:pt x="29" y="276"/>
                  </a:cubicBezTo>
                  <a:cubicBezTo>
                    <a:pt x="30" y="276"/>
                    <a:pt x="30" y="276"/>
                    <a:pt x="30" y="276"/>
                  </a:cubicBezTo>
                  <a:cubicBezTo>
                    <a:pt x="30" y="276"/>
                    <a:pt x="30" y="276"/>
                    <a:pt x="30" y="276"/>
                  </a:cubicBezTo>
                  <a:cubicBezTo>
                    <a:pt x="30" y="276"/>
                    <a:pt x="30" y="276"/>
                    <a:pt x="30" y="276"/>
                  </a:cubicBezTo>
                  <a:cubicBezTo>
                    <a:pt x="31" y="276"/>
                    <a:pt x="31" y="276"/>
                    <a:pt x="31" y="276"/>
                  </a:cubicBezTo>
                  <a:cubicBezTo>
                    <a:pt x="31" y="276"/>
                    <a:pt x="31" y="276"/>
                    <a:pt x="31" y="276"/>
                  </a:cubicBezTo>
                  <a:cubicBezTo>
                    <a:pt x="32" y="276"/>
                    <a:pt x="32" y="276"/>
                    <a:pt x="32" y="276"/>
                  </a:cubicBezTo>
                  <a:cubicBezTo>
                    <a:pt x="32" y="277"/>
                    <a:pt x="32" y="277"/>
                    <a:pt x="32" y="277"/>
                  </a:cubicBezTo>
                  <a:cubicBezTo>
                    <a:pt x="32" y="277"/>
                    <a:pt x="32" y="277"/>
                    <a:pt x="32" y="277"/>
                  </a:cubicBezTo>
                  <a:cubicBezTo>
                    <a:pt x="32" y="277"/>
                    <a:pt x="32" y="277"/>
                    <a:pt x="32" y="277"/>
                  </a:cubicBezTo>
                  <a:cubicBezTo>
                    <a:pt x="32" y="277"/>
                    <a:pt x="32" y="277"/>
                    <a:pt x="32" y="277"/>
                  </a:cubicBezTo>
                  <a:cubicBezTo>
                    <a:pt x="33" y="277"/>
                    <a:pt x="33" y="277"/>
                    <a:pt x="33" y="277"/>
                  </a:cubicBezTo>
                  <a:cubicBezTo>
                    <a:pt x="33" y="277"/>
                    <a:pt x="33" y="277"/>
                    <a:pt x="33" y="277"/>
                  </a:cubicBezTo>
                  <a:cubicBezTo>
                    <a:pt x="33" y="277"/>
                    <a:pt x="33" y="277"/>
                    <a:pt x="33" y="277"/>
                  </a:cubicBezTo>
                  <a:cubicBezTo>
                    <a:pt x="34" y="277"/>
                    <a:pt x="34" y="277"/>
                    <a:pt x="34" y="277"/>
                  </a:cubicBezTo>
                  <a:cubicBezTo>
                    <a:pt x="34" y="277"/>
                    <a:pt x="34" y="277"/>
                    <a:pt x="34" y="277"/>
                  </a:cubicBezTo>
                  <a:cubicBezTo>
                    <a:pt x="34" y="277"/>
                    <a:pt x="34" y="277"/>
                    <a:pt x="34" y="277"/>
                  </a:cubicBezTo>
                  <a:cubicBezTo>
                    <a:pt x="34" y="277"/>
                    <a:pt x="34" y="277"/>
                    <a:pt x="34" y="277"/>
                  </a:cubicBezTo>
                  <a:cubicBezTo>
                    <a:pt x="34" y="277"/>
                    <a:pt x="34" y="277"/>
                    <a:pt x="34" y="277"/>
                  </a:cubicBezTo>
                  <a:cubicBezTo>
                    <a:pt x="35" y="277"/>
                    <a:pt x="35" y="277"/>
                    <a:pt x="35" y="277"/>
                  </a:cubicBezTo>
                  <a:cubicBezTo>
                    <a:pt x="35" y="277"/>
                    <a:pt x="35" y="277"/>
                    <a:pt x="35" y="277"/>
                  </a:cubicBezTo>
                  <a:cubicBezTo>
                    <a:pt x="36" y="277"/>
                    <a:pt x="36" y="277"/>
                    <a:pt x="36" y="277"/>
                  </a:cubicBezTo>
                  <a:cubicBezTo>
                    <a:pt x="36" y="277"/>
                    <a:pt x="36" y="277"/>
                    <a:pt x="36" y="277"/>
                  </a:cubicBezTo>
                  <a:cubicBezTo>
                    <a:pt x="36" y="277"/>
                    <a:pt x="36" y="277"/>
                    <a:pt x="36" y="277"/>
                  </a:cubicBezTo>
                  <a:cubicBezTo>
                    <a:pt x="37" y="277"/>
                    <a:pt x="37" y="277"/>
                    <a:pt x="37" y="277"/>
                  </a:cubicBezTo>
                  <a:cubicBezTo>
                    <a:pt x="37" y="277"/>
                    <a:pt x="37" y="277"/>
                    <a:pt x="37" y="277"/>
                  </a:cubicBezTo>
                  <a:cubicBezTo>
                    <a:pt x="37" y="277"/>
                    <a:pt x="37" y="277"/>
                    <a:pt x="37" y="277"/>
                  </a:cubicBezTo>
                  <a:cubicBezTo>
                    <a:pt x="38" y="277"/>
                    <a:pt x="38" y="277"/>
                    <a:pt x="38" y="277"/>
                  </a:cubicBezTo>
                  <a:cubicBezTo>
                    <a:pt x="38" y="277"/>
                    <a:pt x="38" y="277"/>
                    <a:pt x="38" y="277"/>
                  </a:cubicBezTo>
                  <a:cubicBezTo>
                    <a:pt x="39" y="278"/>
                    <a:pt x="39" y="278"/>
                    <a:pt x="39" y="278"/>
                  </a:cubicBezTo>
                  <a:cubicBezTo>
                    <a:pt x="39" y="278"/>
                    <a:pt x="39" y="278"/>
                    <a:pt x="39" y="278"/>
                  </a:cubicBezTo>
                  <a:cubicBezTo>
                    <a:pt x="39" y="278"/>
                    <a:pt x="39" y="278"/>
                    <a:pt x="39" y="278"/>
                  </a:cubicBezTo>
                  <a:cubicBezTo>
                    <a:pt x="39" y="278"/>
                    <a:pt x="39" y="278"/>
                    <a:pt x="39" y="278"/>
                  </a:cubicBezTo>
                  <a:cubicBezTo>
                    <a:pt x="39" y="278"/>
                    <a:pt x="39" y="278"/>
                    <a:pt x="39" y="278"/>
                  </a:cubicBezTo>
                  <a:cubicBezTo>
                    <a:pt x="40" y="278"/>
                    <a:pt x="40" y="278"/>
                    <a:pt x="40" y="278"/>
                  </a:cubicBezTo>
                  <a:cubicBezTo>
                    <a:pt x="40" y="278"/>
                    <a:pt x="40" y="278"/>
                    <a:pt x="40" y="278"/>
                  </a:cubicBezTo>
                  <a:cubicBezTo>
                    <a:pt x="41" y="278"/>
                    <a:pt x="41" y="278"/>
                    <a:pt x="41" y="278"/>
                  </a:cubicBezTo>
                  <a:cubicBezTo>
                    <a:pt x="42" y="278"/>
                    <a:pt x="42" y="278"/>
                    <a:pt x="42" y="278"/>
                  </a:cubicBezTo>
                  <a:cubicBezTo>
                    <a:pt x="42" y="278"/>
                    <a:pt x="42" y="278"/>
                    <a:pt x="42" y="278"/>
                  </a:cubicBezTo>
                  <a:cubicBezTo>
                    <a:pt x="43" y="278"/>
                    <a:pt x="43" y="278"/>
                    <a:pt x="43" y="278"/>
                  </a:cubicBezTo>
                  <a:cubicBezTo>
                    <a:pt x="43" y="278"/>
                    <a:pt x="43" y="278"/>
                    <a:pt x="43" y="278"/>
                  </a:cubicBezTo>
                  <a:cubicBezTo>
                    <a:pt x="43" y="278"/>
                    <a:pt x="43" y="278"/>
                    <a:pt x="43" y="278"/>
                  </a:cubicBezTo>
                  <a:cubicBezTo>
                    <a:pt x="44" y="278"/>
                    <a:pt x="44" y="278"/>
                    <a:pt x="44" y="278"/>
                  </a:cubicBezTo>
                  <a:cubicBezTo>
                    <a:pt x="44" y="278"/>
                    <a:pt x="44" y="278"/>
                    <a:pt x="44" y="278"/>
                  </a:cubicBezTo>
                  <a:cubicBezTo>
                    <a:pt x="45" y="278"/>
                    <a:pt x="45" y="278"/>
                    <a:pt x="45" y="278"/>
                  </a:cubicBezTo>
                  <a:cubicBezTo>
                    <a:pt x="46" y="278"/>
                    <a:pt x="46" y="278"/>
                    <a:pt x="46" y="278"/>
                  </a:cubicBezTo>
                  <a:cubicBezTo>
                    <a:pt x="47" y="278"/>
                    <a:pt x="47" y="278"/>
                    <a:pt x="47" y="278"/>
                  </a:cubicBezTo>
                  <a:cubicBezTo>
                    <a:pt x="48" y="278"/>
                    <a:pt x="48" y="278"/>
                    <a:pt x="48" y="278"/>
                  </a:cubicBezTo>
                  <a:cubicBezTo>
                    <a:pt x="49" y="278"/>
                    <a:pt x="49" y="278"/>
                    <a:pt x="49" y="278"/>
                  </a:cubicBezTo>
                  <a:cubicBezTo>
                    <a:pt x="49" y="278"/>
                    <a:pt x="50" y="278"/>
                    <a:pt x="50" y="278"/>
                  </a:cubicBezTo>
                  <a:cubicBezTo>
                    <a:pt x="50" y="278"/>
                    <a:pt x="51" y="278"/>
                    <a:pt x="51" y="278"/>
                  </a:cubicBezTo>
                  <a:cubicBezTo>
                    <a:pt x="51" y="278"/>
                    <a:pt x="51" y="278"/>
                    <a:pt x="51" y="278"/>
                  </a:cubicBezTo>
                  <a:cubicBezTo>
                    <a:pt x="52" y="278"/>
                    <a:pt x="52" y="278"/>
                    <a:pt x="52" y="278"/>
                  </a:cubicBezTo>
                  <a:cubicBezTo>
                    <a:pt x="52" y="278"/>
                    <a:pt x="52" y="278"/>
                    <a:pt x="52" y="278"/>
                  </a:cubicBezTo>
                  <a:cubicBezTo>
                    <a:pt x="53" y="278"/>
                    <a:pt x="53" y="278"/>
                    <a:pt x="53" y="278"/>
                  </a:cubicBezTo>
                  <a:cubicBezTo>
                    <a:pt x="54" y="278"/>
                    <a:pt x="54" y="278"/>
                    <a:pt x="54" y="278"/>
                  </a:cubicBezTo>
                  <a:cubicBezTo>
                    <a:pt x="55" y="278"/>
                    <a:pt x="55" y="278"/>
                    <a:pt x="55" y="278"/>
                  </a:cubicBezTo>
                  <a:cubicBezTo>
                    <a:pt x="56" y="278"/>
                    <a:pt x="56" y="278"/>
                    <a:pt x="56" y="278"/>
                  </a:cubicBezTo>
                  <a:cubicBezTo>
                    <a:pt x="57" y="278"/>
                    <a:pt x="57" y="278"/>
                    <a:pt x="57" y="278"/>
                  </a:cubicBezTo>
                  <a:cubicBezTo>
                    <a:pt x="57" y="278"/>
                    <a:pt x="57" y="278"/>
                    <a:pt x="57" y="278"/>
                  </a:cubicBezTo>
                  <a:cubicBezTo>
                    <a:pt x="58" y="278"/>
                    <a:pt x="58" y="278"/>
                    <a:pt x="58" y="278"/>
                  </a:cubicBezTo>
                  <a:cubicBezTo>
                    <a:pt x="58" y="278"/>
                    <a:pt x="58" y="278"/>
                    <a:pt x="58" y="278"/>
                  </a:cubicBezTo>
                  <a:cubicBezTo>
                    <a:pt x="58" y="278"/>
                    <a:pt x="58" y="278"/>
                    <a:pt x="58" y="278"/>
                  </a:cubicBezTo>
                  <a:cubicBezTo>
                    <a:pt x="59" y="278"/>
                    <a:pt x="59" y="278"/>
                    <a:pt x="59" y="278"/>
                  </a:cubicBezTo>
                  <a:cubicBezTo>
                    <a:pt x="60" y="278"/>
                    <a:pt x="62" y="278"/>
                    <a:pt x="63" y="278"/>
                  </a:cubicBezTo>
                  <a:cubicBezTo>
                    <a:pt x="64" y="278"/>
                    <a:pt x="64" y="278"/>
                    <a:pt x="64" y="278"/>
                  </a:cubicBezTo>
                  <a:cubicBezTo>
                    <a:pt x="65" y="278"/>
                    <a:pt x="66" y="278"/>
                    <a:pt x="67" y="278"/>
                  </a:cubicBezTo>
                  <a:cubicBezTo>
                    <a:pt x="68" y="278"/>
                    <a:pt x="68" y="278"/>
                    <a:pt x="69" y="278"/>
                  </a:cubicBezTo>
                  <a:cubicBezTo>
                    <a:pt x="72" y="278"/>
                    <a:pt x="75" y="278"/>
                    <a:pt x="78" y="277"/>
                  </a:cubicBezTo>
                  <a:close/>
                </a:path>
              </a:pathLst>
            </a:custGeom>
            <a:gradFill>
              <a:gsLst>
                <a:gs pos="53000">
                  <a:schemeClr val="bg1">
                    <a:lumMod val="85000"/>
                  </a:schemeClr>
                </a:gs>
                <a:gs pos="98000">
                  <a:schemeClr val="bg1">
                    <a:lumMod val="6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pitchFamily="34" charset="-122"/>
                <a:ea typeface="微软雅黑" panose="020B0503020204020204" pitchFamily="34" charset="-122"/>
                <a:cs typeface="+mn-ea"/>
                <a:sym typeface="+mn-lt"/>
              </a:endParaRPr>
            </a:p>
          </p:txBody>
        </p:sp>
        <p:sp>
          <p:nvSpPr>
            <p:cNvPr id="5" name="Freeform 21"/>
            <p:cNvSpPr/>
            <p:nvPr/>
          </p:nvSpPr>
          <p:spPr bwMode="auto">
            <a:xfrm flipH="1">
              <a:off x="4500760" y="2808312"/>
              <a:ext cx="714375" cy="295275"/>
            </a:xfrm>
            <a:custGeom>
              <a:avLst/>
              <a:gdLst>
                <a:gd name="T0" fmla="*/ 148 w 482"/>
                <a:gd name="T1" fmla="*/ 149 h 199"/>
                <a:gd name="T2" fmla="*/ 187 w 482"/>
                <a:gd name="T3" fmla="*/ 153 h 199"/>
                <a:gd name="T4" fmla="*/ 187 w 482"/>
                <a:gd name="T5" fmla="*/ 166 h 199"/>
                <a:gd name="T6" fmla="*/ 179 w 482"/>
                <a:gd name="T7" fmla="*/ 181 h 199"/>
                <a:gd name="T8" fmla="*/ 214 w 482"/>
                <a:gd name="T9" fmla="*/ 196 h 199"/>
                <a:gd name="T10" fmla="*/ 259 w 482"/>
                <a:gd name="T11" fmla="*/ 199 h 199"/>
                <a:gd name="T12" fmla="*/ 291 w 482"/>
                <a:gd name="T13" fmla="*/ 196 h 199"/>
                <a:gd name="T14" fmla="*/ 323 w 482"/>
                <a:gd name="T15" fmla="*/ 183 h 199"/>
                <a:gd name="T16" fmla="*/ 308 w 482"/>
                <a:gd name="T17" fmla="*/ 164 h 199"/>
                <a:gd name="T18" fmla="*/ 321 w 482"/>
                <a:gd name="T19" fmla="*/ 148 h 199"/>
                <a:gd name="T20" fmla="*/ 333 w 482"/>
                <a:gd name="T21" fmla="*/ 148 h 199"/>
                <a:gd name="T22" fmla="*/ 412 w 482"/>
                <a:gd name="T23" fmla="*/ 148 h 199"/>
                <a:gd name="T24" fmla="*/ 458 w 482"/>
                <a:gd name="T25" fmla="*/ 149 h 199"/>
                <a:gd name="T26" fmla="*/ 462 w 482"/>
                <a:gd name="T27" fmla="*/ 149 h 199"/>
                <a:gd name="T28" fmla="*/ 477 w 482"/>
                <a:gd name="T29" fmla="*/ 144 h 199"/>
                <a:gd name="T30" fmla="*/ 482 w 482"/>
                <a:gd name="T31" fmla="*/ 111 h 199"/>
                <a:gd name="T32" fmla="*/ 482 w 482"/>
                <a:gd name="T33" fmla="*/ 92 h 199"/>
                <a:gd name="T34" fmla="*/ 461 w 482"/>
                <a:gd name="T35" fmla="*/ 85 h 199"/>
                <a:gd name="T36" fmla="*/ 441 w 482"/>
                <a:gd name="T37" fmla="*/ 82 h 199"/>
                <a:gd name="T38" fmla="*/ 425 w 482"/>
                <a:gd name="T39" fmla="*/ 83 h 199"/>
                <a:gd name="T40" fmla="*/ 406 w 482"/>
                <a:gd name="T41" fmla="*/ 86 h 199"/>
                <a:gd name="T42" fmla="*/ 391 w 482"/>
                <a:gd name="T43" fmla="*/ 87 h 199"/>
                <a:gd name="T44" fmla="*/ 359 w 482"/>
                <a:gd name="T45" fmla="*/ 83 h 199"/>
                <a:gd name="T46" fmla="*/ 341 w 482"/>
                <a:gd name="T47" fmla="*/ 68 h 199"/>
                <a:gd name="T48" fmla="*/ 362 w 482"/>
                <a:gd name="T49" fmla="*/ 57 h 199"/>
                <a:gd name="T50" fmla="*/ 388 w 482"/>
                <a:gd name="T51" fmla="*/ 54 h 199"/>
                <a:gd name="T52" fmla="*/ 403 w 482"/>
                <a:gd name="T53" fmla="*/ 55 h 199"/>
                <a:gd name="T54" fmla="*/ 417 w 482"/>
                <a:gd name="T55" fmla="*/ 55 h 199"/>
                <a:gd name="T56" fmla="*/ 441 w 482"/>
                <a:gd name="T57" fmla="*/ 55 h 199"/>
                <a:gd name="T58" fmla="*/ 463 w 482"/>
                <a:gd name="T59" fmla="*/ 46 h 199"/>
                <a:gd name="T60" fmla="*/ 431 w 482"/>
                <a:gd name="T61" fmla="*/ 10 h 199"/>
                <a:gd name="T62" fmla="*/ 424 w 482"/>
                <a:gd name="T63" fmla="*/ 2 h 199"/>
                <a:gd name="T64" fmla="*/ 389 w 482"/>
                <a:gd name="T65" fmla="*/ 1 h 199"/>
                <a:gd name="T66" fmla="*/ 387 w 482"/>
                <a:gd name="T67" fmla="*/ 1 h 199"/>
                <a:gd name="T68" fmla="*/ 76 w 482"/>
                <a:gd name="T69" fmla="*/ 10 h 199"/>
                <a:gd name="T70" fmla="*/ 8 w 482"/>
                <a:gd name="T71" fmla="*/ 36 h 199"/>
                <a:gd name="T72" fmla="*/ 7 w 482"/>
                <a:gd name="T73" fmla="*/ 65 h 199"/>
                <a:gd name="T74" fmla="*/ 31 w 482"/>
                <a:gd name="T75" fmla="*/ 68 h 199"/>
                <a:gd name="T76" fmla="*/ 41 w 482"/>
                <a:gd name="T77" fmla="*/ 67 h 199"/>
                <a:gd name="T78" fmla="*/ 60 w 482"/>
                <a:gd name="T79" fmla="*/ 66 h 199"/>
                <a:gd name="T80" fmla="*/ 91 w 482"/>
                <a:gd name="T81" fmla="*/ 66 h 199"/>
                <a:gd name="T82" fmla="*/ 115 w 482"/>
                <a:gd name="T83" fmla="*/ 70 h 199"/>
                <a:gd name="T84" fmla="*/ 126 w 482"/>
                <a:gd name="T85" fmla="*/ 91 h 199"/>
                <a:gd name="T86" fmla="*/ 97 w 482"/>
                <a:gd name="T87" fmla="*/ 102 h 199"/>
                <a:gd name="T88" fmla="*/ 78 w 482"/>
                <a:gd name="T89" fmla="*/ 104 h 199"/>
                <a:gd name="T90" fmla="*/ 64 w 482"/>
                <a:gd name="T91" fmla="*/ 102 h 199"/>
                <a:gd name="T92" fmla="*/ 39 w 482"/>
                <a:gd name="T93" fmla="*/ 99 h 199"/>
                <a:gd name="T94" fmla="*/ 21 w 482"/>
                <a:gd name="T95" fmla="*/ 99 h 199"/>
                <a:gd name="T96" fmla="*/ 6 w 482"/>
                <a:gd name="T97" fmla="*/ 106 h 199"/>
                <a:gd name="T98" fmla="*/ 9 w 482"/>
                <a:gd name="T99" fmla="*/ 126 h 199"/>
                <a:gd name="T100" fmla="*/ 23 w 482"/>
                <a:gd name="T101" fmla="*/ 145 h 199"/>
                <a:gd name="T102" fmla="*/ 29 w 482"/>
                <a:gd name="T103" fmla="*/ 149 h 199"/>
                <a:gd name="T104" fmla="*/ 69 w 482"/>
                <a:gd name="T105" fmla="*/ 15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2" h="199">
                  <a:moveTo>
                    <a:pt x="106" y="150"/>
                  </a:moveTo>
                  <a:cubicBezTo>
                    <a:pt x="113" y="150"/>
                    <a:pt x="120" y="149"/>
                    <a:pt x="127" y="149"/>
                  </a:cubicBezTo>
                  <a:cubicBezTo>
                    <a:pt x="134" y="149"/>
                    <a:pt x="141" y="149"/>
                    <a:pt x="148" y="149"/>
                  </a:cubicBezTo>
                  <a:cubicBezTo>
                    <a:pt x="154" y="149"/>
                    <a:pt x="161" y="149"/>
                    <a:pt x="166" y="150"/>
                  </a:cubicBezTo>
                  <a:cubicBezTo>
                    <a:pt x="172" y="150"/>
                    <a:pt x="176" y="150"/>
                    <a:pt x="180" y="151"/>
                  </a:cubicBezTo>
                  <a:cubicBezTo>
                    <a:pt x="183" y="151"/>
                    <a:pt x="186" y="152"/>
                    <a:pt x="187" y="153"/>
                  </a:cubicBezTo>
                  <a:cubicBezTo>
                    <a:pt x="189" y="155"/>
                    <a:pt x="190" y="156"/>
                    <a:pt x="191" y="158"/>
                  </a:cubicBezTo>
                  <a:cubicBezTo>
                    <a:pt x="191" y="159"/>
                    <a:pt x="191" y="161"/>
                    <a:pt x="190" y="162"/>
                  </a:cubicBezTo>
                  <a:cubicBezTo>
                    <a:pt x="190" y="163"/>
                    <a:pt x="189" y="164"/>
                    <a:pt x="187" y="166"/>
                  </a:cubicBezTo>
                  <a:cubicBezTo>
                    <a:pt x="186" y="167"/>
                    <a:pt x="184" y="168"/>
                    <a:pt x="182" y="169"/>
                  </a:cubicBezTo>
                  <a:cubicBezTo>
                    <a:pt x="180" y="171"/>
                    <a:pt x="179" y="172"/>
                    <a:pt x="178" y="175"/>
                  </a:cubicBezTo>
                  <a:cubicBezTo>
                    <a:pt x="178" y="177"/>
                    <a:pt x="178" y="179"/>
                    <a:pt x="179" y="181"/>
                  </a:cubicBezTo>
                  <a:cubicBezTo>
                    <a:pt x="180" y="184"/>
                    <a:pt x="182" y="186"/>
                    <a:pt x="186" y="188"/>
                  </a:cubicBezTo>
                  <a:cubicBezTo>
                    <a:pt x="190" y="191"/>
                    <a:pt x="195" y="192"/>
                    <a:pt x="201" y="194"/>
                  </a:cubicBezTo>
                  <a:cubicBezTo>
                    <a:pt x="205" y="195"/>
                    <a:pt x="209" y="195"/>
                    <a:pt x="214" y="196"/>
                  </a:cubicBezTo>
                  <a:cubicBezTo>
                    <a:pt x="218" y="197"/>
                    <a:pt x="223" y="197"/>
                    <a:pt x="228" y="197"/>
                  </a:cubicBezTo>
                  <a:cubicBezTo>
                    <a:pt x="233" y="198"/>
                    <a:pt x="238" y="198"/>
                    <a:pt x="244" y="198"/>
                  </a:cubicBezTo>
                  <a:cubicBezTo>
                    <a:pt x="249" y="199"/>
                    <a:pt x="254" y="199"/>
                    <a:pt x="259" y="199"/>
                  </a:cubicBezTo>
                  <a:cubicBezTo>
                    <a:pt x="263" y="199"/>
                    <a:pt x="267" y="198"/>
                    <a:pt x="271" y="198"/>
                  </a:cubicBezTo>
                  <a:cubicBezTo>
                    <a:pt x="275" y="198"/>
                    <a:pt x="278" y="198"/>
                    <a:pt x="282" y="197"/>
                  </a:cubicBezTo>
                  <a:cubicBezTo>
                    <a:pt x="285" y="197"/>
                    <a:pt x="288" y="196"/>
                    <a:pt x="291" y="196"/>
                  </a:cubicBezTo>
                  <a:cubicBezTo>
                    <a:pt x="294" y="195"/>
                    <a:pt x="297" y="194"/>
                    <a:pt x="300" y="194"/>
                  </a:cubicBezTo>
                  <a:cubicBezTo>
                    <a:pt x="305" y="192"/>
                    <a:pt x="310" y="190"/>
                    <a:pt x="314" y="188"/>
                  </a:cubicBezTo>
                  <a:cubicBezTo>
                    <a:pt x="318" y="186"/>
                    <a:pt x="321" y="185"/>
                    <a:pt x="323" y="183"/>
                  </a:cubicBezTo>
                  <a:cubicBezTo>
                    <a:pt x="325" y="181"/>
                    <a:pt x="325" y="179"/>
                    <a:pt x="324" y="177"/>
                  </a:cubicBezTo>
                  <a:cubicBezTo>
                    <a:pt x="324" y="176"/>
                    <a:pt x="322" y="173"/>
                    <a:pt x="318" y="171"/>
                  </a:cubicBezTo>
                  <a:cubicBezTo>
                    <a:pt x="315" y="169"/>
                    <a:pt x="311" y="166"/>
                    <a:pt x="308" y="164"/>
                  </a:cubicBezTo>
                  <a:cubicBezTo>
                    <a:pt x="306" y="161"/>
                    <a:pt x="303" y="159"/>
                    <a:pt x="303" y="157"/>
                  </a:cubicBezTo>
                  <a:cubicBezTo>
                    <a:pt x="302" y="155"/>
                    <a:pt x="303" y="153"/>
                    <a:pt x="305" y="151"/>
                  </a:cubicBezTo>
                  <a:cubicBezTo>
                    <a:pt x="308" y="150"/>
                    <a:pt x="313" y="149"/>
                    <a:pt x="321" y="148"/>
                  </a:cubicBezTo>
                  <a:cubicBezTo>
                    <a:pt x="322" y="148"/>
                    <a:pt x="323" y="148"/>
                    <a:pt x="325" y="148"/>
                  </a:cubicBezTo>
                  <a:cubicBezTo>
                    <a:pt x="326" y="148"/>
                    <a:pt x="327" y="148"/>
                    <a:pt x="329" y="148"/>
                  </a:cubicBezTo>
                  <a:cubicBezTo>
                    <a:pt x="330" y="148"/>
                    <a:pt x="332" y="148"/>
                    <a:pt x="333" y="148"/>
                  </a:cubicBezTo>
                  <a:cubicBezTo>
                    <a:pt x="335" y="148"/>
                    <a:pt x="337" y="148"/>
                    <a:pt x="338" y="148"/>
                  </a:cubicBezTo>
                  <a:cubicBezTo>
                    <a:pt x="349" y="148"/>
                    <a:pt x="361" y="148"/>
                    <a:pt x="374" y="148"/>
                  </a:cubicBezTo>
                  <a:cubicBezTo>
                    <a:pt x="387" y="148"/>
                    <a:pt x="400" y="148"/>
                    <a:pt x="412" y="148"/>
                  </a:cubicBezTo>
                  <a:cubicBezTo>
                    <a:pt x="424" y="148"/>
                    <a:pt x="435" y="148"/>
                    <a:pt x="444" y="148"/>
                  </a:cubicBezTo>
                  <a:cubicBezTo>
                    <a:pt x="452" y="149"/>
                    <a:pt x="457" y="149"/>
                    <a:pt x="458" y="149"/>
                  </a:cubicBezTo>
                  <a:cubicBezTo>
                    <a:pt x="458" y="149"/>
                    <a:pt x="458" y="149"/>
                    <a:pt x="458" y="149"/>
                  </a:cubicBezTo>
                  <a:cubicBezTo>
                    <a:pt x="459" y="149"/>
                    <a:pt x="459" y="149"/>
                    <a:pt x="459" y="149"/>
                  </a:cubicBezTo>
                  <a:cubicBezTo>
                    <a:pt x="459" y="149"/>
                    <a:pt x="460" y="149"/>
                    <a:pt x="460" y="149"/>
                  </a:cubicBezTo>
                  <a:cubicBezTo>
                    <a:pt x="461" y="149"/>
                    <a:pt x="461" y="149"/>
                    <a:pt x="462" y="149"/>
                  </a:cubicBezTo>
                  <a:cubicBezTo>
                    <a:pt x="463" y="149"/>
                    <a:pt x="465" y="149"/>
                    <a:pt x="467" y="148"/>
                  </a:cubicBezTo>
                  <a:cubicBezTo>
                    <a:pt x="469" y="148"/>
                    <a:pt x="471" y="148"/>
                    <a:pt x="472" y="147"/>
                  </a:cubicBezTo>
                  <a:cubicBezTo>
                    <a:pt x="474" y="146"/>
                    <a:pt x="476" y="145"/>
                    <a:pt x="477" y="144"/>
                  </a:cubicBezTo>
                  <a:cubicBezTo>
                    <a:pt x="478" y="142"/>
                    <a:pt x="479" y="140"/>
                    <a:pt x="480" y="138"/>
                  </a:cubicBezTo>
                  <a:cubicBezTo>
                    <a:pt x="480" y="135"/>
                    <a:pt x="481" y="131"/>
                    <a:pt x="481" y="126"/>
                  </a:cubicBezTo>
                  <a:cubicBezTo>
                    <a:pt x="481" y="121"/>
                    <a:pt x="482" y="116"/>
                    <a:pt x="482" y="111"/>
                  </a:cubicBezTo>
                  <a:cubicBezTo>
                    <a:pt x="482" y="107"/>
                    <a:pt x="482" y="102"/>
                    <a:pt x="482" y="99"/>
                  </a:cubicBezTo>
                  <a:cubicBezTo>
                    <a:pt x="482" y="96"/>
                    <a:pt x="482" y="94"/>
                    <a:pt x="482" y="93"/>
                  </a:cubicBezTo>
                  <a:cubicBezTo>
                    <a:pt x="482" y="93"/>
                    <a:pt x="482" y="93"/>
                    <a:pt x="482" y="92"/>
                  </a:cubicBezTo>
                  <a:cubicBezTo>
                    <a:pt x="482" y="92"/>
                    <a:pt x="482" y="91"/>
                    <a:pt x="481" y="90"/>
                  </a:cubicBezTo>
                  <a:cubicBezTo>
                    <a:pt x="479" y="89"/>
                    <a:pt x="477" y="88"/>
                    <a:pt x="474" y="87"/>
                  </a:cubicBezTo>
                  <a:cubicBezTo>
                    <a:pt x="471" y="86"/>
                    <a:pt x="467" y="85"/>
                    <a:pt x="461" y="85"/>
                  </a:cubicBezTo>
                  <a:cubicBezTo>
                    <a:pt x="459" y="84"/>
                    <a:pt x="456" y="84"/>
                    <a:pt x="454" y="83"/>
                  </a:cubicBezTo>
                  <a:cubicBezTo>
                    <a:pt x="451" y="83"/>
                    <a:pt x="449" y="83"/>
                    <a:pt x="447" y="83"/>
                  </a:cubicBezTo>
                  <a:cubicBezTo>
                    <a:pt x="445" y="83"/>
                    <a:pt x="443" y="82"/>
                    <a:pt x="441" y="82"/>
                  </a:cubicBezTo>
                  <a:cubicBezTo>
                    <a:pt x="440" y="82"/>
                    <a:pt x="438" y="82"/>
                    <a:pt x="436" y="82"/>
                  </a:cubicBezTo>
                  <a:cubicBezTo>
                    <a:pt x="434" y="82"/>
                    <a:pt x="432" y="82"/>
                    <a:pt x="431" y="83"/>
                  </a:cubicBezTo>
                  <a:cubicBezTo>
                    <a:pt x="429" y="83"/>
                    <a:pt x="427" y="83"/>
                    <a:pt x="425" y="83"/>
                  </a:cubicBezTo>
                  <a:cubicBezTo>
                    <a:pt x="423" y="83"/>
                    <a:pt x="421" y="84"/>
                    <a:pt x="418" y="84"/>
                  </a:cubicBezTo>
                  <a:cubicBezTo>
                    <a:pt x="416" y="84"/>
                    <a:pt x="414" y="85"/>
                    <a:pt x="411" y="85"/>
                  </a:cubicBezTo>
                  <a:cubicBezTo>
                    <a:pt x="409" y="85"/>
                    <a:pt x="408" y="85"/>
                    <a:pt x="406" y="86"/>
                  </a:cubicBezTo>
                  <a:cubicBezTo>
                    <a:pt x="404" y="86"/>
                    <a:pt x="403" y="86"/>
                    <a:pt x="401" y="86"/>
                  </a:cubicBezTo>
                  <a:cubicBezTo>
                    <a:pt x="399" y="86"/>
                    <a:pt x="398" y="86"/>
                    <a:pt x="396" y="86"/>
                  </a:cubicBezTo>
                  <a:cubicBezTo>
                    <a:pt x="394" y="87"/>
                    <a:pt x="393" y="87"/>
                    <a:pt x="391" y="87"/>
                  </a:cubicBezTo>
                  <a:cubicBezTo>
                    <a:pt x="387" y="87"/>
                    <a:pt x="383" y="87"/>
                    <a:pt x="380" y="86"/>
                  </a:cubicBezTo>
                  <a:cubicBezTo>
                    <a:pt x="376" y="86"/>
                    <a:pt x="372" y="86"/>
                    <a:pt x="369" y="85"/>
                  </a:cubicBezTo>
                  <a:cubicBezTo>
                    <a:pt x="365" y="85"/>
                    <a:pt x="362" y="84"/>
                    <a:pt x="359" y="83"/>
                  </a:cubicBezTo>
                  <a:cubicBezTo>
                    <a:pt x="356" y="82"/>
                    <a:pt x="353" y="81"/>
                    <a:pt x="350" y="80"/>
                  </a:cubicBezTo>
                  <a:cubicBezTo>
                    <a:pt x="347" y="79"/>
                    <a:pt x="344" y="77"/>
                    <a:pt x="343" y="74"/>
                  </a:cubicBezTo>
                  <a:cubicBezTo>
                    <a:pt x="341" y="72"/>
                    <a:pt x="341" y="70"/>
                    <a:pt x="341" y="68"/>
                  </a:cubicBezTo>
                  <a:cubicBezTo>
                    <a:pt x="342" y="66"/>
                    <a:pt x="344" y="64"/>
                    <a:pt x="346" y="62"/>
                  </a:cubicBezTo>
                  <a:cubicBezTo>
                    <a:pt x="348" y="60"/>
                    <a:pt x="351" y="59"/>
                    <a:pt x="355" y="58"/>
                  </a:cubicBezTo>
                  <a:cubicBezTo>
                    <a:pt x="357" y="58"/>
                    <a:pt x="360" y="57"/>
                    <a:pt x="362" y="57"/>
                  </a:cubicBezTo>
                  <a:cubicBezTo>
                    <a:pt x="365" y="56"/>
                    <a:pt x="368" y="56"/>
                    <a:pt x="370" y="56"/>
                  </a:cubicBezTo>
                  <a:cubicBezTo>
                    <a:pt x="373" y="55"/>
                    <a:pt x="376" y="55"/>
                    <a:pt x="379" y="55"/>
                  </a:cubicBezTo>
                  <a:cubicBezTo>
                    <a:pt x="382" y="54"/>
                    <a:pt x="385" y="54"/>
                    <a:pt x="388" y="54"/>
                  </a:cubicBezTo>
                  <a:cubicBezTo>
                    <a:pt x="390" y="54"/>
                    <a:pt x="391" y="54"/>
                    <a:pt x="393" y="54"/>
                  </a:cubicBezTo>
                  <a:cubicBezTo>
                    <a:pt x="395" y="54"/>
                    <a:pt x="396" y="54"/>
                    <a:pt x="398" y="54"/>
                  </a:cubicBezTo>
                  <a:cubicBezTo>
                    <a:pt x="400" y="54"/>
                    <a:pt x="402" y="55"/>
                    <a:pt x="403" y="55"/>
                  </a:cubicBezTo>
                  <a:cubicBezTo>
                    <a:pt x="405" y="55"/>
                    <a:pt x="407" y="55"/>
                    <a:pt x="409" y="55"/>
                  </a:cubicBezTo>
                  <a:cubicBezTo>
                    <a:pt x="410" y="55"/>
                    <a:pt x="412" y="55"/>
                    <a:pt x="413" y="55"/>
                  </a:cubicBezTo>
                  <a:cubicBezTo>
                    <a:pt x="415" y="55"/>
                    <a:pt x="416" y="55"/>
                    <a:pt x="417" y="55"/>
                  </a:cubicBezTo>
                  <a:cubicBezTo>
                    <a:pt x="419" y="55"/>
                    <a:pt x="420" y="55"/>
                    <a:pt x="421" y="55"/>
                  </a:cubicBezTo>
                  <a:cubicBezTo>
                    <a:pt x="423" y="55"/>
                    <a:pt x="424" y="55"/>
                    <a:pt x="426" y="55"/>
                  </a:cubicBezTo>
                  <a:cubicBezTo>
                    <a:pt x="431" y="55"/>
                    <a:pt x="436" y="55"/>
                    <a:pt x="441" y="55"/>
                  </a:cubicBezTo>
                  <a:cubicBezTo>
                    <a:pt x="445" y="54"/>
                    <a:pt x="449" y="54"/>
                    <a:pt x="453" y="53"/>
                  </a:cubicBezTo>
                  <a:cubicBezTo>
                    <a:pt x="457" y="52"/>
                    <a:pt x="459" y="51"/>
                    <a:pt x="461" y="50"/>
                  </a:cubicBezTo>
                  <a:cubicBezTo>
                    <a:pt x="463" y="49"/>
                    <a:pt x="463" y="48"/>
                    <a:pt x="463" y="46"/>
                  </a:cubicBezTo>
                  <a:cubicBezTo>
                    <a:pt x="462" y="45"/>
                    <a:pt x="459" y="41"/>
                    <a:pt x="455" y="37"/>
                  </a:cubicBezTo>
                  <a:cubicBezTo>
                    <a:pt x="452" y="33"/>
                    <a:pt x="447" y="28"/>
                    <a:pt x="443" y="23"/>
                  </a:cubicBezTo>
                  <a:cubicBezTo>
                    <a:pt x="438" y="18"/>
                    <a:pt x="434" y="13"/>
                    <a:pt x="431" y="10"/>
                  </a:cubicBezTo>
                  <a:cubicBezTo>
                    <a:pt x="427" y="6"/>
                    <a:pt x="425" y="4"/>
                    <a:pt x="425" y="3"/>
                  </a:cubicBezTo>
                  <a:cubicBezTo>
                    <a:pt x="426" y="3"/>
                    <a:pt x="426" y="3"/>
                    <a:pt x="426" y="3"/>
                  </a:cubicBezTo>
                  <a:cubicBezTo>
                    <a:pt x="426" y="3"/>
                    <a:pt x="426" y="2"/>
                    <a:pt x="424" y="2"/>
                  </a:cubicBezTo>
                  <a:cubicBezTo>
                    <a:pt x="423" y="1"/>
                    <a:pt x="420" y="1"/>
                    <a:pt x="414" y="1"/>
                  </a:cubicBezTo>
                  <a:cubicBezTo>
                    <a:pt x="409" y="1"/>
                    <a:pt x="401" y="0"/>
                    <a:pt x="389" y="1"/>
                  </a:cubicBezTo>
                  <a:cubicBezTo>
                    <a:pt x="389" y="1"/>
                    <a:pt x="389" y="1"/>
                    <a:pt x="389" y="1"/>
                  </a:cubicBezTo>
                  <a:cubicBezTo>
                    <a:pt x="388" y="1"/>
                    <a:pt x="388" y="1"/>
                    <a:pt x="388" y="1"/>
                  </a:cubicBezTo>
                  <a:cubicBezTo>
                    <a:pt x="388" y="1"/>
                    <a:pt x="388" y="1"/>
                    <a:pt x="388" y="1"/>
                  </a:cubicBezTo>
                  <a:cubicBezTo>
                    <a:pt x="387" y="1"/>
                    <a:pt x="387" y="1"/>
                    <a:pt x="387" y="1"/>
                  </a:cubicBezTo>
                  <a:cubicBezTo>
                    <a:pt x="374" y="1"/>
                    <a:pt x="345" y="2"/>
                    <a:pt x="309" y="3"/>
                  </a:cubicBezTo>
                  <a:cubicBezTo>
                    <a:pt x="274" y="4"/>
                    <a:pt x="231" y="5"/>
                    <a:pt x="189" y="6"/>
                  </a:cubicBezTo>
                  <a:cubicBezTo>
                    <a:pt x="147" y="8"/>
                    <a:pt x="107" y="9"/>
                    <a:pt x="76" y="10"/>
                  </a:cubicBezTo>
                  <a:cubicBezTo>
                    <a:pt x="45" y="11"/>
                    <a:pt x="23" y="12"/>
                    <a:pt x="19" y="12"/>
                  </a:cubicBezTo>
                  <a:cubicBezTo>
                    <a:pt x="19" y="12"/>
                    <a:pt x="17" y="15"/>
                    <a:pt x="15" y="20"/>
                  </a:cubicBezTo>
                  <a:cubicBezTo>
                    <a:pt x="13" y="24"/>
                    <a:pt x="10" y="30"/>
                    <a:pt x="8" y="36"/>
                  </a:cubicBezTo>
                  <a:cubicBezTo>
                    <a:pt x="5" y="42"/>
                    <a:pt x="3" y="48"/>
                    <a:pt x="2" y="53"/>
                  </a:cubicBezTo>
                  <a:cubicBezTo>
                    <a:pt x="0" y="58"/>
                    <a:pt x="0" y="62"/>
                    <a:pt x="2" y="63"/>
                  </a:cubicBezTo>
                  <a:cubicBezTo>
                    <a:pt x="4" y="64"/>
                    <a:pt x="5" y="65"/>
                    <a:pt x="7" y="65"/>
                  </a:cubicBezTo>
                  <a:cubicBezTo>
                    <a:pt x="9" y="66"/>
                    <a:pt x="12" y="67"/>
                    <a:pt x="14" y="67"/>
                  </a:cubicBezTo>
                  <a:cubicBezTo>
                    <a:pt x="17" y="67"/>
                    <a:pt x="19" y="68"/>
                    <a:pt x="22" y="68"/>
                  </a:cubicBezTo>
                  <a:cubicBezTo>
                    <a:pt x="25" y="68"/>
                    <a:pt x="28" y="68"/>
                    <a:pt x="31" y="68"/>
                  </a:cubicBezTo>
                  <a:cubicBezTo>
                    <a:pt x="32" y="68"/>
                    <a:pt x="33" y="68"/>
                    <a:pt x="34" y="68"/>
                  </a:cubicBezTo>
                  <a:cubicBezTo>
                    <a:pt x="36" y="68"/>
                    <a:pt x="37" y="68"/>
                    <a:pt x="38" y="68"/>
                  </a:cubicBezTo>
                  <a:cubicBezTo>
                    <a:pt x="39" y="68"/>
                    <a:pt x="40" y="67"/>
                    <a:pt x="41" y="67"/>
                  </a:cubicBezTo>
                  <a:cubicBezTo>
                    <a:pt x="42" y="67"/>
                    <a:pt x="43" y="67"/>
                    <a:pt x="44" y="67"/>
                  </a:cubicBezTo>
                  <a:cubicBezTo>
                    <a:pt x="47" y="67"/>
                    <a:pt x="49" y="67"/>
                    <a:pt x="52" y="67"/>
                  </a:cubicBezTo>
                  <a:cubicBezTo>
                    <a:pt x="55" y="67"/>
                    <a:pt x="57" y="66"/>
                    <a:pt x="60" y="66"/>
                  </a:cubicBezTo>
                  <a:cubicBezTo>
                    <a:pt x="63" y="66"/>
                    <a:pt x="67" y="66"/>
                    <a:pt x="70" y="66"/>
                  </a:cubicBezTo>
                  <a:cubicBezTo>
                    <a:pt x="73" y="66"/>
                    <a:pt x="76" y="66"/>
                    <a:pt x="79" y="66"/>
                  </a:cubicBezTo>
                  <a:cubicBezTo>
                    <a:pt x="83" y="65"/>
                    <a:pt x="87" y="65"/>
                    <a:pt x="91" y="66"/>
                  </a:cubicBezTo>
                  <a:cubicBezTo>
                    <a:pt x="94" y="66"/>
                    <a:pt x="98" y="66"/>
                    <a:pt x="101" y="66"/>
                  </a:cubicBezTo>
                  <a:cubicBezTo>
                    <a:pt x="104" y="67"/>
                    <a:pt x="107" y="67"/>
                    <a:pt x="109" y="68"/>
                  </a:cubicBezTo>
                  <a:cubicBezTo>
                    <a:pt x="112" y="68"/>
                    <a:pt x="114" y="69"/>
                    <a:pt x="115" y="70"/>
                  </a:cubicBezTo>
                  <a:cubicBezTo>
                    <a:pt x="118" y="72"/>
                    <a:pt x="121" y="74"/>
                    <a:pt x="123" y="76"/>
                  </a:cubicBezTo>
                  <a:cubicBezTo>
                    <a:pt x="126" y="78"/>
                    <a:pt x="127" y="81"/>
                    <a:pt x="128" y="83"/>
                  </a:cubicBezTo>
                  <a:cubicBezTo>
                    <a:pt x="129" y="86"/>
                    <a:pt x="128" y="88"/>
                    <a:pt x="126" y="91"/>
                  </a:cubicBezTo>
                  <a:cubicBezTo>
                    <a:pt x="124" y="93"/>
                    <a:pt x="121" y="95"/>
                    <a:pt x="115" y="97"/>
                  </a:cubicBezTo>
                  <a:cubicBezTo>
                    <a:pt x="111" y="98"/>
                    <a:pt x="108" y="99"/>
                    <a:pt x="105" y="100"/>
                  </a:cubicBezTo>
                  <a:cubicBezTo>
                    <a:pt x="102" y="101"/>
                    <a:pt x="100" y="102"/>
                    <a:pt x="97" y="102"/>
                  </a:cubicBezTo>
                  <a:cubicBezTo>
                    <a:pt x="94" y="103"/>
                    <a:pt x="92" y="103"/>
                    <a:pt x="89" y="104"/>
                  </a:cubicBezTo>
                  <a:cubicBezTo>
                    <a:pt x="87" y="104"/>
                    <a:pt x="85" y="104"/>
                    <a:pt x="83" y="104"/>
                  </a:cubicBezTo>
                  <a:cubicBezTo>
                    <a:pt x="81" y="104"/>
                    <a:pt x="80" y="104"/>
                    <a:pt x="78" y="104"/>
                  </a:cubicBezTo>
                  <a:cubicBezTo>
                    <a:pt x="77" y="104"/>
                    <a:pt x="75" y="104"/>
                    <a:pt x="74" y="104"/>
                  </a:cubicBezTo>
                  <a:cubicBezTo>
                    <a:pt x="72" y="103"/>
                    <a:pt x="71" y="103"/>
                    <a:pt x="69" y="103"/>
                  </a:cubicBezTo>
                  <a:cubicBezTo>
                    <a:pt x="68" y="103"/>
                    <a:pt x="66" y="103"/>
                    <a:pt x="64" y="102"/>
                  </a:cubicBezTo>
                  <a:cubicBezTo>
                    <a:pt x="62" y="102"/>
                    <a:pt x="59" y="101"/>
                    <a:pt x="56" y="101"/>
                  </a:cubicBezTo>
                  <a:cubicBezTo>
                    <a:pt x="53" y="100"/>
                    <a:pt x="50" y="100"/>
                    <a:pt x="48" y="100"/>
                  </a:cubicBezTo>
                  <a:cubicBezTo>
                    <a:pt x="45" y="99"/>
                    <a:pt x="42" y="99"/>
                    <a:pt x="39" y="99"/>
                  </a:cubicBezTo>
                  <a:cubicBezTo>
                    <a:pt x="36" y="99"/>
                    <a:pt x="33" y="99"/>
                    <a:pt x="30" y="99"/>
                  </a:cubicBezTo>
                  <a:cubicBezTo>
                    <a:pt x="29" y="99"/>
                    <a:pt x="27" y="99"/>
                    <a:pt x="25" y="99"/>
                  </a:cubicBezTo>
                  <a:cubicBezTo>
                    <a:pt x="24" y="99"/>
                    <a:pt x="22" y="99"/>
                    <a:pt x="21" y="99"/>
                  </a:cubicBezTo>
                  <a:cubicBezTo>
                    <a:pt x="19" y="100"/>
                    <a:pt x="18" y="100"/>
                    <a:pt x="16" y="100"/>
                  </a:cubicBezTo>
                  <a:cubicBezTo>
                    <a:pt x="15" y="101"/>
                    <a:pt x="14" y="101"/>
                    <a:pt x="12" y="102"/>
                  </a:cubicBezTo>
                  <a:cubicBezTo>
                    <a:pt x="9" y="103"/>
                    <a:pt x="7" y="104"/>
                    <a:pt x="6" y="106"/>
                  </a:cubicBezTo>
                  <a:cubicBezTo>
                    <a:pt x="4" y="108"/>
                    <a:pt x="4" y="109"/>
                    <a:pt x="4" y="111"/>
                  </a:cubicBezTo>
                  <a:cubicBezTo>
                    <a:pt x="4" y="113"/>
                    <a:pt x="4" y="116"/>
                    <a:pt x="5" y="118"/>
                  </a:cubicBezTo>
                  <a:cubicBezTo>
                    <a:pt x="6" y="120"/>
                    <a:pt x="8" y="123"/>
                    <a:pt x="9" y="126"/>
                  </a:cubicBezTo>
                  <a:cubicBezTo>
                    <a:pt x="11" y="129"/>
                    <a:pt x="12" y="132"/>
                    <a:pt x="14" y="134"/>
                  </a:cubicBezTo>
                  <a:cubicBezTo>
                    <a:pt x="16" y="137"/>
                    <a:pt x="17" y="139"/>
                    <a:pt x="19" y="141"/>
                  </a:cubicBezTo>
                  <a:cubicBezTo>
                    <a:pt x="20" y="143"/>
                    <a:pt x="22" y="144"/>
                    <a:pt x="23" y="145"/>
                  </a:cubicBezTo>
                  <a:cubicBezTo>
                    <a:pt x="24" y="146"/>
                    <a:pt x="25" y="147"/>
                    <a:pt x="25" y="147"/>
                  </a:cubicBezTo>
                  <a:cubicBezTo>
                    <a:pt x="25" y="147"/>
                    <a:pt x="25" y="148"/>
                    <a:pt x="25" y="148"/>
                  </a:cubicBezTo>
                  <a:cubicBezTo>
                    <a:pt x="26" y="148"/>
                    <a:pt x="27" y="149"/>
                    <a:pt x="29" y="149"/>
                  </a:cubicBezTo>
                  <a:cubicBezTo>
                    <a:pt x="31" y="150"/>
                    <a:pt x="34" y="150"/>
                    <a:pt x="39" y="151"/>
                  </a:cubicBezTo>
                  <a:cubicBezTo>
                    <a:pt x="43" y="151"/>
                    <a:pt x="49" y="151"/>
                    <a:pt x="56" y="151"/>
                  </a:cubicBezTo>
                  <a:cubicBezTo>
                    <a:pt x="60" y="151"/>
                    <a:pt x="64" y="151"/>
                    <a:pt x="69" y="151"/>
                  </a:cubicBezTo>
                  <a:cubicBezTo>
                    <a:pt x="74" y="151"/>
                    <a:pt x="80" y="150"/>
                    <a:pt x="87" y="150"/>
                  </a:cubicBezTo>
                  <a:cubicBezTo>
                    <a:pt x="93" y="150"/>
                    <a:pt x="99" y="150"/>
                    <a:pt x="106" y="15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3" name="组合 5"/>
          <p:cNvGrpSpPr/>
          <p:nvPr/>
        </p:nvGrpSpPr>
        <p:grpSpPr>
          <a:xfrm>
            <a:off x="5467271" y="2092694"/>
            <a:ext cx="1041400" cy="456409"/>
            <a:chOff x="5259585" y="3049612"/>
            <a:chExt cx="1155700" cy="506412"/>
          </a:xfrm>
          <a:effectLst>
            <a:outerShdw blurRad="393700" dist="228600" dir="5400000" sx="90000" sy="-19000" rotWithShape="0">
              <a:prstClr val="black">
                <a:alpha val="59000"/>
              </a:prstClr>
            </a:outerShdw>
          </a:effectLst>
        </p:grpSpPr>
        <p:sp>
          <p:nvSpPr>
            <p:cNvPr id="7" name="Freeform 11"/>
            <p:cNvSpPr/>
            <p:nvPr/>
          </p:nvSpPr>
          <p:spPr bwMode="auto">
            <a:xfrm flipH="1">
              <a:off x="5740598" y="3081362"/>
              <a:ext cx="15875" cy="223837"/>
            </a:xfrm>
            <a:custGeom>
              <a:avLst/>
              <a:gdLst>
                <a:gd name="T0" fmla="*/ 2 w 10"/>
                <a:gd name="T1" fmla="*/ 14 h 152"/>
                <a:gd name="T2" fmla="*/ 1 w 10"/>
                <a:gd name="T3" fmla="*/ 10 h 152"/>
                <a:gd name="T4" fmla="*/ 0 w 10"/>
                <a:gd name="T5" fmla="*/ 5 h 152"/>
                <a:gd name="T6" fmla="*/ 0 w 10"/>
                <a:gd name="T7" fmla="*/ 0 h 152"/>
                <a:gd name="T8" fmla="*/ 6 w 10"/>
                <a:gd name="T9" fmla="*/ 132 h 152"/>
                <a:gd name="T10" fmla="*/ 7 w 10"/>
                <a:gd name="T11" fmla="*/ 137 h 152"/>
                <a:gd name="T12" fmla="*/ 8 w 10"/>
                <a:gd name="T13" fmla="*/ 142 h 152"/>
                <a:gd name="T14" fmla="*/ 9 w 10"/>
                <a:gd name="T15" fmla="*/ 147 h 152"/>
                <a:gd name="T16" fmla="*/ 10 w 10"/>
                <a:gd name="T17" fmla="*/ 152 h 152"/>
                <a:gd name="T18" fmla="*/ 3 w 10"/>
                <a:gd name="T19" fmla="*/ 18 h 152"/>
                <a:gd name="T20" fmla="*/ 2 w 10"/>
                <a:gd name="T21" fmla="*/ 1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52">
                  <a:moveTo>
                    <a:pt x="2" y="14"/>
                  </a:moveTo>
                  <a:cubicBezTo>
                    <a:pt x="2" y="13"/>
                    <a:pt x="2" y="11"/>
                    <a:pt x="1" y="10"/>
                  </a:cubicBezTo>
                  <a:cubicBezTo>
                    <a:pt x="1" y="8"/>
                    <a:pt x="1" y="6"/>
                    <a:pt x="0" y="5"/>
                  </a:cubicBezTo>
                  <a:cubicBezTo>
                    <a:pt x="0" y="3"/>
                    <a:pt x="0" y="2"/>
                    <a:pt x="0" y="0"/>
                  </a:cubicBezTo>
                  <a:cubicBezTo>
                    <a:pt x="6" y="132"/>
                    <a:pt x="6" y="132"/>
                    <a:pt x="6" y="132"/>
                  </a:cubicBezTo>
                  <a:cubicBezTo>
                    <a:pt x="6" y="133"/>
                    <a:pt x="7" y="135"/>
                    <a:pt x="7" y="137"/>
                  </a:cubicBezTo>
                  <a:cubicBezTo>
                    <a:pt x="7" y="139"/>
                    <a:pt x="8" y="140"/>
                    <a:pt x="8" y="142"/>
                  </a:cubicBezTo>
                  <a:cubicBezTo>
                    <a:pt x="9" y="144"/>
                    <a:pt x="9" y="146"/>
                    <a:pt x="9" y="147"/>
                  </a:cubicBezTo>
                  <a:cubicBezTo>
                    <a:pt x="10" y="149"/>
                    <a:pt x="10" y="150"/>
                    <a:pt x="10" y="152"/>
                  </a:cubicBezTo>
                  <a:cubicBezTo>
                    <a:pt x="8" y="107"/>
                    <a:pt x="5" y="63"/>
                    <a:pt x="3" y="18"/>
                  </a:cubicBezTo>
                  <a:cubicBezTo>
                    <a:pt x="3" y="17"/>
                    <a:pt x="3" y="16"/>
                    <a:pt x="2" y="14"/>
                  </a:cubicBezTo>
                  <a:close/>
                </a:path>
              </a:pathLst>
            </a:custGeom>
            <a:gradFill flip="none" rotWithShape="1">
              <a:gsLst>
                <a:gs pos="0">
                  <a:schemeClr val="bg1">
                    <a:lumMod val="50000"/>
                    <a:shade val="30000"/>
                    <a:satMod val="115000"/>
                  </a:schemeClr>
                </a:gs>
                <a:gs pos="50000">
                  <a:schemeClr val="bg1">
                    <a:lumMod val="50000"/>
                  </a:schemeClr>
                </a:gs>
                <a:gs pos="98333">
                  <a:schemeClr val="bg1">
                    <a:lumMod val="65000"/>
                  </a:schemeClr>
                </a:gs>
              </a:gsLst>
              <a:lin ang="48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Freeform 12"/>
            <p:cNvSpPr/>
            <p:nvPr/>
          </p:nvSpPr>
          <p:spPr bwMode="auto">
            <a:xfrm flipH="1">
              <a:off x="5259585" y="3055962"/>
              <a:ext cx="1154113" cy="500062"/>
            </a:xfrm>
            <a:custGeom>
              <a:avLst/>
              <a:gdLst>
                <a:gd name="T0" fmla="*/ 770 w 781"/>
                <a:gd name="T1" fmla="*/ 90 h 337"/>
                <a:gd name="T2" fmla="*/ 745 w 781"/>
                <a:gd name="T3" fmla="*/ 99 h 337"/>
                <a:gd name="T4" fmla="*/ 705 w 781"/>
                <a:gd name="T5" fmla="*/ 105 h 337"/>
                <a:gd name="T6" fmla="*/ 672 w 781"/>
                <a:gd name="T7" fmla="*/ 104 h 337"/>
                <a:gd name="T8" fmla="*/ 667 w 781"/>
                <a:gd name="T9" fmla="*/ 104 h 337"/>
                <a:gd name="T10" fmla="*/ 660 w 781"/>
                <a:gd name="T11" fmla="*/ 104 h 337"/>
                <a:gd name="T12" fmla="*/ 654 w 781"/>
                <a:gd name="T13" fmla="*/ 104 h 337"/>
                <a:gd name="T14" fmla="*/ 631 w 781"/>
                <a:gd name="T15" fmla="*/ 111 h 337"/>
                <a:gd name="T16" fmla="*/ 629 w 781"/>
                <a:gd name="T17" fmla="*/ 113 h 337"/>
                <a:gd name="T18" fmla="*/ 629 w 781"/>
                <a:gd name="T19" fmla="*/ 116 h 337"/>
                <a:gd name="T20" fmla="*/ 628 w 781"/>
                <a:gd name="T21" fmla="*/ 186 h 337"/>
                <a:gd name="T22" fmla="*/ 600 w 781"/>
                <a:gd name="T23" fmla="*/ 188 h 337"/>
                <a:gd name="T24" fmla="*/ 422 w 781"/>
                <a:gd name="T25" fmla="*/ 190 h 337"/>
                <a:gd name="T26" fmla="*/ 164 w 781"/>
                <a:gd name="T27" fmla="*/ 16 h 337"/>
                <a:gd name="T28" fmla="*/ 174 w 781"/>
                <a:gd name="T29" fmla="*/ 147 h 337"/>
                <a:gd name="T30" fmla="*/ 160 w 781"/>
                <a:gd name="T31" fmla="*/ 117 h 337"/>
                <a:gd name="T32" fmla="*/ 151 w 781"/>
                <a:gd name="T33" fmla="*/ 112 h 337"/>
                <a:gd name="T34" fmla="*/ 147 w 781"/>
                <a:gd name="T35" fmla="*/ 111 h 337"/>
                <a:gd name="T36" fmla="*/ 144 w 781"/>
                <a:gd name="T37" fmla="*/ 111 h 337"/>
                <a:gd name="T38" fmla="*/ 141 w 781"/>
                <a:gd name="T39" fmla="*/ 110 h 337"/>
                <a:gd name="T40" fmla="*/ 136 w 781"/>
                <a:gd name="T41" fmla="*/ 110 h 337"/>
                <a:gd name="T42" fmla="*/ 132 w 781"/>
                <a:gd name="T43" fmla="*/ 110 h 337"/>
                <a:gd name="T44" fmla="*/ 127 w 781"/>
                <a:gd name="T45" fmla="*/ 110 h 337"/>
                <a:gd name="T46" fmla="*/ 119 w 781"/>
                <a:gd name="T47" fmla="*/ 111 h 337"/>
                <a:gd name="T48" fmla="*/ 108 w 781"/>
                <a:gd name="T49" fmla="*/ 112 h 337"/>
                <a:gd name="T50" fmla="*/ 72 w 781"/>
                <a:gd name="T51" fmla="*/ 116 h 337"/>
                <a:gd name="T52" fmla="*/ 24 w 781"/>
                <a:gd name="T53" fmla="*/ 113 h 337"/>
                <a:gd name="T54" fmla="*/ 7 w 781"/>
                <a:gd name="T55" fmla="*/ 107 h 337"/>
                <a:gd name="T56" fmla="*/ 15 w 781"/>
                <a:gd name="T57" fmla="*/ 240 h 337"/>
                <a:gd name="T58" fmla="*/ 24 w 781"/>
                <a:gd name="T59" fmla="*/ 248 h 337"/>
                <a:gd name="T60" fmla="*/ 32 w 781"/>
                <a:gd name="T61" fmla="*/ 251 h 337"/>
                <a:gd name="T62" fmla="*/ 42 w 781"/>
                <a:gd name="T63" fmla="*/ 253 h 337"/>
                <a:gd name="T64" fmla="*/ 52 w 781"/>
                <a:gd name="T65" fmla="*/ 255 h 337"/>
                <a:gd name="T66" fmla="*/ 59 w 781"/>
                <a:gd name="T67" fmla="*/ 255 h 337"/>
                <a:gd name="T68" fmla="*/ 70 w 781"/>
                <a:gd name="T69" fmla="*/ 256 h 337"/>
                <a:gd name="T70" fmla="*/ 79 w 781"/>
                <a:gd name="T71" fmla="*/ 256 h 337"/>
                <a:gd name="T72" fmla="*/ 90 w 781"/>
                <a:gd name="T73" fmla="*/ 255 h 337"/>
                <a:gd name="T74" fmla="*/ 108 w 781"/>
                <a:gd name="T75" fmla="*/ 253 h 337"/>
                <a:gd name="T76" fmla="*/ 356 w 781"/>
                <a:gd name="T77" fmla="*/ 336 h 337"/>
                <a:gd name="T78" fmla="*/ 599 w 781"/>
                <a:gd name="T79" fmla="*/ 334 h 337"/>
                <a:gd name="T80" fmla="*/ 616 w 781"/>
                <a:gd name="T81" fmla="*/ 333 h 337"/>
                <a:gd name="T82" fmla="*/ 628 w 781"/>
                <a:gd name="T83" fmla="*/ 333 h 337"/>
                <a:gd name="T84" fmla="*/ 637 w 781"/>
                <a:gd name="T85" fmla="*/ 332 h 337"/>
                <a:gd name="T86" fmla="*/ 647 w 781"/>
                <a:gd name="T87" fmla="*/ 330 h 337"/>
                <a:gd name="T88" fmla="*/ 652 w 781"/>
                <a:gd name="T89" fmla="*/ 327 h 337"/>
                <a:gd name="T90" fmla="*/ 657 w 781"/>
                <a:gd name="T91" fmla="*/ 325 h 337"/>
                <a:gd name="T92" fmla="*/ 657 w 781"/>
                <a:gd name="T93" fmla="*/ 325 h 337"/>
                <a:gd name="T94" fmla="*/ 658 w 781"/>
                <a:gd name="T95" fmla="*/ 324 h 337"/>
                <a:gd name="T96" fmla="*/ 658 w 781"/>
                <a:gd name="T97" fmla="*/ 323 h 337"/>
                <a:gd name="T98" fmla="*/ 658 w 781"/>
                <a:gd name="T99" fmla="*/ 322 h 337"/>
                <a:gd name="T100" fmla="*/ 665 w 781"/>
                <a:gd name="T101" fmla="*/ 243 h 337"/>
                <a:gd name="T102" fmla="*/ 684 w 781"/>
                <a:gd name="T103" fmla="*/ 244 h 337"/>
                <a:gd name="T104" fmla="*/ 695 w 781"/>
                <a:gd name="T105" fmla="*/ 245 h 337"/>
                <a:gd name="T106" fmla="*/ 703 w 781"/>
                <a:gd name="T107" fmla="*/ 245 h 337"/>
                <a:gd name="T108" fmla="*/ 709 w 781"/>
                <a:gd name="T109" fmla="*/ 245 h 337"/>
                <a:gd name="T110" fmla="*/ 718 w 781"/>
                <a:gd name="T111" fmla="*/ 244 h 337"/>
                <a:gd name="T112" fmla="*/ 737 w 781"/>
                <a:gd name="T113" fmla="*/ 241 h 337"/>
                <a:gd name="T114" fmla="*/ 758 w 781"/>
                <a:gd name="T115" fmla="*/ 235 h 337"/>
                <a:gd name="T116" fmla="*/ 767 w 781"/>
                <a:gd name="T117" fmla="*/ 232 h 337"/>
                <a:gd name="T118" fmla="*/ 773 w 781"/>
                <a:gd name="T119" fmla="*/ 229 h 337"/>
                <a:gd name="T120" fmla="*/ 777 w 781"/>
                <a:gd name="T121" fmla="*/ 226 h 337"/>
                <a:gd name="T122" fmla="*/ 779 w 781"/>
                <a:gd name="T123" fmla="*/ 223 h 337"/>
                <a:gd name="T124" fmla="*/ 781 w 781"/>
                <a:gd name="T125" fmla="*/ 21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1" h="337">
                  <a:moveTo>
                    <a:pt x="781" y="217"/>
                  </a:moveTo>
                  <a:cubicBezTo>
                    <a:pt x="778" y="79"/>
                    <a:pt x="778" y="79"/>
                    <a:pt x="778" y="79"/>
                  </a:cubicBezTo>
                  <a:cubicBezTo>
                    <a:pt x="778" y="80"/>
                    <a:pt x="778" y="81"/>
                    <a:pt x="778" y="81"/>
                  </a:cubicBezTo>
                  <a:cubicBezTo>
                    <a:pt x="778" y="81"/>
                    <a:pt x="778" y="81"/>
                    <a:pt x="778" y="81"/>
                  </a:cubicBezTo>
                  <a:cubicBezTo>
                    <a:pt x="777" y="82"/>
                    <a:pt x="777" y="83"/>
                    <a:pt x="777" y="84"/>
                  </a:cubicBezTo>
                  <a:cubicBezTo>
                    <a:pt x="776" y="84"/>
                    <a:pt x="776" y="85"/>
                    <a:pt x="775" y="86"/>
                  </a:cubicBezTo>
                  <a:cubicBezTo>
                    <a:pt x="775" y="86"/>
                    <a:pt x="775" y="86"/>
                    <a:pt x="775" y="86"/>
                  </a:cubicBezTo>
                  <a:cubicBezTo>
                    <a:pt x="774" y="86"/>
                    <a:pt x="774" y="87"/>
                    <a:pt x="773" y="88"/>
                  </a:cubicBezTo>
                  <a:cubicBezTo>
                    <a:pt x="773" y="88"/>
                    <a:pt x="773" y="88"/>
                    <a:pt x="773" y="88"/>
                  </a:cubicBezTo>
                  <a:cubicBezTo>
                    <a:pt x="772" y="89"/>
                    <a:pt x="771" y="89"/>
                    <a:pt x="770" y="90"/>
                  </a:cubicBezTo>
                  <a:cubicBezTo>
                    <a:pt x="770" y="90"/>
                    <a:pt x="770" y="90"/>
                    <a:pt x="770" y="90"/>
                  </a:cubicBezTo>
                  <a:cubicBezTo>
                    <a:pt x="769" y="91"/>
                    <a:pt x="767" y="91"/>
                    <a:pt x="766" y="92"/>
                  </a:cubicBezTo>
                  <a:cubicBezTo>
                    <a:pt x="766" y="92"/>
                    <a:pt x="766" y="92"/>
                    <a:pt x="766" y="92"/>
                  </a:cubicBezTo>
                  <a:cubicBezTo>
                    <a:pt x="765" y="92"/>
                    <a:pt x="765" y="93"/>
                    <a:pt x="764" y="93"/>
                  </a:cubicBezTo>
                  <a:cubicBezTo>
                    <a:pt x="764" y="93"/>
                    <a:pt x="764" y="93"/>
                    <a:pt x="764" y="93"/>
                  </a:cubicBezTo>
                  <a:cubicBezTo>
                    <a:pt x="763" y="93"/>
                    <a:pt x="762" y="94"/>
                    <a:pt x="762" y="94"/>
                  </a:cubicBezTo>
                  <a:cubicBezTo>
                    <a:pt x="761" y="94"/>
                    <a:pt x="761" y="94"/>
                    <a:pt x="761" y="94"/>
                  </a:cubicBezTo>
                  <a:cubicBezTo>
                    <a:pt x="760" y="94"/>
                    <a:pt x="760" y="95"/>
                    <a:pt x="759" y="95"/>
                  </a:cubicBezTo>
                  <a:cubicBezTo>
                    <a:pt x="759" y="95"/>
                    <a:pt x="759" y="95"/>
                    <a:pt x="759" y="95"/>
                  </a:cubicBezTo>
                  <a:cubicBezTo>
                    <a:pt x="758" y="95"/>
                    <a:pt x="757" y="96"/>
                    <a:pt x="756" y="96"/>
                  </a:cubicBezTo>
                  <a:cubicBezTo>
                    <a:pt x="754" y="96"/>
                    <a:pt x="752" y="97"/>
                    <a:pt x="750" y="98"/>
                  </a:cubicBezTo>
                  <a:cubicBezTo>
                    <a:pt x="748" y="98"/>
                    <a:pt x="747" y="98"/>
                    <a:pt x="745" y="99"/>
                  </a:cubicBezTo>
                  <a:cubicBezTo>
                    <a:pt x="744" y="99"/>
                    <a:pt x="742" y="100"/>
                    <a:pt x="741" y="100"/>
                  </a:cubicBezTo>
                  <a:cubicBezTo>
                    <a:pt x="740" y="100"/>
                    <a:pt x="738" y="101"/>
                    <a:pt x="737" y="101"/>
                  </a:cubicBezTo>
                  <a:cubicBezTo>
                    <a:pt x="735" y="101"/>
                    <a:pt x="734" y="101"/>
                    <a:pt x="733" y="102"/>
                  </a:cubicBezTo>
                  <a:cubicBezTo>
                    <a:pt x="732" y="102"/>
                    <a:pt x="730" y="102"/>
                    <a:pt x="729" y="102"/>
                  </a:cubicBezTo>
                  <a:cubicBezTo>
                    <a:pt x="728" y="103"/>
                    <a:pt x="727" y="103"/>
                    <a:pt x="726" y="103"/>
                  </a:cubicBezTo>
                  <a:cubicBezTo>
                    <a:pt x="724" y="103"/>
                    <a:pt x="723" y="104"/>
                    <a:pt x="722" y="104"/>
                  </a:cubicBezTo>
                  <a:cubicBezTo>
                    <a:pt x="720" y="104"/>
                    <a:pt x="719" y="104"/>
                    <a:pt x="717" y="104"/>
                  </a:cubicBezTo>
                  <a:cubicBezTo>
                    <a:pt x="717" y="104"/>
                    <a:pt x="717" y="104"/>
                    <a:pt x="717" y="104"/>
                  </a:cubicBezTo>
                  <a:cubicBezTo>
                    <a:pt x="715" y="105"/>
                    <a:pt x="713" y="105"/>
                    <a:pt x="711" y="105"/>
                  </a:cubicBezTo>
                  <a:cubicBezTo>
                    <a:pt x="711" y="105"/>
                    <a:pt x="711" y="105"/>
                    <a:pt x="711" y="105"/>
                  </a:cubicBezTo>
                  <a:cubicBezTo>
                    <a:pt x="709" y="105"/>
                    <a:pt x="707" y="105"/>
                    <a:pt x="705" y="105"/>
                  </a:cubicBezTo>
                  <a:cubicBezTo>
                    <a:pt x="705" y="105"/>
                    <a:pt x="705" y="105"/>
                    <a:pt x="705" y="105"/>
                  </a:cubicBezTo>
                  <a:cubicBezTo>
                    <a:pt x="703" y="106"/>
                    <a:pt x="701" y="106"/>
                    <a:pt x="699" y="106"/>
                  </a:cubicBezTo>
                  <a:cubicBezTo>
                    <a:pt x="697" y="106"/>
                    <a:pt x="695" y="106"/>
                    <a:pt x="693" y="106"/>
                  </a:cubicBezTo>
                  <a:cubicBezTo>
                    <a:pt x="690" y="106"/>
                    <a:pt x="688" y="105"/>
                    <a:pt x="686" y="105"/>
                  </a:cubicBezTo>
                  <a:cubicBezTo>
                    <a:pt x="686" y="105"/>
                    <a:pt x="686" y="105"/>
                    <a:pt x="686" y="105"/>
                  </a:cubicBezTo>
                  <a:cubicBezTo>
                    <a:pt x="684" y="105"/>
                    <a:pt x="682" y="105"/>
                    <a:pt x="680" y="105"/>
                  </a:cubicBezTo>
                  <a:cubicBezTo>
                    <a:pt x="679" y="105"/>
                    <a:pt x="679" y="105"/>
                    <a:pt x="679" y="105"/>
                  </a:cubicBezTo>
                  <a:cubicBezTo>
                    <a:pt x="677" y="105"/>
                    <a:pt x="675" y="105"/>
                    <a:pt x="673" y="104"/>
                  </a:cubicBezTo>
                  <a:cubicBezTo>
                    <a:pt x="673" y="104"/>
                    <a:pt x="673" y="104"/>
                    <a:pt x="673" y="104"/>
                  </a:cubicBezTo>
                  <a:cubicBezTo>
                    <a:pt x="673" y="104"/>
                    <a:pt x="673" y="104"/>
                    <a:pt x="673" y="104"/>
                  </a:cubicBezTo>
                  <a:cubicBezTo>
                    <a:pt x="672" y="104"/>
                    <a:pt x="672" y="104"/>
                    <a:pt x="672" y="104"/>
                  </a:cubicBezTo>
                  <a:cubicBezTo>
                    <a:pt x="672" y="104"/>
                    <a:pt x="672" y="104"/>
                    <a:pt x="672" y="104"/>
                  </a:cubicBezTo>
                  <a:cubicBezTo>
                    <a:pt x="671" y="104"/>
                    <a:pt x="671" y="104"/>
                    <a:pt x="671" y="104"/>
                  </a:cubicBezTo>
                  <a:cubicBezTo>
                    <a:pt x="670" y="104"/>
                    <a:pt x="670" y="104"/>
                    <a:pt x="670" y="104"/>
                  </a:cubicBezTo>
                  <a:cubicBezTo>
                    <a:pt x="670" y="104"/>
                    <a:pt x="670" y="104"/>
                    <a:pt x="670" y="104"/>
                  </a:cubicBezTo>
                  <a:cubicBezTo>
                    <a:pt x="670" y="104"/>
                    <a:pt x="670" y="104"/>
                    <a:pt x="670" y="104"/>
                  </a:cubicBezTo>
                  <a:cubicBezTo>
                    <a:pt x="670" y="104"/>
                    <a:pt x="670" y="104"/>
                    <a:pt x="670" y="104"/>
                  </a:cubicBezTo>
                  <a:cubicBezTo>
                    <a:pt x="669" y="104"/>
                    <a:pt x="669" y="104"/>
                    <a:pt x="669" y="104"/>
                  </a:cubicBezTo>
                  <a:cubicBezTo>
                    <a:pt x="669" y="104"/>
                    <a:pt x="669" y="104"/>
                    <a:pt x="669" y="104"/>
                  </a:cubicBezTo>
                  <a:cubicBezTo>
                    <a:pt x="668" y="104"/>
                    <a:pt x="668" y="104"/>
                    <a:pt x="668" y="104"/>
                  </a:cubicBezTo>
                  <a:cubicBezTo>
                    <a:pt x="667" y="104"/>
                    <a:pt x="667" y="104"/>
                    <a:pt x="667" y="104"/>
                  </a:cubicBezTo>
                  <a:cubicBezTo>
                    <a:pt x="667" y="104"/>
                    <a:pt x="667" y="104"/>
                    <a:pt x="667" y="104"/>
                  </a:cubicBezTo>
                  <a:cubicBezTo>
                    <a:pt x="667" y="104"/>
                    <a:pt x="667" y="104"/>
                    <a:pt x="667" y="104"/>
                  </a:cubicBezTo>
                  <a:cubicBezTo>
                    <a:pt x="666" y="104"/>
                    <a:pt x="666" y="104"/>
                    <a:pt x="666" y="104"/>
                  </a:cubicBezTo>
                  <a:cubicBezTo>
                    <a:pt x="665" y="104"/>
                    <a:pt x="665" y="104"/>
                    <a:pt x="665" y="104"/>
                  </a:cubicBezTo>
                  <a:cubicBezTo>
                    <a:pt x="664" y="104"/>
                    <a:pt x="664" y="104"/>
                    <a:pt x="664" y="104"/>
                  </a:cubicBezTo>
                  <a:cubicBezTo>
                    <a:pt x="664" y="104"/>
                    <a:pt x="664" y="104"/>
                    <a:pt x="664" y="104"/>
                  </a:cubicBezTo>
                  <a:cubicBezTo>
                    <a:pt x="663" y="104"/>
                    <a:pt x="663" y="104"/>
                    <a:pt x="663" y="104"/>
                  </a:cubicBezTo>
                  <a:cubicBezTo>
                    <a:pt x="662" y="104"/>
                    <a:pt x="662" y="104"/>
                    <a:pt x="662" y="104"/>
                  </a:cubicBezTo>
                  <a:cubicBezTo>
                    <a:pt x="662" y="104"/>
                    <a:pt x="662" y="104"/>
                    <a:pt x="662" y="104"/>
                  </a:cubicBezTo>
                  <a:cubicBezTo>
                    <a:pt x="661" y="104"/>
                    <a:pt x="661" y="104"/>
                    <a:pt x="661" y="104"/>
                  </a:cubicBezTo>
                  <a:cubicBezTo>
                    <a:pt x="661" y="104"/>
                    <a:pt x="661" y="104"/>
                    <a:pt x="661" y="104"/>
                  </a:cubicBezTo>
                  <a:cubicBezTo>
                    <a:pt x="660" y="104"/>
                    <a:pt x="660" y="104"/>
                    <a:pt x="660" y="104"/>
                  </a:cubicBezTo>
                  <a:cubicBezTo>
                    <a:pt x="660" y="104"/>
                    <a:pt x="660" y="104"/>
                    <a:pt x="660" y="104"/>
                  </a:cubicBezTo>
                  <a:cubicBezTo>
                    <a:pt x="660" y="104"/>
                    <a:pt x="660" y="104"/>
                    <a:pt x="660" y="104"/>
                  </a:cubicBezTo>
                  <a:cubicBezTo>
                    <a:pt x="660" y="104"/>
                    <a:pt x="660" y="104"/>
                    <a:pt x="660" y="104"/>
                  </a:cubicBezTo>
                  <a:cubicBezTo>
                    <a:pt x="659" y="104"/>
                    <a:pt x="659" y="104"/>
                    <a:pt x="659" y="104"/>
                  </a:cubicBezTo>
                  <a:cubicBezTo>
                    <a:pt x="659" y="104"/>
                    <a:pt x="659" y="104"/>
                    <a:pt x="659" y="104"/>
                  </a:cubicBezTo>
                  <a:cubicBezTo>
                    <a:pt x="658" y="104"/>
                    <a:pt x="658" y="104"/>
                    <a:pt x="658" y="104"/>
                  </a:cubicBezTo>
                  <a:cubicBezTo>
                    <a:pt x="657" y="104"/>
                    <a:pt x="657" y="104"/>
                    <a:pt x="657" y="104"/>
                  </a:cubicBezTo>
                  <a:cubicBezTo>
                    <a:pt x="656" y="104"/>
                    <a:pt x="656" y="104"/>
                    <a:pt x="656" y="104"/>
                  </a:cubicBezTo>
                  <a:cubicBezTo>
                    <a:pt x="656" y="104"/>
                    <a:pt x="656" y="104"/>
                    <a:pt x="656" y="104"/>
                  </a:cubicBezTo>
                  <a:cubicBezTo>
                    <a:pt x="655" y="104"/>
                    <a:pt x="655" y="104"/>
                    <a:pt x="655" y="104"/>
                  </a:cubicBezTo>
                  <a:cubicBezTo>
                    <a:pt x="654" y="104"/>
                    <a:pt x="654" y="104"/>
                    <a:pt x="654" y="104"/>
                  </a:cubicBezTo>
                  <a:cubicBezTo>
                    <a:pt x="654" y="104"/>
                    <a:pt x="654" y="104"/>
                    <a:pt x="654" y="104"/>
                  </a:cubicBezTo>
                  <a:cubicBezTo>
                    <a:pt x="654" y="104"/>
                    <a:pt x="654" y="104"/>
                    <a:pt x="654" y="104"/>
                  </a:cubicBezTo>
                  <a:cubicBezTo>
                    <a:pt x="653" y="104"/>
                    <a:pt x="653" y="104"/>
                    <a:pt x="653" y="104"/>
                  </a:cubicBezTo>
                  <a:cubicBezTo>
                    <a:pt x="652" y="104"/>
                    <a:pt x="652" y="104"/>
                    <a:pt x="652" y="104"/>
                  </a:cubicBezTo>
                  <a:cubicBezTo>
                    <a:pt x="652" y="105"/>
                    <a:pt x="652" y="105"/>
                    <a:pt x="652" y="105"/>
                  </a:cubicBezTo>
                  <a:cubicBezTo>
                    <a:pt x="651" y="105"/>
                    <a:pt x="651" y="105"/>
                    <a:pt x="651" y="105"/>
                  </a:cubicBezTo>
                  <a:cubicBezTo>
                    <a:pt x="648" y="0"/>
                    <a:pt x="648" y="0"/>
                    <a:pt x="648" y="0"/>
                  </a:cubicBezTo>
                  <a:cubicBezTo>
                    <a:pt x="629" y="51"/>
                    <a:pt x="629" y="51"/>
                    <a:pt x="629" y="51"/>
                  </a:cubicBezTo>
                  <a:cubicBezTo>
                    <a:pt x="631" y="111"/>
                    <a:pt x="631" y="111"/>
                    <a:pt x="631" y="111"/>
                  </a:cubicBezTo>
                  <a:cubicBezTo>
                    <a:pt x="631" y="111"/>
                    <a:pt x="631" y="111"/>
                    <a:pt x="631" y="111"/>
                  </a:cubicBezTo>
                  <a:cubicBezTo>
                    <a:pt x="631" y="111"/>
                    <a:pt x="631" y="111"/>
                    <a:pt x="631" y="111"/>
                  </a:cubicBezTo>
                  <a:cubicBezTo>
                    <a:pt x="630" y="112"/>
                    <a:pt x="630" y="112"/>
                    <a:pt x="630" y="112"/>
                  </a:cubicBezTo>
                  <a:cubicBezTo>
                    <a:pt x="630" y="112"/>
                    <a:pt x="630" y="112"/>
                    <a:pt x="630" y="112"/>
                  </a:cubicBezTo>
                  <a:cubicBezTo>
                    <a:pt x="630" y="112"/>
                    <a:pt x="630" y="112"/>
                    <a:pt x="630" y="112"/>
                  </a:cubicBezTo>
                  <a:cubicBezTo>
                    <a:pt x="630" y="112"/>
                    <a:pt x="630" y="112"/>
                    <a:pt x="630" y="112"/>
                  </a:cubicBezTo>
                  <a:cubicBezTo>
                    <a:pt x="630" y="112"/>
                    <a:pt x="630" y="112"/>
                    <a:pt x="630" y="112"/>
                  </a:cubicBezTo>
                  <a:cubicBezTo>
                    <a:pt x="630" y="112"/>
                    <a:pt x="630" y="112"/>
                    <a:pt x="630" y="112"/>
                  </a:cubicBezTo>
                  <a:cubicBezTo>
                    <a:pt x="630" y="112"/>
                    <a:pt x="630" y="112"/>
                    <a:pt x="630" y="112"/>
                  </a:cubicBezTo>
                  <a:cubicBezTo>
                    <a:pt x="630" y="113"/>
                    <a:pt x="630" y="113"/>
                    <a:pt x="630" y="113"/>
                  </a:cubicBezTo>
                  <a:cubicBezTo>
                    <a:pt x="629" y="113"/>
                    <a:pt x="629" y="113"/>
                    <a:pt x="629" y="113"/>
                  </a:cubicBezTo>
                  <a:cubicBezTo>
                    <a:pt x="629" y="113"/>
                    <a:pt x="629" y="113"/>
                    <a:pt x="629" y="113"/>
                  </a:cubicBezTo>
                  <a:cubicBezTo>
                    <a:pt x="629" y="113"/>
                    <a:pt x="629" y="113"/>
                    <a:pt x="629" y="113"/>
                  </a:cubicBezTo>
                  <a:cubicBezTo>
                    <a:pt x="629" y="114"/>
                    <a:pt x="629" y="114"/>
                    <a:pt x="629" y="114"/>
                  </a:cubicBezTo>
                  <a:cubicBezTo>
                    <a:pt x="629" y="114"/>
                    <a:pt x="629" y="114"/>
                    <a:pt x="629" y="114"/>
                  </a:cubicBezTo>
                  <a:cubicBezTo>
                    <a:pt x="629" y="114"/>
                    <a:pt x="629" y="114"/>
                    <a:pt x="629" y="114"/>
                  </a:cubicBezTo>
                  <a:cubicBezTo>
                    <a:pt x="629" y="114"/>
                    <a:pt x="629" y="114"/>
                    <a:pt x="629" y="114"/>
                  </a:cubicBezTo>
                  <a:cubicBezTo>
                    <a:pt x="629" y="115"/>
                    <a:pt x="629" y="115"/>
                    <a:pt x="629" y="115"/>
                  </a:cubicBezTo>
                  <a:cubicBezTo>
                    <a:pt x="629" y="115"/>
                    <a:pt x="629" y="115"/>
                    <a:pt x="629" y="115"/>
                  </a:cubicBezTo>
                  <a:cubicBezTo>
                    <a:pt x="629" y="115"/>
                    <a:pt x="629" y="115"/>
                    <a:pt x="629" y="115"/>
                  </a:cubicBezTo>
                  <a:cubicBezTo>
                    <a:pt x="629" y="115"/>
                    <a:pt x="629" y="115"/>
                    <a:pt x="629" y="115"/>
                  </a:cubicBezTo>
                  <a:cubicBezTo>
                    <a:pt x="629" y="115"/>
                    <a:pt x="629" y="115"/>
                    <a:pt x="629" y="115"/>
                  </a:cubicBezTo>
                  <a:cubicBezTo>
                    <a:pt x="629" y="116"/>
                    <a:pt x="629" y="116"/>
                    <a:pt x="629" y="116"/>
                  </a:cubicBezTo>
                  <a:cubicBezTo>
                    <a:pt x="629" y="116"/>
                    <a:pt x="629" y="116"/>
                    <a:pt x="629" y="116"/>
                  </a:cubicBezTo>
                  <a:cubicBezTo>
                    <a:pt x="629" y="116"/>
                    <a:pt x="629" y="116"/>
                    <a:pt x="629" y="116"/>
                  </a:cubicBezTo>
                  <a:cubicBezTo>
                    <a:pt x="629" y="116"/>
                    <a:pt x="629" y="116"/>
                    <a:pt x="629" y="116"/>
                  </a:cubicBezTo>
                  <a:cubicBezTo>
                    <a:pt x="629" y="117"/>
                    <a:pt x="629" y="117"/>
                    <a:pt x="629" y="117"/>
                  </a:cubicBezTo>
                  <a:cubicBezTo>
                    <a:pt x="629" y="117"/>
                    <a:pt x="629" y="117"/>
                    <a:pt x="629" y="117"/>
                  </a:cubicBezTo>
                  <a:cubicBezTo>
                    <a:pt x="629" y="117"/>
                    <a:pt x="629" y="117"/>
                    <a:pt x="629" y="117"/>
                  </a:cubicBezTo>
                  <a:cubicBezTo>
                    <a:pt x="631" y="186"/>
                    <a:pt x="631" y="186"/>
                    <a:pt x="631" y="186"/>
                  </a:cubicBezTo>
                  <a:cubicBezTo>
                    <a:pt x="631" y="186"/>
                    <a:pt x="631" y="186"/>
                    <a:pt x="631" y="186"/>
                  </a:cubicBezTo>
                  <a:cubicBezTo>
                    <a:pt x="630" y="186"/>
                    <a:pt x="630" y="186"/>
                    <a:pt x="630" y="186"/>
                  </a:cubicBezTo>
                  <a:cubicBezTo>
                    <a:pt x="630" y="186"/>
                    <a:pt x="630" y="186"/>
                    <a:pt x="630" y="186"/>
                  </a:cubicBezTo>
                  <a:cubicBezTo>
                    <a:pt x="629" y="186"/>
                    <a:pt x="629" y="186"/>
                    <a:pt x="628" y="186"/>
                  </a:cubicBezTo>
                  <a:cubicBezTo>
                    <a:pt x="628" y="186"/>
                    <a:pt x="628" y="186"/>
                    <a:pt x="628" y="186"/>
                  </a:cubicBezTo>
                  <a:cubicBezTo>
                    <a:pt x="626" y="186"/>
                    <a:pt x="625" y="186"/>
                    <a:pt x="623" y="187"/>
                  </a:cubicBezTo>
                  <a:cubicBezTo>
                    <a:pt x="623" y="187"/>
                    <a:pt x="623" y="187"/>
                    <a:pt x="623" y="187"/>
                  </a:cubicBezTo>
                  <a:cubicBezTo>
                    <a:pt x="622" y="187"/>
                    <a:pt x="621" y="187"/>
                    <a:pt x="620" y="187"/>
                  </a:cubicBezTo>
                  <a:cubicBezTo>
                    <a:pt x="619" y="187"/>
                    <a:pt x="618" y="187"/>
                    <a:pt x="617" y="187"/>
                  </a:cubicBezTo>
                  <a:cubicBezTo>
                    <a:pt x="616" y="187"/>
                    <a:pt x="616" y="187"/>
                    <a:pt x="616" y="187"/>
                  </a:cubicBezTo>
                  <a:cubicBezTo>
                    <a:pt x="614" y="187"/>
                    <a:pt x="612" y="187"/>
                    <a:pt x="610" y="187"/>
                  </a:cubicBezTo>
                  <a:cubicBezTo>
                    <a:pt x="609" y="187"/>
                    <a:pt x="609" y="187"/>
                    <a:pt x="608" y="187"/>
                  </a:cubicBezTo>
                  <a:cubicBezTo>
                    <a:pt x="608" y="188"/>
                    <a:pt x="607" y="188"/>
                    <a:pt x="606" y="188"/>
                  </a:cubicBezTo>
                  <a:cubicBezTo>
                    <a:pt x="606" y="188"/>
                    <a:pt x="605" y="188"/>
                    <a:pt x="604" y="188"/>
                  </a:cubicBezTo>
                  <a:cubicBezTo>
                    <a:pt x="604" y="188"/>
                    <a:pt x="603" y="188"/>
                    <a:pt x="602" y="188"/>
                  </a:cubicBezTo>
                  <a:cubicBezTo>
                    <a:pt x="601" y="188"/>
                    <a:pt x="601" y="188"/>
                    <a:pt x="600" y="188"/>
                  </a:cubicBezTo>
                  <a:cubicBezTo>
                    <a:pt x="599" y="188"/>
                    <a:pt x="599" y="188"/>
                    <a:pt x="598" y="188"/>
                  </a:cubicBezTo>
                  <a:cubicBezTo>
                    <a:pt x="597" y="188"/>
                    <a:pt x="597" y="188"/>
                    <a:pt x="596" y="188"/>
                  </a:cubicBezTo>
                  <a:cubicBezTo>
                    <a:pt x="595" y="188"/>
                    <a:pt x="594" y="188"/>
                    <a:pt x="593" y="188"/>
                  </a:cubicBezTo>
                  <a:cubicBezTo>
                    <a:pt x="592" y="188"/>
                    <a:pt x="591" y="188"/>
                    <a:pt x="591" y="188"/>
                  </a:cubicBezTo>
                  <a:cubicBezTo>
                    <a:pt x="589" y="188"/>
                    <a:pt x="588" y="188"/>
                    <a:pt x="586" y="188"/>
                  </a:cubicBezTo>
                  <a:cubicBezTo>
                    <a:pt x="585" y="188"/>
                    <a:pt x="585" y="188"/>
                    <a:pt x="584" y="188"/>
                  </a:cubicBezTo>
                  <a:cubicBezTo>
                    <a:pt x="583" y="188"/>
                    <a:pt x="582" y="188"/>
                    <a:pt x="582" y="188"/>
                  </a:cubicBezTo>
                  <a:cubicBezTo>
                    <a:pt x="581" y="188"/>
                    <a:pt x="580" y="188"/>
                    <a:pt x="579" y="188"/>
                  </a:cubicBezTo>
                  <a:cubicBezTo>
                    <a:pt x="579" y="188"/>
                    <a:pt x="578" y="188"/>
                    <a:pt x="577" y="188"/>
                  </a:cubicBezTo>
                  <a:cubicBezTo>
                    <a:pt x="560" y="188"/>
                    <a:pt x="536" y="188"/>
                    <a:pt x="508" y="189"/>
                  </a:cubicBezTo>
                  <a:cubicBezTo>
                    <a:pt x="481" y="189"/>
                    <a:pt x="451" y="189"/>
                    <a:pt x="422" y="190"/>
                  </a:cubicBezTo>
                  <a:cubicBezTo>
                    <a:pt x="394" y="190"/>
                    <a:pt x="367" y="190"/>
                    <a:pt x="347" y="191"/>
                  </a:cubicBezTo>
                  <a:cubicBezTo>
                    <a:pt x="327" y="191"/>
                    <a:pt x="313" y="191"/>
                    <a:pt x="310" y="191"/>
                  </a:cubicBezTo>
                  <a:cubicBezTo>
                    <a:pt x="186" y="191"/>
                    <a:pt x="186" y="191"/>
                    <a:pt x="186" y="191"/>
                  </a:cubicBezTo>
                  <a:cubicBezTo>
                    <a:pt x="176" y="59"/>
                    <a:pt x="176" y="59"/>
                    <a:pt x="176" y="59"/>
                  </a:cubicBezTo>
                  <a:cubicBezTo>
                    <a:pt x="176" y="59"/>
                    <a:pt x="176" y="59"/>
                    <a:pt x="176" y="59"/>
                  </a:cubicBezTo>
                  <a:cubicBezTo>
                    <a:pt x="176" y="58"/>
                    <a:pt x="176" y="58"/>
                    <a:pt x="176" y="58"/>
                  </a:cubicBezTo>
                  <a:cubicBezTo>
                    <a:pt x="176" y="58"/>
                    <a:pt x="176" y="58"/>
                    <a:pt x="176" y="58"/>
                  </a:cubicBezTo>
                  <a:cubicBezTo>
                    <a:pt x="176" y="57"/>
                    <a:pt x="176" y="57"/>
                    <a:pt x="176" y="57"/>
                  </a:cubicBezTo>
                  <a:cubicBezTo>
                    <a:pt x="175" y="55"/>
                    <a:pt x="173" y="50"/>
                    <a:pt x="172" y="45"/>
                  </a:cubicBezTo>
                  <a:cubicBezTo>
                    <a:pt x="170" y="41"/>
                    <a:pt x="169" y="35"/>
                    <a:pt x="167" y="30"/>
                  </a:cubicBezTo>
                  <a:cubicBezTo>
                    <a:pt x="166" y="25"/>
                    <a:pt x="165" y="20"/>
                    <a:pt x="164" y="16"/>
                  </a:cubicBezTo>
                  <a:cubicBezTo>
                    <a:pt x="163" y="13"/>
                    <a:pt x="163" y="10"/>
                    <a:pt x="162" y="10"/>
                  </a:cubicBezTo>
                  <a:cubicBezTo>
                    <a:pt x="162" y="10"/>
                    <a:pt x="162" y="10"/>
                    <a:pt x="162" y="10"/>
                  </a:cubicBezTo>
                  <a:cubicBezTo>
                    <a:pt x="162" y="10"/>
                    <a:pt x="162" y="10"/>
                    <a:pt x="162" y="10"/>
                  </a:cubicBezTo>
                  <a:cubicBezTo>
                    <a:pt x="162" y="10"/>
                    <a:pt x="162" y="10"/>
                    <a:pt x="162" y="10"/>
                  </a:cubicBezTo>
                  <a:cubicBezTo>
                    <a:pt x="162" y="10"/>
                    <a:pt x="162" y="10"/>
                    <a:pt x="162" y="10"/>
                  </a:cubicBezTo>
                  <a:cubicBezTo>
                    <a:pt x="166" y="53"/>
                    <a:pt x="169" y="97"/>
                    <a:pt x="172" y="140"/>
                  </a:cubicBezTo>
                  <a:cubicBezTo>
                    <a:pt x="172" y="140"/>
                    <a:pt x="172" y="140"/>
                    <a:pt x="172" y="140"/>
                  </a:cubicBezTo>
                  <a:cubicBezTo>
                    <a:pt x="172" y="140"/>
                    <a:pt x="172" y="140"/>
                    <a:pt x="172" y="140"/>
                  </a:cubicBezTo>
                  <a:cubicBezTo>
                    <a:pt x="172" y="140"/>
                    <a:pt x="172" y="140"/>
                    <a:pt x="172" y="140"/>
                  </a:cubicBezTo>
                  <a:cubicBezTo>
                    <a:pt x="173" y="140"/>
                    <a:pt x="173" y="140"/>
                    <a:pt x="173" y="140"/>
                  </a:cubicBezTo>
                  <a:cubicBezTo>
                    <a:pt x="173" y="141"/>
                    <a:pt x="173" y="144"/>
                    <a:pt x="174" y="147"/>
                  </a:cubicBezTo>
                  <a:cubicBezTo>
                    <a:pt x="175" y="151"/>
                    <a:pt x="176" y="157"/>
                    <a:pt x="178" y="162"/>
                  </a:cubicBezTo>
                  <a:cubicBezTo>
                    <a:pt x="179" y="168"/>
                    <a:pt x="180" y="174"/>
                    <a:pt x="182" y="179"/>
                  </a:cubicBezTo>
                  <a:cubicBezTo>
                    <a:pt x="183" y="184"/>
                    <a:pt x="185" y="188"/>
                    <a:pt x="186" y="191"/>
                  </a:cubicBezTo>
                  <a:cubicBezTo>
                    <a:pt x="171" y="191"/>
                    <a:pt x="171" y="191"/>
                    <a:pt x="171" y="191"/>
                  </a:cubicBezTo>
                  <a:cubicBezTo>
                    <a:pt x="170" y="168"/>
                    <a:pt x="168" y="145"/>
                    <a:pt x="166" y="122"/>
                  </a:cubicBezTo>
                  <a:cubicBezTo>
                    <a:pt x="166" y="121"/>
                    <a:pt x="166" y="121"/>
                    <a:pt x="166" y="121"/>
                  </a:cubicBezTo>
                  <a:cubicBezTo>
                    <a:pt x="166" y="120"/>
                    <a:pt x="166" y="120"/>
                    <a:pt x="166" y="120"/>
                  </a:cubicBezTo>
                  <a:cubicBezTo>
                    <a:pt x="165" y="119"/>
                    <a:pt x="165" y="119"/>
                    <a:pt x="165" y="119"/>
                  </a:cubicBezTo>
                  <a:cubicBezTo>
                    <a:pt x="164" y="119"/>
                    <a:pt x="164" y="119"/>
                    <a:pt x="164" y="119"/>
                  </a:cubicBezTo>
                  <a:cubicBezTo>
                    <a:pt x="163" y="118"/>
                    <a:pt x="162" y="118"/>
                    <a:pt x="161" y="117"/>
                  </a:cubicBezTo>
                  <a:cubicBezTo>
                    <a:pt x="160" y="117"/>
                    <a:pt x="160" y="117"/>
                    <a:pt x="160" y="117"/>
                  </a:cubicBezTo>
                  <a:cubicBezTo>
                    <a:pt x="160" y="116"/>
                    <a:pt x="159" y="116"/>
                    <a:pt x="158" y="116"/>
                  </a:cubicBezTo>
                  <a:cubicBezTo>
                    <a:pt x="157" y="115"/>
                    <a:pt x="157" y="115"/>
                    <a:pt x="157" y="115"/>
                  </a:cubicBezTo>
                  <a:cubicBezTo>
                    <a:pt x="157" y="115"/>
                    <a:pt x="156" y="114"/>
                    <a:pt x="156" y="114"/>
                  </a:cubicBezTo>
                  <a:cubicBezTo>
                    <a:pt x="155" y="114"/>
                    <a:pt x="155" y="114"/>
                    <a:pt x="155" y="114"/>
                  </a:cubicBezTo>
                  <a:cubicBezTo>
                    <a:pt x="155" y="114"/>
                    <a:pt x="155" y="114"/>
                    <a:pt x="154" y="114"/>
                  </a:cubicBezTo>
                  <a:cubicBezTo>
                    <a:pt x="154" y="113"/>
                    <a:pt x="153" y="113"/>
                    <a:pt x="153" y="113"/>
                  </a:cubicBezTo>
                  <a:cubicBezTo>
                    <a:pt x="152" y="113"/>
                    <a:pt x="152" y="113"/>
                    <a:pt x="152" y="113"/>
                  </a:cubicBezTo>
                  <a:cubicBezTo>
                    <a:pt x="152" y="113"/>
                    <a:pt x="152" y="113"/>
                    <a:pt x="152" y="113"/>
                  </a:cubicBezTo>
                  <a:cubicBezTo>
                    <a:pt x="151" y="112"/>
                    <a:pt x="151" y="112"/>
                    <a:pt x="151" y="112"/>
                  </a:cubicBezTo>
                  <a:cubicBezTo>
                    <a:pt x="151" y="112"/>
                    <a:pt x="151" y="112"/>
                    <a:pt x="151" y="112"/>
                  </a:cubicBezTo>
                  <a:cubicBezTo>
                    <a:pt x="151" y="112"/>
                    <a:pt x="151" y="112"/>
                    <a:pt x="151" y="112"/>
                  </a:cubicBezTo>
                  <a:cubicBezTo>
                    <a:pt x="150" y="112"/>
                    <a:pt x="150" y="112"/>
                    <a:pt x="150" y="112"/>
                  </a:cubicBezTo>
                  <a:cubicBezTo>
                    <a:pt x="150" y="112"/>
                    <a:pt x="150" y="112"/>
                    <a:pt x="150" y="112"/>
                  </a:cubicBezTo>
                  <a:cubicBezTo>
                    <a:pt x="149" y="112"/>
                    <a:pt x="149" y="112"/>
                    <a:pt x="149" y="112"/>
                  </a:cubicBezTo>
                  <a:cubicBezTo>
                    <a:pt x="149" y="112"/>
                    <a:pt x="149" y="112"/>
                    <a:pt x="149" y="112"/>
                  </a:cubicBezTo>
                  <a:cubicBezTo>
                    <a:pt x="149" y="112"/>
                    <a:pt x="149" y="112"/>
                    <a:pt x="149" y="112"/>
                  </a:cubicBezTo>
                  <a:cubicBezTo>
                    <a:pt x="149" y="112"/>
                    <a:pt x="149" y="112"/>
                    <a:pt x="149" y="112"/>
                  </a:cubicBezTo>
                  <a:cubicBezTo>
                    <a:pt x="148" y="112"/>
                    <a:pt x="148" y="112"/>
                    <a:pt x="148" y="112"/>
                  </a:cubicBezTo>
                  <a:cubicBezTo>
                    <a:pt x="148" y="111"/>
                    <a:pt x="148" y="111"/>
                    <a:pt x="148" y="111"/>
                  </a:cubicBezTo>
                  <a:cubicBezTo>
                    <a:pt x="147" y="111"/>
                    <a:pt x="147" y="111"/>
                    <a:pt x="147" y="111"/>
                  </a:cubicBezTo>
                  <a:cubicBezTo>
                    <a:pt x="147" y="111"/>
                    <a:pt x="147" y="111"/>
                    <a:pt x="147" y="111"/>
                  </a:cubicBezTo>
                  <a:cubicBezTo>
                    <a:pt x="147" y="111"/>
                    <a:pt x="147" y="111"/>
                    <a:pt x="147" y="111"/>
                  </a:cubicBezTo>
                  <a:cubicBezTo>
                    <a:pt x="147" y="111"/>
                    <a:pt x="147" y="111"/>
                    <a:pt x="147" y="111"/>
                  </a:cubicBezTo>
                  <a:cubicBezTo>
                    <a:pt x="146" y="111"/>
                    <a:pt x="146" y="111"/>
                    <a:pt x="146" y="111"/>
                  </a:cubicBezTo>
                  <a:cubicBezTo>
                    <a:pt x="146" y="111"/>
                    <a:pt x="146" y="111"/>
                    <a:pt x="146" y="111"/>
                  </a:cubicBezTo>
                  <a:cubicBezTo>
                    <a:pt x="146" y="111"/>
                    <a:pt x="146" y="111"/>
                    <a:pt x="146" y="111"/>
                  </a:cubicBezTo>
                  <a:cubicBezTo>
                    <a:pt x="145" y="111"/>
                    <a:pt x="145" y="111"/>
                    <a:pt x="145" y="111"/>
                  </a:cubicBezTo>
                  <a:cubicBezTo>
                    <a:pt x="145" y="111"/>
                    <a:pt x="145" y="111"/>
                    <a:pt x="145" y="111"/>
                  </a:cubicBezTo>
                  <a:cubicBezTo>
                    <a:pt x="145" y="111"/>
                    <a:pt x="145" y="111"/>
                    <a:pt x="145" y="111"/>
                  </a:cubicBezTo>
                  <a:cubicBezTo>
                    <a:pt x="145" y="111"/>
                    <a:pt x="145" y="111"/>
                    <a:pt x="145" y="111"/>
                  </a:cubicBezTo>
                  <a:cubicBezTo>
                    <a:pt x="145" y="111"/>
                    <a:pt x="145" y="111"/>
                    <a:pt x="145" y="111"/>
                  </a:cubicBezTo>
                  <a:cubicBezTo>
                    <a:pt x="144" y="111"/>
                    <a:pt x="144" y="111"/>
                    <a:pt x="144" y="111"/>
                  </a:cubicBezTo>
                  <a:cubicBezTo>
                    <a:pt x="144" y="111"/>
                    <a:pt x="144" y="111"/>
                    <a:pt x="144" y="111"/>
                  </a:cubicBezTo>
                  <a:cubicBezTo>
                    <a:pt x="144" y="111"/>
                    <a:pt x="144" y="111"/>
                    <a:pt x="144" y="111"/>
                  </a:cubicBezTo>
                  <a:cubicBezTo>
                    <a:pt x="143" y="111"/>
                    <a:pt x="143" y="111"/>
                    <a:pt x="143" y="111"/>
                  </a:cubicBezTo>
                  <a:cubicBezTo>
                    <a:pt x="143" y="111"/>
                    <a:pt x="143" y="111"/>
                    <a:pt x="143" y="111"/>
                  </a:cubicBezTo>
                  <a:cubicBezTo>
                    <a:pt x="143" y="111"/>
                    <a:pt x="143" y="111"/>
                    <a:pt x="143" y="111"/>
                  </a:cubicBezTo>
                  <a:cubicBezTo>
                    <a:pt x="143" y="111"/>
                    <a:pt x="143" y="111"/>
                    <a:pt x="143" y="111"/>
                  </a:cubicBezTo>
                  <a:cubicBezTo>
                    <a:pt x="142" y="111"/>
                    <a:pt x="142" y="111"/>
                    <a:pt x="142" y="111"/>
                  </a:cubicBezTo>
                  <a:cubicBezTo>
                    <a:pt x="142" y="111"/>
                    <a:pt x="142" y="111"/>
                    <a:pt x="142" y="111"/>
                  </a:cubicBezTo>
                  <a:cubicBezTo>
                    <a:pt x="142" y="111"/>
                    <a:pt x="142" y="111"/>
                    <a:pt x="142" y="111"/>
                  </a:cubicBezTo>
                  <a:cubicBezTo>
                    <a:pt x="142" y="111"/>
                    <a:pt x="142" y="111"/>
                    <a:pt x="142" y="111"/>
                  </a:cubicBezTo>
                  <a:cubicBezTo>
                    <a:pt x="141" y="110"/>
                    <a:pt x="141" y="110"/>
                    <a:pt x="141" y="110"/>
                  </a:cubicBezTo>
                  <a:cubicBezTo>
                    <a:pt x="141" y="110"/>
                    <a:pt x="141" y="110"/>
                    <a:pt x="141" y="110"/>
                  </a:cubicBezTo>
                  <a:cubicBezTo>
                    <a:pt x="141" y="110"/>
                    <a:pt x="141" y="110"/>
                    <a:pt x="141" y="110"/>
                  </a:cubicBezTo>
                  <a:cubicBezTo>
                    <a:pt x="140" y="110"/>
                    <a:pt x="140" y="110"/>
                    <a:pt x="140" y="110"/>
                  </a:cubicBezTo>
                  <a:cubicBezTo>
                    <a:pt x="140" y="110"/>
                    <a:pt x="140" y="110"/>
                    <a:pt x="140" y="110"/>
                  </a:cubicBezTo>
                  <a:cubicBezTo>
                    <a:pt x="139" y="110"/>
                    <a:pt x="139" y="110"/>
                    <a:pt x="139" y="110"/>
                  </a:cubicBezTo>
                  <a:cubicBezTo>
                    <a:pt x="139" y="110"/>
                    <a:pt x="139" y="110"/>
                    <a:pt x="139" y="110"/>
                  </a:cubicBezTo>
                  <a:cubicBezTo>
                    <a:pt x="139" y="110"/>
                    <a:pt x="139" y="110"/>
                    <a:pt x="139" y="110"/>
                  </a:cubicBezTo>
                  <a:cubicBezTo>
                    <a:pt x="138" y="110"/>
                    <a:pt x="138" y="110"/>
                    <a:pt x="138" y="110"/>
                  </a:cubicBezTo>
                  <a:cubicBezTo>
                    <a:pt x="138" y="110"/>
                    <a:pt x="138" y="110"/>
                    <a:pt x="138" y="110"/>
                  </a:cubicBezTo>
                  <a:cubicBezTo>
                    <a:pt x="137" y="110"/>
                    <a:pt x="137" y="110"/>
                    <a:pt x="137" y="110"/>
                  </a:cubicBezTo>
                  <a:cubicBezTo>
                    <a:pt x="137" y="110"/>
                    <a:pt x="137" y="110"/>
                    <a:pt x="137" y="110"/>
                  </a:cubicBezTo>
                  <a:cubicBezTo>
                    <a:pt x="136" y="110"/>
                    <a:pt x="136" y="110"/>
                    <a:pt x="136" y="110"/>
                  </a:cubicBezTo>
                  <a:cubicBezTo>
                    <a:pt x="136" y="110"/>
                    <a:pt x="136" y="110"/>
                    <a:pt x="136" y="110"/>
                  </a:cubicBezTo>
                  <a:cubicBezTo>
                    <a:pt x="136" y="110"/>
                    <a:pt x="136" y="110"/>
                    <a:pt x="136" y="110"/>
                  </a:cubicBezTo>
                  <a:cubicBezTo>
                    <a:pt x="135" y="110"/>
                    <a:pt x="135" y="110"/>
                    <a:pt x="135" y="110"/>
                  </a:cubicBezTo>
                  <a:cubicBezTo>
                    <a:pt x="135" y="110"/>
                    <a:pt x="135" y="110"/>
                    <a:pt x="135" y="110"/>
                  </a:cubicBezTo>
                  <a:cubicBezTo>
                    <a:pt x="134" y="110"/>
                    <a:pt x="134" y="110"/>
                    <a:pt x="134" y="110"/>
                  </a:cubicBezTo>
                  <a:cubicBezTo>
                    <a:pt x="134" y="110"/>
                    <a:pt x="134" y="110"/>
                    <a:pt x="134" y="110"/>
                  </a:cubicBezTo>
                  <a:cubicBezTo>
                    <a:pt x="134" y="110"/>
                    <a:pt x="134" y="110"/>
                    <a:pt x="134" y="110"/>
                  </a:cubicBezTo>
                  <a:cubicBezTo>
                    <a:pt x="133" y="110"/>
                    <a:pt x="133" y="110"/>
                    <a:pt x="133" y="110"/>
                  </a:cubicBezTo>
                  <a:cubicBezTo>
                    <a:pt x="133" y="110"/>
                    <a:pt x="133" y="110"/>
                    <a:pt x="133" y="110"/>
                  </a:cubicBezTo>
                  <a:cubicBezTo>
                    <a:pt x="133" y="110"/>
                    <a:pt x="133" y="110"/>
                    <a:pt x="133" y="110"/>
                  </a:cubicBezTo>
                  <a:cubicBezTo>
                    <a:pt x="132" y="110"/>
                    <a:pt x="132" y="110"/>
                    <a:pt x="132" y="110"/>
                  </a:cubicBezTo>
                  <a:cubicBezTo>
                    <a:pt x="132" y="110"/>
                    <a:pt x="132" y="110"/>
                    <a:pt x="132" y="110"/>
                  </a:cubicBezTo>
                  <a:cubicBezTo>
                    <a:pt x="132" y="110"/>
                    <a:pt x="132" y="110"/>
                    <a:pt x="132" y="110"/>
                  </a:cubicBezTo>
                  <a:cubicBezTo>
                    <a:pt x="131" y="110"/>
                    <a:pt x="131" y="110"/>
                    <a:pt x="131" y="110"/>
                  </a:cubicBezTo>
                  <a:cubicBezTo>
                    <a:pt x="131" y="110"/>
                    <a:pt x="131" y="110"/>
                    <a:pt x="131" y="110"/>
                  </a:cubicBezTo>
                  <a:cubicBezTo>
                    <a:pt x="130" y="110"/>
                    <a:pt x="130" y="110"/>
                    <a:pt x="130" y="110"/>
                  </a:cubicBezTo>
                  <a:cubicBezTo>
                    <a:pt x="130" y="110"/>
                    <a:pt x="130" y="110"/>
                    <a:pt x="130" y="110"/>
                  </a:cubicBezTo>
                  <a:cubicBezTo>
                    <a:pt x="130" y="110"/>
                    <a:pt x="130" y="110"/>
                    <a:pt x="130" y="110"/>
                  </a:cubicBezTo>
                  <a:cubicBezTo>
                    <a:pt x="129" y="110"/>
                    <a:pt x="129" y="110"/>
                    <a:pt x="129" y="110"/>
                  </a:cubicBezTo>
                  <a:cubicBezTo>
                    <a:pt x="128" y="110"/>
                    <a:pt x="128" y="110"/>
                    <a:pt x="128" y="110"/>
                  </a:cubicBezTo>
                  <a:cubicBezTo>
                    <a:pt x="127" y="110"/>
                    <a:pt x="127" y="110"/>
                    <a:pt x="127" y="110"/>
                  </a:cubicBezTo>
                  <a:cubicBezTo>
                    <a:pt x="127" y="110"/>
                    <a:pt x="127" y="110"/>
                    <a:pt x="127" y="110"/>
                  </a:cubicBezTo>
                  <a:cubicBezTo>
                    <a:pt x="127" y="110"/>
                    <a:pt x="127" y="110"/>
                    <a:pt x="127" y="110"/>
                  </a:cubicBezTo>
                  <a:cubicBezTo>
                    <a:pt x="126" y="110"/>
                    <a:pt x="126" y="110"/>
                    <a:pt x="126" y="110"/>
                  </a:cubicBezTo>
                  <a:cubicBezTo>
                    <a:pt x="126" y="110"/>
                    <a:pt x="126" y="110"/>
                    <a:pt x="126" y="110"/>
                  </a:cubicBezTo>
                  <a:cubicBezTo>
                    <a:pt x="125" y="111"/>
                    <a:pt x="125" y="111"/>
                    <a:pt x="125" y="111"/>
                  </a:cubicBezTo>
                  <a:cubicBezTo>
                    <a:pt x="125" y="111"/>
                    <a:pt x="124" y="111"/>
                    <a:pt x="124" y="111"/>
                  </a:cubicBezTo>
                  <a:cubicBezTo>
                    <a:pt x="123" y="111"/>
                    <a:pt x="123" y="111"/>
                    <a:pt x="123" y="111"/>
                  </a:cubicBezTo>
                  <a:cubicBezTo>
                    <a:pt x="123" y="111"/>
                    <a:pt x="123" y="111"/>
                    <a:pt x="123" y="111"/>
                  </a:cubicBezTo>
                  <a:cubicBezTo>
                    <a:pt x="123" y="111"/>
                    <a:pt x="123" y="111"/>
                    <a:pt x="123" y="111"/>
                  </a:cubicBezTo>
                  <a:cubicBezTo>
                    <a:pt x="122" y="111"/>
                    <a:pt x="122" y="111"/>
                    <a:pt x="121" y="111"/>
                  </a:cubicBezTo>
                  <a:cubicBezTo>
                    <a:pt x="121" y="111"/>
                    <a:pt x="120" y="111"/>
                    <a:pt x="120" y="111"/>
                  </a:cubicBezTo>
                  <a:cubicBezTo>
                    <a:pt x="119" y="111"/>
                    <a:pt x="119" y="111"/>
                    <a:pt x="119" y="111"/>
                  </a:cubicBezTo>
                  <a:cubicBezTo>
                    <a:pt x="119" y="111"/>
                    <a:pt x="119" y="111"/>
                    <a:pt x="119" y="111"/>
                  </a:cubicBezTo>
                  <a:cubicBezTo>
                    <a:pt x="118" y="111"/>
                    <a:pt x="118" y="111"/>
                    <a:pt x="118" y="111"/>
                  </a:cubicBezTo>
                  <a:cubicBezTo>
                    <a:pt x="118" y="111"/>
                    <a:pt x="118" y="111"/>
                    <a:pt x="117" y="111"/>
                  </a:cubicBezTo>
                  <a:cubicBezTo>
                    <a:pt x="117" y="111"/>
                    <a:pt x="116" y="111"/>
                    <a:pt x="115" y="111"/>
                  </a:cubicBezTo>
                  <a:cubicBezTo>
                    <a:pt x="115" y="112"/>
                    <a:pt x="115" y="112"/>
                    <a:pt x="115" y="112"/>
                  </a:cubicBezTo>
                  <a:cubicBezTo>
                    <a:pt x="114" y="112"/>
                    <a:pt x="114" y="112"/>
                    <a:pt x="114" y="112"/>
                  </a:cubicBezTo>
                  <a:cubicBezTo>
                    <a:pt x="113" y="112"/>
                    <a:pt x="112" y="112"/>
                    <a:pt x="111" y="112"/>
                  </a:cubicBezTo>
                  <a:cubicBezTo>
                    <a:pt x="111" y="112"/>
                    <a:pt x="111" y="112"/>
                    <a:pt x="111" y="112"/>
                  </a:cubicBezTo>
                  <a:cubicBezTo>
                    <a:pt x="110" y="112"/>
                    <a:pt x="110" y="112"/>
                    <a:pt x="110" y="112"/>
                  </a:cubicBezTo>
                  <a:cubicBezTo>
                    <a:pt x="110" y="112"/>
                    <a:pt x="110" y="112"/>
                    <a:pt x="110" y="112"/>
                  </a:cubicBezTo>
                  <a:cubicBezTo>
                    <a:pt x="109" y="112"/>
                    <a:pt x="109" y="112"/>
                    <a:pt x="108" y="112"/>
                  </a:cubicBezTo>
                  <a:cubicBezTo>
                    <a:pt x="108" y="112"/>
                    <a:pt x="107" y="113"/>
                    <a:pt x="106" y="113"/>
                  </a:cubicBezTo>
                  <a:cubicBezTo>
                    <a:pt x="106" y="113"/>
                    <a:pt x="106" y="113"/>
                    <a:pt x="106" y="113"/>
                  </a:cubicBezTo>
                  <a:cubicBezTo>
                    <a:pt x="105" y="113"/>
                    <a:pt x="105" y="113"/>
                    <a:pt x="105" y="113"/>
                  </a:cubicBezTo>
                  <a:cubicBezTo>
                    <a:pt x="104" y="113"/>
                    <a:pt x="104" y="113"/>
                    <a:pt x="104" y="113"/>
                  </a:cubicBezTo>
                  <a:cubicBezTo>
                    <a:pt x="104" y="113"/>
                    <a:pt x="103" y="113"/>
                    <a:pt x="102" y="113"/>
                  </a:cubicBezTo>
                  <a:cubicBezTo>
                    <a:pt x="102" y="113"/>
                    <a:pt x="101" y="113"/>
                    <a:pt x="100" y="114"/>
                  </a:cubicBezTo>
                  <a:cubicBezTo>
                    <a:pt x="97" y="114"/>
                    <a:pt x="94" y="114"/>
                    <a:pt x="91" y="115"/>
                  </a:cubicBezTo>
                  <a:cubicBezTo>
                    <a:pt x="90" y="115"/>
                    <a:pt x="90" y="115"/>
                    <a:pt x="90" y="115"/>
                  </a:cubicBezTo>
                  <a:cubicBezTo>
                    <a:pt x="87" y="115"/>
                    <a:pt x="84" y="116"/>
                    <a:pt x="81" y="116"/>
                  </a:cubicBezTo>
                  <a:cubicBezTo>
                    <a:pt x="81" y="116"/>
                    <a:pt x="81" y="116"/>
                    <a:pt x="81" y="116"/>
                  </a:cubicBezTo>
                  <a:cubicBezTo>
                    <a:pt x="78" y="116"/>
                    <a:pt x="75" y="116"/>
                    <a:pt x="72" y="116"/>
                  </a:cubicBezTo>
                  <a:cubicBezTo>
                    <a:pt x="72" y="116"/>
                    <a:pt x="72" y="116"/>
                    <a:pt x="72" y="116"/>
                  </a:cubicBezTo>
                  <a:cubicBezTo>
                    <a:pt x="69" y="117"/>
                    <a:pt x="66" y="117"/>
                    <a:pt x="63" y="117"/>
                  </a:cubicBezTo>
                  <a:cubicBezTo>
                    <a:pt x="59" y="117"/>
                    <a:pt x="55" y="117"/>
                    <a:pt x="52" y="117"/>
                  </a:cubicBezTo>
                  <a:cubicBezTo>
                    <a:pt x="52" y="117"/>
                    <a:pt x="52" y="117"/>
                    <a:pt x="52" y="117"/>
                  </a:cubicBezTo>
                  <a:cubicBezTo>
                    <a:pt x="50" y="117"/>
                    <a:pt x="48" y="116"/>
                    <a:pt x="46" y="116"/>
                  </a:cubicBezTo>
                  <a:cubicBezTo>
                    <a:pt x="46" y="116"/>
                    <a:pt x="46" y="116"/>
                    <a:pt x="46" y="116"/>
                  </a:cubicBezTo>
                  <a:cubicBezTo>
                    <a:pt x="45" y="116"/>
                    <a:pt x="43" y="116"/>
                    <a:pt x="41" y="116"/>
                  </a:cubicBezTo>
                  <a:cubicBezTo>
                    <a:pt x="36" y="116"/>
                    <a:pt x="32" y="115"/>
                    <a:pt x="28" y="114"/>
                  </a:cubicBezTo>
                  <a:cubicBezTo>
                    <a:pt x="28" y="114"/>
                    <a:pt x="28" y="114"/>
                    <a:pt x="28" y="114"/>
                  </a:cubicBezTo>
                  <a:cubicBezTo>
                    <a:pt x="26" y="114"/>
                    <a:pt x="25" y="114"/>
                    <a:pt x="24" y="113"/>
                  </a:cubicBezTo>
                  <a:cubicBezTo>
                    <a:pt x="24" y="113"/>
                    <a:pt x="24" y="113"/>
                    <a:pt x="24" y="113"/>
                  </a:cubicBezTo>
                  <a:cubicBezTo>
                    <a:pt x="22" y="113"/>
                    <a:pt x="21" y="113"/>
                    <a:pt x="20" y="113"/>
                  </a:cubicBezTo>
                  <a:cubicBezTo>
                    <a:pt x="20" y="112"/>
                    <a:pt x="20" y="112"/>
                    <a:pt x="20" y="112"/>
                  </a:cubicBezTo>
                  <a:cubicBezTo>
                    <a:pt x="19" y="112"/>
                    <a:pt x="18" y="112"/>
                    <a:pt x="17" y="112"/>
                  </a:cubicBezTo>
                  <a:cubicBezTo>
                    <a:pt x="17" y="111"/>
                    <a:pt x="17" y="111"/>
                    <a:pt x="17" y="111"/>
                  </a:cubicBezTo>
                  <a:cubicBezTo>
                    <a:pt x="16" y="111"/>
                    <a:pt x="15" y="111"/>
                    <a:pt x="14" y="111"/>
                  </a:cubicBezTo>
                  <a:cubicBezTo>
                    <a:pt x="14" y="110"/>
                    <a:pt x="14" y="110"/>
                    <a:pt x="14" y="110"/>
                  </a:cubicBezTo>
                  <a:cubicBezTo>
                    <a:pt x="13" y="110"/>
                    <a:pt x="13" y="110"/>
                    <a:pt x="13" y="110"/>
                  </a:cubicBezTo>
                  <a:cubicBezTo>
                    <a:pt x="12" y="110"/>
                    <a:pt x="11" y="110"/>
                    <a:pt x="10" y="109"/>
                  </a:cubicBezTo>
                  <a:cubicBezTo>
                    <a:pt x="9" y="109"/>
                    <a:pt x="9" y="109"/>
                    <a:pt x="9" y="109"/>
                  </a:cubicBezTo>
                  <a:cubicBezTo>
                    <a:pt x="9" y="108"/>
                    <a:pt x="8" y="108"/>
                    <a:pt x="8" y="108"/>
                  </a:cubicBezTo>
                  <a:cubicBezTo>
                    <a:pt x="7" y="107"/>
                    <a:pt x="7" y="107"/>
                    <a:pt x="7" y="107"/>
                  </a:cubicBezTo>
                  <a:cubicBezTo>
                    <a:pt x="6" y="107"/>
                    <a:pt x="6" y="107"/>
                    <a:pt x="5" y="106"/>
                  </a:cubicBezTo>
                  <a:cubicBezTo>
                    <a:pt x="5" y="106"/>
                    <a:pt x="5" y="106"/>
                    <a:pt x="5" y="106"/>
                  </a:cubicBezTo>
                  <a:cubicBezTo>
                    <a:pt x="4" y="106"/>
                    <a:pt x="4" y="105"/>
                    <a:pt x="3" y="105"/>
                  </a:cubicBezTo>
                  <a:cubicBezTo>
                    <a:pt x="3" y="104"/>
                    <a:pt x="2" y="103"/>
                    <a:pt x="2" y="103"/>
                  </a:cubicBezTo>
                  <a:cubicBezTo>
                    <a:pt x="1" y="102"/>
                    <a:pt x="1" y="101"/>
                    <a:pt x="1" y="101"/>
                  </a:cubicBezTo>
                  <a:cubicBezTo>
                    <a:pt x="1" y="100"/>
                    <a:pt x="0" y="99"/>
                    <a:pt x="0" y="99"/>
                  </a:cubicBezTo>
                  <a:cubicBezTo>
                    <a:pt x="0" y="98"/>
                    <a:pt x="0" y="97"/>
                    <a:pt x="0" y="97"/>
                  </a:cubicBezTo>
                  <a:cubicBezTo>
                    <a:pt x="4" y="142"/>
                    <a:pt x="8" y="188"/>
                    <a:pt x="12" y="234"/>
                  </a:cubicBezTo>
                  <a:cubicBezTo>
                    <a:pt x="13" y="235"/>
                    <a:pt x="13" y="235"/>
                    <a:pt x="13" y="236"/>
                  </a:cubicBezTo>
                  <a:cubicBezTo>
                    <a:pt x="13" y="237"/>
                    <a:pt x="13" y="238"/>
                    <a:pt x="14" y="238"/>
                  </a:cubicBezTo>
                  <a:cubicBezTo>
                    <a:pt x="14" y="239"/>
                    <a:pt x="14" y="240"/>
                    <a:pt x="15" y="240"/>
                  </a:cubicBezTo>
                  <a:cubicBezTo>
                    <a:pt x="15" y="241"/>
                    <a:pt x="16" y="242"/>
                    <a:pt x="16" y="242"/>
                  </a:cubicBezTo>
                  <a:cubicBezTo>
                    <a:pt x="17" y="243"/>
                    <a:pt x="17" y="244"/>
                    <a:pt x="18" y="244"/>
                  </a:cubicBezTo>
                  <a:cubicBezTo>
                    <a:pt x="18" y="244"/>
                    <a:pt x="18" y="244"/>
                    <a:pt x="18" y="244"/>
                  </a:cubicBezTo>
                  <a:cubicBezTo>
                    <a:pt x="18" y="245"/>
                    <a:pt x="18" y="245"/>
                    <a:pt x="18" y="245"/>
                  </a:cubicBezTo>
                  <a:cubicBezTo>
                    <a:pt x="19" y="245"/>
                    <a:pt x="19" y="245"/>
                    <a:pt x="20" y="246"/>
                  </a:cubicBezTo>
                  <a:cubicBezTo>
                    <a:pt x="20" y="246"/>
                    <a:pt x="20" y="246"/>
                    <a:pt x="20" y="246"/>
                  </a:cubicBezTo>
                  <a:cubicBezTo>
                    <a:pt x="20" y="246"/>
                    <a:pt x="20" y="246"/>
                    <a:pt x="20" y="246"/>
                  </a:cubicBezTo>
                  <a:cubicBezTo>
                    <a:pt x="21" y="246"/>
                    <a:pt x="22" y="247"/>
                    <a:pt x="22" y="247"/>
                  </a:cubicBezTo>
                  <a:cubicBezTo>
                    <a:pt x="23" y="247"/>
                    <a:pt x="23" y="247"/>
                    <a:pt x="23" y="247"/>
                  </a:cubicBezTo>
                  <a:cubicBezTo>
                    <a:pt x="23" y="247"/>
                    <a:pt x="23" y="247"/>
                    <a:pt x="23" y="247"/>
                  </a:cubicBezTo>
                  <a:cubicBezTo>
                    <a:pt x="24" y="248"/>
                    <a:pt x="24" y="248"/>
                    <a:pt x="24" y="248"/>
                  </a:cubicBezTo>
                  <a:cubicBezTo>
                    <a:pt x="24" y="248"/>
                    <a:pt x="25" y="248"/>
                    <a:pt x="26" y="249"/>
                  </a:cubicBezTo>
                  <a:cubicBezTo>
                    <a:pt x="26" y="249"/>
                    <a:pt x="26" y="249"/>
                    <a:pt x="26" y="249"/>
                  </a:cubicBezTo>
                  <a:cubicBezTo>
                    <a:pt x="26" y="249"/>
                    <a:pt x="26" y="249"/>
                    <a:pt x="26" y="249"/>
                  </a:cubicBezTo>
                  <a:cubicBezTo>
                    <a:pt x="26" y="249"/>
                    <a:pt x="26" y="249"/>
                    <a:pt x="26" y="249"/>
                  </a:cubicBezTo>
                  <a:cubicBezTo>
                    <a:pt x="27" y="249"/>
                    <a:pt x="27" y="249"/>
                    <a:pt x="27" y="249"/>
                  </a:cubicBezTo>
                  <a:cubicBezTo>
                    <a:pt x="28" y="249"/>
                    <a:pt x="28" y="250"/>
                    <a:pt x="28" y="250"/>
                  </a:cubicBezTo>
                  <a:cubicBezTo>
                    <a:pt x="29" y="250"/>
                    <a:pt x="29" y="250"/>
                    <a:pt x="29" y="250"/>
                  </a:cubicBezTo>
                  <a:cubicBezTo>
                    <a:pt x="29" y="250"/>
                    <a:pt x="29" y="250"/>
                    <a:pt x="29" y="250"/>
                  </a:cubicBezTo>
                  <a:cubicBezTo>
                    <a:pt x="30" y="250"/>
                    <a:pt x="30" y="250"/>
                    <a:pt x="30" y="250"/>
                  </a:cubicBezTo>
                  <a:cubicBezTo>
                    <a:pt x="30" y="250"/>
                    <a:pt x="31" y="250"/>
                    <a:pt x="31" y="251"/>
                  </a:cubicBezTo>
                  <a:cubicBezTo>
                    <a:pt x="31" y="251"/>
                    <a:pt x="32" y="251"/>
                    <a:pt x="32" y="251"/>
                  </a:cubicBezTo>
                  <a:cubicBezTo>
                    <a:pt x="33" y="251"/>
                    <a:pt x="33" y="251"/>
                    <a:pt x="33" y="251"/>
                  </a:cubicBezTo>
                  <a:cubicBezTo>
                    <a:pt x="33" y="251"/>
                    <a:pt x="33" y="251"/>
                    <a:pt x="33" y="251"/>
                  </a:cubicBezTo>
                  <a:cubicBezTo>
                    <a:pt x="33" y="251"/>
                    <a:pt x="33" y="251"/>
                    <a:pt x="33" y="251"/>
                  </a:cubicBezTo>
                  <a:cubicBezTo>
                    <a:pt x="34" y="251"/>
                    <a:pt x="34" y="251"/>
                    <a:pt x="34" y="252"/>
                  </a:cubicBezTo>
                  <a:cubicBezTo>
                    <a:pt x="35" y="252"/>
                    <a:pt x="35" y="252"/>
                    <a:pt x="36" y="252"/>
                  </a:cubicBezTo>
                  <a:cubicBezTo>
                    <a:pt x="36" y="252"/>
                    <a:pt x="36" y="252"/>
                    <a:pt x="37" y="252"/>
                  </a:cubicBezTo>
                  <a:cubicBezTo>
                    <a:pt x="37" y="252"/>
                    <a:pt x="37" y="252"/>
                    <a:pt x="38" y="252"/>
                  </a:cubicBezTo>
                  <a:cubicBezTo>
                    <a:pt x="38" y="252"/>
                    <a:pt x="39" y="253"/>
                    <a:pt x="39" y="253"/>
                  </a:cubicBezTo>
                  <a:cubicBezTo>
                    <a:pt x="39" y="253"/>
                    <a:pt x="40" y="253"/>
                    <a:pt x="40" y="253"/>
                  </a:cubicBezTo>
                  <a:cubicBezTo>
                    <a:pt x="40" y="253"/>
                    <a:pt x="41" y="253"/>
                    <a:pt x="41" y="253"/>
                  </a:cubicBezTo>
                  <a:cubicBezTo>
                    <a:pt x="42" y="253"/>
                    <a:pt x="42" y="253"/>
                    <a:pt x="42" y="253"/>
                  </a:cubicBezTo>
                  <a:cubicBezTo>
                    <a:pt x="43" y="253"/>
                    <a:pt x="43" y="253"/>
                    <a:pt x="43" y="253"/>
                  </a:cubicBezTo>
                  <a:cubicBezTo>
                    <a:pt x="44" y="254"/>
                    <a:pt x="44" y="254"/>
                    <a:pt x="44" y="254"/>
                  </a:cubicBezTo>
                  <a:cubicBezTo>
                    <a:pt x="45" y="254"/>
                    <a:pt x="45" y="254"/>
                    <a:pt x="45" y="254"/>
                  </a:cubicBezTo>
                  <a:cubicBezTo>
                    <a:pt x="46" y="254"/>
                    <a:pt x="46" y="254"/>
                    <a:pt x="46" y="254"/>
                  </a:cubicBezTo>
                  <a:cubicBezTo>
                    <a:pt x="46" y="254"/>
                    <a:pt x="46" y="254"/>
                    <a:pt x="47" y="254"/>
                  </a:cubicBezTo>
                  <a:cubicBezTo>
                    <a:pt x="47" y="254"/>
                    <a:pt x="47" y="254"/>
                    <a:pt x="48" y="254"/>
                  </a:cubicBezTo>
                  <a:cubicBezTo>
                    <a:pt x="49" y="254"/>
                    <a:pt x="49" y="254"/>
                    <a:pt x="49" y="254"/>
                  </a:cubicBezTo>
                  <a:cubicBezTo>
                    <a:pt x="49" y="254"/>
                    <a:pt x="49" y="254"/>
                    <a:pt x="49" y="254"/>
                  </a:cubicBezTo>
                  <a:cubicBezTo>
                    <a:pt x="50" y="254"/>
                    <a:pt x="50" y="254"/>
                    <a:pt x="50" y="254"/>
                  </a:cubicBezTo>
                  <a:cubicBezTo>
                    <a:pt x="50" y="255"/>
                    <a:pt x="51" y="255"/>
                    <a:pt x="51" y="255"/>
                  </a:cubicBezTo>
                  <a:cubicBezTo>
                    <a:pt x="51" y="255"/>
                    <a:pt x="52" y="255"/>
                    <a:pt x="52" y="255"/>
                  </a:cubicBezTo>
                  <a:cubicBezTo>
                    <a:pt x="53" y="255"/>
                    <a:pt x="53" y="255"/>
                    <a:pt x="53" y="255"/>
                  </a:cubicBezTo>
                  <a:cubicBezTo>
                    <a:pt x="54" y="255"/>
                    <a:pt x="54" y="255"/>
                    <a:pt x="54" y="255"/>
                  </a:cubicBezTo>
                  <a:cubicBezTo>
                    <a:pt x="54" y="255"/>
                    <a:pt x="54" y="255"/>
                    <a:pt x="54" y="255"/>
                  </a:cubicBezTo>
                  <a:cubicBezTo>
                    <a:pt x="54" y="255"/>
                    <a:pt x="54" y="255"/>
                    <a:pt x="54" y="255"/>
                  </a:cubicBezTo>
                  <a:cubicBezTo>
                    <a:pt x="54" y="255"/>
                    <a:pt x="54" y="255"/>
                    <a:pt x="54" y="255"/>
                  </a:cubicBezTo>
                  <a:cubicBezTo>
                    <a:pt x="55" y="255"/>
                    <a:pt x="55" y="255"/>
                    <a:pt x="56" y="255"/>
                  </a:cubicBezTo>
                  <a:cubicBezTo>
                    <a:pt x="56" y="255"/>
                    <a:pt x="56" y="255"/>
                    <a:pt x="57" y="255"/>
                  </a:cubicBezTo>
                  <a:cubicBezTo>
                    <a:pt x="57" y="255"/>
                    <a:pt x="57" y="255"/>
                    <a:pt x="58" y="255"/>
                  </a:cubicBezTo>
                  <a:cubicBezTo>
                    <a:pt x="58" y="255"/>
                    <a:pt x="58" y="255"/>
                    <a:pt x="58" y="255"/>
                  </a:cubicBezTo>
                  <a:cubicBezTo>
                    <a:pt x="58" y="255"/>
                    <a:pt x="58" y="255"/>
                    <a:pt x="58" y="255"/>
                  </a:cubicBezTo>
                  <a:cubicBezTo>
                    <a:pt x="58" y="255"/>
                    <a:pt x="59" y="255"/>
                    <a:pt x="59" y="255"/>
                  </a:cubicBezTo>
                  <a:cubicBezTo>
                    <a:pt x="59" y="255"/>
                    <a:pt x="60" y="255"/>
                    <a:pt x="60" y="255"/>
                  </a:cubicBezTo>
                  <a:cubicBezTo>
                    <a:pt x="61" y="255"/>
                    <a:pt x="61" y="255"/>
                    <a:pt x="61" y="255"/>
                  </a:cubicBezTo>
                  <a:cubicBezTo>
                    <a:pt x="62" y="255"/>
                    <a:pt x="62" y="256"/>
                    <a:pt x="62" y="256"/>
                  </a:cubicBezTo>
                  <a:cubicBezTo>
                    <a:pt x="63" y="256"/>
                    <a:pt x="63" y="256"/>
                    <a:pt x="64" y="256"/>
                  </a:cubicBezTo>
                  <a:cubicBezTo>
                    <a:pt x="64" y="256"/>
                    <a:pt x="64" y="256"/>
                    <a:pt x="65" y="256"/>
                  </a:cubicBezTo>
                  <a:cubicBezTo>
                    <a:pt x="65" y="256"/>
                    <a:pt x="66" y="256"/>
                    <a:pt x="66" y="256"/>
                  </a:cubicBezTo>
                  <a:cubicBezTo>
                    <a:pt x="66" y="256"/>
                    <a:pt x="67" y="256"/>
                    <a:pt x="67" y="256"/>
                  </a:cubicBezTo>
                  <a:cubicBezTo>
                    <a:pt x="68" y="256"/>
                    <a:pt x="68" y="256"/>
                    <a:pt x="68" y="256"/>
                  </a:cubicBezTo>
                  <a:cubicBezTo>
                    <a:pt x="69" y="256"/>
                    <a:pt x="69" y="256"/>
                    <a:pt x="69" y="256"/>
                  </a:cubicBezTo>
                  <a:cubicBezTo>
                    <a:pt x="69" y="256"/>
                    <a:pt x="69" y="256"/>
                    <a:pt x="69" y="256"/>
                  </a:cubicBezTo>
                  <a:cubicBezTo>
                    <a:pt x="70" y="256"/>
                    <a:pt x="70" y="256"/>
                    <a:pt x="70" y="256"/>
                  </a:cubicBezTo>
                  <a:cubicBezTo>
                    <a:pt x="70" y="256"/>
                    <a:pt x="70" y="256"/>
                    <a:pt x="71" y="256"/>
                  </a:cubicBezTo>
                  <a:cubicBezTo>
                    <a:pt x="71" y="256"/>
                    <a:pt x="72" y="256"/>
                    <a:pt x="72" y="256"/>
                  </a:cubicBezTo>
                  <a:cubicBezTo>
                    <a:pt x="73" y="256"/>
                    <a:pt x="73" y="256"/>
                    <a:pt x="73" y="256"/>
                  </a:cubicBezTo>
                  <a:cubicBezTo>
                    <a:pt x="74" y="256"/>
                    <a:pt x="74" y="256"/>
                    <a:pt x="74" y="256"/>
                  </a:cubicBezTo>
                  <a:cubicBezTo>
                    <a:pt x="74" y="256"/>
                    <a:pt x="74" y="256"/>
                    <a:pt x="74" y="256"/>
                  </a:cubicBezTo>
                  <a:cubicBezTo>
                    <a:pt x="75" y="256"/>
                    <a:pt x="75" y="256"/>
                    <a:pt x="75" y="256"/>
                  </a:cubicBezTo>
                  <a:cubicBezTo>
                    <a:pt x="76" y="256"/>
                    <a:pt x="76" y="256"/>
                    <a:pt x="76" y="256"/>
                  </a:cubicBezTo>
                  <a:cubicBezTo>
                    <a:pt x="76" y="256"/>
                    <a:pt x="76" y="256"/>
                    <a:pt x="76" y="256"/>
                  </a:cubicBezTo>
                  <a:cubicBezTo>
                    <a:pt x="77" y="256"/>
                    <a:pt x="77" y="256"/>
                    <a:pt x="77" y="256"/>
                  </a:cubicBezTo>
                  <a:cubicBezTo>
                    <a:pt x="77" y="256"/>
                    <a:pt x="77" y="256"/>
                    <a:pt x="77" y="256"/>
                  </a:cubicBezTo>
                  <a:cubicBezTo>
                    <a:pt x="78" y="256"/>
                    <a:pt x="78" y="256"/>
                    <a:pt x="79" y="256"/>
                  </a:cubicBezTo>
                  <a:cubicBezTo>
                    <a:pt x="79" y="256"/>
                    <a:pt x="79" y="256"/>
                    <a:pt x="80" y="256"/>
                  </a:cubicBezTo>
                  <a:cubicBezTo>
                    <a:pt x="80" y="256"/>
                    <a:pt x="81" y="256"/>
                    <a:pt x="81" y="256"/>
                  </a:cubicBezTo>
                  <a:cubicBezTo>
                    <a:pt x="82" y="256"/>
                    <a:pt x="82" y="256"/>
                    <a:pt x="83" y="256"/>
                  </a:cubicBezTo>
                  <a:cubicBezTo>
                    <a:pt x="83" y="255"/>
                    <a:pt x="83" y="255"/>
                    <a:pt x="83" y="255"/>
                  </a:cubicBezTo>
                  <a:cubicBezTo>
                    <a:pt x="84" y="255"/>
                    <a:pt x="84" y="255"/>
                    <a:pt x="84" y="255"/>
                  </a:cubicBezTo>
                  <a:cubicBezTo>
                    <a:pt x="84" y="255"/>
                    <a:pt x="84" y="255"/>
                    <a:pt x="84" y="255"/>
                  </a:cubicBezTo>
                  <a:cubicBezTo>
                    <a:pt x="84" y="255"/>
                    <a:pt x="84" y="255"/>
                    <a:pt x="84" y="255"/>
                  </a:cubicBezTo>
                  <a:cubicBezTo>
                    <a:pt x="85" y="255"/>
                    <a:pt x="85" y="255"/>
                    <a:pt x="86" y="255"/>
                  </a:cubicBezTo>
                  <a:cubicBezTo>
                    <a:pt x="86" y="255"/>
                    <a:pt x="87" y="255"/>
                    <a:pt x="87" y="255"/>
                  </a:cubicBezTo>
                  <a:cubicBezTo>
                    <a:pt x="88" y="255"/>
                    <a:pt x="88" y="255"/>
                    <a:pt x="89" y="255"/>
                  </a:cubicBezTo>
                  <a:cubicBezTo>
                    <a:pt x="89" y="255"/>
                    <a:pt x="90" y="255"/>
                    <a:pt x="90" y="255"/>
                  </a:cubicBezTo>
                  <a:cubicBezTo>
                    <a:pt x="91" y="255"/>
                    <a:pt x="92" y="255"/>
                    <a:pt x="92" y="255"/>
                  </a:cubicBezTo>
                  <a:cubicBezTo>
                    <a:pt x="93" y="255"/>
                    <a:pt x="93" y="255"/>
                    <a:pt x="94" y="255"/>
                  </a:cubicBezTo>
                  <a:cubicBezTo>
                    <a:pt x="95" y="255"/>
                    <a:pt x="95" y="255"/>
                    <a:pt x="96" y="255"/>
                  </a:cubicBezTo>
                  <a:cubicBezTo>
                    <a:pt x="97" y="254"/>
                    <a:pt x="98" y="254"/>
                    <a:pt x="99" y="254"/>
                  </a:cubicBezTo>
                  <a:cubicBezTo>
                    <a:pt x="99" y="254"/>
                    <a:pt x="100" y="254"/>
                    <a:pt x="101" y="254"/>
                  </a:cubicBezTo>
                  <a:cubicBezTo>
                    <a:pt x="102" y="254"/>
                    <a:pt x="102" y="254"/>
                    <a:pt x="102" y="254"/>
                  </a:cubicBezTo>
                  <a:cubicBezTo>
                    <a:pt x="102" y="254"/>
                    <a:pt x="102" y="254"/>
                    <a:pt x="102" y="254"/>
                  </a:cubicBezTo>
                  <a:cubicBezTo>
                    <a:pt x="102" y="254"/>
                    <a:pt x="102" y="254"/>
                    <a:pt x="102" y="254"/>
                  </a:cubicBezTo>
                  <a:cubicBezTo>
                    <a:pt x="103" y="254"/>
                    <a:pt x="103" y="254"/>
                    <a:pt x="104" y="254"/>
                  </a:cubicBezTo>
                  <a:cubicBezTo>
                    <a:pt x="105" y="253"/>
                    <a:pt x="106" y="253"/>
                    <a:pt x="107" y="253"/>
                  </a:cubicBezTo>
                  <a:cubicBezTo>
                    <a:pt x="107" y="253"/>
                    <a:pt x="108" y="253"/>
                    <a:pt x="108" y="253"/>
                  </a:cubicBezTo>
                  <a:cubicBezTo>
                    <a:pt x="108" y="253"/>
                    <a:pt x="109" y="253"/>
                    <a:pt x="109" y="253"/>
                  </a:cubicBezTo>
                  <a:cubicBezTo>
                    <a:pt x="110" y="253"/>
                    <a:pt x="110" y="253"/>
                    <a:pt x="111" y="253"/>
                  </a:cubicBezTo>
                  <a:cubicBezTo>
                    <a:pt x="111" y="253"/>
                    <a:pt x="111" y="252"/>
                    <a:pt x="112" y="252"/>
                  </a:cubicBezTo>
                  <a:cubicBezTo>
                    <a:pt x="114" y="252"/>
                    <a:pt x="115" y="252"/>
                    <a:pt x="117" y="252"/>
                  </a:cubicBezTo>
                  <a:cubicBezTo>
                    <a:pt x="117" y="252"/>
                    <a:pt x="117" y="252"/>
                    <a:pt x="117" y="252"/>
                  </a:cubicBezTo>
                  <a:cubicBezTo>
                    <a:pt x="119" y="251"/>
                    <a:pt x="120" y="251"/>
                    <a:pt x="122" y="251"/>
                  </a:cubicBezTo>
                  <a:cubicBezTo>
                    <a:pt x="122" y="251"/>
                    <a:pt x="122" y="251"/>
                    <a:pt x="122" y="251"/>
                  </a:cubicBezTo>
                  <a:cubicBezTo>
                    <a:pt x="123" y="251"/>
                    <a:pt x="125" y="250"/>
                    <a:pt x="126" y="250"/>
                  </a:cubicBezTo>
                  <a:cubicBezTo>
                    <a:pt x="133" y="336"/>
                    <a:pt x="133" y="336"/>
                    <a:pt x="133" y="336"/>
                  </a:cubicBezTo>
                  <a:cubicBezTo>
                    <a:pt x="320" y="337"/>
                    <a:pt x="320" y="337"/>
                    <a:pt x="320" y="337"/>
                  </a:cubicBezTo>
                  <a:cubicBezTo>
                    <a:pt x="322" y="337"/>
                    <a:pt x="336" y="336"/>
                    <a:pt x="356" y="336"/>
                  </a:cubicBezTo>
                  <a:cubicBezTo>
                    <a:pt x="376" y="336"/>
                    <a:pt x="402" y="336"/>
                    <a:pt x="430" y="335"/>
                  </a:cubicBezTo>
                  <a:cubicBezTo>
                    <a:pt x="458" y="335"/>
                    <a:pt x="488" y="335"/>
                    <a:pt x="515" y="335"/>
                  </a:cubicBezTo>
                  <a:cubicBezTo>
                    <a:pt x="542" y="334"/>
                    <a:pt x="566" y="334"/>
                    <a:pt x="583" y="334"/>
                  </a:cubicBezTo>
                  <a:cubicBezTo>
                    <a:pt x="584" y="334"/>
                    <a:pt x="585" y="334"/>
                    <a:pt x="585" y="334"/>
                  </a:cubicBezTo>
                  <a:cubicBezTo>
                    <a:pt x="586" y="334"/>
                    <a:pt x="587" y="334"/>
                    <a:pt x="588" y="334"/>
                  </a:cubicBezTo>
                  <a:cubicBezTo>
                    <a:pt x="588" y="334"/>
                    <a:pt x="589" y="334"/>
                    <a:pt x="590" y="334"/>
                  </a:cubicBezTo>
                  <a:cubicBezTo>
                    <a:pt x="590" y="334"/>
                    <a:pt x="591" y="334"/>
                    <a:pt x="592" y="334"/>
                  </a:cubicBezTo>
                  <a:cubicBezTo>
                    <a:pt x="593" y="334"/>
                    <a:pt x="593" y="334"/>
                    <a:pt x="594" y="334"/>
                  </a:cubicBezTo>
                  <a:cubicBezTo>
                    <a:pt x="595" y="334"/>
                    <a:pt x="596" y="334"/>
                    <a:pt x="597" y="334"/>
                  </a:cubicBezTo>
                  <a:cubicBezTo>
                    <a:pt x="597" y="334"/>
                    <a:pt x="597" y="334"/>
                    <a:pt x="597" y="334"/>
                  </a:cubicBezTo>
                  <a:cubicBezTo>
                    <a:pt x="598" y="334"/>
                    <a:pt x="598" y="334"/>
                    <a:pt x="599" y="334"/>
                  </a:cubicBezTo>
                  <a:cubicBezTo>
                    <a:pt x="600" y="334"/>
                    <a:pt x="600" y="334"/>
                    <a:pt x="601" y="334"/>
                  </a:cubicBezTo>
                  <a:cubicBezTo>
                    <a:pt x="602" y="334"/>
                    <a:pt x="602" y="334"/>
                    <a:pt x="602" y="334"/>
                  </a:cubicBezTo>
                  <a:cubicBezTo>
                    <a:pt x="602" y="334"/>
                    <a:pt x="602" y="334"/>
                    <a:pt x="603" y="334"/>
                  </a:cubicBezTo>
                  <a:cubicBezTo>
                    <a:pt x="604" y="334"/>
                    <a:pt x="604" y="334"/>
                    <a:pt x="605" y="334"/>
                  </a:cubicBezTo>
                  <a:cubicBezTo>
                    <a:pt x="606" y="334"/>
                    <a:pt x="606" y="334"/>
                    <a:pt x="606" y="334"/>
                  </a:cubicBezTo>
                  <a:cubicBezTo>
                    <a:pt x="607" y="334"/>
                    <a:pt x="607" y="334"/>
                    <a:pt x="607" y="334"/>
                  </a:cubicBezTo>
                  <a:cubicBezTo>
                    <a:pt x="608" y="334"/>
                    <a:pt x="608" y="334"/>
                    <a:pt x="609" y="334"/>
                  </a:cubicBezTo>
                  <a:cubicBezTo>
                    <a:pt x="610" y="334"/>
                    <a:pt x="610" y="334"/>
                    <a:pt x="611" y="334"/>
                  </a:cubicBezTo>
                  <a:cubicBezTo>
                    <a:pt x="611" y="334"/>
                    <a:pt x="611" y="334"/>
                    <a:pt x="611" y="334"/>
                  </a:cubicBezTo>
                  <a:cubicBezTo>
                    <a:pt x="611" y="334"/>
                    <a:pt x="612" y="334"/>
                    <a:pt x="613" y="334"/>
                  </a:cubicBezTo>
                  <a:cubicBezTo>
                    <a:pt x="614" y="334"/>
                    <a:pt x="615" y="334"/>
                    <a:pt x="616" y="333"/>
                  </a:cubicBezTo>
                  <a:cubicBezTo>
                    <a:pt x="617" y="333"/>
                    <a:pt x="618" y="333"/>
                    <a:pt x="618" y="333"/>
                  </a:cubicBezTo>
                  <a:cubicBezTo>
                    <a:pt x="619" y="333"/>
                    <a:pt x="620" y="333"/>
                    <a:pt x="621" y="333"/>
                  </a:cubicBezTo>
                  <a:cubicBezTo>
                    <a:pt x="621" y="333"/>
                    <a:pt x="622" y="333"/>
                    <a:pt x="622" y="333"/>
                  </a:cubicBezTo>
                  <a:cubicBezTo>
                    <a:pt x="622" y="333"/>
                    <a:pt x="622" y="333"/>
                    <a:pt x="622" y="333"/>
                  </a:cubicBezTo>
                  <a:cubicBezTo>
                    <a:pt x="622" y="333"/>
                    <a:pt x="623" y="333"/>
                    <a:pt x="623" y="333"/>
                  </a:cubicBezTo>
                  <a:cubicBezTo>
                    <a:pt x="624" y="333"/>
                    <a:pt x="624" y="333"/>
                    <a:pt x="625" y="333"/>
                  </a:cubicBezTo>
                  <a:cubicBezTo>
                    <a:pt x="625" y="333"/>
                    <a:pt x="625" y="333"/>
                    <a:pt x="625" y="333"/>
                  </a:cubicBezTo>
                  <a:cubicBezTo>
                    <a:pt x="625" y="333"/>
                    <a:pt x="625" y="333"/>
                    <a:pt x="625" y="333"/>
                  </a:cubicBezTo>
                  <a:cubicBezTo>
                    <a:pt x="625" y="333"/>
                    <a:pt x="625" y="333"/>
                    <a:pt x="625" y="333"/>
                  </a:cubicBezTo>
                  <a:cubicBezTo>
                    <a:pt x="626" y="333"/>
                    <a:pt x="627" y="333"/>
                    <a:pt x="627" y="333"/>
                  </a:cubicBezTo>
                  <a:cubicBezTo>
                    <a:pt x="628" y="333"/>
                    <a:pt x="628" y="333"/>
                    <a:pt x="628" y="333"/>
                  </a:cubicBezTo>
                  <a:cubicBezTo>
                    <a:pt x="628" y="333"/>
                    <a:pt x="628" y="333"/>
                    <a:pt x="628" y="333"/>
                  </a:cubicBezTo>
                  <a:cubicBezTo>
                    <a:pt x="629" y="333"/>
                    <a:pt x="629" y="333"/>
                    <a:pt x="629" y="333"/>
                  </a:cubicBezTo>
                  <a:cubicBezTo>
                    <a:pt x="630" y="333"/>
                    <a:pt x="630" y="332"/>
                    <a:pt x="631" y="332"/>
                  </a:cubicBezTo>
                  <a:cubicBezTo>
                    <a:pt x="631" y="332"/>
                    <a:pt x="632" y="332"/>
                    <a:pt x="632" y="332"/>
                  </a:cubicBezTo>
                  <a:cubicBezTo>
                    <a:pt x="633" y="332"/>
                    <a:pt x="633" y="332"/>
                    <a:pt x="633" y="332"/>
                  </a:cubicBezTo>
                  <a:cubicBezTo>
                    <a:pt x="633" y="332"/>
                    <a:pt x="633" y="332"/>
                    <a:pt x="633" y="332"/>
                  </a:cubicBezTo>
                  <a:cubicBezTo>
                    <a:pt x="634" y="332"/>
                    <a:pt x="634" y="332"/>
                    <a:pt x="634" y="332"/>
                  </a:cubicBezTo>
                  <a:cubicBezTo>
                    <a:pt x="635" y="332"/>
                    <a:pt x="635" y="332"/>
                    <a:pt x="636" y="332"/>
                  </a:cubicBezTo>
                  <a:cubicBezTo>
                    <a:pt x="636" y="332"/>
                    <a:pt x="636" y="332"/>
                    <a:pt x="636" y="332"/>
                  </a:cubicBezTo>
                  <a:cubicBezTo>
                    <a:pt x="636" y="332"/>
                    <a:pt x="636" y="332"/>
                    <a:pt x="636" y="332"/>
                  </a:cubicBezTo>
                  <a:cubicBezTo>
                    <a:pt x="636" y="332"/>
                    <a:pt x="637" y="332"/>
                    <a:pt x="637" y="332"/>
                  </a:cubicBezTo>
                  <a:cubicBezTo>
                    <a:pt x="638" y="332"/>
                    <a:pt x="638" y="332"/>
                    <a:pt x="638" y="332"/>
                  </a:cubicBezTo>
                  <a:cubicBezTo>
                    <a:pt x="638" y="332"/>
                    <a:pt x="638" y="332"/>
                    <a:pt x="638" y="332"/>
                  </a:cubicBezTo>
                  <a:cubicBezTo>
                    <a:pt x="639" y="331"/>
                    <a:pt x="639" y="331"/>
                    <a:pt x="639" y="331"/>
                  </a:cubicBezTo>
                  <a:cubicBezTo>
                    <a:pt x="639" y="331"/>
                    <a:pt x="639" y="331"/>
                    <a:pt x="639" y="331"/>
                  </a:cubicBezTo>
                  <a:cubicBezTo>
                    <a:pt x="640" y="331"/>
                    <a:pt x="642" y="331"/>
                    <a:pt x="643" y="331"/>
                  </a:cubicBezTo>
                  <a:cubicBezTo>
                    <a:pt x="643" y="331"/>
                    <a:pt x="643" y="331"/>
                    <a:pt x="643" y="331"/>
                  </a:cubicBezTo>
                  <a:cubicBezTo>
                    <a:pt x="643" y="331"/>
                    <a:pt x="643" y="331"/>
                    <a:pt x="643" y="331"/>
                  </a:cubicBezTo>
                  <a:cubicBezTo>
                    <a:pt x="644" y="330"/>
                    <a:pt x="645" y="330"/>
                    <a:pt x="645" y="330"/>
                  </a:cubicBezTo>
                  <a:cubicBezTo>
                    <a:pt x="645" y="330"/>
                    <a:pt x="645" y="330"/>
                    <a:pt x="645" y="330"/>
                  </a:cubicBezTo>
                  <a:cubicBezTo>
                    <a:pt x="646" y="330"/>
                    <a:pt x="646" y="330"/>
                    <a:pt x="646" y="330"/>
                  </a:cubicBezTo>
                  <a:cubicBezTo>
                    <a:pt x="646" y="330"/>
                    <a:pt x="647" y="330"/>
                    <a:pt x="647" y="330"/>
                  </a:cubicBezTo>
                  <a:cubicBezTo>
                    <a:pt x="648" y="329"/>
                    <a:pt x="648" y="329"/>
                    <a:pt x="648" y="329"/>
                  </a:cubicBezTo>
                  <a:cubicBezTo>
                    <a:pt x="648" y="329"/>
                    <a:pt x="648" y="329"/>
                    <a:pt x="648" y="329"/>
                  </a:cubicBezTo>
                  <a:cubicBezTo>
                    <a:pt x="648" y="329"/>
                    <a:pt x="648" y="329"/>
                    <a:pt x="648" y="329"/>
                  </a:cubicBezTo>
                  <a:cubicBezTo>
                    <a:pt x="649" y="329"/>
                    <a:pt x="649" y="329"/>
                    <a:pt x="649" y="329"/>
                  </a:cubicBezTo>
                  <a:cubicBezTo>
                    <a:pt x="650" y="329"/>
                    <a:pt x="650" y="329"/>
                    <a:pt x="650" y="329"/>
                  </a:cubicBezTo>
                  <a:cubicBezTo>
                    <a:pt x="650" y="329"/>
                    <a:pt x="650" y="329"/>
                    <a:pt x="650" y="329"/>
                  </a:cubicBezTo>
                  <a:cubicBezTo>
                    <a:pt x="650" y="329"/>
                    <a:pt x="650" y="329"/>
                    <a:pt x="650" y="329"/>
                  </a:cubicBezTo>
                  <a:cubicBezTo>
                    <a:pt x="650" y="328"/>
                    <a:pt x="650" y="328"/>
                    <a:pt x="650" y="328"/>
                  </a:cubicBezTo>
                  <a:cubicBezTo>
                    <a:pt x="651" y="328"/>
                    <a:pt x="651" y="328"/>
                    <a:pt x="651" y="328"/>
                  </a:cubicBezTo>
                  <a:cubicBezTo>
                    <a:pt x="651" y="328"/>
                    <a:pt x="651" y="328"/>
                    <a:pt x="651" y="328"/>
                  </a:cubicBezTo>
                  <a:cubicBezTo>
                    <a:pt x="652" y="327"/>
                    <a:pt x="652" y="327"/>
                    <a:pt x="652" y="327"/>
                  </a:cubicBezTo>
                  <a:cubicBezTo>
                    <a:pt x="652" y="327"/>
                    <a:pt x="652" y="327"/>
                    <a:pt x="652" y="327"/>
                  </a:cubicBezTo>
                  <a:cubicBezTo>
                    <a:pt x="653" y="327"/>
                    <a:pt x="653" y="327"/>
                    <a:pt x="653" y="327"/>
                  </a:cubicBezTo>
                  <a:cubicBezTo>
                    <a:pt x="653" y="327"/>
                    <a:pt x="653" y="327"/>
                    <a:pt x="653" y="327"/>
                  </a:cubicBezTo>
                  <a:cubicBezTo>
                    <a:pt x="653" y="327"/>
                    <a:pt x="653" y="327"/>
                    <a:pt x="653" y="327"/>
                  </a:cubicBezTo>
                  <a:cubicBezTo>
                    <a:pt x="653" y="327"/>
                    <a:pt x="654" y="326"/>
                    <a:pt x="655" y="326"/>
                  </a:cubicBezTo>
                  <a:cubicBezTo>
                    <a:pt x="655" y="326"/>
                    <a:pt x="655" y="326"/>
                    <a:pt x="655" y="326"/>
                  </a:cubicBezTo>
                  <a:cubicBezTo>
                    <a:pt x="656" y="326"/>
                    <a:pt x="656"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4"/>
                    <a:pt x="657" y="324"/>
                    <a:pt x="657" y="324"/>
                  </a:cubicBezTo>
                  <a:cubicBezTo>
                    <a:pt x="657" y="324"/>
                    <a:pt x="657" y="324"/>
                    <a:pt x="657"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3"/>
                    <a:pt x="658" y="323"/>
                    <a:pt x="658" y="323"/>
                  </a:cubicBezTo>
                  <a:cubicBezTo>
                    <a:pt x="658" y="323"/>
                    <a:pt x="658" y="323"/>
                    <a:pt x="658" y="323"/>
                  </a:cubicBezTo>
                  <a:cubicBezTo>
                    <a:pt x="658" y="323"/>
                    <a:pt x="658" y="323"/>
                    <a:pt x="658" y="323"/>
                  </a:cubicBezTo>
                  <a:cubicBezTo>
                    <a:pt x="658" y="323"/>
                    <a:pt x="658" y="323"/>
                    <a:pt x="658" y="323"/>
                  </a:cubicBezTo>
                  <a:cubicBezTo>
                    <a:pt x="658" y="323"/>
                    <a:pt x="658" y="323"/>
                    <a:pt x="658" y="323"/>
                  </a:cubicBezTo>
                  <a:cubicBezTo>
                    <a:pt x="658" y="323"/>
                    <a:pt x="658" y="323"/>
                    <a:pt x="658" y="323"/>
                  </a:cubicBezTo>
                  <a:cubicBezTo>
                    <a:pt x="658" y="323"/>
                    <a:pt x="658" y="323"/>
                    <a:pt x="658" y="323"/>
                  </a:cubicBezTo>
                  <a:cubicBezTo>
                    <a:pt x="658" y="322"/>
                    <a:pt x="658" y="322"/>
                    <a:pt x="658" y="322"/>
                  </a:cubicBezTo>
                  <a:cubicBezTo>
                    <a:pt x="658" y="322"/>
                    <a:pt x="658" y="322"/>
                    <a:pt x="658" y="322"/>
                  </a:cubicBezTo>
                  <a:cubicBezTo>
                    <a:pt x="658" y="322"/>
                    <a:pt x="658" y="322"/>
                    <a:pt x="658" y="322"/>
                  </a:cubicBezTo>
                  <a:cubicBezTo>
                    <a:pt x="658" y="322"/>
                    <a:pt x="658" y="322"/>
                    <a:pt x="658" y="322"/>
                  </a:cubicBezTo>
                  <a:cubicBezTo>
                    <a:pt x="658" y="322"/>
                    <a:pt x="658" y="322"/>
                    <a:pt x="658" y="322"/>
                  </a:cubicBezTo>
                  <a:cubicBezTo>
                    <a:pt x="658" y="321"/>
                    <a:pt x="658" y="321"/>
                    <a:pt x="658" y="321"/>
                  </a:cubicBezTo>
                  <a:cubicBezTo>
                    <a:pt x="658" y="321"/>
                    <a:pt x="658" y="321"/>
                    <a:pt x="658" y="321"/>
                  </a:cubicBezTo>
                  <a:cubicBezTo>
                    <a:pt x="658" y="321"/>
                    <a:pt x="658" y="321"/>
                    <a:pt x="658" y="321"/>
                  </a:cubicBezTo>
                  <a:cubicBezTo>
                    <a:pt x="658" y="321"/>
                    <a:pt x="658" y="321"/>
                    <a:pt x="658" y="321"/>
                  </a:cubicBezTo>
                  <a:cubicBezTo>
                    <a:pt x="658" y="321"/>
                    <a:pt x="658" y="321"/>
                    <a:pt x="658" y="321"/>
                  </a:cubicBezTo>
                  <a:cubicBezTo>
                    <a:pt x="658" y="321"/>
                    <a:pt x="658" y="321"/>
                    <a:pt x="658" y="321"/>
                  </a:cubicBezTo>
                  <a:cubicBezTo>
                    <a:pt x="657" y="287"/>
                    <a:pt x="657" y="287"/>
                    <a:pt x="657" y="287"/>
                  </a:cubicBezTo>
                  <a:cubicBezTo>
                    <a:pt x="656" y="244"/>
                    <a:pt x="656" y="244"/>
                    <a:pt x="656" y="244"/>
                  </a:cubicBezTo>
                  <a:cubicBezTo>
                    <a:pt x="657" y="244"/>
                    <a:pt x="658" y="244"/>
                    <a:pt x="659" y="244"/>
                  </a:cubicBezTo>
                  <a:cubicBezTo>
                    <a:pt x="659" y="244"/>
                    <a:pt x="659" y="244"/>
                    <a:pt x="659" y="244"/>
                  </a:cubicBezTo>
                  <a:cubicBezTo>
                    <a:pt x="661" y="244"/>
                    <a:pt x="663" y="244"/>
                    <a:pt x="665" y="243"/>
                  </a:cubicBezTo>
                  <a:cubicBezTo>
                    <a:pt x="666" y="243"/>
                    <a:pt x="667" y="243"/>
                    <a:pt x="668" y="244"/>
                  </a:cubicBezTo>
                  <a:cubicBezTo>
                    <a:pt x="669" y="244"/>
                    <a:pt x="670" y="244"/>
                    <a:pt x="671" y="244"/>
                  </a:cubicBezTo>
                  <a:cubicBezTo>
                    <a:pt x="671" y="244"/>
                    <a:pt x="671" y="244"/>
                    <a:pt x="671" y="244"/>
                  </a:cubicBezTo>
                  <a:cubicBezTo>
                    <a:pt x="672" y="244"/>
                    <a:pt x="673" y="244"/>
                    <a:pt x="674" y="244"/>
                  </a:cubicBezTo>
                  <a:cubicBezTo>
                    <a:pt x="675" y="244"/>
                    <a:pt x="675" y="244"/>
                    <a:pt x="675" y="244"/>
                  </a:cubicBezTo>
                  <a:cubicBezTo>
                    <a:pt x="675" y="244"/>
                    <a:pt x="675" y="244"/>
                    <a:pt x="675" y="244"/>
                  </a:cubicBezTo>
                  <a:cubicBezTo>
                    <a:pt x="676" y="244"/>
                    <a:pt x="677" y="244"/>
                    <a:pt x="677" y="244"/>
                  </a:cubicBezTo>
                  <a:cubicBezTo>
                    <a:pt x="678" y="244"/>
                    <a:pt x="679" y="244"/>
                    <a:pt x="680" y="244"/>
                  </a:cubicBezTo>
                  <a:cubicBezTo>
                    <a:pt x="681" y="244"/>
                    <a:pt x="682" y="244"/>
                    <a:pt x="683" y="244"/>
                  </a:cubicBezTo>
                  <a:cubicBezTo>
                    <a:pt x="683" y="244"/>
                    <a:pt x="683" y="244"/>
                    <a:pt x="683" y="244"/>
                  </a:cubicBezTo>
                  <a:cubicBezTo>
                    <a:pt x="684" y="244"/>
                    <a:pt x="684" y="244"/>
                    <a:pt x="684" y="244"/>
                  </a:cubicBezTo>
                  <a:cubicBezTo>
                    <a:pt x="684" y="244"/>
                    <a:pt x="684" y="244"/>
                    <a:pt x="684" y="244"/>
                  </a:cubicBezTo>
                  <a:cubicBezTo>
                    <a:pt x="685" y="245"/>
                    <a:pt x="685" y="245"/>
                    <a:pt x="685" y="245"/>
                  </a:cubicBezTo>
                  <a:cubicBezTo>
                    <a:pt x="686" y="245"/>
                    <a:pt x="687" y="245"/>
                    <a:pt x="688" y="245"/>
                  </a:cubicBezTo>
                  <a:cubicBezTo>
                    <a:pt x="688" y="245"/>
                    <a:pt x="689" y="245"/>
                    <a:pt x="689" y="245"/>
                  </a:cubicBezTo>
                  <a:cubicBezTo>
                    <a:pt x="690" y="245"/>
                    <a:pt x="690" y="245"/>
                    <a:pt x="690" y="245"/>
                  </a:cubicBezTo>
                  <a:cubicBezTo>
                    <a:pt x="690" y="245"/>
                    <a:pt x="690" y="245"/>
                    <a:pt x="690" y="245"/>
                  </a:cubicBezTo>
                  <a:cubicBezTo>
                    <a:pt x="690" y="245"/>
                    <a:pt x="690" y="245"/>
                    <a:pt x="690" y="245"/>
                  </a:cubicBezTo>
                  <a:cubicBezTo>
                    <a:pt x="690" y="245"/>
                    <a:pt x="690" y="245"/>
                    <a:pt x="690" y="245"/>
                  </a:cubicBezTo>
                  <a:cubicBezTo>
                    <a:pt x="691" y="245"/>
                    <a:pt x="691" y="245"/>
                    <a:pt x="692" y="245"/>
                  </a:cubicBezTo>
                  <a:cubicBezTo>
                    <a:pt x="692" y="245"/>
                    <a:pt x="693" y="245"/>
                    <a:pt x="693" y="245"/>
                  </a:cubicBezTo>
                  <a:cubicBezTo>
                    <a:pt x="695" y="245"/>
                    <a:pt x="695" y="245"/>
                    <a:pt x="695" y="245"/>
                  </a:cubicBezTo>
                  <a:cubicBezTo>
                    <a:pt x="696" y="245"/>
                    <a:pt x="696" y="245"/>
                    <a:pt x="696" y="245"/>
                  </a:cubicBezTo>
                  <a:cubicBezTo>
                    <a:pt x="697" y="245"/>
                    <a:pt x="697" y="245"/>
                    <a:pt x="697" y="245"/>
                  </a:cubicBezTo>
                  <a:cubicBezTo>
                    <a:pt x="698" y="245"/>
                    <a:pt x="698" y="245"/>
                    <a:pt x="698" y="245"/>
                  </a:cubicBezTo>
                  <a:cubicBezTo>
                    <a:pt x="699" y="245"/>
                    <a:pt x="699" y="245"/>
                    <a:pt x="699" y="245"/>
                  </a:cubicBezTo>
                  <a:cubicBezTo>
                    <a:pt x="700" y="245"/>
                    <a:pt x="700" y="245"/>
                    <a:pt x="700" y="245"/>
                  </a:cubicBezTo>
                  <a:cubicBezTo>
                    <a:pt x="700" y="245"/>
                    <a:pt x="700" y="245"/>
                    <a:pt x="700" y="245"/>
                  </a:cubicBezTo>
                  <a:cubicBezTo>
                    <a:pt x="701" y="245"/>
                    <a:pt x="701" y="245"/>
                    <a:pt x="701" y="245"/>
                  </a:cubicBezTo>
                  <a:cubicBezTo>
                    <a:pt x="702" y="245"/>
                    <a:pt x="702" y="245"/>
                    <a:pt x="702" y="245"/>
                  </a:cubicBezTo>
                  <a:cubicBezTo>
                    <a:pt x="702" y="245"/>
                    <a:pt x="702" y="245"/>
                    <a:pt x="702" y="245"/>
                  </a:cubicBezTo>
                  <a:cubicBezTo>
                    <a:pt x="703" y="245"/>
                    <a:pt x="703" y="245"/>
                    <a:pt x="703" y="245"/>
                  </a:cubicBezTo>
                  <a:cubicBezTo>
                    <a:pt x="703" y="245"/>
                    <a:pt x="703" y="245"/>
                    <a:pt x="703" y="245"/>
                  </a:cubicBezTo>
                  <a:cubicBezTo>
                    <a:pt x="704" y="245"/>
                    <a:pt x="704" y="245"/>
                    <a:pt x="704" y="245"/>
                  </a:cubicBezTo>
                  <a:cubicBezTo>
                    <a:pt x="704" y="245"/>
                    <a:pt x="704" y="245"/>
                    <a:pt x="704" y="245"/>
                  </a:cubicBezTo>
                  <a:cubicBezTo>
                    <a:pt x="704" y="245"/>
                    <a:pt x="704" y="245"/>
                    <a:pt x="704" y="245"/>
                  </a:cubicBezTo>
                  <a:cubicBezTo>
                    <a:pt x="705" y="245"/>
                    <a:pt x="705" y="245"/>
                    <a:pt x="705" y="245"/>
                  </a:cubicBezTo>
                  <a:cubicBezTo>
                    <a:pt x="706" y="245"/>
                    <a:pt x="706" y="245"/>
                    <a:pt x="706" y="245"/>
                  </a:cubicBezTo>
                  <a:cubicBezTo>
                    <a:pt x="707" y="245"/>
                    <a:pt x="707" y="245"/>
                    <a:pt x="707" y="245"/>
                  </a:cubicBezTo>
                  <a:cubicBezTo>
                    <a:pt x="707" y="245"/>
                    <a:pt x="707" y="245"/>
                    <a:pt x="707" y="245"/>
                  </a:cubicBezTo>
                  <a:cubicBezTo>
                    <a:pt x="708" y="245"/>
                    <a:pt x="708" y="245"/>
                    <a:pt x="708" y="245"/>
                  </a:cubicBezTo>
                  <a:cubicBezTo>
                    <a:pt x="709" y="245"/>
                    <a:pt x="709" y="245"/>
                    <a:pt x="709" y="245"/>
                  </a:cubicBezTo>
                  <a:cubicBezTo>
                    <a:pt x="709" y="245"/>
                    <a:pt x="709" y="245"/>
                    <a:pt x="709" y="245"/>
                  </a:cubicBezTo>
                  <a:cubicBezTo>
                    <a:pt x="709" y="245"/>
                    <a:pt x="709" y="245"/>
                    <a:pt x="709" y="245"/>
                  </a:cubicBezTo>
                  <a:cubicBezTo>
                    <a:pt x="710" y="245"/>
                    <a:pt x="710" y="245"/>
                    <a:pt x="710" y="245"/>
                  </a:cubicBezTo>
                  <a:cubicBezTo>
                    <a:pt x="711" y="245"/>
                    <a:pt x="711" y="245"/>
                    <a:pt x="711" y="245"/>
                  </a:cubicBezTo>
                  <a:cubicBezTo>
                    <a:pt x="712" y="245"/>
                    <a:pt x="712" y="245"/>
                    <a:pt x="712" y="245"/>
                  </a:cubicBezTo>
                  <a:cubicBezTo>
                    <a:pt x="712" y="245"/>
                    <a:pt x="713" y="245"/>
                    <a:pt x="713" y="245"/>
                  </a:cubicBezTo>
                  <a:cubicBezTo>
                    <a:pt x="714" y="245"/>
                    <a:pt x="714" y="245"/>
                    <a:pt x="714" y="245"/>
                  </a:cubicBezTo>
                  <a:cubicBezTo>
                    <a:pt x="715" y="245"/>
                    <a:pt x="715" y="245"/>
                    <a:pt x="715" y="245"/>
                  </a:cubicBezTo>
                  <a:cubicBezTo>
                    <a:pt x="715" y="245"/>
                    <a:pt x="715" y="245"/>
                    <a:pt x="715" y="245"/>
                  </a:cubicBezTo>
                  <a:cubicBezTo>
                    <a:pt x="715" y="245"/>
                    <a:pt x="715" y="245"/>
                    <a:pt x="715" y="245"/>
                  </a:cubicBezTo>
                  <a:cubicBezTo>
                    <a:pt x="715" y="245"/>
                    <a:pt x="715" y="245"/>
                    <a:pt x="715" y="245"/>
                  </a:cubicBezTo>
                  <a:cubicBezTo>
                    <a:pt x="716" y="245"/>
                    <a:pt x="716" y="245"/>
                    <a:pt x="717" y="245"/>
                  </a:cubicBezTo>
                  <a:cubicBezTo>
                    <a:pt x="717" y="244"/>
                    <a:pt x="718" y="244"/>
                    <a:pt x="718" y="244"/>
                  </a:cubicBezTo>
                  <a:cubicBezTo>
                    <a:pt x="719" y="244"/>
                    <a:pt x="720" y="244"/>
                    <a:pt x="720" y="244"/>
                  </a:cubicBezTo>
                  <a:cubicBezTo>
                    <a:pt x="721" y="244"/>
                    <a:pt x="721" y="244"/>
                    <a:pt x="721" y="244"/>
                  </a:cubicBezTo>
                  <a:cubicBezTo>
                    <a:pt x="721" y="244"/>
                    <a:pt x="721" y="244"/>
                    <a:pt x="721" y="244"/>
                  </a:cubicBezTo>
                  <a:cubicBezTo>
                    <a:pt x="722" y="244"/>
                    <a:pt x="722" y="244"/>
                    <a:pt x="722" y="244"/>
                  </a:cubicBezTo>
                  <a:cubicBezTo>
                    <a:pt x="723" y="244"/>
                    <a:pt x="723" y="244"/>
                    <a:pt x="724" y="244"/>
                  </a:cubicBezTo>
                  <a:cubicBezTo>
                    <a:pt x="724" y="243"/>
                    <a:pt x="725" y="243"/>
                    <a:pt x="726" y="243"/>
                  </a:cubicBezTo>
                  <a:cubicBezTo>
                    <a:pt x="726" y="243"/>
                    <a:pt x="727" y="243"/>
                    <a:pt x="727" y="243"/>
                  </a:cubicBezTo>
                  <a:cubicBezTo>
                    <a:pt x="728" y="243"/>
                    <a:pt x="729" y="243"/>
                    <a:pt x="729" y="243"/>
                  </a:cubicBezTo>
                  <a:cubicBezTo>
                    <a:pt x="730" y="243"/>
                    <a:pt x="730" y="242"/>
                    <a:pt x="731" y="242"/>
                  </a:cubicBezTo>
                  <a:cubicBezTo>
                    <a:pt x="732" y="242"/>
                    <a:pt x="732" y="242"/>
                    <a:pt x="733" y="242"/>
                  </a:cubicBezTo>
                  <a:cubicBezTo>
                    <a:pt x="734" y="242"/>
                    <a:pt x="735" y="241"/>
                    <a:pt x="737" y="241"/>
                  </a:cubicBezTo>
                  <a:cubicBezTo>
                    <a:pt x="737" y="241"/>
                    <a:pt x="738" y="241"/>
                    <a:pt x="739" y="241"/>
                  </a:cubicBezTo>
                  <a:cubicBezTo>
                    <a:pt x="739" y="241"/>
                    <a:pt x="740" y="240"/>
                    <a:pt x="740" y="240"/>
                  </a:cubicBezTo>
                  <a:cubicBezTo>
                    <a:pt x="741" y="240"/>
                    <a:pt x="742" y="240"/>
                    <a:pt x="742" y="240"/>
                  </a:cubicBezTo>
                  <a:cubicBezTo>
                    <a:pt x="743" y="240"/>
                    <a:pt x="744" y="239"/>
                    <a:pt x="745" y="239"/>
                  </a:cubicBezTo>
                  <a:cubicBezTo>
                    <a:pt x="745" y="239"/>
                    <a:pt x="746" y="239"/>
                    <a:pt x="747" y="239"/>
                  </a:cubicBezTo>
                  <a:cubicBezTo>
                    <a:pt x="747" y="238"/>
                    <a:pt x="748" y="238"/>
                    <a:pt x="748" y="238"/>
                  </a:cubicBezTo>
                  <a:cubicBezTo>
                    <a:pt x="750" y="238"/>
                    <a:pt x="752" y="237"/>
                    <a:pt x="753" y="237"/>
                  </a:cubicBezTo>
                  <a:cubicBezTo>
                    <a:pt x="754" y="236"/>
                    <a:pt x="755" y="236"/>
                    <a:pt x="756" y="236"/>
                  </a:cubicBezTo>
                  <a:cubicBezTo>
                    <a:pt x="757" y="236"/>
                    <a:pt x="757" y="236"/>
                    <a:pt x="757" y="236"/>
                  </a:cubicBezTo>
                  <a:cubicBezTo>
                    <a:pt x="757" y="235"/>
                    <a:pt x="757" y="235"/>
                    <a:pt x="757" y="235"/>
                  </a:cubicBezTo>
                  <a:cubicBezTo>
                    <a:pt x="758" y="235"/>
                    <a:pt x="758" y="235"/>
                    <a:pt x="758" y="235"/>
                  </a:cubicBezTo>
                  <a:cubicBezTo>
                    <a:pt x="759" y="235"/>
                    <a:pt x="759" y="235"/>
                    <a:pt x="759" y="235"/>
                  </a:cubicBezTo>
                  <a:cubicBezTo>
                    <a:pt x="760" y="235"/>
                    <a:pt x="760" y="234"/>
                    <a:pt x="761" y="234"/>
                  </a:cubicBezTo>
                  <a:cubicBezTo>
                    <a:pt x="762" y="234"/>
                    <a:pt x="762" y="234"/>
                    <a:pt x="762" y="234"/>
                  </a:cubicBezTo>
                  <a:cubicBezTo>
                    <a:pt x="762" y="234"/>
                    <a:pt x="762" y="234"/>
                    <a:pt x="762" y="234"/>
                  </a:cubicBezTo>
                  <a:cubicBezTo>
                    <a:pt x="762" y="234"/>
                    <a:pt x="762" y="234"/>
                    <a:pt x="762" y="234"/>
                  </a:cubicBezTo>
                  <a:cubicBezTo>
                    <a:pt x="763" y="234"/>
                    <a:pt x="763" y="233"/>
                    <a:pt x="764" y="233"/>
                  </a:cubicBezTo>
                  <a:cubicBezTo>
                    <a:pt x="764" y="233"/>
                    <a:pt x="764" y="233"/>
                    <a:pt x="764" y="233"/>
                  </a:cubicBezTo>
                  <a:cubicBezTo>
                    <a:pt x="765" y="233"/>
                    <a:pt x="765" y="233"/>
                    <a:pt x="765" y="233"/>
                  </a:cubicBezTo>
                  <a:cubicBezTo>
                    <a:pt x="765" y="233"/>
                    <a:pt x="765" y="233"/>
                    <a:pt x="765" y="233"/>
                  </a:cubicBezTo>
                  <a:cubicBezTo>
                    <a:pt x="766" y="232"/>
                    <a:pt x="766" y="232"/>
                    <a:pt x="766" y="232"/>
                  </a:cubicBezTo>
                  <a:cubicBezTo>
                    <a:pt x="767" y="232"/>
                    <a:pt x="767" y="232"/>
                    <a:pt x="767" y="232"/>
                  </a:cubicBezTo>
                  <a:cubicBezTo>
                    <a:pt x="768" y="231"/>
                    <a:pt x="768" y="231"/>
                    <a:pt x="768" y="231"/>
                  </a:cubicBezTo>
                  <a:cubicBezTo>
                    <a:pt x="769" y="231"/>
                    <a:pt x="769" y="231"/>
                    <a:pt x="769" y="231"/>
                  </a:cubicBezTo>
                  <a:cubicBezTo>
                    <a:pt x="769" y="231"/>
                    <a:pt x="769" y="231"/>
                    <a:pt x="769" y="231"/>
                  </a:cubicBezTo>
                  <a:cubicBezTo>
                    <a:pt x="769" y="231"/>
                    <a:pt x="769" y="231"/>
                    <a:pt x="769" y="231"/>
                  </a:cubicBezTo>
                  <a:cubicBezTo>
                    <a:pt x="769" y="231"/>
                    <a:pt x="769" y="231"/>
                    <a:pt x="769" y="231"/>
                  </a:cubicBezTo>
                  <a:cubicBezTo>
                    <a:pt x="770" y="230"/>
                    <a:pt x="770" y="230"/>
                    <a:pt x="770" y="230"/>
                  </a:cubicBezTo>
                  <a:cubicBezTo>
                    <a:pt x="770" y="230"/>
                    <a:pt x="770" y="230"/>
                    <a:pt x="770" y="230"/>
                  </a:cubicBezTo>
                  <a:cubicBezTo>
                    <a:pt x="771" y="230"/>
                    <a:pt x="771" y="230"/>
                    <a:pt x="771" y="230"/>
                  </a:cubicBezTo>
                  <a:cubicBezTo>
                    <a:pt x="772" y="229"/>
                    <a:pt x="772" y="229"/>
                    <a:pt x="772" y="229"/>
                  </a:cubicBezTo>
                  <a:cubicBezTo>
                    <a:pt x="772" y="229"/>
                    <a:pt x="772" y="229"/>
                    <a:pt x="772" y="229"/>
                  </a:cubicBezTo>
                  <a:cubicBezTo>
                    <a:pt x="773" y="229"/>
                    <a:pt x="773" y="229"/>
                    <a:pt x="773" y="229"/>
                  </a:cubicBezTo>
                  <a:cubicBezTo>
                    <a:pt x="773" y="229"/>
                    <a:pt x="773" y="229"/>
                    <a:pt x="773" y="229"/>
                  </a:cubicBezTo>
                  <a:cubicBezTo>
                    <a:pt x="773" y="229"/>
                    <a:pt x="773" y="229"/>
                    <a:pt x="773" y="229"/>
                  </a:cubicBezTo>
                  <a:cubicBezTo>
                    <a:pt x="773" y="228"/>
                    <a:pt x="773" y="228"/>
                    <a:pt x="773" y="228"/>
                  </a:cubicBezTo>
                  <a:cubicBezTo>
                    <a:pt x="774" y="228"/>
                    <a:pt x="774" y="228"/>
                    <a:pt x="774" y="228"/>
                  </a:cubicBezTo>
                  <a:cubicBezTo>
                    <a:pt x="774" y="228"/>
                    <a:pt x="774" y="228"/>
                    <a:pt x="774" y="228"/>
                  </a:cubicBezTo>
                  <a:cubicBezTo>
                    <a:pt x="775" y="227"/>
                    <a:pt x="775" y="227"/>
                    <a:pt x="775" y="227"/>
                  </a:cubicBezTo>
                  <a:cubicBezTo>
                    <a:pt x="775" y="227"/>
                    <a:pt x="775" y="227"/>
                    <a:pt x="775" y="227"/>
                  </a:cubicBezTo>
                  <a:cubicBezTo>
                    <a:pt x="776" y="227"/>
                    <a:pt x="776" y="227"/>
                    <a:pt x="776" y="227"/>
                  </a:cubicBezTo>
                  <a:cubicBezTo>
                    <a:pt x="776" y="226"/>
                    <a:pt x="776" y="226"/>
                    <a:pt x="776" y="226"/>
                  </a:cubicBezTo>
                  <a:cubicBezTo>
                    <a:pt x="776" y="226"/>
                    <a:pt x="776" y="226"/>
                    <a:pt x="776" y="226"/>
                  </a:cubicBezTo>
                  <a:cubicBezTo>
                    <a:pt x="777" y="226"/>
                    <a:pt x="777" y="226"/>
                    <a:pt x="777" y="226"/>
                  </a:cubicBezTo>
                  <a:cubicBezTo>
                    <a:pt x="777" y="225"/>
                    <a:pt x="777" y="225"/>
                    <a:pt x="777" y="225"/>
                  </a:cubicBezTo>
                  <a:cubicBezTo>
                    <a:pt x="777" y="225"/>
                    <a:pt x="777" y="225"/>
                    <a:pt x="777" y="225"/>
                  </a:cubicBezTo>
                  <a:cubicBezTo>
                    <a:pt x="778" y="225"/>
                    <a:pt x="778" y="225"/>
                    <a:pt x="778" y="225"/>
                  </a:cubicBezTo>
                  <a:cubicBezTo>
                    <a:pt x="778" y="224"/>
                    <a:pt x="778" y="224"/>
                    <a:pt x="778" y="224"/>
                  </a:cubicBezTo>
                  <a:cubicBezTo>
                    <a:pt x="778" y="224"/>
                    <a:pt x="778" y="224"/>
                    <a:pt x="778" y="224"/>
                  </a:cubicBezTo>
                  <a:cubicBezTo>
                    <a:pt x="778" y="224"/>
                    <a:pt x="778" y="224"/>
                    <a:pt x="778" y="224"/>
                  </a:cubicBezTo>
                  <a:cubicBezTo>
                    <a:pt x="778" y="224"/>
                    <a:pt x="778" y="224"/>
                    <a:pt x="778" y="224"/>
                  </a:cubicBezTo>
                  <a:cubicBezTo>
                    <a:pt x="778" y="224"/>
                    <a:pt x="778" y="224"/>
                    <a:pt x="778" y="224"/>
                  </a:cubicBezTo>
                  <a:cubicBezTo>
                    <a:pt x="779" y="223"/>
                    <a:pt x="779" y="223"/>
                    <a:pt x="779" y="223"/>
                  </a:cubicBezTo>
                  <a:cubicBezTo>
                    <a:pt x="779" y="223"/>
                    <a:pt x="779" y="223"/>
                    <a:pt x="779" y="223"/>
                  </a:cubicBezTo>
                  <a:cubicBezTo>
                    <a:pt x="779" y="223"/>
                    <a:pt x="779" y="223"/>
                    <a:pt x="779" y="223"/>
                  </a:cubicBezTo>
                  <a:cubicBezTo>
                    <a:pt x="779" y="222"/>
                    <a:pt x="779" y="222"/>
                    <a:pt x="779" y="222"/>
                  </a:cubicBezTo>
                  <a:cubicBezTo>
                    <a:pt x="779" y="222"/>
                    <a:pt x="779" y="222"/>
                    <a:pt x="779" y="222"/>
                  </a:cubicBezTo>
                  <a:cubicBezTo>
                    <a:pt x="780" y="222"/>
                    <a:pt x="780" y="222"/>
                    <a:pt x="780" y="222"/>
                  </a:cubicBezTo>
                  <a:cubicBezTo>
                    <a:pt x="780" y="221"/>
                    <a:pt x="780" y="221"/>
                    <a:pt x="780" y="221"/>
                  </a:cubicBezTo>
                  <a:cubicBezTo>
                    <a:pt x="780" y="221"/>
                    <a:pt x="780" y="221"/>
                    <a:pt x="780" y="221"/>
                  </a:cubicBezTo>
                  <a:cubicBezTo>
                    <a:pt x="780" y="220"/>
                    <a:pt x="780" y="220"/>
                    <a:pt x="780" y="220"/>
                  </a:cubicBezTo>
                  <a:cubicBezTo>
                    <a:pt x="780" y="220"/>
                    <a:pt x="780" y="220"/>
                    <a:pt x="780" y="220"/>
                  </a:cubicBezTo>
                  <a:cubicBezTo>
                    <a:pt x="780" y="220"/>
                    <a:pt x="780" y="220"/>
                    <a:pt x="780" y="220"/>
                  </a:cubicBezTo>
                  <a:cubicBezTo>
                    <a:pt x="780" y="219"/>
                    <a:pt x="780" y="219"/>
                    <a:pt x="780" y="219"/>
                  </a:cubicBezTo>
                  <a:cubicBezTo>
                    <a:pt x="781" y="219"/>
                    <a:pt x="781" y="219"/>
                    <a:pt x="781" y="219"/>
                  </a:cubicBezTo>
                  <a:cubicBezTo>
                    <a:pt x="781" y="218"/>
                    <a:pt x="781" y="218"/>
                    <a:pt x="781" y="218"/>
                  </a:cubicBezTo>
                  <a:cubicBezTo>
                    <a:pt x="781" y="218"/>
                    <a:pt x="781" y="218"/>
                    <a:pt x="781" y="218"/>
                  </a:cubicBezTo>
                  <a:cubicBezTo>
                    <a:pt x="781" y="218"/>
                    <a:pt x="781" y="218"/>
                    <a:pt x="781" y="218"/>
                  </a:cubicBezTo>
                  <a:cubicBezTo>
                    <a:pt x="781" y="217"/>
                    <a:pt x="781" y="217"/>
                    <a:pt x="781" y="217"/>
                  </a:cubicBezTo>
                  <a:cubicBezTo>
                    <a:pt x="781" y="217"/>
                    <a:pt x="781" y="217"/>
                    <a:pt x="781" y="217"/>
                  </a:cubicBezTo>
                  <a:close/>
                </a:path>
              </a:pathLst>
            </a:custGeom>
            <a:gradFill>
              <a:gsLst>
                <a:gs pos="53000">
                  <a:schemeClr val="bg1">
                    <a:lumMod val="85000"/>
                  </a:schemeClr>
                </a:gs>
                <a:gs pos="98000">
                  <a:schemeClr val="bg1">
                    <a:lumMod val="6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Freeform 22"/>
            <p:cNvSpPr/>
            <p:nvPr/>
          </p:nvSpPr>
          <p:spPr bwMode="auto">
            <a:xfrm flipH="1">
              <a:off x="5262760" y="3049612"/>
              <a:ext cx="1152525" cy="292100"/>
            </a:xfrm>
            <a:custGeom>
              <a:avLst/>
              <a:gdLst>
                <a:gd name="T0" fmla="*/ 742 w 779"/>
                <a:gd name="T1" fmla="*/ 59 h 196"/>
                <a:gd name="T2" fmla="*/ 722 w 779"/>
                <a:gd name="T3" fmla="*/ 57 h 196"/>
                <a:gd name="T4" fmla="*/ 670 w 779"/>
                <a:gd name="T5" fmla="*/ 64 h 196"/>
                <a:gd name="T6" fmla="*/ 653 w 779"/>
                <a:gd name="T7" fmla="*/ 67 h 196"/>
                <a:gd name="T8" fmla="*/ 640 w 779"/>
                <a:gd name="T9" fmla="*/ 66 h 196"/>
                <a:gd name="T10" fmla="*/ 630 w 779"/>
                <a:gd name="T11" fmla="*/ 56 h 196"/>
                <a:gd name="T12" fmla="*/ 584 w 779"/>
                <a:gd name="T13" fmla="*/ 4 h 196"/>
                <a:gd name="T14" fmla="*/ 481 w 779"/>
                <a:gd name="T15" fmla="*/ 3 h 196"/>
                <a:gd name="T16" fmla="*/ 470 w 779"/>
                <a:gd name="T17" fmla="*/ 4 h 196"/>
                <a:gd name="T18" fmla="*/ 448 w 779"/>
                <a:gd name="T19" fmla="*/ 32 h 196"/>
                <a:gd name="T20" fmla="*/ 433 w 779"/>
                <a:gd name="T21" fmla="*/ 50 h 196"/>
                <a:gd name="T22" fmla="*/ 384 w 779"/>
                <a:gd name="T23" fmla="*/ 53 h 196"/>
                <a:gd name="T24" fmla="*/ 341 w 779"/>
                <a:gd name="T25" fmla="*/ 50 h 196"/>
                <a:gd name="T26" fmla="*/ 345 w 779"/>
                <a:gd name="T27" fmla="*/ 21 h 196"/>
                <a:gd name="T28" fmla="*/ 342 w 779"/>
                <a:gd name="T29" fmla="*/ 3 h 196"/>
                <a:gd name="T30" fmla="*/ 298 w 779"/>
                <a:gd name="T31" fmla="*/ 0 h 196"/>
                <a:gd name="T32" fmla="*/ 191 w 779"/>
                <a:gd name="T33" fmla="*/ 0 h 196"/>
                <a:gd name="T34" fmla="*/ 163 w 779"/>
                <a:gd name="T35" fmla="*/ 12 h 196"/>
                <a:gd name="T36" fmla="*/ 168 w 779"/>
                <a:gd name="T37" fmla="*/ 35 h 196"/>
                <a:gd name="T38" fmla="*/ 175 w 779"/>
                <a:gd name="T39" fmla="*/ 68 h 196"/>
                <a:gd name="T40" fmla="*/ 140 w 779"/>
                <a:gd name="T41" fmla="*/ 76 h 196"/>
                <a:gd name="T42" fmla="*/ 127 w 779"/>
                <a:gd name="T43" fmla="*/ 75 h 196"/>
                <a:gd name="T44" fmla="*/ 108 w 779"/>
                <a:gd name="T45" fmla="*/ 72 h 196"/>
                <a:gd name="T46" fmla="*/ 71 w 779"/>
                <a:gd name="T47" fmla="*/ 72 h 196"/>
                <a:gd name="T48" fmla="*/ 30 w 779"/>
                <a:gd name="T49" fmla="*/ 78 h 196"/>
                <a:gd name="T50" fmla="*/ 1 w 779"/>
                <a:gd name="T51" fmla="*/ 102 h 196"/>
                <a:gd name="T52" fmla="*/ 25 w 779"/>
                <a:gd name="T53" fmla="*/ 118 h 196"/>
                <a:gd name="T54" fmla="*/ 73 w 779"/>
                <a:gd name="T55" fmla="*/ 121 h 196"/>
                <a:gd name="T56" fmla="*/ 101 w 779"/>
                <a:gd name="T57" fmla="*/ 119 h 196"/>
                <a:gd name="T58" fmla="*/ 128 w 779"/>
                <a:gd name="T59" fmla="*/ 115 h 196"/>
                <a:gd name="T60" fmla="*/ 154 w 779"/>
                <a:gd name="T61" fmla="*/ 118 h 196"/>
                <a:gd name="T62" fmla="*/ 164 w 779"/>
                <a:gd name="T63" fmla="*/ 137 h 196"/>
                <a:gd name="T64" fmla="*/ 122 w 779"/>
                <a:gd name="T65" fmla="*/ 196 h 196"/>
                <a:gd name="T66" fmla="*/ 423 w 779"/>
                <a:gd name="T67" fmla="*/ 195 h 196"/>
                <a:gd name="T68" fmla="*/ 580 w 779"/>
                <a:gd name="T69" fmla="*/ 193 h 196"/>
                <a:gd name="T70" fmla="*/ 587 w 779"/>
                <a:gd name="T71" fmla="*/ 193 h 196"/>
                <a:gd name="T72" fmla="*/ 647 w 779"/>
                <a:gd name="T73" fmla="*/ 187 h 196"/>
                <a:gd name="T74" fmla="*/ 646 w 779"/>
                <a:gd name="T75" fmla="*/ 158 h 196"/>
                <a:gd name="T76" fmla="*/ 631 w 779"/>
                <a:gd name="T77" fmla="*/ 117 h 196"/>
                <a:gd name="T78" fmla="*/ 661 w 779"/>
                <a:gd name="T79" fmla="*/ 109 h 196"/>
                <a:gd name="T80" fmla="*/ 671 w 779"/>
                <a:gd name="T81" fmla="*/ 109 h 196"/>
                <a:gd name="T82" fmla="*/ 687 w 779"/>
                <a:gd name="T83" fmla="*/ 110 h 196"/>
                <a:gd name="T84" fmla="*/ 712 w 779"/>
                <a:gd name="T85" fmla="*/ 110 h 196"/>
                <a:gd name="T86" fmla="*/ 757 w 779"/>
                <a:gd name="T87" fmla="*/ 101 h 196"/>
                <a:gd name="T88" fmla="*/ 766 w 779"/>
                <a:gd name="T89" fmla="*/ 69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79" h="196">
                  <a:moveTo>
                    <a:pt x="766" y="69"/>
                  </a:moveTo>
                  <a:cubicBezTo>
                    <a:pt x="761" y="66"/>
                    <a:pt x="754" y="63"/>
                    <a:pt x="748" y="60"/>
                  </a:cubicBezTo>
                  <a:cubicBezTo>
                    <a:pt x="746" y="60"/>
                    <a:pt x="744" y="59"/>
                    <a:pt x="742" y="59"/>
                  </a:cubicBezTo>
                  <a:cubicBezTo>
                    <a:pt x="740" y="58"/>
                    <a:pt x="738" y="58"/>
                    <a:pt x="736" y="58"/>
                  </a:cubicBezTo>
                  <a:cubicBezTo>
                    <a:pt x="733" y="58"/>
                    <a:pt x="731" y="57"/>
                    <a:pt x="729" y="57"/>
                  </a:cubicBezTo>
                  <a:cubicBezTo>
                    <a:pt x="726" y="57"/>
                    <a:pt x="724" y="57"/>
                    <a:pt x="722" y="57"/>
                  </a:cubicBezTo>
                  <a:cubicBezTo>
                    <a:pt x="716" y="57"/>
                    <a:pt x="710" y="58"/>
                    <a:pt x="704" y="58"/>
                  </a:cubicBezTo>
                  <a:cubicBezTo>
                    <a:pt x="698" y="59"/>
                    <a:pt x="692" y="60"/>
                    <a:pt x="686" y="61"/>
                  </a:cubicBezTo>
                  <a:cubicBezTo>
                    <a:pt x="680" y="62"/>
                    <a:pt x="675" y="63"/>
                    <a:pt x="670" y="64"/>
                  </a:cubicBezTo>
                  <a:cubicBezTo>
                    <a:pt x="665" y="65"/>
                    <a:pt x="660" y="66"/>
                    <a:pt x="656" y="67"/>
                  </a:cubicBezTo>
                  <a:cubicBezTo>
                    <a:pt x="656" y="67"/>
                    <a:pt x="655" y="67"/>
                    <a:pt x="655" y="67"/>
                  </a:cubicBezTo>
                  <a:cubicBezTo>
                    <a:pt x="654" y="67"/>
                    <a:pt x="654" y="67"/>
                    <a:pt x="653" y="67"/>
                  </a:cubicBezTo>
                  <a:cubicBezTo>
                    <a:pt x="652" y="68"/>
                    <a:pt x="652" y="68"/>
                    <a:pt x="651" y="68"/>
                  </a:cubicBezTo>
                  <a:cubicBezTo>
                    <a:pt x="651" y="68"/>
                    <a:pt x="650" y="68"/>
                    <a:pt x="650" y="68"/>
                  </a:cubicBezTo>
                  <a:cubicBezTo>
                    <a:pt x="646" y="68"/>
                    <a:pt x="643" y="67"/>
                    <a:pt x="640" y="66"/>
                  </a:cubicBezTo>
                  <a:cubicBezTo>
                    <a:pt x="638" y="65"/>
                    <a:pt x="636" y="64"/>
                    <a:pt x="634" y="62"/>
                  </a:cubicBezTo>
                  <a:cubicBezTo>
                    <a:pt x="632" y="61"/>
                    <a:pt x="631" y="59"/>
                    <a:pt x="631" y="58"/>
                  </a:cubicBezTo>
                  <a:cubicBezTo>
                    <a:pt x="630" y="57"/>
                    <a:pt x="630" y="56"/>
                    <a:pt x="630" y="56"/>
                  </a:cubicBezTo>
                  <a:cubicBezTo>
                    <a:pt x="649" y="5"/>
                    <a:pt x="649" y="5"/>
                    <a:pt x="649" y="5"/>
                  </a:cubicBezTo>
                  <a:cubicBezTo>
                    <a:pt x="647" y="5"/>
                    <a:pt x="639" y="5"/>
                    <a:pt x="628" y="5"/>
                  </a:cubicBezTo>
                  <a:cubicBezTo>
                    <a:pt x="616" y="4"/>
                    <a:pt x="601" y="4"/>
                    <a:pt x="584" y="4"/>
                  </a:cubicBezTo>
                  <a:cubicBezTo>
                    <a:pt x="567" y="4"/>
                    <a:pt x="549" y="3"/>
                    <a:pt x="532" y="3"/>
                  </a:cubicBezTo>
                  <a:cubicBezTo>
                    <a:pt x="515" y="3"/>
                    <a:pt x="498" y="3"/>
                    <a:pt x="486" y="3"/>
                  </a:cubicBezTo>
                  <a:cubicBezTo>
                    <a:pt x="484" y="3"/>
                    <a:pt x="483" y="3"/>
                    <a:pt x="481" y="3"/>
                  </a:cubicBezTo>
                  <a:cubicBezTo>
                    <a:pt x="480" y="3"/>
                    <a:pt x="478" y="3"/>
                    <a:pt x="477" y="3"/>
                  </a:cubicBezTo>
                  <a:cubicBezTo>
                    <a:pt x="476" y="3"/>
                    <a:pt x="475" y="4"/>
                    <a:pt x="473" y="4"/>
                  </a:cubicBezTo>
                  <a:cubicBezTo>
                    <a:pt x="472" y="4"/>
                    <a:pt x="471" y="4"/>
                    <a:pt x="470" y="4"/>
                  </a:cubicBezTo>
                  <a:cubicBezTo>
                    <a:pt x="460" y="4"/>
                    <a:pt x="454" y="6"/>
                    <a:pt x="450" y="9"/>
                  </a:cubicBezTo>
                  <a:cubicBezTo>
                    <a:pt x="447" y="12"/>
                    <a:pt x="446" y="15"/>
                    <a:pt x="446" y="20"/>
                  </a:cubicBezTo>
                  <a:cubicBezTo>
                    <a:pt x="446" y="24"/>
                    <a:pt x="447" y="28"/>
                    <a:pt x="448" y="32"/>
                  </a:cubicBezTo>
                  <a:cubicBezTo>
                    <a:pt x="449" y="36"/>
                    <a:pt x="449" y="40"/>
                    <a:pt x="449" y="43"/>
                  </a:cubicBezTo>
                  <a:cubicBezTo>
                    <a:pt x="448" y="44"/>
                    <a:pt x="447" y="46"/>
                    <a:pt x="444" y="47"/>
                  </a:cubicBezTo>
                  <a:cubicBezTo>
                    <a:pt x="441" y="48"/>
                    <a:pt x="437" y="49"/>
                    <a:pt x="433" y="50"/>
                  </a:cubicBezTo>
                  <a:cubicBezTo>
                    <a:pt x="428" y="51"/>
                    <a:pt x="423" y="52"/>
                    <a:pt x="417" y="52"/>
                  </a:cubicBezTo>
                  <a:cubicBezTo>
                    <a:pt x="411" y="53"/>
                    <a:pt x="405" y="53"/>
                    <a:pt x="398" y="53"/>
                  </a:cubicBezTo>
                  <a:cubicBezTo>
                    <a:pt x="394" y="53"/>
                    <a:pt x="389" y="53"/>
                    <a:pt x="384" y="53"/>
                  </a:cubicBezTo>
                  <a:cubicBezTo>
                    <a:pt x="379" y="53"/>
                    <a:pt x="375" y="53"/>
                    <a:pt x="370" y="52"/>
                  </a:cubicBezTo>
                  <a:cubicBezTo>
                    <a:pt x="365" y="52"/>
                    <a:pt x="360" y="52"/>
                    <a:pt x="355" y="51"/>
                  </a:cubicBezTo>
                  <a:cubicBezTo>
                    <a:pt x="351" y="51"/>
                    <a:pt x="346" y="50"/>
                    <a:pt x="341" y="50"/>
                  </a:cubicBezTo>
                  <a:cubicBezTo>
                    <a:pt x="330" y="48"/>
                    <a:pt x="325" y="45"/>
                    <a:pt x="324" y="42"/>
                  </a:cubicBezTo>
                  <a:cubicBezTo>
                    <a:pt x="323" y="39"/>
                    <a:pt x="325" y="35"/>
                    <a:pt x="329" y="32"/>
                  </a:cubicBezTo>
                  <a:cubicBezTo>
                    <a:pt x="334" y="28"/>
                    <a:pt x="340" y="24"/>
                    <a:pt x="345" y="21"/>
                  </a:cubicBezTo>
                  <a:cubicBezTo>
                    <a:pt x="351" y="17"/>
                    <a:pt x="356" y="14"/>
                    <a:pt x="358" y="12"/>
                  </a:cubicBezTo>
                  <a:cubicBezTo>
                    <a:pt x="361" y="10"/>
                    <a:pt x="360" y="8"/>
                    <a:pt x="356" y="6"/>
                  </a:cubicBezTo>
                  <a:cubicBezTo>
                    <a:pt x="353" y="5"/>
                    <a:pt x="348" y="4"/>
                    <a:pt x="342" y="3"/>
                  </a:cubicBezTo>
                  <a:cubicBezTo>
                    <a:pt x="336" y="2"/>
                    <a:pt x="329" y="1"/>
                    <a:pt x="324" y="1"/>
                  </a:cubicBezTo>
                  <a:cubicBezTo>
                    <a:pt x="319" y="1"/>
                    <a:pt x="315" y="0"/>
                    <a:pt x="315" y="0"/>
                  </a:cubicBezTo>
                  <a:cubicBezTo>
                    <a:pt x="314" y="0"/>
                    <a:pt x="307" y="0"/>
                    <a:pt x="298" y="0"/>
                  </a:cubicBezTo>
                  <a:cubicBezTo>
                    <a:pt x="289" y="0"/>
                    <a:pt x="277" y="0"/>
                    <a:pt x="264" y="0"/>
                  </a:cubicBezTo>
                  <a:cubicBezTo>
                    <a:pt x="250" y="0"/>
                    <a:pt x="236" y="0"/>
                    <a:pt x="224" y="0"/>
                  </a:cubicBezTo>
                  <a:cubicBezTo>
                    <a:pt x="211" y="0"/>
                    <a:pt x="199" y="0"/>
                    <a:pt x="191" y="0"/>
                  </a:cubicBezTo>
                  <a:cubicBezTo>
                    <a:pt x="184" y="1"/>
                    <a:pt x="178" y="1"/>
                    <a:pt x="174" y="3"/>
                  </a:cubicBezTo>
                  <a:cubicBezTo>
                    <a:pt x="170" y="4"/>
                    <a:pt x="168" y="6"/>
                    <a:pt x="166" y="8"/>
                  </a:cubicBezTo>
                  <a:cubicBezTo>
                    <a:pt x="164" y="9"/>
                    <a:pt x="164" y="11"/>
                    <a:pt x="163" y="12"/>
                  </a:cubicBezTo>
                  <a:cubicBezTo>
                    <a:pt x="163" y="14"/>
                    <a:pt x="163" y="15"/>
                    <a:pt x="163" y="15"/>
                  </a:cubicBezTo>
                  <a:cubicBezTo>
                    <a:pt x="164" y="15"/>
                    <a:pt x="164" y="18"/>
                    <a:pt x="165" y="21"/>
                  </a:cubicBezTo>
                  <a:cubicBezTo>
                    <a:pt x="166" y="25"/>
                    <a:pt x="167" y="30"/>
                    <a:pt x="168" y="35"/>
                  </a:cubicBezTo>
                  <a:cubicBezTo>
                    <a:pt x="170" y="40"/>
                    <a:pt x="171" y="46"/>
                    <a:pt x="173" y="50"/>
                  </a:cubicBezTo>
                  <a:cubicBezTo>
                    <a:pt x="174" y="55"/>
                    <a:pt x="176" y="60"/>
                    <a:pt x="177" y="62"/>
                  </a:cubicBezTo>
                  <a:cubicBezTo>
                    <a:pt x="178" y="64"/>
                    <a:pt x="177" y="66"/>
                    <a:pt x="175" y="68"/>
                  </a:cubicBezTo>
                  <a:cubicBezTo>
                    <a:pt x="173" y="70"/>
                    <a:pt x="170" y="71"/>
                    <a:pt x="167" y="72"/>
                  </a:cubicBezTo>
                  <a:cubicBezTo>
                    <a:pt x="163" y="73"/>
                    <a:pt x="159" y="74"/>
                    <a:pt x="154" y="75"/>
                  </a:cubicBezTo>
                  <a:cubicBezTo>
                    <a:pt x="149" y="75"/>
                    <a:pt x="145" y="76"/>
                    <a:pt x="140" y="76"/>
                  </a:cubicBezTo>
                  <a:cubicBezTo>
                    <a:pt x="138" y="76"/>
                    <a:pt x="137" y="76"/>
                    <a:pt x="135" y="76"/>
                  </a:cubicBezTo>
                  <a:cubicBezTo>
                    <a:pt x="134" y="76"/>
                    <a:pt x="132" y="76"/>
                    <a:pt x="131" y="75"/>
                  </a:cubicBezTo>
                  <a:cubicBezTo>
                    <a:pt x="129" y="75"/>
                    <a:pt x="128" y="75"/>
                    <a:pt x="127" y="75"/>
                  </a:cubicBezTo>
                  <a:cubicBezTo>
                    <a:pt x="126" y="75"/>
                    <a:pt x="124" y="74"/>
                    <a:pt x="123" y="74"/>
                  </a:cubicBezTo>
                  <a:cubicBezTo>
                    <a:pt x="122" y="74"/>
                    <a:pt x="119" y="73"/>
                    <a:pt x="117" y="73"/>
                  </a:cubicBezTo>
                  <a:cubicBezTo>
                    <a:pt x="114" y="72"/>
                    <a:pt x="111" y="72"/>
                    <a:pt x="108" y="72"/>
                  </a:cubicBezTo>
                  <a:cubicBezTo>
                    <a:pt x="105" y="72"/>
                    <a:pt x="101" y="71"/>
                    <a:pt x="98" y="71"/>
                  </a:cubicBezTo>
                  <a:cubicBezTo>
                    <a:pt x="94" y="71"/>
                    <a:pt x="90" y="71"/>
                    <a:pt x="86" y="71"/>
                  </a:cubicBezTo>
                  <a:cubicBezTo>
                    <a:pt x="81" y="71"/>
                    <a:pt x="76" y="71"/>
                    <a:pt x="71" y="72"/>
                  </a:cubicBezTo>
                  <a:cubicBezTo>
                    <a:pt x="66" y="72"/>
                    <a:pt x="62" y="73"/>
                    <a:pt x="57" y="73"/>
                  </a:cubicBezTo>
                  <a:cubicBezTo>
                    <a:pt x="52" y="74"/>
                    <a:pt x="47" y="74"/>
                    <a:pt x="43" y="75"/>
                  </a:cubicBezTo>
                  <a:cubicBezTo>
                    <a:pt x="38" y="76"/>
                    <a:pt x="34" y="77"/>
                    <a:pt x="30" y="78"/>
                  </a:cubicBezTo>
                  <a:cubicBezTo>
                    <a:pt x="22" y="80"/>
                    <a:pt x="17" y="83"/>
                    <a:pt x="12" y="85"/>
                  </a:cubicBezTo>
                  <a:cubicBezTo>
                    <a:pt x="8" y="88"/>
                    <a:pt x="5" y="91"/>
                    <a:pt x="3" y="93"/>
                  </a:cubicBezTo>
                  <a:cubicBezTo>
                    <a:pt x="1" y="96"/>
                    <a:pt x="0" y="99"/>
                    <a:pt x="1" y="102"/>
                  </a:cubicBezTo>
                  <a:cubicBezTo>
                    <a:pt x="1" y="105"/>
                    <a:pt x="2" y="107"/>
                    <a:pt x="4" y="110"/>
                  </a:cubicBezTo>
                  <a:cubicBezTo>
                    <a:pt x="6" y="111"/>
                    <a:pt x="8" y="113"/>
                    <a:pt x="12" y="114"/>
                  </a:cubicBezTo>
                  <a:cubicBezTo>
                    <a:pt x="15" y="116"/>
                    <a:pt x="20" y="117"/>
                    <a:pt x="25" y="118"/>
                  </a:cubicBezTo>
                  <a:cubicBezTo>
                    <a:pt x="30" y="119"/>
                    <a:pt x="36" y="120"/>
                    <a:pt x="42" y="121"/>
                  </a:cubicBezTo>
                  <a:cubicBezTo>
                    <a:pt x="49" y="122"/>
                    <a:pt x="56" y="122"/>
                    <a:pt x="64" y="122"/>
                  </a:cubicBezTo>
                  <a:cubicBezTo>
                    <a:pt x="67" y="122"/>
                    <a:pt x="70" y="122"/>
                    <a:pt x="73" y="121"/>
                  </a:cubicBezTo>
                  <a:cubicBezTo>
                    <a:pt x="76" y="121"/>
                    <a:pt x="79" y="121"/>
                    <a:pt x="82" y="121"/>
                  </a:cubicBezTo>
                  <a:cubicBezTo>
                    <a:pt x="85" y="121"/>
                    <a:pt x="88" y="120"/>
                    <a:pt x="91" y="120"/>
                  </a:cubicBezTo>
                  <a:cubicBezTo>
                    <a:pt x="95" y="119"/>
                    <a:pt x="98" y="119"/>
                    <a:pt x="101" y="119"/>
                  </a:cubicBezTo>
                  <a:cubicBezTo>
                    <a:pt x="105" y="118"/>
                    <a:pt x="108" y="117"/>
                    <a:pt x="111" y="117"/>
                  </a:cubicBezTo>
                  <a:cubicBezTo>
                    <a:pt x="114" y="117"/>
                    <a:pt x="117" y="116"/>
                    <a:pt x="120" y="116"/>
                  </a:cubicBezTo>
                  <a:cubicBezTo>
                    <a:pt x="123" y="116"/>
                    <a:pt x="125" y="116"/>
                    <a:pt x="128" y="115"/>
                  </a:cubicBezTo>
                  <a:cubicBezTo>
                    <a:pt x="130" y="115"/>
                    <a:pt x="132" y="115"/>
                    <a:pt x="134" y="115"/>
                  </a:cubicBezTo>
                  <a:cubicBezTo>
                    <a:pt x="139" y="115"/>
                    <a:pt x="142" y="115"/>
                    <a:pt x="146" y="116"/>
                  </a:cubicBezTo>
                  <a:cubicBezTo>
                    <a:pt x="149" y="116"/>
                    <a:pt x="151" y="117"/>
                    <a:pt x="154" y="118"/>
                  </a:cubicBezTo>
                  <a:cubicBezTo>
                    <a:pt x="156" y="119"/>
                    <a:pt x="158" y="120"/>
                    <a:pt x="159" y="121"/>
                  </a:cubicBezTo>
                  <a:cubicBezTo>
                    <a:pt x="161" y="122"/>
                    <a:pt x="163" y="123"/>
                    <a:pt x="165" y="124"/>
                  </a:cubicBezTo>
                  <a:cubicBezTo>
                    <a:pt x="168" y="125"/>
                    <a:pt x="167" y="130"/>
                    <a:pt x="164" y="137"/>
                  </a:cubicBezTo>
                  <a:cubicBezTo>
                    <a:pt x="161" y="143"/>
                    <a:pt x="156" y="152"/>
                    <a:pt x="150" y="160"/>
                  </a:cubicBezTo>
                  <a:cubicBezTo>
                    <a:pt x="144" y="169"/>
                    <a:pt x="137" y="177"/>
                    <a:pt x="132" y="184"/>
                  </a:cubicBezTo>
                  <a:cubicBezTo>
                    <a:pt x="127" y="191"/>
                    <a:pt x="123" y="195"/>
                    <a:pt x="122" y="196"/>
                  </a:cubicBezTo>
                  <a:cubicBezTo>
                    <a:pt x="311" y="196"/>
                    <a:pt x="311" y="196"/>
                    <a:pt x="311" y="196"/>
                  </a:cubicBezTo>
                  <a:cubicBezTo>
                    <a:pt x="314" y="196"/>
                    <a:pt x="328" y="196"/>
                    <a:pt x="348" y="196"/>
                  </a:cubicBezTo>
                  <a:cubicBezTo>
                    <a:pt x="368" y="195"/>
                    <a:pt x="395" y="195"/>
                    <a:pt x="423" y="195"/>
                  </a:cubicBezTo>
                  <a:cubicBezTo>
                    <a:pt x="452" y="194"/>
                    <a:pt x="482" y="194"/>
                    <a:pt x="509" y="194"/>
                  </a:cubicBezTo>
                  <a:cubicBezTo>
                    <a:pt x="537" y="193"/>
                    <a:pt x="561" y="193"/>
                    <a:pt x="578" y="193"/>
                  </a:cubicBezTo>
                  <a:cubicBezTo>
                    <a:pt x="579" y="193"/>
                    <a:pt x="580" y="193"/>
                    <a:pt x="580" y="193"/>
                  </a:cubicBezTo>
                  <a:cubicBezTo>
                    <a:pt x="581" y="193"/>
                    <a:pt x="582" y="193"/>
                    <a:pt x="583" y="193"/>
                  </a:cubicBezTo>
                  <a:cubicBezTo>
                    <a:pt x="583" y="193"/>
                    <a:pt x="584" y="193"/>
                    <a:pt x="585" y="193"/>
                  </a:cubicBezTo>
                  <a:cubicBezTo>
                    <a:pt x="586" y="193"/>
                    <a:pt x="586" y="193"/>
                    <a:pt x="587" y="193"/>
                  </a:cubicBezTo>
                  <a:cubicBezTo>
                    <a:pt x="602" y="193"/>
                    <a:pt x="613" y="192"/>
                    <a:pt x="621" y="192"/>
                  </a:cubicBezTo>
                  <a:cubicBezTo>
                    <a:pt x="629" y="191"/>
                    <a:pt x="635" y="191"/>
                    <a:pt x="639" y="190"/>
                  </a:cubicBezTo>
                  <a:cubicBezTo>
                    <a:pt x="643" y="189"/>
                    <a:pt x="645" y="188"/>
                    <a:pt x="647" y="187"/>
                  </a:cubicBezTo>
                  <a:cubicBezTo>
                    <a:pt x="649" y="186"/>
                    <a:pt x="651" y="185"/>
                    <a:pt x="653" y="185"/>
                  </a:cubicBezTo>
                  <a:cubicBezTo>
                    <a:pt x="655" y="184"/>
                    <a:pt x="655" y="180"/>
                    <a:pt x="654" y="176"/>
                  </a:cubicBezTo>
                  <a:cubicBezTo>
                    <a:pt x="652" y="171"/>
                    <a:pt x="650" y="165"/>
                    <a:pt x="646" y="158"/>
                  </a:cubicBezTo>
                  <a:cubicBezTo>
                    <a:pt x="643" y="152"/>
                    <a:pt x="640" y="145"/>
                    <a:pt x="637" y="139"/>
                  </a:cubicBezTo>
                  <a:cubicBezTo>
                    <a:pt x="634" y="133"/>
                    <a:pt x="631" y="128"/>
                    <a:pt x="630" y="125"/>
                  </a:cubicBezTo>
                  <a:cubicBezTo>
                    <a:pt x="629" y="122"/>
                    <a:pt x="629" y="119"/>
                    <a:pt x="631" y="117"/>
                  </a:cubicBezTo>
                  <a:cubicBezTo>
                    <a:pt x="632" y="115"/>
                    <a:pt x="634" y="114"/>
                    <a:pt x="638" y="113"/>
                  </a:cubicBezTo>
                  <a:cubicBezTo>
                    <a:pt x="641" y="111"/>
                    <a:pt x="644" y="111"/>
                    <a:pt x="648" y="110"/>
                  </a:cubicBezTo>
                  <a:cubicBezTo>
                    <a:pt x="652" y="109"/>
                    <a:pt x="657" y="109"/>
                    <a:pt x="661" y="109"/>
                  </a:cubicBezTo>
                  <a:cubicBezTo>
                    <a:pt x="663" y="109"/>
                    <a:pt x="664" y="109"/>
                    <a:pt x="665" y="109"/>
                  </a:cubicBezTo>
                  <a:cubicBezTo>
                    <a:pt x="666" y="109"/>
                    <a:pt x="667" y="109"/>
                    <a:pt x="668" y="109"/>
                  </a:cubicBezTo>
                  <a:cubicBezTo>
                    <a:pt x="669" y="109"/>
                    <a:pt x="670" y="109"/>
                    <a:pt x="671" y="109"/>
                  </a:cubicBezTo>
                  <a:cubicBezTo>
                    <a:pt x="672" y="109"/>
                    <a:pt x="673" y="109"/>
                    <a:pt x="674" y="109"/>
                  </a:cubicBezTo>
                  <a:cubicBezTo>
                    <a:pt x="676" y="110"/>
                    <a:pt x="678" y="110"/>
                    <a:pt x="681" y="110"/>
                  </a:cubicBezTo>
                  <a:cubicBezTo>
                    <a:pt x="683" y="110"/>
                    <a:pt x="685" y="110"/>
                    <a:pt x="687" y="110"/>
                  </a:cubicBezTo>
                  <a:cubicBezTo>
                    <a:pt x="689" y="110"/>
                    <a:pt x="691" y="111"/>
                    <a:pt x="694" y="111"/>
                  </a:cubicBezTo>
                  <a:cubicBezTo>
                    <a:pt x="696" y="111"/>
                    <a:pt x="698" y="111"/>
                    <a:pt x="700" y="111"/>
                  </a:cubicBezTo>
                  <a:cubicBezTo>
                    <a:pt x="704" y="111"/>
                    <a:pt x="708" y="110"/>
                    <a:pt x="712" y="110"/>
                  </a:cubicBezTo>
                  <a:cubicBezTo>
                    <a:pt x="716" y="110"/>
                    <a:pt x="720" y="109"/>
                    <a:pt x="725" y="108"/>
                  </a:cubicBezTo>
                  <a:cubicBezTo>
                    <a:pt x="729" y="108"/>
                    <a:pt x="734" y="107"/>
                    <a:pt x="740" y="105"/>
                  </a:cubicBezTo>
                  <a:cubicBezTo>
                    <a:pt x="745" y="104"/>
                    <a:pt x="751" y="103"/>
                    <a:pt x="757" y="101"/>
                  </a:cubicBezTo>
                  <a:cubicBezTo>
                    <a:pt x="767" y="98"/>
                    <a:pt x="773" y="94"/>
                    <a:pt x="776" y="91"/>
                  </a:cubicBezTo>
                  <a:cubicBezTo>
                    <a:pt x="779" y="87"/>
                    <a:pt x="779" y="83"/>
                    <a:pt x="777" y="79"/>
                  </a:cubicBezTo>
                  <a:cubicBezTo>
                    <a:pt x="775" y="76"/>
                    <a:pt x="771" y="72"/>
                    <a:pt x="766" y="6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6" name="组合 9"/>
          <p:cNvGrpSpPr/>
          <p:nvPr/>
        </p:nvGrpSpPr>
        <p:grpSpPr>
          <a:xfrm>
            <a:off x="4008642" y="2375007"/>
            <a:ext cx="1101480" cy="565146"/>
            <a:chOff x="3889573" y="3195662"/>
            <a:chExt cx="1222375" cy="627062"/>
          </a:xfrm>
          <a:effectLst>
            <a:outerShdw blurRad="393700" dist="228600" dir="5400000" sx="90000" sy="-19000" rotWithShape="0">
              <a:prstClr val="black">
                <a:alpha val="59000"/>
              </a:prstClr>
            </a:outerShdw>
          </a:effectLst>
        </p:grpSpPr>
        <p:sp>
          <p:nvSpPr>
            <p:cNvPr id="11" name="Freeform 13"/>
            <p:cNvSpPr/>
            <p:nvPr/>
          </p:nvSpPr>
          <p:spPr bwMode="auto">
            <a:xfrm flipH="1">
              <a:off x="3889573" y="3236937"/>
              <a:ext cx="1222375" cy="585787"/>
            </a:xfrm>
            <a:custGeom>
              <a:avLst/>
              <a:gdLst>
                <a:gd name="T0" fmla="*/ 74 w 826"/>
                <a:gd name="T1" fmla="*/ 210 h 396"/>
                <a:gd name="T2" fmla="*/ 84 w 826"/>
                <a:gd name="T3" fmla="*/ 209 h 396"/>
                <a:gd name="T4" fmla="*/ 190 w 826"/>
                <a:gd name="T5" fmla="*/ 347 h 396"/>
                <a:gd name="T6" fmla="*/ 291 w 826"/>
                <a:gd name="T7" fmla="*/ 329 h 396"/>
                <a:gd name="T8" fmla="*/ 352 w 826"/>
                <a:gd name="T9" fmla="*/ 322 h 396"/>
                <a:gd name="T10" fmla="*/ 385 w 826"/>
                <a:gd name="T11" fmla="*/ 327 h 396"/>
                <a:gd name="T12" fmla="*/ 398 w 826"/>
                <a:gd name="T13" fmla="*/ 379 h 396"/>
                <a:gd name="T14" fmla="*/ 414 w 826"/>
                <a:gd name="T15" fmla="*/ 388 h 396"/>
                <a:gd name="T16" fmla="*/ 425 w 826"/>
                <a:gd name="T17" fmla="*/ 391 h 396"/>
                <a:gd name="T18" fmla="*/ 443 w 826"/>
                <a:gd name="T19" fmla="*/ 394 h 396"/>
                <a:gd name="T20" fmla="*/ 460 w 826"/>
                <a:gd name="T21" fmla="*/ 395 h 396"/>
                <a:gd name="T22" fmla="*/ 486 w 826"/>
                <a:gd name="T23" fmla="*/ 396 h 396"/>
                <a:gd name="T24" fmla="*/ 509 w 826"/>
                <a:gd name="T25" fmla="*/ 394 h 396"/>
                <a:gd name="T26" fmla="*/ 533 w 826"/>
                <a:gd name="T27" fmla="*/ 391 h 396"/>
                <a:gd name="T28" fmla="*/ 557 w 826"/>
                <a:gd name="T29" fmla="*/ 384 h 396"/>
                <a:gd name="T30" fmla="*/ 565 w 826"/>
                <a:gd name="T31" fmla="*/ 380 h 396"/>
                <a:gd name="T32" fmla="*/ 568 w 826"/>
                <a:gd name="T33" fmla="*/ 377 h 396"/>
                <a:gd name="T34" fmla="*/ 569 w 826"/>
                <a:gd name="T35" fmla="*/ 374 h 396"/>
                <a:gd name="T36" fmla="*/ 570 w 826"/>
                <a:gd name="T37" fmla="*/ 369 h 396"/>
                <a:gd name="T38" fmla="*/ 603 w 826"/>
                <a:gd name="T39" fmla="*/ 305 h 396"/>
                <a:gd name="T40" fmla="*/ 787 w 826"/>
                <a:gd name="T41" fmla="*/ 303 h 396"/>
                <a:gd name="T42" fmla="*/ 806 w 826"/>
                <a:gd name="T43" fmla="*/ 302 h 396"/>
                <a:gd name="T44" fmla="*/ 810 w 826"/>
                <a:gd name="T45" fmla="*/ 302 h 396"/>
                <a:gd name="T46" fmla="*/ 814 w 826"/>
                <a:gd name="T47" fmla="*/ 300 h 396"/>
                <a:gd name="T48" fmla="*/ 815 w 826"/>
                <a:gd name="T49" fmla="*/ 299 h 396"/>
                <a:gd name="T50" fmla="*/ 816 w 826"/>
                <a:gd name="T51" fmla="*/ 297 h 396"/>
                <a:gd name="T52" fmla="*/ 821 w 826"/>
                <a:gd name="T53" fmla="*/ 146 h 396"/>
                <a:gd name="T54" fmla="*/ 787 w 826"/>
                <a:gd name="T55" fmla="*/ 148 h 396"/>
                <a:gd name="T56" fmla="*/ 607 w 826"/>
                <a:gd name="T57" fmla="*/ 150 h 396"/>
                <a:gd name="T58" fmla="*/ 572 w 826"/>
                <a:gd name="T59" fmla="*/ 151 h 396"/>
                <a:gd name="T60" fmla="*/ 563 w 826"/>
                <a:gd name="T61" fmla="*/ 151 h 396"/>
                <a:gd name="T62" fmla="*/ 553 w 826"/>
                <a:gd name="T63" fmla="*/ 153 h 396"/>
                <a:gd name="T64" fmla="*/ 548 w 826"/>
                <a:gd name="T65" fmla="*/ 155 h 396"/>
                <a:gd name="T66" fmla="*/ 546 w 826"/>
                <a:gd name="T67" fmla="*/ 157 h 396"/>
                <a:gd name="T68" fmla="*/ 544 w 826"/>
                <a:gd name="T69" fmla="*/ 159 h 396"/>
                <a:gd name="T70" fmla="*/ 503 w 826"/>
                <a:gd name="T71" fmla="*/ 234 h 396"/>
                <a:gd name="T72" fmla="*/ 421 w 826"/>
                <a:gd name="T73" fmla="*/ 229 h 396"/>
                <a:gd name="T74" fmla="*/ 407 w 826"/>
                <a:gd name="T75" fmla="*/ 178 h 396"/>
                <a:gd name="T76" fmla="*/ 393 w 826"/>
                <a:gd name="T77" fmla="*/ 172 h 396"/>
                <a:gd name="T78" fmla="*/ 381 w 826"/>
                <a:gd name="T79" fmla="*/ 169 h 396"/>
                <a:gd name="T80" fmla="*/ 370 w 826"/>
                <a:gd name="T81" fmla="*/ 167 h 396"/>
                <a:gd name="T82" fmla="*/ 359 w 826"/>
                <a:gd name="T83" fmla="*/ 166 h 396"/>
                <a:gd name="T84" fmla="*/ 355 w 826"/>
                <a:gd name="T85" fmla="*/ 166 h 396"/>
                <a:gd name="T86" fmla="*/ 341 w 826"/>
                <a:gd name="T87" fmla="*/ 167 h 396"/>
                <a:gd name="T88" fmla="*/ 292 w 826"/>
                <a:gd name="T89" fmla="*/ 173 h 396"/>
                <a:gd name="T90" fmla="*/ 232 w 826"/>
                <a:gd name="T91" fmla="*/ 78 h 396"/>
                <a:gd name="T92" fmla="*/ 203 w 826"/>
                <a:gd name="T93" fmla="*/ 53 h 396"/>
                <a:gd name="T94" fmla="*/ 191 w 826"/>
                <a:gd name="T95" fmla="*/ 50 h 396"/>
                <a:gd name="T96" fmla="*/ 179 w 826"/>
                <a:gd name="T97" fmla="*/ 49 h 396"/>
                <a:gd name="T98" fmla="*/ 164 w 826"/>
                <a:gd name="T99" fmla="*/ 48 h 396"/>
                <a:gd name="T100" fmla="*/ 149 w 826"/>
                <a:gd name="T101" fmla="*/ 48 h 396"/>
                <a:gd name="T102" fmla="*/ 130 w 826"/>
                <a:gd name="T103" fmla="*/ 49 h 396"/>
                <a:gd name="T104" fmla="*/ 112 w 826"/>
                <a:gd name="T105" fmla="*/ 53 h 396"/>
                <a:gd name="T106" fmla="*/ 106 w 826"/>
                <a:gd name="T107" fmla="*/ 55 h 396"/>
                <a:gd name="T108" fmla="*/ 77 w 826"/>
                <a:gd name="T109" fmla="*/ 63 h 396"/>
                <a:gd name="T110" fmla="*/ 37 w 826"/>
                <a:gd name="T111" fmla="*/ 60 h 396"/>
                <a:gd name="T112" fmla="*/ 15 w 826"/>
                <a:gd name="T113" fmla="*/ 31 h 396"/>
                <a:gd name="T114" fmla="*/ 4 w 826"/>
                <a:gd name="T115" fmla="*/ 150 h 396"/>
                <a:gd name="T116" fmla="*/ 29 w 826"/>
                <a:gd name="T117" fmla="*/ 196 h 396"/>
                <a:gd name="T118" fmla="*/ 43 w 826"/>
                <a:gd name="T119" fmla="*/ 208 h 396"/>
                <a:gd name="T120" fmla="*/ 46 w 826"/>
                <a:gd name="T121" fmla="*/ 209 h 396"/>
                <a:gd name="T122" fmla="*/ 56 w 826"/>
                <a:gd name="T123" fmla="*/ 210 h 396"/>
                <a:gd name="T124" fmla="*/ 67 w 826"/>
                <a:gd name="T125" fmla="*/ 21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6" h="396">
                  <a:moveTo>
                    <a:pt x="67" y="211"/>
                  </a:moveTo>
                  <a:cubicBezTo>
                    <a:pt x="67" y="211"/>
                    <a:pt x="67" y="211"/>
                    <a:pt x="67" y="211"/>
                  </a:cubicBezTo>
                  <a:cubicBezTo>
                    <a:pt x="68" y="211"/>
                    <a:pt x="68" y="211"/>
                    <a:pt x="68" y="211"/>
                  </a:cubicBezTo>
                  <a:cubicBezTo>
                    <a:pt x="68" y="211"/>
                    <a:pt x="68" y="211"/>
                    <a:pt x="68" y="211"/>
                  </a:cubicBezTo>
                  <a:cubicBezTo>
                    <a:pt x="68" y="211"/>
                    <a:pt x="68" y="211"/>
                    <a:pt x="68" y="211"/>
                  </a:cubicBezTo>
                  <a:cubicBezTo>
                    <a:pt x="69" y="211"/>
                    <a:pt x="69" y="211"/>
                    <a:pt x="69" y="211"/>
                  </a:cubicBezTo>
                  <a:cubicBezTo>
                    <a:pt x="69" y="211"/>
                    <a:pt x="69" y="211"/>
                    <a:pt x="69" y="211"/>
                  </a:cubicBezTo>
                  <a:cubicBezTo>
                    <a:pt x="70" y="211"/>
                    <a:pt x="70" y="211"/>
                    <a:pt x="70" y="211"/>
                  </a:cubicBezTo>
                  <a:cubicBezTo>
                    <a:pt x="71" y="211"/>
                    <a:pt x="71" y="211"/>
                    <a:pt x="71" y="211"/>
                  </a:cubicBezTo>
                  <a:cubicBezTo>
                    <a:pt x="71" y="211"/>
                    <a:pt x="71" y="211"/>
                    <a:pt x="71" y="211"/>
                  </a:cubicBezTo>
                  <a:cubicBezTo>
                    <a:pt x="72" y="210"/>
                    <a:pt x="72" y="210"/>
                    <a:pt x="72" y="210"/>
                  </a:cubicBezTo>
                  <a:cubicBezTo>
                    <a:pt x="73" y="210"/>
                    <a:pt x="73" y="210"/>
                    <a:pt x="73" y="210"/>
                  </a:cubicBezTo>
                  <a:cubicBezTo>
                    <a:pt x="73" y="210"/>
                    <a:pt x="73" y="210"/>
                    <a:pt x="73" y="210"/>
                  </a:cubicBezTo>
                  <a:cubicBezTo>
                    <a:pt x="73" y="210"/>
                    <a:pt x="73" y="210"/>
                    <a:pt x="73" y="210"/>
                  </a:cubicBezTo>
                  <a:cubicBezTo>
                    <a:pt x="74" y="210"/>
                    <a:pt x="74" y="210"/>
                    <a:pt x="74" y="210"/>
                  </a:cubicBezTo>
                  <a:cubicBezTo>
                    <a:pt x="75" y="210"/>
                    <a:pt x="75" y="210"/>
                    <a:pt x="75" y="210"/>
                  </a:cubicBezTo>
                  <a:cubicBezTo>
                    <a:pt x="76" y="210"/>
                    <a:pt x="76" y="210"/>
                    <a:pt x="76" y="210"/>
                  </a:cubicBezTo>
                  <a:cubicBezTo>
                    <a:pt x="77" y="210"/>
                    <a:pt x="77" y="210"/>
                    <a:pt x="77" y="210"/>
                  </a:cubicBezTo>
                  <a:cubicBezTo>
                    <a:pt x="78" y="210"/>
                    <a:pt x="78" y="210"/>
                    <a:pt x="78" y="210"/>
                  </a:cubicBezTo>
                  <a:cubicBezTo>
                    <a:pt x="78" y="210"/>
                    <a:pt x="78" y="210"/>
                    <a:pt x="78" y="210"/>
                  </a:cubicBezTo>
                  <a:cubicBezTo>
                    <a:pt x="78" y="210"/>
                    <a:pt x="78" y="210"/>
                    <a:pt x="78" y="210"/>
                  </a:cubicBezTo>
                  <a:cubicBezTo>
                    <a:pt x="78" y="210"/>
                    <a:pt x="78" y="210"/>
                    <a:pt x="78" y="210"/>
                  </a:cubicBezTo>
                  <a:cubicBezTo>
                    <a:pt x="78" y="210"/>
                    <a:pt x="78" y="210"/>
                    <a:pt x="78" y="210"/>
                  </a:cubicBezTo>
                  <a:cubicBezTo>
                    <a:pt x="79" y="210"/>
                    <a:pt x="79" y="210"/>
                    <a:pt x="79" y="210"/>
                  </a:cubicBezTo>
                  <a:cubicBezTo>
                    <a:pt x="80" y="210"/>
                    <a:pt x="80" y="210"/>
                    <a:pt x="81" y="210"/>
                  </a:cubicBezTo>
                  <a:cubicBezTo>
                    <a:pt x="81" y="210"/>
                    <a:pt x="81" y="210"/>
                    <a:pt x="82" y="210"/>
                  </a:cubicBezTo>
                  <a:cubicBezTo>
                    <a:pt x="82" y="210"/>
                    <a:pt x="83" y="210"/>
                    <a:pt x="83" y="209"/>
                  </a:cubicBezTo>
                  <a:cubicBezTo>
                    <a:pt x="83" y="209"/>
                    <a:pt x="83" y="209"/>
                    <a:pt x="83" y="209"/>
                  </a:cubicBezTo>
                  <a:cubicBezTo>
                    <a:pt x="83" y="209"/>
                    <a:pt x="83" y="209"/>
                    <a:pt x="83" y="209"/>
                  </a:cubicBezTo>
                  <a:cubicBezTo>
                    <a:pt x="84" y="209"/>
                    <a:pt x="84" y="209"/>
                    <a:pt x="84" y="209"/>
                  </a:cubicBezTo>
                  <a:cubicBezTo>
                    <a:pt x="85" y="209"/>
                    <a:pt x="86" y="209"/>
                    <a:pt x="86" y="209"/>
                  </a:cubicBezTo>
                  <a:cubicBezTo>
                    <a:pt x="86" y="286"/>
                    <a:pt x="86" y="286"/>
                    <a:pt x="86" y="286"/>
                  </a:cubicBezTo>
                  <a:cubicBezTo>
                    <a:pt x="86" y="288"/>
                    <a:pt x="87" y="291"/>
                    <a:pt x="88" y="294"/>
                  </a:cubicBezTo>
                  <a:cubicBezTo>
                    <a:pt x="88" y="295"/>
                    <a:pt x="88" y="296"/>
                    <a:pt x="89" y="297"/>
                  </a:cubicBezTo>
                  <a:cubicBezTo>
                    <a:pt x="90" y="301"/>
                    <a:pt x="92" y="305"/>
                    <a:pt x="95" y="310"/>
                  </a:cubicBezTo>
                  <a:cubicBezTo>
                    <a:pt x="97" y="314"/>
                    <a:pt x="100" y="318"/>
                    <a:pt x="103" y="322"/>
                  </a:cubicBezTo>
                  <a:cubicBezTo>
                    <a:pt x="106" y="326"/>
                    <a:pt x="109" y="329"/>
                    <a:pt x="112" y="332"/>
                  </a:cubicBezTo>
                  <a:cubicBezTo>
                    <a:pt x="116" y="336"/>
                    <a:pt x="119" y="340"/>
                    <a:pt x="122" y="343"/>
                  </a:cubicBezTo>
                  <a:cubicBezTo>
                    <a:pt x="125" y="346"/>
                    <a:pt x="128" y="348"/>
                    <a:pt x="130" y="350"/>
                  </a:cubicBezTo>
                  <a:cubicBezTo>
                    <a:pt x="133" y="352"/>
                    <a:pt x="134" y="354"/>
                    <a:pt x="136" y="355"/>
                  </a:cubicBezTo>
                  <a:cubicBezTo>
                    <a:pt x="137" y="356"/>
                    <a:pt x="138" y="357"/>
                    <a:pt x="138" y="357"/>
                  </a:cubicBezTo>
                  <a:cubicBezTo>
                    <a:pt x="139" y="357"/>
                    <a:pt x="143" y="356"/>
                    <a:pt x="150" y="355"/>
                  </a:cubicBezTo>
                  <a:cubicBezTo>
                    <a:pt x="156" y="353"/>
                    <a:pt x="164" y="352"/>
                    <a:pt x="174" y="350"/>
                  </a:cubicBezTo>
                  <a:cubicBezTo>
                    <a:pt x="179" y="349"/>
                    <a:pt x="184" y="348"/>
                    <a:pt x="189" y="347"/>
                  </a:cubicBezTo>
                  <a:cubicBezTo>
                    <a:pt x="190" y="347"/>
                    <a:pt x="190" y="347"/>
                    <a:pt x="190" y="347"/>
                  </a:cubicBezTo>
                  <a:cubicBezTo>
                    <a:pt x="193" y="346"/>
                    <a:pt x="195" y="346"/>
                    <a:pt x="198" y="345"/>
                  </a:cubicBezTo>
                  <a:cubicBezTo>
                    <a:pt x="198" y="345"/>
                    <a:pt x="198" y="345"/>
                    <a:pt x="198" y="345"/>
                  </a:cubicBezTo>
                  <a:cubicBezTo>
                    <a:pt x="201" y="345"/>
                    <a:pt x="204" y="344"/>
                    <a:pt x="207" y="344"/>
                  </a:cubicBezTo>
                  <a:cubicBezTo>
                    <a:pt x="207" y="344"/>
                    <a:pt x="207" y="344"/>
                    <a:pt x="207" y="344"/>
                  </a:cubicBezTo>
                  <a:cubicBezTo>
                    <a:pt x="209" y="343"/>
                    <a:pt x="210" y="343"/>
                    <a:pt x="211" y="343"/>
                  </a:cubicBezTo>
                  <a:cubicBezTo>
                    <a:pt x="218" y="341"/>
                    <a:pt x="226" y="340"/>
                    <a:pt x="234" y="339"/>
                  </a:cubicBezTo>
                  <a:cubicBezTo>
                    <a:pt x="236" y="338"/>
                    <a:pt x="238" y="338"/>
                    <a:pt x="241" y="337"/>
                  </a:cubicBezTo>
                  <a:cubicBezTo>
                    <a:pt x="242" y="337"/>
                    <a:pt x="242" y="337"/>
                    <a:pt x="243" y="337"/>
                  </a:cubicBezTo>
                  <a:cubicBezTo>
                    <a:pt x="244" y="337"/>
                    <a:pt x="245" y="337"/>
                    <a:pt x="246" y="337"/>
                  </a:cubicBezTo>
                  <a:cubicBezTo>
                    <a:pt x="253" y="335"/>
                    <a:pt x="260" y="334"/>
                    <a:pt x="267" y="333"/>
                  </a:cubicBezTo>
                  <a:cubicBezTo>
                    <a:pt x="268" y="333"/>
                    <a:pt x="268" y="333"/>
                    <a:pt x="268" y="333"/>
                  </a:cubicBezTo>
                  <a:cubicBezTo>
                    <a:pt x="272" y="332"/>
                    <a:pt x="275" y="332"/>
                    <a:pt x="279" y="331"/>
                  </a:cubicBezTo>
                  <a:cubicBezTo>
                    <a:pt x="280" y="331"/>
                    <a:pt x="280" y="331"/>
                    <a:pt x="280" y="331"/>
                  </a:cubicBezTo>
                  <a:cubicBezTo>
                    <a:pt x="283" y="330"/>
                    <a:pt x="285" y="330"/>
                    <a:pt x="288" y="329"/>
                  </a:cubicBezTo>
                  <a:cubicBezTo>
                    <a:pt x="289" y="329"/>
                    <a:pt x="290" y="329"/>
                    <a:pt x="291" y="329"/>
                  </a:cubicBezTo>
                  <a:cubicBezTo>
                    <a:pt x="294" y="329"/>
                    <a:pt x="296" y="328"/>
                    <a:pt x="298" y="328"/>
                  </a:cubicBezTo>
                  <a:cubicBezTo>
                    <a:pt x="299" y="328"/>
                    <a:pt x="300" y="328"/>
                    <a:pt x="301" y="327"/>
                  </a:cubicBezTo>
                  <a:cubicBezTo>
                    <a:pt x="304" y="327"/>
                    <a:pt x="307" y="327"/>
                    <a:pt x="309" y="326"/>
                  </a:cubicBezTo>
                  <a:cubicBezTo>
                    <a:pt x="310" y="326"/>
                    <a:pt x="310" y="326"/>
                    <a:pt x="310" y="326"/>
                  </a:cubicBezTo>
                  <a:cubicBezTo>
                    <a:pt x="313" y="326"/>
                    <a:pt x="316" y="325"/>
                    <a:pt x="319" y="325"/>
                  </a:cubicBezTo>
                  <a:cubicBezTo>
                    <a:pt x="320" y="325"/>
                    <a:pt x="320" y="325"/>
                    <a:pt x="320" y="325"/>
                  </a:cubicBezTo>
                  <a:cubicBezTo>
                    <a:pt x="322" y="324"/>
                    <a:pt x="325" y="324"/>
                    <a:pt x="327" y="324"/>
                  </a:cubicBezTo>
                  <a:cubicBezTo>
                    <a:pt x="328" y="324"/>
                    <a:pt x="329" y="324"/>
                    <a:pt x="330" y="324"/>
                  </a:cubicBezTo>
                  <a:cubicBezTo>
                    <a:pt x="331" y="323"/>
                    <a:pt x="331" y="323"/>
                    <a:pt x="332" y="323"/>
                  </a:cubicBezTo>
                  <a:cubicBezTo>
                    <a:pt x="332" y="323"/>
                    <a:pt x="332" y="323"/>
                    <a:pt x="332" y="323"/>
                  </a:cubicBezTo>
                  <a:cubicBezTo>
                    <a:pt x="334" y="323"/>
                    <a:pt x="336" y="323"/>
                    <a:pt x="337" y="323"/>
                  </a:cubicBezTo>
                  <a:cubicBezTo>
                    <a:pt x="338" y="323"/>
                    <a:pt x="338" y="323"/>
                    <a:pt x="338" y="323"/>
                  </a:cubicBezTo>
                  <a:cubicBezTo>
                    <a:pt x="341" y="322"/>
                    <a:pt x="345" y="322"/>
                    <a:pt x="348" y="322"/>
                  </a:cubicBezTo>
                  <a:cubicBezTo>
                    <a:pt x="348" y="322"/>
                    <a:pt x="348" y="322"/>
                    <a:pt x="348" y="322"/>
                  </a:cubicBezTo>
                  <a:cubicBezTo>
                    <a:pt x="349" y="322"/>
                    <a:pt x="351" y="322"/>
                    <a:pt x="352" y="322"/>
                  </a:cubicBezTo>
                  <a:cubicBezTo>
                    <a:pt x="352" y="322"/>
                    <a:pt x="353" y="322"/>
                    <a:pt x="353" y="322"/>
                  </a:cubicBezTo>
                  <a:cubicBezTo>
                    <a:pt x="353" y="322"/>
                    <a:pt x="353" y="322"/>
                    <a:pt x="353" y="322"/>
                  </a:cubicBezTo>
                  <a:cubicBezTo>
                    <a:pt x="353" y="322"/>
                    <a:pt x="353" y="322"/>
                    <a:pt x="353" y="322"/>
                  </a:cubicBezTo>
                  <a:cubicBezTo>
                    <a:pt x="354" y="322"/>
                    <a:pt x="354" y="322"/>
                    <a:pt x="354" y="322"/>
                  </a:cubicBezTo>
                  <a:cubicBezTo>
                    <a:pt x="355" y="322"/>
                    <a:pt x="355" y="322"/>
                    <a:pt x="355" y="322"/>
                  </a:cubicBezTo>
                  <a:cubicBezTo>
                    <a:pt x="355" y="322"/>
                    <a:pt x="355" y="322"/>
                    <a:pt x="355" y="322"/>
                  </a:cubicBezTo>
                  <a:cubicBezTo>
                    <a:pt x="356" y="322"/>
                    <a:pt x="356" y="322"/>
                    <a:pt x="356" y="322"/>
                  </a:cubicBezTo>
                  <a:cubicBezTo>
                    <a:pt x="360" y="322"/>
                    <a:pt x="363" y="323"/>
                    <a:pt x="366" y="323"/>
                  </a:cubicBezTo>
                  <a:cubicBezTo>
                    <a:pt x="366" y="323"/>
                    <a:pt x="366" y="323"/>
                    <a:pt x="366" y="323"/>
                  </a:cubicBezTo>
                  <a:cubicBezTo>
                    <a:pt x="370" y="323"/>
                    <a:pt x="373" y="324"/>
                    <a:pt x="376" y="325"/>
                  </a:cubicBezTo>
                  <a:cubicBezTo>
                    <a:pt x="376" y="325"/>
                    <a:pt x="376" y="325"/>
                    <a:pt x="376" y="325"/>
                  </a:cubicBezTo>
                  <a:cubicBezTo>
                    <a:pt x="378" y="325"/>
                    <a:pt x="379" y="325"/>
                    <a:pt x="381" y="325"/>
                  </a:cubicBezTo>
                  <a:cubicBezTo>
                    <a:pt x="381" y="326"/>
                    <a:pt x="381" y="326"/>
                    <a:pt x="381" y="326"/>
                  </a:cubicBezTo>
                  <a:cubicBezTo>
                    <a:pt x="382" y="326"/>
                    <a:pt x="384" y="326"/>
                    <a:pt x="385" y="327"/>
                  </a:cubicBezTo>
                  <a:cubicBezTo>
                    <a:pt x="385" y="327"/>
                    <a:pt x="385" y="327"/>
                    <a:pt x="385" y="327"/>
                  </a:cubicBezTo>
                  <a:cubicBezTo>
                    <a:pt x="386" y="327"/>
                    <a:pt x="388" y="327"/>
                    <a:pt x="389" y="328"/>
                  </a:cubicBezTo>
                  <a:cubicBezTo>
                    <a:pt x="389" y="328"/>
                    <a:pt x="389" y="328"/>
                    <a:pt x="389" y="328"/>
                  </a:cubicBezTo>
                  <a:cubicBezTo>
                    <a:pt x="390" y="328"/>
                    <a:pt x="391" y="328"/>
                    <a:pt x="392" y="329"/>
                  </a:cubicBezTo>
                  <a:cubicBezTo>
                    <a:pt x="392" y="329"/>
                    <a:pt x="393" y="329"/>
                    <a:pt x="394" y="329"/>
                  </a:cubicBezTo>
                  <a:cubicBezTo>
                    <a:pt x="394" y="330"/>
                    <a:pt x="395" y="330"/>
                    <a:pt x="395" y="330"/>
                  </a:cubicBezTo>
                  <a:cubicBezTo>
                    <a:pt x="395" y="330"/>
                    <a:pt x="395" y="330"/>
                    <a:pt x="395" y="330"/>
                  </a:cubicBezTo>
                  <a:cubicBezTo>
                    <a:pt x="394" y="369"/>
                    <a:pt x="394" y="369"/>
                    <a:pt x="394" y="369"/>
                  </a:cubicBezTo>
                  <a:cubicBezTo>
                    <a:pt x="394" y="370"/>
                    <a:pt x="394" y="371"/>
                    <a:pt x="394" y="372"/>
                  </a:cubicBezTo>
                  <a:cubicBezTo>
                    <a:pt x="395" y="373"/>
                    <a:pt x="395" y="373"/>
                    <a:pt x="395" y="373"/>
                  </a:cubicBezTo>
                  <a:cubicBezTo>
                    <a:pt x="395" y="373"/>
                    <a:pt x="395" y="374"/>
                    <a:pt x="395" y="374"/>
                  </a:cubicBezTo>
                  <a:cubicBezTo>
                    <a:pt x="395" y="375"/>
                    <a:pt x="395" y="375"/>
                    <a:pt x="395" y="375"/>
                  </a:cubicBezTo>
                  <a:cubicBezTo>
                    <a:pt x="395" y="375"/>
                    <a:pt x="395" y="375"/>
                    <a:pt x="395" y="375"/>
                  </a:cubicBezTo>
                  <a:cubicBezTo>
                    <a:pt x="396" y="376"/>
                    <a:pt x="396" y="376"/>
                    <a:pt x="396" y="377"/>
                  </a:cubicBezTo>
                  <a:cubicBezTo>
                    <a:pt x="396" y="377"/>
                    <a:pt x="396" y="377"/>
                    <a:pt x="396" y="377"/>
                  </a:cubicBezTo>
                  <a:cubicBezTo>
                    <a:pt x="397" y="377"/>
                    <a:pt x="397" y="378"/>
                    <a:pt x="398" y="379"/>
                  </a:cubicBezTo>
                  <a:cubicBezTo>
                    <a:pt x="398" y="379"/>
                    <a:pt x="398" y="379"/>
                    <a:pt x="398" y="379"/>
                  </a:cubicBezTo>
                  <a:cubicBezTo>
                    <a:pt x="398" y="379"/>
                    <a:pt x="398" y="379"/>
                    <a:pt x="398" y="379"/>
                  </a:cubicBezTo>
                  <a:cubicBezTo>
                    <a:pt x="399" y="380"/>
                    <a:pt x="399" y="380"/>
                    <a:pt x="400" y="381"/>
                  </a:cubicBezTo>
                  <a:cubicBezTo>
                    <a:pt x="400" y="381"/>
                    <a:pt x="400" y="381"/>
                    <a:pt x="400" y="381"/>
                  </a:cubicBezTo>
                  <a:cubicBezTo>
                    <a:pt x="401" y="381"/>
                    <a:pt x="401" y="381"/>
                    <a:pt x="401" y="381"/>
                  </a:cubicBezTo>
                  <a:cubicBezTo>
                    <a:pt x="402" y="382"/>
                    <a:pt x="402" y="383"/>
                    <a:pt x="404" y="383"/>
                  </a:cubicBezTo>
                  <a:cubicBezTo>
                    <a:pt x="404" y="383"/>
                    <a:pt x="404" y="383"/>
                    <a:pt x="404" y="383"/>
                  </a:cubicBezTo>
                  <a:cubicBezTo>
                    <a:pt x="404" y="384"/>
                    <a:pt x="404" y="384"/>
                    <a:pt x="405" y="384"/>
                  </a:cubicBezTo>
                  <a:cubicBezTo>
                    <a:pt x="405" y="384"/>
                    <a:pt x="405" y="384"/>
                    <a:pt x="405" y="384"/>
                  </a:cubicBezTo>
                  <a:cubicBezTo>
                    <a:pt x="407" y="385"/>
                    <a:pt x="409" y="386"/>
                    <a:pt x="410" y="387"/>
                  </a:cubicBezTo>
                  <a:cubicBezTo>
                    <a:pt x="411" y="387"/>
                    <a:pt x="411" y="387"/>
                    <a:pt x="411" y="387"/>
                  </a:cubicBezTo>
                  <a:cubicBezTo>
                    <a:pt x="412" y="387"/>
                    <a:pt x="412" y="387"/>
                    <a:pt x="413" y="388"/>
                  </a:cubicBezTo>
                  <a:cubicBezTo>
                    <a:pt x="414" y="388"/>
                    <a:pt x="414" y="388"/>
                    <a:pt x="414" y="388"/>
                  </a:cubicBezTo>
                  <a:cubicBezTo>
                    <a:pt x="414" y="388"/>
                    <a:pt x="414" y="388"/>
                    <a:pt x="414" y="388"/>
                  </a:cubicBezTo>
                  <a:cubicBezTo>
                    <a:pt x="414" y="388"/>
                    <a:pt x="414" y="388"/>
                    <a:pt x="414" y="388"/>
                  </a:cubicBezTo>
                  <a:cubicBezTo>
                    <a:pt x="414" y="388"/>
                    <a:pt x="415" y="388"/>
                    <a:pt x="415" y="388"/>
                  </a:cubicBezTo>
                  <a:cubicBezTo>
                    <a:pt x="415" y="389"/>
                    <a:pt x="416" y="389"/>
                    <a:pt x="416" y="389"/>
                  </a:cubicBezTo>
                  <a:cubicBezTo>
                    <a:pt x="417" y="389"/>
                    <a:pt x="417" y="389"/>
                    <a:pt x="417" y="389"/>
                  </a:cubicBezTo>
                  <a:cubicBezTo>
                    <a:pt x="417" y="389"/>
                    <a:pt x="417" y="389"/>
                    <a:pt x="417" y="389"/>
                  </a:cubicBezTo>
                  <a:cubicBezTo>
                    <a:pt x="418" y="389"/>
                    <a:pt x="418" y="389"/>
                    <a:pt x="418" y="389"/>
                  </a:cubicBezTo>
                  <a:cubicBezTo>
                    <a:pt x="418" y="389"/>
                    <a:pt x="418" y="389"/>
                    <a:pt x="418" y="389"/>
                  </a:cubicBezTo>
                  <a:cubicBezTo>
                    <a:pt x="419" y="390"/>
                    <a:pt x="419" y="390"/>
                    <a:pt x="419" y="390"/>
                  </a:cubicBezTo>
                  <a:cubicBezTo>
                    <a:pt x="420" y="390"/>
                    <a:pt x="420" y="390"/>
                    <a:pt x="420" y="390"/>
                  </a:cubicBezTo>
                  <a:cubicBezTo>
                    <a:pt x="421" y="390"/>
                    <a:pt x="421" y="390"/>
                    <a:pt x="421" y="390"/>
                  </a:cubicBezTo>
                  <a:cubicBezTo>
                    <a:pt x="421" y="390"/>
                    <a:pt x="421" y="390"/>
                    <a:pt x="421" y="390"/>
                  </a:cubicBezTo>
                  <a:cubicBezTo>
                    <a:pt x="422" y="390"/>
                    <a:pt x="422" y="390"/>
                    <a:pt x="422" y="390"/>
                  </a:cubicBezTo>
                  <a:cubicBezTo>
                    <a:pt x="422" y="390"/>
                    <a:pt x="422" y="390"/>
                    <a:pt x="422" y="390"/>
                  </a:cubicBezTo>
                  <a:cubicBezTo>
                    <a:pt x="423" y="390"/>
                    <a:pt x="423" y="390"/>
                    <a:pt x="423" y="390"/>
                  </a:cubicBezTo>
                  <a:cubicBezTo>
                    <a:pt x="423" y="391"/>
                    <a:pt x="423" y="391"/>
                    <a:pt x="424" y="391"/>
                  </a:cubicBezTo>
                  <a:cubicBezTo>
                    <a:pt x="424" y="391"/>
                    <a:pt x="425" y="391"/>
                    <a:pt x="425" y="391"/>
                  </a:cubicBezTo>
                  <a:cubicBezTo>
                    <a:pt x="425" y="391"/>
                    <a:pt x="426" y="391"/>
                    <a:pt x="426" y="391"/>
                  </a:cubicBezTo>
                  <a:cubicBezTo>
                    <a:pt x="427" y="391"/>
                    <a:pt x="427" y="391"/>
                    <a:pt x="427" y="391"/>
                  </a:cubicBezTo>
                  <a:cubicBezTo>
                    <a:pt x="427" y="391"/>
                    <a:pt x="427" y="391"/>
                    <a:pt x="427" y="391"/>
                  </a:cubicBezTo>
                  <a:cubicBezTo>
                    <a:pt x="427" y="392"/>
                    <a:pt x="427" y="392"/>
                    <a:pt x="427" y="392"/>
                  </a:cubicBezTo>
                  <a:cubicBezTo>
                    <a:pt x="428" y="392"/>
                    <a:pt x="428" y="392"/>
                    <a:pt x="429" y="392"/>
                  </a:cubicBezTo>
                  <a:cubicBezTo>
                    <a:pt x="429" y="392"/>
                    <a:pt x="429" y="392"/>
                    <a:pt x="430" y="392"/>
                  </a:cubicBezTo>
                  <a:cubicBezTo>
                    <a:pt x="430" y="392"/>
                    <a:pt x="431" y="392"/>
                    <a:pt x="431" y="392"/>
                  </a:cubicBezTo>
                  <a:cubicBezTo>
                    <a:pt x="432" y="392"/>
                    <a:pt x="432" y="392"/>
                    <a:pt x="432" y="392"/>
                  </a:cubicBezTo>
                  <a:cubicBezTo>
                    <a:pt x="433" y="393"/>
                    <a:pt x="433" y="393"/>
                    <a:pt x="434" y="393"/>
                  </a:cubicBezTo>
                  <a:cubicBezTo>
                    <a:pt x="434" y="393"/>
                    <a:pt x="435" y="393"/>
                    <a:pt x="435" y="393"/>
                  </a:cubicBezTo>
                  <a:cubicBezTo>
                    <a:pt x="436" y="393"/>
                    <a:pt x="436" y="393"/>
                    <a:pt x="437" y="393"/>
                  </a:cubicBezTo>
                  <a:cubicBezTo>
                    <a:pt x="437" y="393"/>
                    <a:pt x="438" y="393"/>
                    <a:pt x="438" y="393"/>
                  </a:cubicBezTo>
                  <a:cubicBezTo>
                    <a:pt x="438" y="393"/>
                    <a:pt x="439" y="393"/>
                    <a:pt x="440" y="394"/>
                  </a:cubicBezTo>
                  <a:cubicBezTo>
                    <a:pt x="440" y="394"/>
                    <a:pt x="441" y="394"/>
                    <a:pt x="441" y="394"/>
                  </a:cubicBezTo>
                  <a:cubicBezTo>
                    <a:pt x="442" y="394"/>
                    <a:pt x="442" y="394"/>
                    <a:pt x="443" y="394"/>
                  </a:cubicBezTo>
                  <a:cubicBezTo>
                    <a:pt x="443" y="394"/>
                    <a:pt x="444" y="394"/>
                    <a:pt x="444" y="394"/>
                  </a:cubicBezTo>
                  <a:cubicBezTo>
                    <a:pt x="445" y="394"/>
                    <a:pt x="445" y="394"/>
                    <a:pt x="446" y="394"/>
                  </a:cubicBezTo>
                  <a:cubicBezTo>
                    <a:pt x="446" y="394"/>
                    <a:pt x="447" y="394"/>
                    <a:pt x="447" y="394"/>
                  </a:cubicBezTo>
                  <a:cubicBezTo>
                    <a:pt x="448" y="394"/>
                    <a:pt x="448" y="395"/>
                    <a:pt x="449" y="395"/>
                  </a:cubicBezTo>
                  <a:cubicBezTo>
                    <a:pt x="449" y="395"/>
                    <a:pt x="449" y="395"/>
                    <a:pt x="449" y="395"/>
                  </a:cubicBezTo>
                  <a:cubicBezTo>
                    <a:pt x="449" y="395"/>
                    <a:pt x="449" y="395"/>
                    <a:pt x="449" y="395"/>
                  </a:cubicBezTo>
                  <a:cubicBezTo>
                    <a:pt x="449" y="395"/>
                    <a:pt x="449" y="395"/>
                    <a:pt x="449" y="395"/>
                  </a:cubicBezTo>
                  <a:cubicBezTo>
                    <a:pt x="450" y="395"/>
                    <a:pt x="450" y="395"/>
                    <a:pt x="451" y="395"/>
                  </a:cubicBezTo>
                  <a:cubicBezTo>
                    <a:pt x="451" y="395"/>
                    <a:pt x="452" y="395"/>
                    <a:pt x="453" y="395"/>
                  </a:cubicBezTo>
                  <a:cubicBezTo>
                    <a:pt x="453" y="395"/>
                    <a:pt x="454" y="395"/>
                    <a:pt x="455" y="395"/>
                  </a:cubicBezTo>
                  <a:cubicBezTo>
                    <a:pt x="455" y="395"/>
                    <a:pt x="456" y="395"/>
                    <a:pt x="456" y="395"/>
                  </a:cubicBezTo>
                  <a:cubicBezTo>
                    <a:pt x="457" y="395"/>
                    <a:pt x="457" y="395"/>
                    <a:pt x="457" y="395"/>
                  </a:cubicBezTo>
                  <a:cubicBezTo>
                    <a:pt x="457" y="395"/>
                    <a:pt x="457" y="395"/>
                    <a:pt x="457" y="395"/>
                  </a:cubicBezTo>
                  <a:cubicBezTo>
                    <a:pt x="457" y="395"/>
                    <a:pt x="458" y="395"/>
                    <a:pt x="458" y="395"/>
                  </a:cubicBezTo>
                  <a:cubicBezTo>
                    <a:pt x="459" y="395"/>
                    <a:pt x="460" y="395"/>
                    <a:pt x="460" y="395"/>
                  </a:cubicBezTo>
                  <a:cubicBezTo>
                    <a:pt x="461" y="395"/>
                    <a:pt x="462" y="395"/>
                    <a:pt x="462" y="396"/>
                  </a:cubicBezTo>
                  <a:cubicBezTo>
                    <a:pt x="465" y="396"/>
                    <a:pt x="465" y="396"/>
                    <a:pt x="465" y="396"/>
                  </a:cubicBezTo>
                  <a:cubicBezTo>
                    <a:pt x="465" y="396"/>
                    <a:pt x="466" y="396"/>
                    <a:pt x="467" y="396"/>
                  </a:cubicBezTo>
                  <a:cubicBezTo>
                    <a:pt x="469" y="396"/>
                    <a:pt x="469" y="396"/>
                    <a:pt x="469" y="396"/>
                  </a:cubicBezTo>
                  <a:cubicBezTo>
                    <a:pt x="470" y="396"/>
                    <a:pt x="470" y="396"/>
                    <a:pt x="471" y="396"/>
                  </a:cubicBezTo>
                  <a:cubicBezTo>
                    <a:pt x="472" y="396"/>
                    <a:pt x="473" y="396"/>
                    <a:pt x="473" y="396"/>
                  </a:cubicBezTo>
                  <a:cubicBezTo>
                    <a:pt x="474" y="396"/>
                    <a:pt x="475" y="396"/>
                    <a:pt x="476" y="396"/>
                  </a:cubicBezTo>
                  <a:cubicBezTo>
                    <a:pt x="476" y="396"/>
                    <a:pt x="477" y="396"/>
                    <a:pt x="477" y="396"/>
                  </a:cubicBezTo>
                  <a:cubicBezTo>
                    <a:pt x="478" y="396"/>
                    <a:pt x="478" y="396"/>
                    <a:pt x="479" y="396"/>
                  </a:cubicBezTo>
                  <a:cubicBezTo>
                    <a:pt x="480" y="396"/>
                    <a:pt x="480" y="396"/>
                    <a:pt x="480" y="396"/>
                  </a:cubicBezTo>
                  <a:cubicBezTo>
                    <a:pt x="480" y="396"/>
                    <a:pt x="481" y="396"/>
                    <a:pt x="481" y="396"/>
                  </a:cubicBezTo>
                  <a:cubicBezTo>
                    <a:pt x="482" y="396"/>
                    <a:pt x="482" y="396"/>
                    <a:pt x="482" y="396"/>
                  </a:cubicBezTo>
                  <a:cubicBezTo>
                    <a:pt x="483" y="396"/>
                    <a:pt x="483" y="396"/>
                    <a:pt x="483" y="396"/>
                  </a:cubicBezTo>
                  <a:cubicBezTo>
                    <a:pt x="484" y="396"/>
                    <a:pt x="484" y="396"/>
                    <a:pt x="484" y="396"/>
                  </a:cubicBezTo>
                  <a:cubicBezTo>
                    <a:pt x="486" y="396"/>
                    <a:pt x="486" y="396"/>
                    <a:pt x="486" y="396"/>
                  </a:cubicBezTo>
                  <a:cubicBezTo>
                    <a:pt x="486" y="396"/>
                    <a:pt x="487" y="396"/>
                    <a:pt x="488" y="396"/>
                  </a:cubicBezTo>
                  <a:cubicBezTo>
                    <a:pt x="488" y="396"/>
                    <a:pt x="489" y="396"/>
                    <a:pt x="489" y="396"/>
                  </a:cubicBezTo>
                  <a:cubicBezTo>
                    <a:pt x="489" y="396"/>
                    <a:pt x="489" y="396"/>
                    <a:pt x="489" y="396"/>
                  </a:cubicBezTo>
                  <a:cubicBezTo>
                    <a:pt x="490" y="396"/>
                    <a:pt x="490" y="396"/>
                    <a:pt x="491" y="396"/>
                  </a:cubicBezTo>
                  <a:cubicBezTo>
                    <a:pt x="492" y="396"/>
                    <a:pt x="492" y="396"/>
                    <a:pt x="493" y="396"/>
                  </a:cubicBezTo>
                  <a:cubicBezTo>
                    <a:pt x="494" y="395"/>
                    <a:pt x="495" y="395"/>
                    <a:pt x="496" y="395"/>
                  </a:cubicBezTo>
                  <a:cubicBezTo>
                    <a:pt x="496" y="395"/>
                    <a:pt x="497" y="395"/>
                    <a:pt x="497" y="395"/>
                  </a:cubicBezTo>
                  <a:cubicBezTo>
                    <a:pt x="497" y="395"/>
                    <a:pt x="497" y="395"/>
                    <a:pt x="497" y="395"/>
                  </a:cubicBezTo>
                  <a:cubicBezTo>
                    <a:pt x="498" y="395"/>
                    <a:pt x="498" y="395"/>
                    <a:pt x="499" y="395"/>
                  </a:cubicBezTo>
                  <a:cubicBezTo>
                    <a:pt x="499" y="395"/>
                    <a:pt x="500" y="395"/>
                    <a:pt x="501" y="395"/>
                  </a:cubicBezTo>
                  <a:cubicBezTo>
                    <a:pt x="502" y="395"/>
                    <a:pt x="503" y="395"/>
                    <a:pt x="504" y="395"/>
                  </a:cubicBezTo>
                  <a:cubicBezTo>
                    <a:pt x="505" y="395"/>
                    <a:pt x="505" y="395"/>
                    <a:pt x="505" y="395"/>
                  </a:cubicBezTo>
                  <a:cubicBezTo>
                    <a:pt x="505" y="395"/>
                    <a:pt x="505" y="395"/>
                    <a:pt x="505" y="395"/>
                  </a:cubicBezTo>
                  <a:cubicBezTo>
                    <a:pt x="506" y="395"/>
                    <a:pt x="506" y="395"/>
                    <a:pt x="507" y="395"/>
                  </a:cubicBezTo>
                  <a:cubicBezTo>
                    <a:pt x="508" y="395"/>
                    <a:pt x="509" y="395"/>
                    <a:pt x="509" y="394"/>
                  </a:cubicBezTo>
                  <a:cubicBezTo>
                    <a:pt x="510" y="394"/>
                    <a:pt x="511" y="394"/>
                    <a:pt x="512" y="394"/>
                  </a:cubicBezTo>
                  <a:cubicBezTo>
                    <a:pt x="512" y="394"/>
                    <a:pt x="512" y="394"/>
                    <a:pt x="512" y="394"/>
                  </a:cubicBezTo>
                  <a:cubicBezTo>
                    <a:pt x="513" y="394"/>
                    <a:pt x="513" y="394"/>
                    <a:pt x="513" y="394"/>
                  </a:cubicBezTo>
                  <a:cubicBezTo>
                    <a:pt x="513" y="394"/>
                    <a:pt x="513" y="394"/>
                    <a:pt x="513" y="394"/>
                  </a:cubicBezTo>
                  <a:cubicBezTo>
                    <a:pt x="513" y="394"/>
                    <a:pt x="514" y="394"/>
                    <a:pt x="515" y="394"/>
                  </a:cubicBezTo>
                  <a:cubicBezTo>
                    <a:pt x="516" y="394"/>
                    <a:pt x="517" y="394"/>
                    <a:pt x="518" y="394"/>
                  </a:cubicBezTo>
                  <a:cubicBezTo>
                    <a:pt x="519" y="393"/>
                    <a:pt x="519" y="393"/>
                    <a:pt x="519" y="393"/>
                  </a:cubicBezTo>
                  <a:cubicBezTo>
                    <a:pt x="520" y="393"/>
                    <a:pt x="520" y="393"/>
                    <a:pt x="520" y="393"/>
                  </a:cubicBezTo>
                  <a:cubicBezTo>
                    <a:pt x="521" y="393"/>
                    <a:pt x="521" y="393"/>
                    <a:pt x="522" y="393"/>
                  </a:cubicBezTo>
                  <a:cubicBezTo>
                    <a:pt x="523" y="393"/>
                    <a:pt x="524" y="393"/>
                    <a:pt x="525" y="392"/>
                  </a:cubicBezTo>
                  <a:cubicBezTo>
                    <a:pt x="527" y="392"/>
                    <a:pt x="527" y="392"/>
                    <a:pt x="527" y="392"/>
                  </a:cubicBezTo>
                  <a:cubicBezTo>
                    <a:pt x="527" y="392"/>
                    <a:pt x="527" y="392"/>
                    <a:pt x="527" y="392"/>
                  </a:cubicBezTo>
                  <a:cubicBezTo>
                    <a:pt x="528" y="392"/>
                    <a:pt x="529" y="392"/>
                    <a:pt x="529" y="392"/>
                  </a:cubicBezTo>
                  <a:cubicBezTo>
                    <a:pt x="530" y="392"/>
                    <a:pt x="531" y="392"/>
                    <a:pt x="532" y="391"/>
                  </a:cubicBezTo>
                  <a:cubicBezTo>
                    <a:pt x="533" y="391"/>
                    <a:pt x="533" y="391"/>
                    <a:pt x="533" y="391"/>
                  </a:cubicBezTo>
                  <a:cubicBezTo>
                    <a:pt x="534" y="391"/>
                    <a:pt x="536" y="391"/>
                    <a:pt x="537" y="390"/>
                  </a:cubicBezTo>
                  <a:cubicBezTo>
                    <a:pt x="538" y="390"/>
                    <a:pt x="538" y="390"/>
                    <a:pt x="539" y="390"/>
                  </a:cubicBezTo>
                  <a:cubicBezTo>
                    <a:pt x="539" y="390"/>
                    <a:pt x="539" y="390"/>
                    <a:pt x="539" y="390"/>
                  </a:cubicBezTo>
                  <a:cubicBezTo>
                    <a:pt x="540" y="390"/>
                    <a:pt x="540" y="390"/>
                    <a:pt x="540" y="390"/>
                  </a:cubicBezTo>
                  <a:cubicBezTo>
                    <a:pt x="541" y="390"/>
                    <a:pt x="542" y="389"/>
                    <a:pt x="543" y="389"/>
                  </a:cubicBezTo>
                  <a:cubicBezTo>
                    <a:pt x="544" y="389"/>
                    <a:pt x="544" y="389"/>
                    <a:pt x="545" y="388"/>
                  </a:cubicBezTo>
                  <a:cubicBezTo>
                    <a:pt x="545" y="388"/>
                    <a:pt x="545" y="388"/>
                    <a:pt x="545" y="388"/>
                  </a:cubicBezTo>
                  <a:cubicBezTo>
                    <a:pt x="546" y="388"/>
                    <a:pt x="547" y="388"/>
                    <a:pt x="548" y="387"/>
                  </a:cubicBezTo>
                  <a:cubicBezTo>
                    <a:pt x="549" y="387"/>
                    <a:pt x="550" y="387"/>
                    <a:pt x="550" y="387"/>
                  </a:cubicBezTo>
                  <a:cubicBezTo>
                    <a:pt x="551" y="387"/>
                    <a:pt x="551" y="387"/>
                    <a:pt x="551" y="387"/>
                  </a:cubicBezTo>
                  <a:cubicBezTo>
                    <a:pt x="552" y="386"/>
                    <a:pt x="553" y="386"/>
                    <a:pt x="554" y="386"/>
                  </a:cubicBezTo>
                  <a:cubicBezTo>
                    <a:pt x="554" y="385"/>
                    <a:pt x="555" y="385"/>
                    <a:pt x="555" y="385"/>
                  </a:cubicBezTo>
                  <a:cubicBezTo>
                    <a:pt x="556" y="385"/>
                    <a:pt x="556" y="385"/>
                    <a:pt x="556" y="385"/>
                  </a:cubicBezTo>
                  <a:cubicBezTo>
                    <a:pt x="556" y="385"/>
                    <a:pt x="556" y="385"/>
                    <a:pt x="556" y="385"/>
                  </a:cubicBezTo>
                  <a:cubicBezTo>
                    <a:pt x="557" y="384"/>
                    <a:pt x="557" y="384"/>
                    <a:pt x="557" y="384"/>
                  </a:cubicBezTo>
                  <a:cubicBezTo>
                    <a:pt x="557" y="384"/>
                    <a:pt x="558" y="384"/>
                    <a:pt x="558" y="384"/>
                  </a:cubicBezTo>
                  <a:cubicBezTo>
                    <a:pt x="559" y="383"/>
                    <a:pt x="559" y="383"/>
                    <a:pt x="560" y="383"/>
                  </a:cubicBezTo>
                  <a:cubicBezTo>
                    <a:pt x="560" y="383"/>
                    <a:pt x="560" y="383"/>
                    <a:pt x="560" y="383"/>
                  </a:cubicBezTo>
                  <a:cubicBezTo>
                    <a:pt x="560" y="383"/>
                    <a:pt x="560" y="383"/>
                    <a:pt x="560" y="383"/>
                  </a:cubicBezTo>
                  <a:cubicBezTo>
                    <a:pt x="560" y="383"/>
                    <a:pt x="560" y="383"/>
                    <a:pt x="560" y="383"/>
                  </a:cubicBezTo>
                  <a:cubicBezTo>
                    <a:pt x="561" y="382"/>
                    <a:pt x="561" y="382"/>
                    <a:pt x="561" y="382"/>
                  </a:cubicBezTo>
                  <a:cubicBezTo>
                    <a:pt x="562" y="382"/>
                    <a:pt x="562" y="382"/>
                    <a:pt x="562" y="382"/>
                  </a:cubicBezTo>
                  <a:cubicBezTo>
                    <a:pt x="563" y="381"/>
                    <a:pt x="563" y="381"/>
                    <a:pt x="563" y="381"/>
                  </a:cubicBezTo>
                  <a:cubicBezTo>
                    <a:pt x="563" y="381"/>
                    <a:pt x="563" y="381"/>
                    <a:pt x="563" y="381"/>
                  </a:cubicBezTo>
                  <a:cubicBezTo>
                    <a:pt x="563" y="381"/>
                    <a:pt x="563" y="381"/>
                    <a:pt x="563" y="381"/>
                  </a:cubicBezTo>
                  <a:cubicBezTo>
                    <a:pt x="564" y="381"/>
                    <a:pt x="564" y="381"/>
                    <a:pt x="564" y="381"/>
                  </a:cubicBezTo>
                  <a:cubicBezTo>
                    <a:pt x="564" y="381"/>
                    <a:pt x="564" y="381"/>
                    <a:pt x="564" y="381"/>
                  </a:cubicBezTo>
                  <a:cubicBezTo>
                    <a:pt x="564" y="380"/>
                    <a:pt x="564" y="380"/>
                    <a:pt x="564" y="380"/>
                  </a:cubicBezTo>
                  <a:cubicBezTo>
                    <a:pt x="565" y="380"/>
                    <a:pt x="565" y="380"/>
                    <a:pt x="565" y="380"/>
                  </a:cubicBezTo>
                  <a:cubicBezTo>
                    <a:pt x="565" y="380"/>
                    <a:pt x="565" y="380"/>
                    <a:pt x="565" y="380"/>
                  </a:cubicBezTo>
                  <a:cubicBezTo>
                    <a:pt x="565" y="380"/>
                    <a:pt x="565" y="380"/>
                    <a:pt x="565" y="380"/>
                  </a:cubicBezTo>
                  <a:cubicBezTo>
                    <a:pt x="565" y="379"/>
                    <a:pt x="565" y="379"/>
                    <a:pt x="565" y="379"/>
                  </a:cubicBezTo>
                  <a:cubicBezTo>
                    <a:pt x="566" y="379"/>
                    <a:pt x="566" y="379"/>
                    <a:pt x="566" y="379"/>
                  </a:cubicBezTo>
                  <a:cubicBezTo>
                    <a:pt x="566" y="379"/>
                    <a:pt x="566" y="379"/>
                    <a:pt x="566" y="379"/>
                  </a:cubicBezTo>
                  <a:cubicBezTo>
                    <a:pt x="566" y="379"/>
                    <a:pt x="566" y="379"/>
                    <a:pt x="566" y="379"/>
                  </a:cubicBezTo>
                  <a:cubicBezTo>
                    <a:pt x="566" y="379"/>
                    <a:pt x="566" y="379"/>
                    <a:pt x="566" y="379"/>
                  </a:cubicBezTo>
                  <a:cubicBezTo>
                    <a:pt x="566" y="378"/>
                    <a:pt x="566" y="378"/>
                    <a:pt x="566" y="378"/>
                  </a:cubicBezTo>
                  <a:cubicBezTo>
                    <a:pt x="567" y="378"/>
                    <a:pt x="567" y="378"/>
                    <a:pt x="567" y="378"/>
                  </a:cubicBezTo>
                  <a:cubicBezTo>
                    <a:pt x="567" y="378"/>
                    <a:pt x="567" y="378"/>
                    <a:pt x="567" y="378"/>
                  </a:cubicBezTo>
                  <a:cubicBezTo>
                    <a:pt x="567" y="378"/>
                    <a:pt x="567" y="378"/>
                    <a:pt x="567" y="378"/>
                  </a:cubicBezTo>
                  <a:cubicBezTo>
                    <a:pt x="567" y="377"/>
                    <a:pt x="567" y="377"/>
                    <a:pt x="567" y="377"/>
                  </a:cubicBezTo>
                  <a:cubicBezTo>
                    <a:pt x="567" y="377"/>
                    <a:pt x="567" y="377"/>
                    <a:pt x="567" y="377"/>
                  </a:cubicBezTo>
                  <a:cubicBezTo>
                    <a:pt x="567" y="377"/>
                    <a:pt x="567" y="377"/>
                    <a:pt x="567" y="377"/>
                  </a:cubicBezTo>
                  <a:cubicBezTo>
                    <a:pt x="568" y="377"/>
                    <a:pt x="568" y="377"/>
                    <a:pt x="568" y="377"/>
                  </a:cubicBezTo>
                  <a:cubicBezTo>
                    <a:pt x="568" y="377"/>
                    <a:pt x="568" y="377"/>
                    <a:pt x="568" y="377"/>
                  </a:cubicBezTo>
                  <a:cubicBezTo>
                    <a:pt x="568" y="376"/>
                    <a:pt x="568" y="376"/>
                    <a:pt x="568" y="376"/>
                  </a:cubicBezTo>
                  <a:cubicBezTo>
                    <a:pt x="568" y="376"/>
                    <a:pt x="568" y="376"/>
                    <a:pt x="568" y="376"/>
                  </a:cubicBezTo>
                  <a:cubicBezTo>
                    <a:pt x="568" y="376"/>
                    <a:pt x="568" y="376"/>
                    <a:pt x="568" y="376"/>
                  </a:cubicBezTo>
                  <a:cubicBezTo>
                    <a:pt x="568" y="376"/>
                    <a:pt x="568" y="376"/>
                    <a:pt x="568" y="376"/>
                  </a:cubicBezTo>
                  <a:cubicBezTo>
                    <a:pt x="568" y="376"/>
                    <a:pt x="568" y="376"/>
                    <a:pt x="568" y="376"/>
                  </a:cubicBezTo>
                  <a:cubicBezTo>
                    <a:pt x="568" y="376"/>
                    <a:pt x="568" y="376"/>
                    <a:pt x="568" y="376"/>
                  </a:cubicBezTo>
                  <a:cubicBezTo>
                    <a:pt x="568" y="375"/>
                    <a:pt x="568" y="375"/>
                    <a:pt x="568" y="375"/>
                  </a:cubicBezTo>
                  <a:cubicBezTo>
                    <a:pt x="568" y="375"/>
                    <a:pt x="568" y="375"/>
                    <a:pt x="568" y="375"/>
                  </a:cubicBezTo>
                  <a:cubicBezTo>
                    <a:pt x="568" y="376"/>
                    <a:pt x="568" y="376"/>
                    <a:pt x="568" y="376"/>
                  </a:cubicBezTo>
                  <a:cubicBezTo>
                    <a:pt x="568" y="375"/>
                    <a:pt x="568" y="375"/>
                    <a:pt x="568" y="375"/>
                  </a:cubicBezTo>
                  <a:cubicBezTo>
                    <a:pt x="569" y="375"/>
                    <a:pt x="569" y="375"/>
                    <a:pt x="569" y="375"/>
                  </a:cubicBezTo>
                  <a:cubicBezTo>
                    <a:pt x="569" y="375"/>
                    <a:pt x="569" y="375"/>
                    <a:pt x="569" y="375"/>
                  </a:cubicBezTo>
                  <a:cubicBezTo>
                    <a:pt x="569" y="375"/>
                    <a:pt x="569" y="375"/>
                    <a:pt x="569" y="375"/>
                  </a:cubicBezTo>
                  <a:cubicBezTo>
                    <a:pt x="569" y="375"/>
                    <a:pt x="569" y="375"/>
                    <a:pt x="569" y="375"/>
                  </a:cubicBezTo>
                  <a:cubicBezTo>
                    <a:pt x="569" y="374"/>
                    <a:pt x="569" y="374"/>
                    <a:pt x="569" y="374"/>
                  </a:cubicBezTo>
                  <a:cubicBezTo>
                    <a:pt x="569" y="374"/>
                    <a:pt x="569" y="374"/>
                    <a:pt x="569" y="374"/>
                  </a:cubicBezTo>
                  <a:cubicBezTo>
                    <a:pt x="569" y="374"/>
                    <a:pt x="569" y="374"/>
                    <a:pt x="569" y="374"/>
                  </a:cubicBezTo>
                  <a:cubicBezTo>
                    <a:pt x="569" y="374"/>
                    <a:pt x="569" y="374"/>
                    <a:pt x="569" y="374"/>
                  </a:cubicBezTo>
                  <a:cubicBezTo>
                    <a:pt x="569" y="374"/>
                    <a:pt x="569" y="374"/>
                    <a:pt x="569" y="374"/>
                  </a:cubicBezTo>
                  <a:cubicBezTo>
                    <a:pt x="569" y="373"/>
                    <a:pt x="569" y="373"/>
                    <a:pt x="569" y="373"/>
                  </a:cubicBezTo>
                  <a:cubicBezTo>
                    <a:pt x="569" y="373"/>
                    <a:pt x="569" y="373"/>
                    <a:pt x="569" y="373"/>
                  </a:cubicBezTo>
                  <a:cubicBezTo>
                    <a:pt x="569" y="372"/>
                    <a:pt x="569" y="372"/>
                    <a:pt x="569" y="372"/>
                  </a:cubicBezTo>
                  <a:cubicBezTo>
                    <a:pt x="569" y="372"/>
                    <a:pt x="569" y="372"/>
                    <a:pt x="569" y="372"/>
                  </a:cubicBezTo>
                  <a:cubicBezTo>
                    <a:pt x="569" y="371"/>
                    <a:pt x="569" y="371"/>
                    <a:pt x="569" y="371"/>
                  </a:cubicBezTo>
                  <a:cubicBezTo>
                    <a:pt x="569" y="371"/>
                    <a:pt x="569" y="371"/>
                    <a:pt x="569" y="371"/>
                  </a:cubicBezTo>
                  <a:cubicBezTo>
                    <a:pt x="570" y="371"/>
                    <a:pt x="570" y="371"/>
                    <a:pt x="570" y="371"/>
                  </a:cubicBezTo>
                  <a:cubicBezTo>
                    <a:pt x="570" y="371"/>
                    <a:pt x="570" y="370"/>
                    <a:pt x="570" y="370"/>
                  </a:cubicBezTo>
                  <a:cubicBezTo>
                    <a:pt x="570" y="369"/>
                    <a:pt x="570" y="369"/>
                    <a:pt x="570" y="369"/>
                  </a:cubicBezTo>
                  <a:cubicBezTo>
                    <a:pt x="570" y="369"/>
                    <a:pt x="570" y="369"/>
                    <a:pt x="570" y="369"/>
                  </a:cubicBezTo>
                  <a:cubicBezTo>
                    <a:pt x="570" y="369"/>
                    <a:pt x="570" y="369"/>
                    <a:pt x="570" y="369"/>
                  </a:cubicBezTo>
                  <a:cubicBezTo>
                    <a:pt x="570" y="368"/>
                    <a:pt x="570" y="368"/>
                    <a:pt x="570" y="368"/>
                  </a:cubicBezTo>
                  <a:cubicBezTo>
                    <a:pt x="570" y="367"/>
                    <a:pt x="570" y="367"/>
                    <a:pt x="570" y="367"/>
                  </a:cubicBezTo>
                  <a:cubicBezTo>
                    <a:pt x="570" y="367"/>
                    <a:pt x="570" y="367"/>
                    <a:pt x="570" y="367"/>
                  </a:cubicBezTo>
                  <a:cubicBezTo>
                    <a:pt x="570" y="367"/>
                    <a:pt x="570" y="367"/>
                    <a:pt x="570" y="367"/>
                  </a:cubicBezTo>
                  <a:cubicBezTo>
                    <a:pt x="570" y="367"/>
                    <a:pt x="570" y="367"/>
                    <a:pt x="570" y="367"/>
                  </a:cubicBezTo>
                  <a:cubicBezTo>
                    <a:pt x="570" y="366"/>
                    <a:pt x="570" y="365"/>
                    <a:pt x="570" y="365"/>
                  </a:cubicBezTo>
                  <a:cubicBezTo>
                    <a:pt x="571" y="345"/>
                    <a:pt x="572" y="325"/>
                    <a:pt x="573" y="305"/>
                  </a:cubicBezTo>
                  <a:cubicBezTo>
                    <a:pt x="574" y="305"/>
                    <a:pt x="575" y="305"/>
                    <a:pt x="576" y="305"/>
                  </a:cubicBezTo>
                  <a:cubicBezTo>
                    <a:pt x="576" y="305"/>
                    <a:pt x="576" y="305"/>
                    <a:pt x="576" y="305"/>
                  </a:cubicBezTo>
                  <a:cubicBezTo>
                    <a:pt x="577" y="305"/>
                    <a:pt x="579" y="305"/>
                    <a:pt x="580" y="305"/>
                  </a:cubicBezTo>
                  <a:cubicBezTo>
                    <a:pt x="583" y="305"/>
                    <a:pt x="586" y="305"/>
                    <a:pt x="590" y="305"/>
                  </a:cubicBezTo>
                  <a:cubicBezTo>
                    <a:pt x="590" y="305"/>
                    <a:pt x="590" y="305"/>
                    <a:pt x="590" y="305"/>
                  </a:cubicBezTo>
                  <a:cubicBezTo>
                    <a:pt x="592" y="305"/>
                    <a:pt x="594" y="305"/>
                    <a:pt x="596" y="305"/>
                  </a:cubicBezTo>
                  <a:cubicBezTo>
                    <a:pt x="597" y="305"/>
                    <a:pt x="598" y="305"/>
                    <a:pt x="599" y="305"/>
                  </a:cubicBezTo>
                  <a:cubicBezTo>
                    <a:pt x="600" y="305"/>
                    <a:pt x="601" y="305"/>
                    <a:pt x="603" y="305"/>
                  </a:cubicBezTo>
                  <a:cubicBezTo>
                    <a:pt x="604" y="305"/>
                    <a:pt x="606" y="305"/>
                    <a:pt x="608" y="305"/>
                  </a:cubicBezTo>
                  <a:cubicBezTo>
                    <a:pt x="613" y="305"/>
                    <a:pt x="619" y="304"/>
                    <a:pt x="625" y="304"/>
                  </a:cubicBezTo>
                  <a:cubicBezTo>
                    <a:pt x="630" y="304"/>
                    <a:pt x="635" y="304"/>
                    <a:pt x="640" y="304"/>
                  </a:cubicBezTo>
                  <a:cubicBezTo>
                    <a:pt x="646" y="304"/>
                    <a:pt x="651" y="304"/>
                    <a:pt x="656" y="304"/>
                  </a:cubicBezTo>
                  <a:cubicBezTo>
                    <a:pt x="661" y="304"/>
                    <a:pt x="667" y="304"/>
                    <a:pt x="672" y="304"/>
                  </a:cubicBezTo>
                  <a:cubicBezTo>
                    <a:pt x="678" y="304"/>
                    <a:pt x="683" y="304"/>
                    <a:pt x="689" y="304"/>
                  </a:cubicBezTo>
                  <a:cubicBezTo>
                    <a:pt x="694" y="304"/>
                    <a:pt x="699" y="304"/>
                    <a:pt x="704" y="304"/>
                  </a:cubicBezTo>
                  <a:cubicBezTo>
                    <a:pt x="710" y="304"/>
                    <a:pt x="715" y="304"/>
                    <a:pt x="720" y="304"/>
                  </a:cubicBezTo>
                  <a:cubicBezTo>
                    <a:pt x="725" y="304"/>
                    <a:pt x="730" y="303"/>
                    <a:pt x="735" y="303"/>
                  </a:cubicBezTo>
                  <a:cubicBezTo>
                    <a:pt x="740" y="303"/>
                    <a:pt x="744" y="303"/>
                    <a:pt x="749" y="303"/>
                  </a:cubicBezTo>
                  <a:cubicBezTo>
                    <a:pt x="753" y="303"/>
                    <a:pt x="757" y="303"/>
                    <a:pt x="761" y="303"/>
                  </a:cubicBezTo>
                  <a:cubicBezTo>
                    <a:pt x="765" y="303"/>
                    <a:pt x="768" y="303"/>
                    <a:pt x="772" y="303"/>
                  </a:cubicBezTo>
                  <a:cubicBezTo>
                    <a:pt x="775" y="303"/>
                    <a:pt x="778" y="303"/>
                    <a:pt x="781" y="303"/>
                  </a:cubicBezTo>
                  <a:cubicBezTo>
                    <a:pt x="783" y="303"/>
                    <a:pt x="785" y="303"/>
                    <a:pt x="787" y="303"/>
                  </a:cubicBezTo>
                  <a:cubicBezTo>
                    <a:pt x="787" y="303"/>
                    <a:pt x="787" y="303"/>
                    <a:pt x="787" y="303"/>
                  </a:cubicBezTo>
                  <a:cubicBezTo>
                    <a:pt x="791" y="303"/>
                    <a:pt x="795" y="303"/>
                    <a:pt x="797" y="303"/>
                  </a:cubicBezTo>
                  <a:cubicBezTo>
                    <a:pt x="798" y="303"/>
                    <a:pt x="798" y="303"/>
                    <a:pt x="798" y="303"/>
                  </a:cubicBezTo>
                  <a:cubicBezTo>
                    <a:pt x="799" y="302"/>
                    <a:pt x="799" y="302"/>
                    <a:pt x="799" y="302"/>
                  </a:cubicBezTo>
                  <a:cubicBezTo>
                    <a:pt x="800" y="302"/>
                    <a:pt x="800" y="302"/>
                    <a:pt x="800" y="302"/>
                  </a:cubicBezTo>
                  <a:cubicBezTo>
                    <a:pt x="800" y="302"/>
                    <a:pt x="800" y="302"/>
                    <a:pt x="800" y="302"/>
                  </a:cubicBezTo>
                  <a:cubicBezTo>
                    <a:pt x="801" y="302"/>
                    <a:pt x="801" y="302"/>
                    <a:pt x="801" y="302"/>
                  </a:cubicBezTo>
                  <a:cubicBezTo>
                    <a:pt x="802" y="302"/>
                    <a:pt x="802" y="302"/>
                    <a:pt x="802" y="302"/>
                  </a:cubicBezTo>
                  <a:cubicBezTo>
                    <a:pt x="802" y="302"/>
                    <a:pt x="803" y="302"/>
                    <a:pt x="803" y="302"/>
                  </a:cubicBezTo>
                  <a:cubicBezTo>
                    <a:pt x="804" y="302"/>
                    <a:pt x="804" y="302"/>
                    <a:pt x="804" y="302"/>
                  </a:cubicBezTo>
                  <a:cubicBezTo>
                    <a:pt x="804" y="302"/>
                    <a:pt x="804" y="302"/>
                    <a:pt x="804" y="302"/>
                  </a:cubicBezTo>
                  <a:cubicBezTo>
                    <a:pt x="804" y="302"/>
                    <a:pt x="804" y="302"/>
                    <a:pt x="804" y="302"/>
                  </a:cubicBezTo>
                  <a:cubicBezTo>
                    <a:pt x="804" y="302"/>
                    <a:pt x="804" y="302"/>
                    <a:pt x="804" y="302"/>
                  </a:cubicBezTo>
                  <a:cubicBezTo>
                    <a:pt x="805" y="302"/>
                    <a:pt x="805" y="302"/>
                    <a:pt x="805" y="302"/>
                  </a:cubicBezTo>
                  <a:cubicBezTo>
                    <a:pt x="806" y="302"/>
                    <a:pt x="806" y="302"/>
                    <a:pt x="806" y="302"/>
                  </a:cubicBezTo>
                  <a:cubicBezTo>
                    <a:pt x="806" y="302"/>
                    <a:pt x="806" y="302"/>
                    <a:pt x="806" y="302"/>
                  </a:cubicBezTo>
                  <a:cubicBezTo>
                    <a:pt x="806" y="302"/>
                    <a:pt x="806" y="302"/>
                    <a:pt x="806" y="302"/>
                  </a:cubicBezTo>
                  <a:cubicBezTo>
                    <a:pt x="806" y="302"/>
                    <a:pt x="806" y="302"/>
                    <a:pt x="806" y="302"/>
                  </a:cubicBezTo>
                  <a:cubicBezTo>
                    <a:pt x="807" y="302"/>
                    <a:pt x="807" y="302"/>
                    <a:pt x="807" y="302"/>
                  </a:cubicBezTo>
                  <a:cubicBezTo>
                    <a:pt x="807" y="302"/>
                    <a:pt x="807" y="302"/>
                    <a:pt x="807" y="302"/>
                  </a:cubicBezTo>
                  <a:cubicBezTo>
                    <a:pt x="807" y="302"/>
                    <a:pt x="807" y="302"/>
                    <a:pt x="807" y="302"/>
                  </a:cubicBezTo>
                  <a:cubicBezTo>
                    <a:pt x="807" y="302"/>
                    <a:pt x="807" y="302"/>
                    <a:pt x="807" y="302"/>
                  </a:cubicBezTo>
                  <a:cubicBezTo>
                    <a:pt x="807" y="302"/>
                    <a:pt x="807" y="302"/>
                    <a:pt x="807" y="302"/>
                  </a:cubicBezTo>
                  <a:cubicBezTo>
                    <a:pt x="807" y="302"/>
                    <a:pt x="807" y="302"/>
                    <a:pt x="807" y="302"/>
                  </a:cubicBezTo>
                  <a:cubicBezTo>
                    <a:pt x="808" y="302"/>
                    <a:pt x="808" y="302"/>
                    <a:pt x="808" y="302"/>
                  </a:cubicBezTo>
                  <a:cubicBezTo>
                    <a:pt x="808" y="302"/>
                    <a:pt x="808" y="302"/>
                    <a:pt x="808" y="302"/>
                  </a:cubicBezTo>
                  <a:cubicBezTo>
                    <a:pt x="809" y="302"/>
                    <a:pt x="809" y="302"/>
                    <a:pt x="809" y="302"/>
                  </a:cubicBezTo>
                  <a:cubicBezTo>
                    <a:pt x="809" y="302"/>
                    <a:pt x="809" y="302"/>
                    <a:pt x="809" y="302"/>
                  </a:cubicBezTo>
                  <a:cubicBezTo>
                    <a:pt x="809" y="302"/>
                    <a:pt x="809" y="302"/>
                    <a:pt x="809" y="302"/>
                  </a:cubicBezTo>
                  <a:cubicBezTo>
                    <a:pt x="809" y="302"/>
                    <a:pt x="809" y="302"/>
                    <a:pt x="809" y="302"/>
                  </a:cubicBezTo>
                  <a:cubicBezTo>
                    <a:pt x="810" y="302"/>
                    <a:pt x="810" y="302"/>
                    <a:pt x="810" y="302"/>
                  </a:cubicBezTo>
                  <a:cubicBezTo>
                    <a:pt x="811" y="301"/>
                    <a:pt x="811" y="301"/>
                    <a:pt x="811" y="301"/>
                  </a:cubicBezTo>
                  <a:cubicBezTo>
                    <a:pt x="811" y="301"/>
                    <a:pt x="811" y="301"/>
                    <a:pt x="811" y="301"/>
                  </a:cubicBezTo>
                  <a:cubicBezTo>
                    <a:pt x="811" y="301"/>
                    <a:pt x="811" y="301"/>
                    <a:pt x="811" y="301"/>
                  </a:cubicBezTo>
                  <a:cubicBezTo>
                    <a:pt x="811" y="301"/>
                    <a:pt x="811" y="301"/>
                    <a:pt x="811" y="301"/>
                  </a:cubicBezTo>
                  <a:cubicBezTo>
                    <a:pt x="812" y="301"/>
                    <a:pt x="812" y="301"/>
                    <a:pt x="812" y="301"/>
                  </a:cubicBezTo>
                  <a:cubicBezTo>
                    <a:pt x="812" y="301"/>
                    <a:pt x="812" y="301"/>
                    <a:pt x="812" y="301"/>
                  </a:cubicBezTo>
                  <a:cubicBezTo>
                    <a:pt x="813" y="301"/>
                    <a:pt x="813" y="301"/>
                    <a:pt x="813" y="301"/>
                  </a:cubicBezTo>
                  <a:cubicBezTo>
                    <a:pt x="813" y="301"/>
                    <a:pt x="813" y="301"/>
                    <a:pt x="813" y="301"/>
                  </a:cubicBezTo>
                  <a:cubicBezTo>
                    <a:pt x="813" y="301"/>
                    <a:pt x="813" y="301"/>
                    <a:pt x="813" y="301"/>
                  </a:cubicBezTo>
                  <a:cubicBezTo>
                    <a:pt x="813" y="301"/>
                    <a:pt x="813" y="301"/>
                    <a:pt x="813" y="301"/>
                  </a:cubicBezTo>
                  <a:cubicBezTo>
                    <a:pt x="813" y="300"/>
                    <a:pt x="813" y="300"/>
                    <a:pt x="813"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8"/>
                    <a:pt x="815" y="298"/>
                    <a:pt x="815" y="298"/>
                  </a:cubicBezTo>
                  <a:cubicBezTo>
                    <a:pt x="815" y="298"/>
                    <a:pt x="815" y="298"/>
                    <a:pt x="815" y="298"/>
                  </a:cubicBezTo>
                  <a:cubicBezTo>
                    <a:pt x="815" y="298"/>
                    <a:pt x="815" y="298"/>
                    <a:pt x="815" y="298"/>
                  </a:cubicBezTo>
                  <a:cubicBezTo>
                    <a:pt x="815" y="298"/>
                    <a:pt x="815" y="298"/>
                    <a:pt x="815" y="298"/>
                  </a:cubicBezTo>
                  <a:cubicBezTo>
                    <a:pt x="815" y="298"/>
                    <a:pt x="815" y="298"/>
                    <a:pt x="815" y="298"/>
                  </a:cubicBezTo>
                  <a:cubicBezTo>
                    <a:pt x="816" y="298"/>
                    <a:pt x="816" y="298"/>
                    <a:pt x="816" y="298"/>
                  </a:cubicBezTo>
                  <a:cubicBezTo>
                    <a:pt x="816" y="298"/>
                    <a:pt x="816" y="298"/>
                    <a:pt x="816" y="298"/>
                  </a:cubicBezTo>
                  <a:cubicBezTo>
                    <a:pt x="816" y="298"/>
                    <a:pt x="816" y="298"/>
                    <a:pt x="816" y="298"/>
                  </a:cubicBezTo>
                  <a:cubicBezTo>
                    <a:pt x="816" y="298"/>
                    <a:pt x="816" y="298"/>
                    <a:pt x="816" y="298"/>
                  </a:cubicBezTo>
                  <a:cubicBezTo>
                    <a:pt x="816" y="298"/>
                    <a:pt x="816" y="298"/>
                    <a:pt x="816" y="298"/>
                  </a:cubicBezTo>
                  <a:cubicBezTo>
                    <a:pt x="816" y="297"/>
                    <a:pt x="816" y="297"/>
                    <a:pt x="816" y="297"/>
                  </a:cubicBezTo>
                  <a:cubicBezTo>
                    <a:pt x="816" y="297"/>
                    <a:pt x="816" y="297"/>
                    <a:pt x="816" y="297"/>
                  </a:cubicBezTo>
                  <a:cubicBezTo>
                    <a:pt x="816" y="297"/>
                    <a:pt x="816" y="297"/>
                    <a:pt x="816" y="297"/>
                  </a:cubicBezTo>
                  <a:cubicBezTo>
                    <a:pt x="816" y="297"/>
                    <a:pt x="816" y="297"/>
                    <a:pt x="816" y="297"/>
                  </a:cubicBezTo>
                  <a:cubicBezTo>
                    <a:pt x="816" y="297"/>
                    <a:pt x="816" y="297"/>
                    <a:pt x="816" y="297"/>
                  </a:cubicBezTo>
                  <a:cubicBezTo>
                    <a:pt x="816" y="297"/>
                    <a:pt x="816" y="297"/>
                    <a:pt x="816" y="297"/>
                  </a:cubicBezTo>
                  <a:cubicBezTo>
                    <a:pt x="816" y="297"/>
                    <a:pt x="816" y="297"/>
                    <a:pt x="816" y="297"/>
                  </a:cubicBezTo>
                  <a:cubicBezTo>
                    <a:pt x="819" y="245"/>
                    <a:pt x="823" y="194"/>
                    <a:pt x="826" y="142"/>
                  </a:cubicBezTo>
                  <a:cubicBezTo>
                    <a:pt x="826" y="143"/>
                    <a:pt x="826" y="143"/>
                    <a:pt x="826" y="143"/>
                  </a:cubicBezTo>
                  <a:cubicBezTo>
                    <a:pt x="826" y="143"/>
                    <a:pt x="826" y="143"/>
                    <a:pt x="826" y="143"/>
                  </a:cubicBezTo>
                  <a:cubicBezTo>
                    <a:pt x="825" y="144"/>
                    <a:pt x="825" y="144"/>
                    <a:pt x="825" y="144"/>
                  </a:cubicBezTo>
                  <a:cubicBezTo>
                    <a:pt x="825" y="144"/>
                    <a:pt x="825" y="144"/>
                    <a:pt x="825" y="144"/>
                  </a:cubicBezTo>
                  <a:cubicBezTo>
                    <a:pt x="825" y="144"/>
                    <a:pt x="825" y="144"/>
                    <a:pt x="825" y="144"/>
                  </a:cubicBezTo>
                  <a:cubicBezTo>
                    <a:pt x="825" y="144"/>
                    <a:pt x="825" y="144"/>
                    <a:pt x="825" y="144"/>
                  </a:cubicBezTo>
                  <a:cubicBezTo>
                    <a:pt x="824" y="145"/>
                    <a:pt x="824" y="145"/>
                    <a:pt x="824" y="145"/>
                  </a:cubicBezTo>
                  <a:cubicBezTo>
                    <a:pt x="824" y="145"/>
                    <a:pt x="824" y="145"/>
                    <a:pt x="824" y="145"/>
                  </a:cubicBezTo>
                  <a:cubicBezTo>
                    <a:pt x="824" y="145"/>
                    <a:pt x="823" y="146"/>
                    <a:pt x="823" y="146"/>
                  </a:cubicBezTo>
                  <a:cubicBezTo>
                    <a:pt x="823" y="146"/>
                    <a:pt x="823" y="146"/>
                    <a:pt x="823" y="146"/>
                  </a:cubicBezTo>
                  <a:cubicBezTo>
                    <a:pt x="822" y="146"/>
                    <a:pt x="822" y="146"/>
                    <a:pt x="821" y="146"/>
                  </a:cubicBezTo>
                  <a:cubicBezTo>
                    <a:pt x="821" y="146"/>
                    <a:pt x="821" y="146"/>
                    <a:pt x="821" y="146"/>
                  </a:cubicBezTo>
                  <a:cubicBezTo>
                    <a:pt x="820" y="146"/>
                    <a:pt x="820" y="147"/>
                    <a:pt x="819" y="147"/>
                  </a:cubicBezTo>
                  <a:cubicBezTo>
                    <a:pt x="819" y="147"/>
                    <a:pt x="819" y="147"/>
                    <a:pt x="819" y="147"/>
                  </a:cubicBezTo>
                  <a:cubicBezTo>
                    <a:pt x="818" y="147"/>
                    <a:pt x="818" y="147"/>
                    <a:pt x="817" y="147"/>
                  </a:cubicBezTo>
                  <a:cubicBezTo>
                    <a:pt x="816" y="147"/>
                    <a:pt x="815" y="147"/>
                    <a:pt x="813" y="147"/>
                  </a:cubicBezTo>
                  <a:cubicBezTo>
                    <a:pt x="813" y="147"/>
                    <a:pt x="812" y="147"/>
                    <a:pt x="811" y="147"/>
                  </a:cubicBezTo>
                  <a:cubicBezTo>
                    <a:pt x="811" y="147"/>
                    <a:pt x="810" y="147"/>
                    <a:pt x="810" y="147"/>
                  </a:cubicBezTo>
                  <a:cubicBezTo>
                    <a:pt x="809" y="147"/>
                    <a:pt x="809" y="147"/>
                    <a:pt x="808" y="147"/>
                  </a:cubicBezTo>
                  <a:cubicBezTo>
                    <a:pt x="807" y="148"/>
                    <a:pt x="807" y="148"/>
                    <a:pt x="807" y="148"/>
                  </a:cubicBezTo>
                  <a:cubicBezTo>
                    <a:pt x="807" y="148"/>
                    <a:pt x="806" y="148"/>
                    <a:pt x="806" y="148"/>
                  </a:cubicBezTo>
                  <a:cubicBezTo>
                    <a:pt x="805" y="148"/>
                    <a:pt x="803" y="148"/>
                    <a:pt x="802" y="148"/>
                  </a:cubicBezTo>
                  <a:cubicBezTo>
                    <a:pt x="801" y="148"/>
                    <a:pt x="800" y="148"/>
                    <a:pt x="800" y="148"/>
                  </a:cubicBezTo>
                  <a:cubicBezTo>
                    <a:pt x="797" y="148"/>
                    <a:pt x="795" y="148"/>
                    <a:pt x="792" y="148"/>
                  </a:cubicBezTo>
                  <a:cubicBezTo>
                    <a:pt x="791" y="148"/>
                    <a:pt x="790" y="148"/>
                    <a:pt x="789" y="148"/>
                  </a:cubicBezTo>
                  <a:cubicBezTo>
                    <a:pt x="789" y="148"/>
                    <a:pt x="788" y="148"/>
                    <a:pt x="787" y="148"/>
                  </a:cubicBezTo>
                  <a:cubicBezTo>
                    <a:pt x="787" y="148"/>
                    <a:pt x="786" y="148"/>
                    <a:pt x="786" y="148"/>
                  </a:cubicBezTo>
                  <a:cubicBezTo>
                    <a:pt x="784" y="148"/>
                    <a:pt x="783" y="148"/>
                    <a:pt x="781" y="148"/>
                  </a:cubicBezTo>
                  <a:cubicBezTo>
                    <a:pt x="777" y="148"/>
                    <a:pt x="774" y="148"/>
                    <a:pt x="770" y="148"/>
                  </a:cubicBezTo>
                  <a:cubicBezTo>
                    <a:pt x="766" y="148"/>
                    <a:pt x="762" y="148"/>
                    <a:pt x="758" y="148"/>
                  </a:cubicBezTo>
                  <a:cubicBezTo>
                    <a:pt x="753" y="148"/>
                    <a:pt x="748" y="148"/>
                    <a:pt x="743" y="149"/>
                  </a:cubicBezTo>
                  <a:cubicBezTo>
                    <a:pt x="739" y="149"/>
                    <a:pt x="733" y="149"/>
                    <a:pt x="728" y="149"/>
                  </a:cubicBezTo>
                  <a:cubicBezTo>
                    <a:pt x="723" y="149"/>
                    <a:pt x="718" y="149"/>
                    <a:pt x="713" y="149"/>
                  </a:cubicBezTo>
                  <a:cubicBezTo>
                    <a:pt x="707" y="149"/>
                    <a:pt x="702" y="149"/>
                    <a:pt x="697" y="149"/>
                  </a:cubicBezTo>
                  <a:cubicBezTo>
                    <a:pt x="691" y="149"/>
                    <a:pt x="686" y="149"/>
                    <a:pt x="680" y="149"/>
                  </a:cubicBezTo>
                  <a:cubicBezTo>
                    <a:pt x="675" y="149"/>
                    <a:pt x="669" y="149"/>
                    <a:pt x="664" y="149"/>
                  </a:cubicBezTo>
                  <a:cubicBezTo>
                    <a:pt x="658" y="149"/>
                    <a:pt x="653" y="149"/>
                    <a:pt x="648" y="149"/>
                  </a:cubicBezTo>
                  <a:cubicBezTo>
                    <a:pt x="643" y="150"/>
                    <a:pt x="637" y="150"/>
                    <a:pt x="632" y="150"/>
                  </a:cubicBezTo>
                  <a:cubicBezTo>
                    <a:pt x="629" y="150"/>
                    <a:pt x="625" y="150"/>
                    <a:pt x="622" y="150"/>
                  </a:cubicBezTo>
                  <a:cubicBezTo>
                    <a:pt x="621" y="150"/>
                    <a:pt x="620" y="150"/>
                    <a:pt x="619" y="150"/>
                  </a:cubicBezTo>
                  <a:cubicBezTo>
                    <a:pt x="615" y="150"/>
                    <a:pt x="611" y="150"/>
                    <a:pt x="607" y="150"/>
                  </a:cubicBezTo>
                  <a:cubicBezTo>
                    <a:pt x="604" y="150"/>
                    <a:pt x="600" y="150"/>
                    <a:pt x="597" y="150"/>
                  </a:cubicBezTo>
                  <a:cubicBezTo>
                    <a:pt x="596" y="150"/>
                    <a:pt x="596" y="150"/>
                    <a:pt x="596" y="150"/>
                  </a:cubicBezTo>
                  <a:cubicBezTo>
                    <a:pt x="595" y="150"/>
                    <a:pt x="593" y="150"/>
                    <a:pt x="592" y="150"/>
                  </a:cubicBezTo>
                  <a:cubicBezTo>
                    <a:pt x="591" y="150"/>
                    <a:pt x="591" y="150"/>
                    <a:pt x="590" y="150"/>
                  </a:cubicBezTo>
                  <a:cubicBezTo>
                    <a:pt x="589" y="150"/>
                    <a:pt x="588" y="150"/>
                    <a:pt x="587" y="150"/>
                  </a:cubicBezTo>
                  <a:cubicBezTo>
                    <a:pt x="587" y="150"/>
                    <a:pt x="587" y="150"/>
                    <a:pt x="587" y="150"/>
                  </a:cubicBezTo>
                  <a:cubicBezTo>
                    <a:pt x="586" y="150"/>
                    <a:pt x="586" y="150"/>
                    <a:pt x="586" y="150"/>
                  </a:cubicBezTo>
                  <a:cubicBezTo>
                    <a:pt x="585" y="150"/>
                    <a:pt x="584" y="150"/>
                    <a:pt x="583" y="150"/>
                  </a:cubicBezTo>
                  <a:cubicBezTo>
                    <a:pt x="582" y="150"/>
                    <a:pt x="582" y="150"/>
                    <a:pt x="582" y="150"/>
                  </a:cubicBezTo>
                  <a:cubicBezTo>
                    <a:pt x="582" y="150"/>
                    <a:pt x="582" y="150"/>
                    <a:pt x="582" y="150"/>
                  </a:cubicBezTo>
                  <a:cubicBezTo>
                    <a:pt x="582" y="150"/>
                    <a:pt x="582" y="150"/>
                    <a:pt x="582" y="150"/>
                  </a:cubicBezTo>
                  <a:cubicBezTo>
                    <a:pt x="580" y="150"/>
                    <a:pt x="578" y="151"/>
                    <a:pt x="576" y="151"/>
                  </a:cubicBezTo>
                  <a:cubicBezTo>
                    <a:pt x="575" y="151"/>
                    <a:pt x="575" y="151"/>
                    <a:pt x="575" y="151"/>
                  </a:cubicBezTo>
                  <a:cubicBezTo>
                    <a:pt x="574" y="151"/>
                    <a:pt x="574" y="151"/>
                    <a:pt x="574" y="151"/>
                  </a:cubicBezTo>
                  <a:cubicBezTo>
                    <a:pt x="573" y="151"/>
                    <a:pt x="573" y="151"/>
                    <a:pt x="572" y="151"/>
                  </a:cubicBezTo>
                  <a:cubicBezTo>
                    <a:pt x="572" y="151"/>
                    <a:pt x="572" y="151"/>
                    <a:pt x="572" y="151"/>
                  </a:cubicBezTo>
                  <a:cubicBezTo>
                    <a:pt x="571" y="151"/>
                    <a:pt x="571" y="151"/>
                    <a:pt x="571" y="151"/>
                  </a:cubicBezTo>
                  <a:cubicBezTo>
                    <a:pt x="571" y="151"/>
                    <a:pt x="571" y="151"/>
                    <a:pt x="571" y="151"/>
                  </a:cubicBezTo>
                  <a:cubicBezTo>
                    <a:pt x="571" y="151"/>
                    <a:pt x="571" y="151"/>
                    <a:pt x="571" y="151"/>
                  </a:cubicBezTo>
                  <a:cubicBezTo>
                    <a:pt x="570" y="151"/>
                    <a:pt x="570" y="151"/>
                    <a:pt x="570" y="151"/>
                  </a:cubicBezTo>
                  <a:cubicBezTo>
                    <a:pt x="569" y="151"/>
                    <a:pt x="569" y="151"/>
                    <a:pt x="569" y="151"/>
                  </a:cubicBezTo>
                  <a:cubicBezTo>
                    <a:pt x="568" y="151"/>
                    <a:pt x="568" y="151"/>
                    <a:pt x="568" y="151"/>
                  </a:cubicBezTo>
                  <a:cubicBezTo>
                    <a:pt x="568" y="151"/>
                    <a:pt x="568" y="151"/>
                    <a:pt x="568" y="151"/>
                  </a:cubicBezTo>
                  <a:cubicBezTo>
                    <a:pt x="567" y="151"/>
                    <a:pt x="567" y="151"/>
                    <a:pt x="567" y="151"/>
                  </a:cubicBezTo>
                  <a:cubicBezTo>
                    <a:pt x="566" y="151"/>
                    <a:pt x="566" y="151"/>
                    <a:pt x="566" y="151"/>
                  </a:cubicBezTo>
                  <a:cubicBezTo>
                    <a:pt x="565" y="151"/>
                    <a:pt x="565" y="151"/>
                    <a:pt x="565" y="151"/>
                  </a:cubicBezTo>
                  <a:cubicBezTo>
                    <a:pt x="565" y="151"/>
                    <a:pt x="565" y="151"/>
                    <a:pt x="565" y="151"/>
                  </a:cubicBezTo>
                  <a:cubicBezTo>
                    <a:pt x="565" y="151"/>
                    <a:pt x="565" y="151"/>
                    <a:pt x="565" y="151"/>
                  </a:cubicBezTo>
                  <a:cubicBezTo>
                    <a:pt x="564" y="151"/>
                    <a:pt x="564" y="151"/>
                    <a:pt x="564" y="151"/>
                  </a:cubicBezTo>
                  <a:cubicBezTo>
                    <a:pt x="563" y="151"/>
                    <a:pt x="563" y="151"/>
                    <a:pt x="563" y="151"/>
                  </a:cubicBezTo>
                  <a:cubicBezTo>
                    <a:pt x="562" y="152"/>
                    <a:pt x="562" y="152"/>
                    <a:pt x="562" y="152"/>
                  </a:cubicBezTo>
                  <a:cubicBezTo>
                    <a:pt x="562" y="152"/>
                    <a:pt x="562" y="152"/>
                    <a:pt x="562" y="152"/>
                  </a:cubicBezTo>
                  <a:cubicBezTo>
                    <a:pt x="561" y="152"/>
                    <a:pt x="561" y="152"/>
                    <a:pt x="561" y="152"/>
                  </a:cubicBezTo>
                  <a:cubicBezTo>
                    <a:pt x="560" y="152"/>
                    <a:pt x="560" y="152"/>
                    <a:pt x="559" y="152"/>
                  </a:cubicBezTo>
                  <a:cubicBezTo>
                    <a:pt x="559" y="152"/>
                    <a:pt x="559" y="152"/>
                    <a:pt x="559" y="152"/>
                  </a:cubicBezTo>
                  <a:cubicBezTo>
                    <a:pt x="559" y="152"/>
                    <a:pt x="559" y="152"/>
                    <a:pt x="559" y="152"/>
                  </a:cubicBezTo>
                  <a:cubicBezTo>
                    <a:pt x="559" y="152"/>
                    <a:pt x="559" y="152"/>
                    <a:pt x="559" y="152"/>
                  </a:cubicBezTo>
                  <a:cubicBezTo>
                    <a:pt x="558" y="152"/>
                    <a:pt x="558" y="152"/>
                    <a:pt x="558" y="152"/>
                  </a:cubicBezTo>
                  <a:cubicBezTo>
                    <a:pt x="558" y="152"/>
                    <a:pt x="558" y="152"/>
                    <a:pt x="557" y="152"/>
                  </a:cubicBezTo>
                  <a:cubicBezTo>
                    <a:pt x="556" y="152"/>
                    <a:pt x="556" y="152"/>
                    <a:pt x="556" y="152"/>
                  </a:cubicBezTo>
                  <a:cubicBezTo>
                    <a:pt x="556" y="152"/>
                    <a:pt x="556" y="152"/>
                    <a:pt x="556" y="152"/>
                  </a:cubicBezTo>
                  <a:cubicBezTo>
                    <a:pt x="556" y="153"/>
                    <a:pt x="555" y="153"/>
                    <a:pt x="554" y="153"/>
                  </a:cubicBezTo>
                  <a:cubicBezTo>
                    <a:pt x="554" y="153"/>
                    <a:pt x="554" y="153"/>
                    <a:pt x="554" y="153"/>
                  </a:cubicBezTo>
                  <a:cubicBezTo>
                    <a:pt x="554" y="153"/>
                    <a:pt x="554" y="153"/>
                    <a:pt x="554" y="153"/>
                  </a:cubicBezTo>
                  <a:cubicBezTo>
                    <a:pt x="553" y="153"/>
                    <a:pt x="553" y="153"/>
                    <a:pt x="553" y="153"/>
                  </a:cubicBezTo>
                  <a:cubicBezTo>
                    <a:pt x="552" y="153"/>
                    <a:pt x="552" y="153"/>
                    <a:pt x="552" y="153"/>
                  </a:cubicBezTo>
                  <a:cubicBezTo>
                    <a:pt x="552" y="154"/>
                    <a:pt x="552" y="154"/>
                    <a:pt x="552" y="154"/>
                  </a:cubicBezTo>
                  <a:cubicBezTo>
                    <a:pt x="551" y="154"/>
                    <a:pt x="551" y="154"/>
                    <a:pt x="551" y="154"/>
                  </a:cubicBezTo>
                  <a:cubicBezTo>
                    <a:pt x="551" y="154"/>
                    <a:pt x="551" y="154"/>
                    <a:pt x="551" y="154"/>
                  </a:cubicBezTo>
                  <a:cubicBezTo>
                    <a:pt x="551" y="154"/>
                    <a:pt x="551" y="154"/>
                    <a:pt x="551" y="154"/>
                  </a:cubicBezTo>
                  <a:cubicBezTo>
                    <a:pt x="550" y="154"/>
                    <a:pt x="550" y="154"/>
                    <a:pt x="550" y="154"/>
                  </a:cubicBezTo>
                  <a:cubicBezTo>
                    <a:pt x="550" y="154"/>
                    <a:pt x="550" y="154"/>
                    <a:pt x="550" y="154"/>
                  </a:cubicBezTo>
                  <a:cubicBezTo>
                    <a:pt x="550" y="154"/>
                    <a:pt x="550" y="154"/>
                    <a:pt x="550" y="154"/>
                  </a:cubicBezTo>
                  <a:cubicBezTo>
                    <a:pt x="549" y="155"/>
                    <a:pt x="549" y="155"/>
                    <a:pt x="549" y="155"/>
                  </a:cubicBezTo>
                  <a:cubicBezTo>
                    <a:pt x="549" y="155"/>
                    <a:pt x="549" y="155"/>
                    <a:pt x="549" y="155"/>
                  </a:cubicBezTo>
                  <a:cubicBezTo>
                    <a:pt x="549" y="155"/>
                    <a:pt x="549" y="155"/>
                    <a:pt x="549" y="155"/>
                  </a:cubicBezTo>
                  <a:cubicBezTo>
                    <a:pt x="549" y="155"/>
                    <a:pt x="549" y="155"/>
                    <a:pt x="549" y="155"/>
                  </a:cubicBezTo>
                  <a:cubicBezTo>
                    <a:pt x="548" y="155"/>
                    <a:pt x="548" y="155"/>
                    <a:pt x="548" y="155"/>
                  </a:cubicBezTo>
                  <a:cubicBezTo>
                    <a:pt x="548" y="155"/>
                    <a:pt x="548" y="155"/>
                    <a:pt x="548" y="155"/>
                  </a:cubicBezTo>
                  <a:cubicBezTo>
                    <a:pt x="548" y="155"/>
                    <a:pt x="548" y="155"/>
                    <a:pt x="548" y="155"/>
                  </a:cubicBezTo>
                  <a:cubicBezTo>
                    <a:pt x="548" y="155"/>
                    <a:pt x="548" y="155"/>
                    <a:pt x="548" y="155"/>
                  </a:cubicBezTo>
                  <a:cubicBezTo>
                    <a:pt x="548" y="155"/>
                    <a:pt x="548" y="155"/>
                    <a:pt x="548" y="155"/>
                  </a:cubicBezTo>
                  <a:cubicBezTo>
                    <a:pt x="548" y="156"/>
                    <a:pt x="548" y="156"/>
                    <a:pt x="548" y="156"/>
                  </a:cubicBezTo>
                  <a:cubicBezTo>
                    <a:pt x="547" y="156"/>
                    <a:pt x="547" y="156"/>
                    <a:pt x="547" y="156"/>
                  </a:cubicBezTo>
                  <a:cubicBezTo>
                    <a:pt x="547" y="156"/>
                    <a:pt x="547" y="156"/>
                    <a:pt x="547" y="156"/>
                  </a:cubicBezTo>
                  <a:cubicBezTo>
                    <a:pt x="547" y="156"/>
                    <a:pt x="547" y="156"/>
                    <a:pt x="547" y="156"/>
                  </a:cubicBezTo>
                  <a:cubicBezTo>
                    <a:pt x="547" y="156"/>
                    <a:pt x="547" y="156"/>
                    <a:pt x="547" y="156"/>
                  </a:cubicBezTo>
                  <a:cubicBezTo>
                    <a:pt x="547" y="156"/>
                    <a:pt x="547" y="156"/>
                    <a:pt x="547" y="156"/>
                  </a:cubicBezTo>
                  <a:cubicBezTo>
                    <a:pt x="547" y="156"/>
                    <a:pt x="547" y="156"/>
                    <a:pt x="547" y="156"/>
                  </a:cubicBezTo>
                  <a:cubicBezTo>
                    <a:pt x="546" y="156"/>
                    <a:pt x="546" y="156"/>
                    <a:pt x="546" y="156"/>
                  </a:cubicBezTo>
                  <a:cubicBezTo>
                    <a:pt x="546" y="157"/>
                    <a:pt x="546" y="157"/>
                    <a:pt x="546" y="157"/>
                  </a:cubicBezTo>
                  <a:cubicBezTo>
                    <a:pt x="546" y="157"/>
                    <a:pt x="546" y="157"/>
                    <a:pt x="546" y="157"/>
                  </a:cubicBezTo>
                  <a:cubicBezTo>
                    <a:pt x="546" y="157"/>
                    <a:pt x="546" y="157"/>
                    <a:pt x="546" y="157"/>
                  </a:cubicBezTo>
                  <a:cubicBezTo>
                    <a:pt x="546" y="157"/>
                    <a:pt x="546" y="157"/>
                    <a:pt x="546" y="157"/>
                  </a:cubicBezTo>
                  <a:cubicBezTo>
                    <a:pt x="546" y="157"/>
                    <a:pt x="546" y="157"/>
                    <a:pt x="546" y="157"/>
                  </a:cubicBezTo>
                  <a:cubicBezTo>
                    <a:pt x="546" y="157"/>
                    <a:pt x="546" y="157"/>
                    <a:pt x="546" y="157"/>
                  </a:cubicBezTo>
                  <a:cubicBezTo>
                    <a:pt x="546" y="157"/>
                    <a:pt x="546" y="157"/>
                    <a:pt x="546" y="157"/>
                  </a:cubicBezTo>
                  <a:cubicBezTo>
                    <a:pt x="546" y="157"/>
                    <a:pt x="546" y="157"/>
                    <a:pt x="546" y="157"/>
                  </a:cubicBezTo>
                  <a:cubicBezTo>
                    <a:pt x="545" y="157"/>
                    <a:pt x="545" y="157"/>
                    <a:pt x="545" y="157"/>
                  </a:cubicBezTo>
                  <a:cubicBezTo>
                    <a:pt x="545" y="158"/>
                    <a:pt x="545" y="158"/>
                    <a:pt x="545" y="158"/>
                  </a:cubicBezTo>
                  <a:cubicBezTo>
                    <a:pt x="545" y="158"/>
                    <a:pt x="545" y="158"/>
                    <a:pt x="545" y="158"/>
                  </a:cubicBezTo>
                  <a:cubicBezTo>
                    <a:pt x="545" y="158"/>
                    <a:pt x="545" y="158"/>
                    <a:pt x="545" y="158"/>
                  </a:cubicBezTo>
                  <a:cubicBezTo>
                    <a:pt x="545" y="158"/>
                    <a:pt x="545" y="158"/>
                    <a:pt x="545" y="158"/>
                  </a:cubicBezTo>
                  <a:cubicBezTo>
                    <a:pt x="545" y="158"/>
                    <a:pt x="545" y="158"/>
                    <a:pt x="545" y="158"/>
                  </a:cubicBezTo>
                  <a:cubicBezTo>
                    <a:pt x="545" y="158"/>
                    <a:pt x="545" y="158"/>
                    <a:pt x="545" y="158"/>
                  </a:cubicBezTo>
                  <a:cubicBezTo>
                    <a:pt x="545" y="158"/>
                    <a:pt x="545" y="158"/>
                    <a:pt x="545" y="158"/>
                  </a:cubicBezTo>
                  <a:cubicBezTo>
                    <a:pt x="545" y="159"/>
                    <a:pt x="545" y="159"/>
                    <a:pt x="545" y="159"/>
                  </a:cubicBezTo>
                  <a:cubicBezTo>
                    <a:pt x="545" y="159"/>
                    <a:pt x="545" y="159"/>
                    <a:pt x="545" y="159"/>
                  </a:cubicBezTo>
                  <a:cubicBezTo>
                    <a:pt x="545" y="159"/>
                    <a:pt x="545" y="159"/>
                    <a:pt x="545" y="159"/>
                  </a:cubicBezTo>
                  <a:cubicBezTo>
                    <a:pt x="544" y="159"/>
                    <a:pt x="544" y="159"/>
                    <a:pt x="544" y="159"/>
                  </a:cubicBezTo>
                  <a:cubicBezTo>
                    <a:pt x="544" y="159"/>
                    <a:pt x="544" y="159"/>
                    <a:pt x="544" y="159"/>
                  </a:cubicBezTo>
                  <a:cubicBezTo>
                    <a:pt x="544" y="160"/>
                    <a:pt x="544" y="160"/>
                    <a:pt x="544" y="160"/>
                  </a:cubicBezTo>
                  <a:cubicBezTo>
                    <a:pt x="544" y="160"/>
                    <a:pt x="544" y="160"/>
                    <a:pt x="544" y="160"/>
                  </a:cubicBezTo>
                  <a:cubicBezTo>
                    <a:pt x="544" y="160"/>
                    <a:pt x="544" y="160"/>
                    <a:pt x="544" y="160"/>
                  </a:cubicBezTo>
                  <a:cubicBezTo>
                    <a:pt x="544" y="160"/>
                    <a:pt x="544" y="160"/>
                    <a:pt x="544" y="160"/>
                  </a:cubicBezTo>
                  <a:cubicBezTo>
                    <a:pt x="544" y="160"/>
                    <a:pt x="544" y="160"/>
                    <a:pt x="544" y="160"/>
                  </a:cubicBezTo>
                  <a:cubicBezTo>
                    <a:pt x="542" y="230"/>
                    <a:pt x="542" y="230"/>
                    <a:pt x="542" y="230"/>
                  </a:cubicBezTo>
                  <a:cubicBezTo>
                    <a:pt x="541" y="230"/>
                    <a:pt x="540" y="230"/>
                    <a:pt x="539" y="230"/>
                  </a:cubicBezTo>
                  <a:cubicBezTo>
                    <a:pt x="537" y="231"/>
                    <a:pt x="535" y="231"/>
                    <a:pt x="533" y="231"/>
                  </a:cubicBezTo>
                  <a:cubicBezTo>
                    <a:pt x="533" y="231"/>
                    <a:pt x="533" y="231"/>
                    <a:pt x="533" y="231"/>
                  </a:cubicBezTo>
                  <a:cubicBezTo>
                    <a:pt x="531" y="232"/>
                    <a:pt x="528" y="232"/>
                    <a:pt x="526" y="232"/>
                  </a:cubicBezTo>
                  <a:cubicBezTo>
                    <a:pt x="525" y="232"/>
                    <a:pt x="525" y="232"/>
                    <a:pt x="525" y="232"/>
                  </a:cubicBezTo>
                  <a:cubicBezTo>
                    <a:pt x="523" y="233"/>
                    <a:pt x="521" y="233"/>
                    <a:pt x="518" y="233"/>
                  </a:cubicBezTo>
                  <a:cubicBezTo>
                    <a:pt x="513" y="234"/>
                    <a:pt x="508" y="234"/>
                    <a:pt x="503" y="234"/>
                  </a:cubicBezTo>
                  <a:cubicBezTo>
                    <a:pt x="503" y="234"/>
                    <a:pt x="503" y="234"/>
                    <a:pt x="503" y="234"/>
                  </a:cubicBezTo>
                  <a:cubicBezTo>
                    <a:pt x="500" y="234"/>
                    <a:pt x="497" y="235"/>
                    <a:pt x="495" y="235"/>
                  </a:cubicBezTo>
                  <a:cubicBezTo>
                    <a:pt x="495" y="235"/>
                    <a:pt x="495" y="235"/>
                    <a:pt x="495" y="235"/>
                  </a:cubicBezTo>
                  <a:cubicBezTo>
                    <a:pt x="492" y="235"/>
                    <a:pt x="489" y="235"/>
                    <a:pt x="487" y="235"/>
                  </a:cubicBezTo>
                  <a:cubicBezTo>
                    <a:pt x="481" y="235"/>
                    <a:pt x="475" y="235"/>
                    <a:pt x="470" y="235"/>
                  </a:cubicBezTo>
                  <a:cubicBezTo>
                    <a:pt x="467" y="235"/>
                    <a:pt x="464" y="234"/>
                    <a:pt x="462" y="234"/>
                  </a:cubicBezTo>
                  <a:cubicBezTo>
                    <a:pt x="461" y="234"/>
                    <a:pt x="461" y="234"/>
                    <a:pt x="461" y="234"/>
                  </a:cubicBezTo>
                  <a:cubicBezTo>
                    <a:pt x="459" y="234"/>
                    <a:pt x="456" y="234"/>
                    <a:pt x="454" y="234"/>
                  </a:cubicBezTo>
                  <a:cubicBezTo>
                    <a:pt x="451" y="233"/>
                    <a:pt x="448" y="233"/>
                    <a:pt x="446" y="233"/>
                  </a:cubicBezTo>
                  <a:cubicBezTo>
                    <a:pt x="446" y="233"/>
                    <a:pt x="446" y="233"/>
                    <a:pt x="446" y="233"/>
                  </a:cubicBezTo>
                  <a:cubicBezTo>
                    <a:pt x="443" y="233"/>
                    <a:pt x="441" y="232"/>
                    <a:pt x="439" y="232"/>
                  </a:cubicBezTo>
                  <a:cubicBezTo>
                    <a:pt x="438" y="232"/>
                    <a:pt x="438" y="232"/>
                    <a:pt x="438" y="232"/>
                  </a:cubicBezTo>
                  <a:cubicBezTo>
                    <a:pt x="438" y="232"/>
                    <a:pt x="438" y="232"/>
                    <a:pt x="438" y="232"/>
                  </a:cubicBezTo>
                  <a:cubicBezTo>
                    <a:pt x="434" y="231"/>
                    <a:pt x="429" y="230"/>
                    <a:pt x="425" y="230"/>
                  </a:cubicBezTo>
                  <a:cubicBezTo>
                    <a:pt x="424" y="229"/>
                    <a:pt x="423" y="229"/>
                    <a:pt x="421" y="229"/>
                  </a:cubicBezTo>
                  <a:cubicBezTo>
                    <a:pt x="421" y="229"/>
                    <a:pt x="421" y="229"/>
                    <a:pt x="421" y="229"/>
                  </a:cubicBezTo>
                  <a:cubicBezTo>
                    <a:pt x="420" y="228"/>
                    <a:pt x="419" y="228"/>
                    <a:pt x="418" y="228"/>
                  </a:cubicBezTo>
                  <a:cubicBezTo>
                    <a:pt x="418" y="228"/>
                    <a:pt x="418" y="228"/>
                    <a:pt x="418" y="228"/>
                  </a:cubicBezTo>
                  <a:cubicBezTo>
                    <a:pt x="417" y="227"/>
                    <a:pt x="416" y="227"/>
                    <a:pt x="416" y="227"/>
                  </a:cubicBezTo>
                  <a:cubicBezTo>
                    <a:pt x="415" y="226"/>
                    <a:pt x="415" y="226"/>
                    <a:pt x="415" y="226"/>
                  </a:cubicBezTo>
                  <a:cubicBezTo>
                    <a:pt x="414" y="226"/>
                    <a:pt x="413" y="226"/>
                    <a:pt x="412" y="225"/>
                  </a:cubicBezTo>
                  <a:cubicBezTo>
                    <a:pt x="411" y="225"/>
                    <a:pt x="411" y="225"/>
                    <a:pt x="410" y="225"/>
                  </a:cubicBezTo>
                  <a:cubicBezTo>
                    <a:pt x="411" y="211"/>
                    <a:pt x="411" y="198"/>
                    <a:pt x="411" y="185"/>
                  </a:cubicBezTo>
                  <a:cubicBezTo>
                    <a:pt x="411" y="184"/>
                    <a:pt x="411" y="184"/>
                    <a:pt x="411" y="183"/>
                  </a:cubicBezTo>
                  <a:cubicBezTo>
                    <a:pt x="411" y="182"/>
                    <a:pt x="411" y="182"/>
                    <a:pt x="411" y="182"/>
                  </a:cubicBezTo>
                  <a:cubicBezTo>
                    <a:pt x="411" y="182"/>
                    <a:pt x="411" y="182"/>
                    <a:pt x="410" y="181"/>
                  </a:cubicBezTo>
                  <a:cubicBezTo>
                    <a:pt x="410" y="181"/>
                    <a:pt x="410" y="181"/>
                    <a:pt x="410" y="181"/>
                  </a:cubicBezTo>
                  <a:cubicBezTo>
                    <a:pt x="410" y="181"/>
                    <a:pt x="410" y="181"/>
                    <a:pt x="410" y="181"/>
                  </a:cubicBezTo>
                  <a:cubicBezTo>
                    <a:pt x="409" y="180"/>
                    <a:pt x="409" y="180"/>
                    <a:pt x="409" y="180"/>
                  </a:cubicBezTo>
                  <a:cubicBezTo>
                    <a:pt x="408" y="179"/>
                    <a:pt x="408" y="179"/>
                    <a:pt x="408" y="179"/>
                  </a:cubicBezTo>
                  <a:cubicBezTo>
                    <a:pt x="407" y="178"/>
                    <a:pt x="407" y="178"/>
                    <a:pt x="407" y="178"/>
                  </a:cubicBezTo>
                  <a:cubicBezTo>
                    <a:pt x="407" y="178"/>
                    <a:pt x="407" y="178"/>
                    <a:pt x="407" y="178"/>
                  </a:cubicBezTo>
                  <a:cubicBezTo>
                    <a:pt x="407" y="178"/>
                    <a:pt x="407" y="178"/>
                    <a:pt x="407" y="178"/>
                  </a:cubicBezTo>
                  <a:cubicBezTo>
                    <a:pt x="406" y="177"/>
                    <a:pt x="406" y="177"/>
                    <a:pt x="406" y="177"/>
                  </a:cubicBezTo>
                  <a:cubicBezTo>
                    <a:pt x="406" y="177"/>
                    <a:pt x="405" y="177"/>
                    <a:pt x="405" y="177"/>
                  </a:cubicBezTo>
                  <a:cubicBezTo>
                    <a:pt x="404" y="176"/>
                    <a:pt x="404" y="176"/>
                    <a:pt x="404" y="176"/>
                  </a:cubicBezTo>
                  <a:cubicBezTo>
                    <a:pt x="403" y="176"/>
                    <a:pt x="403" y="176"/>
                    <a:pt x="402" y="175"/>
                  </a:cubicBezTo>
                  <a:cubicBezTo>
                    <a:pt x="402" y="175"/>
                    <a:pt x="402" y="175"/>
                    <a:pt x="402" y="175"/>
                  </a:cubicBezTo>
                  <a:cubicBezTo>
                    <a:pt x="401" y="175"/>
                    <a:pt x="401" y="175"/>
                    <a:pt x="401" y="175"/>
                  </a:cubicBezTo>
                  <a:cubicBezTo>
                    <a:pt x="400" y="174"/>
                    <a:pt x="400" y="174"/>
                    <a:pt x="399" y="174"/>
                  </a:cubicBezTo>
                  <a:cubicBezTo>
                    <a:pt x="398" y="174"/>
                    <a:pt x="398" y="174"/>
                    <a:pt x="397" y="173"/>
                  </a:cubicBezTo>
                  <a:cubicBezTo>
                    <a:pt x="397" y="173"/>
                    <a:pt x="397" y="173"/>
                    <a:pt x="396" y="173"/>
                  </a:cubicBezTo>
                  <a:cubicBezTo>
                    <a:pt x="395" y="173"/>
                    <a:pt x="395" y="173"/>
                    <a:pt x="395" y="173"/>
                  </a:cubicBezTo>
                  <a:cubicBezTo>
                    <a:pt x="395" y="172"/>
                    <a:pt x="395" y="172"/>
                    <a:pt x="395" y="172"/>
                  </a:cubicBezTo>
                  <a:cubicBezTo>
                    <a:pt x="394" y="172"/>
                    <a:pt x="394" y="172"/>
                    <a:pt x="393" y="172"/>
                  </a:cubicBezTo>
                  <a:cubicBezTo>
                    <a:pt x="393" y="172"/>
                    <a:pt x="393" y="172"/>
                    <a:pt x="393" y="172"/>
                  </a:cubicBezTo>
                  <a:cubicBezTo>
                    <a:pt x="392" y="172"/>
                    <a:pt x="392" y="172"/>
                    <a:pt x="392" y="172"/>
                  </a:cubicBezTo>
                  <a:cubicBezTo>
                    <a:pt x="392" y="172"/>
                    <a:pt x="392" y="172"/>
                    <a:pt x="392" y="172"/>
                  </a:cubicBezTo>
                  <a:cubicBezTo>
                    <a:pt x="392" y="171"/>
                    <a:pt x="391" y="171"/>
                    <a:pt x="391" y="171"/>
                  </a:cubicBezTo>
                  <a:cubicBezTo>
                    <a:pt x="390" y="171"/>
                    <a:pt x="390" y="171"/>
                    <a:pt x="389" y="171"/>
                  </a:cubicBezTo>
                  <a:cubicBezTo>
                    <a:pt x="389" y="171"/>
                    <a:pt x="389" y="171"/>
                    <a:pt x="389" y="171"/>
                  </a:cubicBezTo>
                  <a:cubicBezTo>
                    <a:pt x="389" y="171"/>
                    <a:pt x="389" y="171"/>
                    <a:pt x="389" y="171"/>
                  </a:cubicBezTo>
                  <a:cubicBezTo>
                    <a:pt x="388" y="171"/>
                    <a:pt x="388" y="171"/>
                    <a:pt x="388" y="171"/>
                  </a:cubicBezTo>
                  <a:cubicBezTo>
                    <a:pt x="388" y="171"/>
                    <a:pt x="387" y="170"/>
                    <a:pt x="387" y="170"/>
                  </a:cubicBezTo>
                  <a:cubicBezTo>
                    <a:pt x="387" y="170"/>
                    <a:pt x="386" y="170"/>
                    <a:pt x="386" y="170"/>
                  </a:cubicBezTo>
                  <a:cubicBezTo>
                    <a:pt x="386" y="170"/>
                    <a:pt x="385" y="170"/>
                    <a:pt x="385" y="170"/>
                  </a:cubicBezTo>
                  <a:cubicBezTo>
                    <a:pt x="384" y="170"/>
                    <a:pt x="384" y="170"/>
                    <a:pt x="384" y="170"/>
                  </a:cubicBezTo>
                  <a:cubicBezTo>
                    <a:pt x="384" y="170"/>
                    <a:pt x="384" y="170"/>
                    <a:pt x="384" y="170"/>
                  </a:cubicBezTo>
                  <a:cubicBezTo>
                    <a:pt x="384" y="170"/>
                    <a:pt x="384" y="170"/>
                    <a:pt x="384" y="170"/>
                  </a:cubicBezTo>
                  <a:cubicBezTo>
                    <a:pt x="383" y="170"/>
                    <a:pt x="383" y="169"/>
                    <a:pt x="382" y="169"/>
                  </a:cubicBezTo>
                  <a:cubicBezTo>
                    <a:pt x="382" y="169"/>
                    <a:pt x="382" y="169"/>
                    <a:pt x="381" y="169"/>
                  </a:cubicBezTo>
                  <a:cubicBezTo>
                    <a:pt x="381" y="169"/>
                    <a:pt x="380" y="169"/>
                    <a:pt x="380" y="169"/>
                  </a:cubicBezTo>
                  <a:cubicBezTo>
                    <a:pt x="380" y="169"/>
                    <a:pt x="380" y="169"/>
                    <a:pt x="380" y="169"/>
                  </a:cubicBezTo>
                  <a:cubicBezTo>
                    <a:pt x="380" y="169"/>
                    <a:pt x="380" y="169"/>
                    <a:pt x="380" y="169"/>
                  </a:cubicBezTo>
                  <a:cubicBezTo>
                    <a:pt x="380" y="169"/>
                    <a:pt x="380" y="169"/>
                    <a:pt x="380" y="169"/>
                  </a:cubicBezTo>
                  <a:cubicBezTo>
                    <a:pt x="379" y="169"/>
                    <a:pt x="379" y="169"/>
                    <a:pt x="379" y="169"/>
                  </a:cubicBezTo>
                  <a:cubicBezTo>
                    <a:pt x="379" y="169"/>
                    <a:pt x="378" y="169"/>
                    <a:pt x="378" y="169"/>
                  </a:cubicBezTo>
                  <a:cubicBezTo>
                    <a:pt x="377" y="168"/>
                    <a:pt x="377" y="168"/>
                    <a:pt x="377" y="168"/>
                  </a:cubicBezTo>
                  <a:cubicBezTo>
                    <a:pt x="376" y="168"/>
                    <a:pt x="376" y="168"/>
                    <a:pt x="375" y="168"/>
                  </a:cubicBezTo>
                  <a:cubicBezTo>
                    <a:pt x="375" y="168"/>
                    <a:pt x="375" y="168"/>
                    <a:pt x="374" y="168"/>
                  </a:cubicBezTo>
                  <a:cubicBezTo>
                    <a:pt x="374" y="168"/>
                    <a:pt x="374" y="168"/>
                    <a:pt x="373" y="168"/>
                  </a:cubicBezTo>
                  <a:cubicBezTo>
                    <a:pt x="373" y="168"/>
                    <a:pt x="372" y="168"/>
                    <a:pt x="372" y="168"/>
                  </a:cubicBezTo>
                  <a:cubicBezTo>
                    <a:pt x="372" y="168"/>
                    <a:pt x="371" y="168"/>
                    <a:pt x="371" y="168"/>
                  </a:cubicBezTo>
                  <a:cubicBezTo>
                    <a:pt x="370" y="167"/>
                    <a:pt x="370" y="167"/>
                    <a:pt x="370" y="167"/>
                  </a:cubicBezTo>
                  <a:cubicBezTo>
                    <a:pt x="370" y="167"/>
                    <a:pt x="370" y="167"/>
                    <a:pt x="370" y="167"/>
                  </a:cubicBezTo>
                  <a:cubicBezTo>
                    <a:pt x="370" y="167"/>
                    <a:pt x="370" y="167"/>
                    <a:pt x="370" y="167"/>
                  </a:cubicBezTo>
                  <a:cubicBezTo>
                    <a:pt x="369" y="167"/>
                    <a:pt x="369" y="167"/>
                    <a:pt x="368" y="167"/>
                  </a:cubicBezTo>
                  <a:cubicBezTo>
                    <a:pt x="368" y="167"/>
                    <a:pt x="368" y="167"/>
                    <a:pt x="367" y="167"/>
                  </a:cubicBezTo>
                  <a:cubicBezTo>
                    <a:pt x="367" y="167"/>
                    <a:pt x="366" y="167"/>
                    <a:pt x="366" y="167"/>
                  </a:cubicBezTo>
                  <a:cubicBezTo>
                    <a:pt x="366" y="167"/>
                    <a:pt x="365" y="167"/>
                    <a:pt x="365" y="167"/>
                  </a:cubicBezTo>
                  <a:cubicBezTo>
                    <a:pt x="364" y="167"/>
                    <a:pt x="364" y="167"/>
                    <a:pt x="364" y="167"/>
                  </a:cubicBezTo>
                  <a:cubicBezTo>
                    <a:pt x="363" y="167"/>
                    <a:pt x="363" y="167"/>
                    <a:pt x="363" y="167"/>
                  </a:cubicBezTo>
                  <a:cubicBezTo>
                    <a:pt x="363" y="167"/>
                    <a:pt x="363" y="167"/>
                    <a:pt x="362" y="167"/>
                  </a:cubicBezTo>
                  <a:cubicBezTo>
                    <a:pt x="362" y="167"/>
                    <a:pt x="361" y="167"/>
                    <a:pt x="361" y="167"/>
                  </a:cubicBezTo>
                  <a:cubicBezTo>
                    <a:pt x="361" y="167"/>
                    <a:pt x="361" y="167"/>
                    <a:pt x="361" y="167"/>
                  </a:cubicBezTo>
                  <a:cubicBezTo>
                    <a:pt x="360" y="167"/>
                    <a:pt x="360" y="167"/>
                    <a:pt x="360" y="167"/>
                  </a:cubicBezTo>
                  <a:cubicBezTo>
                    <a:pt x="360" y="167"/>
                    <a:pt x="360" y="167"/>
                    <a:pt x="360" y="167"/>
                  </a:cubicBezTo>
                  <a:cubicBezTo>
                    <a:pt x="359" y="166"/>
                    <a:pt x="359" y="166"/>
                    <a:pt x="359" y="166"/>
                  </a:cubicBezTo>
                  <a:cubicBezTo>
                    <a:pt x="359" y="166"/>
                    <a:pt x="359" y="166"/>
                    <a:pt x="359" y="166"/>
                  </a:cubicBezTo>
                  <a:cubicBezTo>
                    <a:pt x="359" y="166"/>
                    <a:pt x="359" y="166"/>
                    <a:pt x="359" y="166"/>
                  </a:cubicBezTo>
                  <a:cubicBezTo>
                    <a:pt x="359" y="166"/>
                    <a:pt x="359" y="166"/>
                    <a:pt x="359" y="166"/>
                  </a:cubicBezTo>
                  <a:cubicBezTo>
                    <a:pt x="358" y="166"/>
                    <a:pt x="358" y="166"/>
                    <a:pt x="358" y="166"/>
                  </a:cubicBezTo>
                  <a:cubicBezTo>
                    <a:pt x="358" y="166"/>
                    <a:pt x="358" y="166"/>
                    <a:pt x="358" y="166"/>
                  </a:cubicBezTo>
                  <a:cubicBezTo>
                    <a:pt x="358" y="166"/>
                    <a:pt x="358" y="166"/>
                    <a:pt x="358" y="166"/>
                  </a:cubicBezTo>
                  <a:cubicBezTo>
                    <a:pt x="358" y="166"/>
                    <a:pt x="358" y="166"/>
                    <a:pt x="358" y="166"/>
                  </a:cubicBezTo>
                  <a:cubicBezTo>
                    <a:pt x="358" y="166"/>
                    <a:pt x="358" y="166"/>
                    <a:pt x="358" y="166"/>
                  </a:cubicBezTo>
                  <a:cubicBezTo>
                    <a:pt x="357" y="166"/>
                    <a:pt x="357" y="166"/>
                    <a:pt x="357" y="166"/>
                  </a:cubicBezTo>
                  <a:cubicBezTo>
                    <a:pt x="357" y="166"/>
                    <a:pt x="357" y="166"/>
                    <a:pt x="357" y="166"/>
                  </a:cubicBezTo>
                  <a:cubicBezTo>
                    <a:pt x="357" y="166"/>
                    <a:pt x="357" y="166"/>
                    <a:pt x="357" y="166"/>
                  </a:cubicBezTo>
                  <a:cubicBezTo>
                    <a:pt x="356" y="166"/>
                    <a:pt x="356" y="166"/>
                    <a:pt x="356" y="166"/>
                  </a:cubicBezTo>
                  <a:cubicBezTo>
                    <a:pt x="356" y="166"/>
                    <a:pt x="356" y="166"/>
                    <a:pt x="356" y="166"/>
                  </a:cubicBezTo>
                  <a:cubicBezTo>
                    <a:pt x="356" y="166"/>
                    <a:pt x="356" y="166"/>
                    <a:pt x="356" y="166"/>
                  </a:cubicBezTo>
                  <a:cubicBezTo>
                    <a:pt x="356" y="166"/>
                    <a:pt x="356" y="166"/>
                    <a:pt x="356" y="166"/>
                  </a:cubicBezTo>
                  <a:cubicBezTo>
                    <a:pt x="355" y="166"/>
                    <a:pt x="355" y="166"/>
                    <a:pt x="355" y="166"/>
                  </a:cubicBezTo>
                  <a:cubicBezTo>
                    <a:pt x="355" y="166"/>
                    <a:pt x="355" y="166"/>
                    <a:pt x="355" y="166"/>
                  </a:cubicBezTo>
                  <a:cubicBezTo>
                    <a:pt x="355" y="166"/>
                    <a:pt x="355" y="166"/>
                    <a:pt x="355" y="166"/>
                  </a:cubicBezTo>
                  <a:cubicBezTo>
                    <a:pt x="354" y="166"/>
                    <a:pt x="354" y="166"/>
                    <a:pt x="354" y="166"/>
                  </a:cubicBezTo>
                  <a:cubicBezTo>
                    <a:pt x="354" y="166"/>
                    <a:pt x="354" y="166"/>
                    <a:pt x="354" y="166"/>
                  </a:cubicBezTo>
                  <a:cubicBezTo>
                    <a:pt x="354" y="166"/>
                    <a:pt x="354" y="166"/>
                    <a:pt x="354" y="166"/>
                  </a:cubicBezTo>
                  <a:cubicBezTo>
                    <a:pt x="353" y="166"/>
                    <a:pt x="353" y="166"/>
                    <a:pt x="353" y="166"/>
                  </a:cubicBezTo>
                  <a:cubicBezTo>
                    <a:pt x="352" y="166"/>
                    <a:pt x="352" y="166"/>
                    <a:pt x="352" y="166"/>
                  </a:cubicBezTo>
                  <a:cubicBezTo>
                    <a:pt x="351" y="167"/>
                    <a:pt x="351" y="167"/>
                    <a:pt x="351" y="167"/>
                  </a:cubicBezTo>
                  <a:cubicBezTo>
                    <a:pt x="351" y="167"/>
                    <a:pt x="351" y="167"/>
                    <a:pt x="351" y="167"/>
                  </a:cubicBezTo>
                  <a:cubicBezTo>
                    <a:pt x="351" y="167"/>
                    <a:pt x="351" y="167"/>
                    <a:pt x="351" y="167"/>
                  </a:cubicBezTo>
                  <a:cubicBezTo>
                    <a:pt x="350" y="167"/>
                    <a:pt x="350" y="167"/>
                    <a:pt x="350" y="167"/>
                  </a:cubicBezTo>
                  <a:cubicBezTo>
                    <a:pt x="350" y="167"/>
                    <a:pt x="349" y="167"/>
                    <a:pt x="349" y="167"/>
                  </a:cubicBezTo>
                  <a:cubicBezTo>
                    <a:pt x="348" y="167"/>
                    <a:pt x="348" y="167"/>
                    <a:pt x="347" y="167"/>
                  </a:cubicBezTo>
                  <a:cubicBezTo>
                    <a:pt x="347" y="167"/>
                    <a:pt x="346" y="167"/>
                    <a:pt x="346" y="167"/>
                  </a:cubicBezTo>
                  <a:cubicBezTo>
                    <a:pt x="345" y="167"/>
                    <a:pt x="345" y="167"/>
                    <a:pt x="344" y="167"/>
                  </a:cubicBezTo>
                  <a:cubicBezTo>
                    <a:pt x="343" y="167"/>
                    <a:pt x="342" y="167"/>
                    <a:pt x="341" y="167"/>
                  </a:cubicBezTo>
                  <a:cubicBezTo>
                    <a:pt x="341" y="167"/>
                    <a:pt x="341" y="167"/>
                    <a:pt x="341" y="167"/>
                  </a:cubicBezTo>
                  <a:cubicBezTo>
                    <a:pt x="340" y="167"/>
                    <a:pt x="340" y="167"/>
                    <a:pt x="340" y="167"/>
                  </a:cubicBezTo>
                  <a:cubicBezTo>
                    <a:pt x="339" y="167"/>
                    <a:pt x="339" y="167"/>
                    <a:pt x="338" y="168"/>
                  </a:cubicBezTo>
                  <a:cubicBezTo>
                    <a:pt x="337" y="168"/>
                    <a:pt x="336" y="168"/>
                    <a:pt x="335" y="168"/>
                  </a:cubicBezTo>
                  <a:cubicBezTo>
                    <a:pt x="333" y="168"/>
                    <a:pt x="332" y="168"/>
                    <a:pt x="331" y="168"/>
                  </a:cubicBezTo>
                  <a:cubicBezTo>
                    <a:pt x="330" y="168"/>
                    <a:pt x="330" y="168"/>
                    <a:pt x="330" y="168"/>
                  </a:cubicBezTo>
                  <a:cubicBezTo>
                    <a:pt x="328" y="169"/>
                    <a:pt x="326" y="169"/>
                    <a:pt x="324" y="169"/>
                  </a:cubicBezTo>
                  <a:cubicBezTo>
                    <a:pt x="323" y="169"/>
                    <a:pt x="322" y="169"/>
                    <a:pt x="321" y="169"/>
                  </a:cubicBezTo>
                  <a:cubicBezTo>
                    <a:pt x="319" y="170"/>
                    <a:pt x="316" y="170"/>
                    <a:pt x="313" y="170"/>
                  </a:cubicBezTo>
                  <a:cubicBezTo>
                    <a:pt x="313" y="170"/>
                    <a:pt x="313" y="170"/>
                    <a:pt x="313" y="170"/>
                  </a:cubicBezTo>
                  <a:cubicBezTo>
                    <a:pt x="312" y="171"/>
                    <a:pt x="311" y="171"/>
                    <a:pt x="311" y="171"/>
                  </a:cubicBezTo>
                  <a:cubicBezTo>
                    <a:pt x="309" y="171"/>
                    <a:pt x="307" y="171"/>
                    <a:pt x="305" y="171"/>
                  </a:cubicBezTo>
                  <a:cubicBezTo>
                    <a:pt x="305" y="172"/>
                    <a:pt x="304" y="172"/>
                    <a:pt x="304" y="172"/>
                  </a:cubicBezTo>
                  <a:cubicBezTo>
                    <a:pt x="303" y="172"/>
                    <a:pt x="301" y="172"/>
                    <a:pt x="300" y="172"/>
                  </a:cubicBezTo>
                  <a:cubicBezTo>
                    <a:pt x="298" y="172"/>
                    <a:pt x="296" y="173"/>
                    <a:pt x="294" y="173"/>
                  </a:cubicBezTo>
                  <a:cubicBezTo>
                    <a:pt x="293" y="173"/>
                    <a:pt x="293" y="173"/>
                    <a:pt x="292" y="173"/>
                  </a:cubicBezTo>
                  <a:cubicBezTo>
                    <a:pt x="291" y="173"/>
                    <a:pt x="291" y="174"/>
                    <a:pt x="291" y="174"/>
                  </a:cubicBezTo>
                  <a:cubicBezTo>
                    <a:pt x="288" y="174"/>
                    <a:pt x="285" y="174"/>
                    <a:pt x="282" y="175"/>
                  </a:cubicBezTo>
                  <a:cubicBezTo>
                    <a:pt x="281" y="175"/>
                    <a:pt x="281" y="175"/>
                    <a:pt x="281" y="175"/>
                  </a:cubicBezTo>
                  <a:cubicBezTo>
                    <a:pt x="277" y="176"/>
                    <a:pt x="273" y="176"/>
                    <a:pt x="270" y="177"/>
                  </a:cubicBezTo>
                  <a:cubicBezTo>
                    <a:pt x="270" y="177"/>
                    <a:pt x="270" y="177"/>
                    <a:pt x="270" y="177"/>
                  </a:cubicBezTo>
                  <a:cubicBezTo>
                    <a:pt x="270" y="177"/>
                    <a:pt x="270" y="177"/>
                    <a:pt x="270" y="177"/>
                  </a:cubicBezTo>
                  <a:cubicBezTo>
                    <a:pt x="262" y="178"/>
                    <a:pt x="255" y="179"/>
                    <a:pt x="247" y="180"/>
                  </a:cubicBezTo>
                  <a:cubicBezTo>
                    <a:pt x="247" y="180"/>
                    <a:pt x="247" y="180"/>
                    <a:pt x="247" y="180"/>
                  </a:cubicBezTo>
                  <a:cubicBezTo>
                    <a:pt x="246" y="181"/>
                    <a:pt x="246" y="181"/>
                    <a:pt x="246" y="181"/>
                  </a:cubicBezTo>
                  <a:cubicBezTo>
                    <a:pt x="243" y="181"/>
                    <a:pt x="241" y="181"/>
                    <a:pt x="238" y="182"/>
                  </a:cubicBezTo>
                  <a:cubicBezTo>
                    <a:pt x="238" y="182"/>
                    <a:pt x="237" y="182"/>
                    <a:pt x="236" y="182"/>
                  </a:cubicBezTo>
                  <a:cubicBezTo>
                    <a:pt x="236" y="182"/>
                    <a:pt x="236" y="182"/>
                    <a:pt x="235" y="182"/>
                  </a:cubicBezTo>
                  <a:cubicBezTo>
                    <a:pt x="234" y="182"/>
                    <a:pt x="233" y="183"/>
                    <a:pt x="233" y="183"/>
                  </a:cubicBezTo>
                  <a:cubicBezTo>
                    <a:pt x="234" y="85"/>
                    <a:pt x="234" y="85"/>
                    <a:pt x="234" y="85"/>
                  </a:cubicBezTo>
                  <a:cubicBezTo>
                    <a:pt x="234" y="83"/>
                    <a:pt x="233" y="81"/>
                    <a:pt x="232" y="78"/>
                  </a:cubicBezTo>
                  <a:cubicBezTo>
                    <a:pt x="232" y="76"/>
                    <a:pt x="231" y="74"/>
                    <a:pt x="229" y="72"/>
                  </a:cubicBezTo>
                  <a:cubicBezTo>
                    <a:pt x="228" y="70"/>
                    <a:pt x="226" y="68"/>
                    <a:pt x="224" y="65"/>
                  </a:cubicBezTo>
                  <a:cubicBezTo>
                    <a:pt x="222" y="63"/>
                    <a:pt x="220" y="61"/>
                    <a:pt x="217" y="59"/>
                  </a:cubicBezTo>
                  <a:cubicBezTo>
                    <a:pt x="216" y="59"/>
                    <a:pt x="215" y="58"/>
                    <a:pt x="214" y="58"/>
                  </a:cubicBezTo>
                  <a:cubicBezTo>
                    <a:pt x="214" y="57"/>
                    <a:pt x="214" y="57"/>
                    <a:pt x="214" y="57"/>
                  </a:cubicBezTo>
                  <a:cubicBezTo>
                    <a:pt x="213" y="57"/>
                    <a:pt x="213" y="57"/>
                    <a:pt x="213" y="57"/>
                  </a:cubicBezTo>
                  <a:cubicBezTo>
                    <a:pt x="213" y="57"/>
                    <a:pt x="212" y="56"/>
                    <a:pt x="211" y="56"/>
                  </a:cubicBezTo>
                  <a:cubicBezTo>
                    <a:pt x="211" y="56"/>
                    <a:pt x="211" y="56"/>
                    <a:pt x="211" y="56"/>
                  </a:cubicBezTo>
                  <a:cubicBezTo>
                    <a:pt x="210" y="55"/>
                    <a:pt x="210" y="55"/>
                    <a:pt x="210" y="55"/>
                  </a:cubicBezTo>
                  <a:cubicBezTo>
                    <a:pt x="209" y="55"/>
                    <a:pt x="208" y="55"/>
                    <a:pt x="208" y="55"/>
                  </a:cubicBezTo>
                  <a:cubicBezTo>
                    <a:pt x="207" y="54"/>
                    <a:pt x="207" y="54"/>
                    <a:pt x="207" y="54"/>
                  </a:cubicBezTo>
                  <a:cubicBezTo>
                    <a:pt x="206" y="54"/>
                    <a:pt x="206" y="54"/>
                    <a:pt x="206" y="54"/>
                  </a:cubicBezTo>
                  <a:cubicBezTo>
                    <a:pt x="206" y="54"/>
                    <a:pt x="206" y="54"/>
                    <a:pt x="206" y="54"/>
                  </a:cubicBezTo>
                  <a:cubicBezTo>
                    <a:pt x="205" y="54"/>
                    <a:pt x="205" y="54"/>
                    <a:pt x="205" y="54"/>
                  </a:cubicBezTo>
                  <a:cubicBezTo>
                    <a:pt x="204" y="53"/>
                    <a:pt x="204" y="53"/>
                    <a:pt x="203" y="53"/>
                  </a:cubicBezTo>
                  <a:cubicBezTo>
                    <a:pt x="202" y="53"/>
                    <a:pt x="202" y="53"/>
                    <a:pt x="202" y="53"/>
                  </a:cubicBezTo>
                  <a:cubicBezTo>
                    <a:pt x="201" y="52"/>
                    <a:pt x="201" y="52"/>
                    <a:pt x="201" y="52"/>
                  </a:cubicBezTo>
                  <a:cubicBezTo>
                    <a:pt x="200" y="52"/>
                    <a:pt x="200" y="52"/>
                    <a:pt x="199" y="52"/>
                  </a:cubicBezTo>
                  <a:cubicBezTo>
                    <a:pt x="199" y="52"/>
                    <a:pt x="199" y="52"/>
                    <a:pt x="199" y="52"/>
                  </a:cubicBezTo>
                  <a:cubicBezTo>
                    <a:pt x="199" y="52"/>
                    <a:pt x="199" y="52"/>
                    <a:pt x="199" y="52"/>
                  </a:cubicBezTo>
                  <a:cubicBezTo>
                    <a:pt x="198" y="52"/>
                    <a:pt x="198" y="52"/>
                    <a:pt x="198" y="52"/>
                  </a:cubicBezTo>
                  <a:cubicBezTo>
                    <a:pt x="197" y="51"/>
                    <a:pt x="197" y="51"/>
                    <a:pt x="197" y="51"/>
                  </a:cubicBezTo>
                  <a:cubicBezTo>
                    <a:pt x="196" y="51"/>
                    <a:pt x="196" y="51"/>
                    <a:pt x="196" y="51"/>
                  </a:cubicBezTo>
                  <a:cubicBezTo>
                    <a:pt x="195" y="51"/>
                    <a:pt x="195" y="51"/>
                    <a:pt x="195" y="51"/>
                  </a:cubicBezTo>
                  <a:cubicBezTo>
                    <a:pt x="194" y="51"/>
                    <a:pt x="194" y="51"/>
                    <a:pt x="194" y="51"/>
                  </a:cubicBezTo>
                  <a:cubicBezTo>
                    <a:pt x="193" y="51"/>
                    <a:pt x="193" y="51"/>
                    <a:pt x="193" y="51"/>
                  </a:cubicBezTo>
                  <a:cubicBezTo>
                    <a:pt x="192" y="50"/>
                    <a:pt x="192" y="50"/>
                    <a:pt x="192" y="50"/>
                  </a:cubicBezTo>
                  <a:cubicBezTo>
                    <a:pt x="191" y="50"/>
                    <a:pt x="191" y="50"/>
                    <a:pt x="191" y="50"/>
                  </a:cubicBezTo>
                  <a:cubicBezTo>
                    <a:pt x="191" y="50"/>
                    <a:pt x="191" y="50"/>
                    <a:pt x="191" y="50"/>
                  </a:cubicBezTo>
                  <a:cubicBezTo>
                    <a:pt x="191" y="50"/>
                    <a:pt x="191" y="50"/>
                    <a:pt x="191" y="50"/>
                  </a:cubicBezTo>
                  <a:cubicBezTo>
                    <a:pt x="191" y="50"/>
                    <a:pt x="191" y="50"/>
                    <a:pt x="191" y="50"/>
                  </a:cubicBezTo>
                  <a:cubicBezTo>
                    <a:pt x="190" y="50"/>
                    <a:pt x="190" y="50"/>
                    <a:pt x="190" y="50"/>
                  </a:cubicBezTo>
                  <a:cubicBezTo>
                    <a:pt x="189" y="50"/>
                    <a:pt x="189" y="50"/>
                    <a:pt x="189" y="50"/>
                  </a:cubicBezTo>
                  <a:cubicBezTo>
                    <a:pt x="188" y="50"/>
                    <a:pt x="188" y="50"/>
                    <a:pt x="188" y="50"/>
                  </a:cubicBezTo>
                  <a:cubicBezTo>
                    <a:pt x="187" y="50"/>
                    <a:pt x="187" y="50"/>
                    <a:pt x="187" y="50"/>
                  </a:cubicBezTo>
                  <a:cubicBezTo>
                    <a:pt x="186" y="49"/>
                    <a:pt x="186" y="49"/>
                    <a:pt x="186" y="49"/>
                  </a:cubicBezTo>
                  <a:cubicBezTo>
                    <a:pt x="185" y="49"/>
                    <a:pt x="185" y="49"/>
                    <a:pt x="185" y="49"/>
                  </a:cubicBezTo>
                  <a:cubicBezTo>
                    <a:pt x="184" y="49"/>
                    <a:pt x="184" y="49"/>
                    <a:pt x="184" y="49"/>
                  </a:cubicBezTo>
                  <a:cubicBezTo>
                    <a:pt x="183" y="49"/>
                    <a:pt x="183" y="49"/>
                    <a:pt x="183" y="49"/>
                  </a:cubicBezTo>
                  <a:cubicBezTo>
                    <a:pt x="182" y="49"/>
                    <a:pt x="182" y="49"/>
                    <a:pt x="182" y="49"/>
                  </a:cubicBezTo>
                  <a:cubicBezTo>
                    <a:pt x="182" y="49"/>
                    <a:pt x="182" y="49"/>
                    <a:pt x="182" y="49"/>
                  </a:cubicBezTo>
                  <a:cubicBezTo>
                    <a:pt x="182" y="49"/>
                    <a:pt x="182" y="49"/>
                    <a:pt x="182" y="49"/>
                  </a:cubicBezTo>
                  <a:cubicBezTo>
                    <a:pt x="181" y="49"/>
                    <a:pt x="181" y="49"/>
                    <a:pt x="181" y="49"/>
                  </a:cubicBezTo>
                  <a:cubicBezTo>
                    <a:pt x="180" y="49"/>
                    <a:pt x="180" y="49"/>
                    <a:pt x="180" y="49"/>
                  </a:cubicBezTo>
                  <a:cubicBezTo>
                    <a:pt x="179" y="49"/>
                    <a:pt x="179" y="49"/>
                    <a:pt x="179" y="49"/>
                  </a:cubicBezTo>
                  <a:cubicBezTo>
                    <a:pt x="178" y="48"/>
                    <a:pt x="178" y="48"/>
                    <a:pt x="178" y="48"/>
                  </a:cubicBezTo>
                  <a:cubicBezTo>
                    <a:pt x="178" y="48"/>
                    <a:pt x="177" y="48"/>
                    <a:pt x="177" y="48"/>
                  </a:cubicBezTo>
                  <a:cubicBezTo>
                    <a:pt x="177" y="48"/>
                    <a:pt x="176" y="48"/>
                    <a:pt x="176" y="48"/>
                  </a:cubicBezTo>
                  <a:cubicBezTo>
                    <a:pt x="176" y="48"/>
                    <a:pt x="175" y="48"/>
                    <a:pt x="175" y="48"/>
                  </a:cubicBezTo>
                  <a:cubicBezTo>
                    <a:pt x="174" y="48"/>
                    <a:pt x="174" y="48"/>
                    <a:pt x="174" y="48"/>
                  </a:cubicBezTo>
                  <a:cubicBezTo>
                    <a:pt x="173" y="48"/>
                    <a:pt x="173" y="48"/>
                    <a:pt x="173" y="48"/>
                  </a:cubicBezTo>
                  <a:cubicBezTo>
                    <a:pt x="172" y="48"/>
                    <a:pt x="172" y="48"/>
                    <a:pt x="171" y="48"/>
                  </a:cubicBezTo>
                  <a:cubicBezTo>
                    <a:pt x="171" y="48"/>
                    <a:pt x="171" y="48"/>
                    <a:pt x="170" y="48"/>
                  </a:cubicBezTo>
                  <a:cubicBezTo>
                    <a:pt x="170" y="48"/>
                    <a:pt x="170" y="48"/>
                    <a:pt x="169" y="48"/>
                  </a:cubicBezTo>
                  <a:cubicBezTo>
                    <a:pt x="169" y="48"/>
                    <a:pt x="168" y="48"/>
                    <a:pt x="168" y="48"/>
                  </a:cubicBezTo>
                  <a:cubicBezTo>
                    <a:pt x="168" y="48"/>
                    <a:pt x="167" y="48"/>
                    <a:pt x="167" y="48"/>
                  </a:cubicBezTo>
                  <a:cubicBezTo>
                    <a:pt x="166" y="48"/>
                    <a:pt x="166" y="48"/>
                    <a:pt x="165" y="48"/>
                  </a:cubicBezTo>
                  <a:cubicBezTo>
                    <a:pt x="165" y="48"/>
                    <a:pt x="165" y="48"/>
                    <a:pt x="165" y="48"/>
                  </a:cubicBezTo>
                  <a:cubicBezTo>
                    <a:pt x="165" y="48"/>
                    <a:pt x="165" y="48"/>
                    <a:pt x="165" y="48"/>
                  </a:cubicBezTo>
                  <a:cubicBezTo>
                    <a:pt x="164" y="48"/>
                    <a:pt x="164" y="48"/>
                    <a:pt x="164" y="48"/>
                  </a:cubicBezTo>
                  <a:cubicBezTo>
                    <a:pt x="164" y="48"/>
                    <a:pt x="163" y="48"/>
                    <a:pt x="163" y="48"/>
                  </a:cubicBezTo>
                  <a:cubicBezTo>
                    <a:pt x="163" y="48"/>
                    <a:pt x="162" y="48"/>
                    <a:pt x="162" y="48"/>
                  </a:cubicBezTo>
                  <a:cubicBezTo>
                    <a:pt x="161" y="48"/>
                    <a:pt x="161" y="48"/>
                    <a:pt x="160" y="48"/>
                  </a:cubicBezTo>
                  <a:cubicBezTo>
                    <a:pt x="160" y="48"/>
                    <a:pt x="160" y="48"/>
                    <a:pt x="159" y="48"/>
                  </a:cubicBezTo>
                  <a:cubicBezTo>
                    <a:pt x="158" y="48"/>
                    <a:pt x="158" y="48"/>
                    <a:pt x="158" y="48"/>
                  </a:cubicBezTo>
                  <a:cubicBezTo>
                    <a:pt x="158" y="48"/>
                    <a:pt x="158" y="48"/>
                    <a:pt x="158" y="48"/>
                  </a:cubicBezTo>
                  <a:cubicBezTo>
                    <a:pt x="157" y="48"/>
                    <a:pt x="157" y="48"/>
                    <a:pt x="157" y="48"/>
                  </a:cubicBezTo>
                  <a:cubicBezTo>
                    <a:pt x="156" y="48"/>
                    <a:pt x="156" y="48"/>
                    <a:pt x="156" y="48"/>
                  </a:cubicBezTo>
                  <a:cubicBezTo>
                    <a:pt x="155" y="48"/>
                    <a:pt x="155" y="48"/>
                    <a:pt x="155" y="48"/>
                  </a:cubicBezTo>
                  <a:cubicBezTo>
                    <a:pt x="155" y="48"/>
                    <a:pt x="155" y="48"/>
                    <a:pt x="155" y="48"/>
                  </a:cubicBezTo>
                  <a:cubicBezTo>
                    <a:pt x="154" y="48"/>
                    <a:pt x="154" y="48"/>
                    <a:pt x="154" y="48"/>
                  </a:cubicBezTo>
                  <a:cubicBezTo>
                    <a:pt x="154" y="48"/>
                    <a:pt x="154" y="48"/>
                    <a:pt x="154" y="48"/>
                  </a:cubicBezTo>
                  <a:cubicBezTo>
                    <a:pt x="153" y="48"/>
                    <a:pt x="153" y="48"/>
                    <a:pt x="152" y="48"/>
                  </a:cubicBezTo>
                  <a:cubicBezTo>
                    <a:pt x="152" y="48"/>
                    <a:pt x="151" y="48"/>
                    <a:pt x="151" y="48"/>
                  </a:cubicBezTo>
                  <a:cubicBezTo>
                    <a:pt x="150" y="48"/>
                    <a:pt x="150" y="48"/>
                    <a:pt x="149" y="48"/>
                  </a:cubicBezTo>
                  <a:cubicBezTo>
                    <a:pt x="149" y="48"/>
                    <a:pt x="148" y="48"/>
                    <a:pt x="148" y="48"/>
                  </a:cubicBezTo>
                  <a:cubicBezTo>
                    <a:pt x="148" y="48"/>
                    <a:pt x="148" y="48"/>
                    <a:pt x="148" y="48"/>
                  </a:cubicBezTo>
                  <a:cubicBezTo>
                    <a:pt x="148" y="48"/>
                    <a:pt x="148" y="48"/>
                    <a:pt x="148" y="48"/>
                  </a:cubicBezTo>
                  <a:cubicBezTo>
                    <a:pt x="147" y="48"/>
                    <a:pt x="147" y="48"/>
                    <a:pt x="146" y="48"/>
                  </a:cubicBezTo>
                  <a:cubicBezTo>
                    <a:pt x="146" y="48"/>
                    <a:pt x="145" y="48"/>
                    <a:pt x="145" y="48"/>
                  </a:cubicBezTo>
                  <a:cubicBezTo>
                    <a:pt x="144" y="48"/>
                    <a:pt x="144" y="48"/>
                    <a:pt x="143" y="48"/>
                  </a:cubicBezTo>
                  <a:cubicBezTo>
                    <a:pt x="143" y="48"/>
                    <a:pt x="142" y="48"/>
                    <a:pt x="142" y="48"/>
                  </a:cubicBezTo>
                  <a:cubicBezTo>
                    <a:pt x="141" y="48"/>
                    <a:pt x="140" y="48"/>
                    <a:pt x="140" y="48"/>
                  </a:cubicBezTo>
                  <a:cubicBezTo>
                    <a:pt x="139" y="48"/>
                    <a:pt x="139" y="49"/>
                    <a:pt x="138" y="49"/>
                  </a:cubicBezTo>
                  <a:cubicBezTo>
                    <a:pt x="138" y="49"/>
                    <a:pt x="137" y="49"/>
                    <a:pt x="137" y="49"/>
                  </a:cubicBezTo>
                  <a:cubicBezTo>
                    <a:pt x="136" y="49"/>
                    <a:pt x="135" y="49"/>
                    <a:pt x="135" y="49"/>
                  </a:cubicBezTo>
                  <a:cubicBezTo>
                    <a:pt x="134" y="49"/>
                    <a:pt x="133" y="49"/>
                    <a:pt x="133" y="49"/>
                  </a:cubicBezTo>
                  <a:cubicBezTo>
                    <a:pt x="132" y="49"/>
                    <a:pt x="132" y="49"/>
                    <a:pt x="132" y="49"/>
                  </a:cubicBezTo>
                  <a:cubicBezTo>
                    <a:pt x="132" y="49"/>
                    <a:pt x="132" y="49"/>
                    <a:pt x="132" y="49"/>
                  </a:cubicBezTo>
                  <a:cubicBezTo>
                    <a:pt x="131" y="49"/>
                    <a:pt x="131" y="49"/>
                    <a:pt x="130" y="49"/>
                  </a:cubicBezTo>
                  <a:cubicBezTo>
                    <a:pt x="130" y="49"/>
                    <a:pt x="129" y="50"/>
                    <a:pt x="128" y="50"/>
                  </a:cubicBezTo>
                  <a:cubicBezTo>
                    <a:pt x="127" y="50"/>
                    <a:pt x="127" y="50"/>
                    <a:pt x="126" y="50"/>
                  </a:cubicBezTo>
                  <a:cubicBezTo>
                    <a:pt x="125" y="50"/>
                    <a:pt x="125" y="50"/>
                    <a:pt x="125" y="50"/>
                  </a:cubicBezTo>
                  <a:cubicBezTo>
                    <a:pt x="125" y="50"/>
                    <a:pt x="125" y="50"/>
                    <a:pt x="125" y="50"/>
                  </a:cubicBezTo>
                  <a:cubicBezTo>
                    <a:pt x="124" y="50"/>
                    <a:pt x="123" y="50"/>
                    <a:pt x="122" y="51"/>
                  </a:cubicBezTo>
                  <a:cubicBezTo>
                    <a:pt x="122" y="51"/>
                    <a:pt x="122" y="51"/>
                    <a:pt x="122" y="51"/>
                  </a:cubicBezTo>
                  <a:cubicBezTo>
                    <a:pt x="122" y="51"/>
                    <a:pt x="122" y="51"/>
                    <a:pt x="122" y="51"/>
                  </a:cubicBezTo>
                  <a:cubicBezTo>
                    <a:pt x="121" y="51"/>
                    <a:pt x="119" y="51"/>
                    <a:pt x="118" y="51"/>
                  </a:cubicBezTo>
                  <a:cubicBezTo>
                    <a:pt x="118" y="51"/>
                    <a:pt x="118" y="51"/>
                    <a:pt x="118" y="51"/>
                  </a:cubicBezTo>
                  <a:cubicBezTo>
                    <a:pt x="117" y="52"/>
                    <a:pt x="117" y="52"/>
                    <a:pt x="117" y="52"/>
                  </a:cubicBezTo>
                  <a:cubicBezTo>
                    <a:pt x="116" y="52"/>
                    <a:pt x="116" y="52"/>
                    <a:pt x="115" y="52"/>
                  </a:cubicBezTo>
                  <a:cubicBezTo>
                    <a:pt x="114" y="52"/>
                    <a:pt x="114" y="52"/>
                    <a:pt x="114" y="52"/>
                  </a:cubicBezTo>
                  <a:cubicBezTo>
                    <a:pt x="114" y="52"/>
                    <a:pt x="114" y="52"/>
                    <a:pt x="114" y="52"/>
                  </a:cubicBezTo>
                  <a:cubicBezTo>
                    <a:pt x="113" y="53"/>
                    <a:pt x="113" y="53"/>
                    <a:pt x="113" y="53"/>
                  </a:cubicBezTo>
                  <a:cubicBezTo>
                    <a:pt x="113" y="53"/>
                    <a:pt x="112" y="53"/>
                    <a:pt x="112" y="53"/>
                  </a:cubicBezTo>
                  <a:cubicBezTo>
                    <a:pt x="111" y="53"/>
                    <a:pt x="111" y="53"/>
                    <a:pt x="111" y="53"/>
                  </a:cubicBezTo>
                  <a:cubicBezTo>
                    <a:pt x="111" y="53"/>
                    <a:pt x="111" y="53"/>
                    <a:pt x="111" y="53"/>
                  </a:cubicBezTo>
                  <a:cubicBezTo>
                    <a:pt x="111" y="53"/>
                    <a:pt x="111" y="53"/>
                    <a:pt x="111" y="53"/>
                  </a:cubicBezTo>
                  <a:cubicBezTo>
                    <a:pt x="110" y="54"/>
                    <a:pt x="110" y="54"/>
                    <a:pt x="110" y="54"/>
                  </a:cubicBezTo>
                  <a:cubicBezTo>
                    <a:pt x="109" y="54"/>
                    <a:pt x="109" y="54"/>
                    <a:pt x="109" y="54"/>
                  </a:cubicBezTo>
                  <a:cubicBezTo>
                    <a:pt x="109" y="54"/>
                    <a:pt x="109" y="54"/>
                    <a:pt x="109" y="54"/>
                  </a:cubicBezTo>
                  <a:cubicBezTo>
                    <a:pt x="109" y="54"/>
                    <a:pt x="109" y="54"/>
                    <a:pt x="109" y="54"/>
                  </a:cubicBezTo>
                  <a:cubicBezTo>
                    <a:pt x="108" y="54"/>
                    <a:pt x="108" y="54"/>
                    <a:pt x="108" y="54"/>
                  </a:cubicBezTo>
                  <a:cubicBezTo>
                    <a:pt x="108" y="55"/>
                    <a:pt x="108" y="55"/>
                    <a:pt x="108" y="55"/>
                  </a:cubicBezTo>
                  <a:cubicBezTo>
                    <a:pt x="107" y="55"/>
                    <a:pt x="107" y="55"/>
                    <a:pt x="107" y="55"/>
                  </a:cubicBezTo>
                  <a:cubicBezTo>
                    <a:pt x="107" y="55"/>
                    <a:pt x="107" y="55"/>
                    <a:pt x="107" y="55"/>
                  </a:cubicBezTo>
                  <a:cubicBezTo>
                    <a:pt x="107" y="55"/>
                    <a:pt x="107" y="55"/>
                    <a:pt x="107" y="55"/>
                  </a:cubicBezTo>
                  <a:cubicBezTo>
                    <a:pt x="107" y="55"/>
                    <a:pt x="107" y="55"/>
                    <a:pt x="107" y="55"/>
                  </a:cubicBezTo>
                  <a:cubicBezTo>
                    <a:pt x="106" y="55"/>
                    <a:pt x="106" y="55"/>
                    <a:pt x="106" y="55"/>
                  </a:cubicBezTo>
                  <a:cubicBezTo>
                    <a:pt x="106" y="55"/>
                    <a:pt x="106" y="55"/>
                    <a:pt x="106" y="55"/>
                  </a:cubicBezTo>
                  <a:cubicBezTo>
                    <a:pt x="106" y="55"/>
                    <a:pt x="106" y="55"/>
                    <a:pt x="106" y="55"/>
                  </a:cubicBezTo>
                  <a:cubicBezTo>
                    <a:pt x="106" y="56"/>
                    <a:pt x="106" y="56"/>
                    <a:pt x="106" y="56"/>
                  </a:cubicBezTo>
                  <a:cubicBezTo>
                    <a:pt x="105" y="56"/>
                    <a:pt x="105" y="56"/>
                    <a:pt x="105" y="56"/>
                  </a:cubicBezTo>
                  <a:cubicBezTo>
                    <a:pt x="105" y="56"/>
                    <a:pt x="105" y="56"/>
                    <a:pt x="105" y="56"/>
                  </a:cubicBezTo>
                  <a:cubicBezTo>
                    <a:pt x="104" y="57"/>
                    <a:pt x="103" y="57"/>
                    <a:pt x="101" y="58"/>
                  </a:cubicBezTo>
                  <a:cubicBezTo>
                    <a:pt x="101" y="58"/>
                    <a:pt x="101" y="58"/>
                    <a:pt x="101" y="58"/>
                  </a:cubicBezTo>
                  <a:cubicBezTo>
                    <a:pt x="100" y="58"/>
                    <a:pt x="99" y="59"/>
                    <a:pt x="97" y="59"/>
                  </a:cubicBezTo>
                  <a:cubicBezTo>
                    <a:pt x="97" y="59"/>
                    <a:pt x="97" y="59"/>
                    <a:pt x="97" y="59"/>
                  </a:cubicBezTo>
                  <a:cubicBezTo>
                    <a:pt x="96" y="60"/>
                    <a:pt x="94" y="60"/>
                    <a:pt x="93" y="61"/>
                  </a:cubicBezTo>
                  <a:cubicBezTo>
                    <a:pt x="92" y="61"/>
                    <a:pt x="92" y="61"/>
                    <a:pt x="92" y="61"/>
                  </a:cubicBezTo>
                  <a:cubicBezTo>
                    <a:pt x="91" y="61"/>
                    <a:pt x="89" y="62"/>
                    <a:pt x="88" y="62"/>
                  </a:cubicBezTo>
                  <a:cubicBezTo>
                    <a:pt x="87" y="62"/>
                    <a:pt x="87" y="62"/>
                    <a:pt x="87" y="62"/>
                  </a:cubicBezTo>
                  <a:cubicBezTo>
                    <a:pt x="86" y="62"/>
                    <a:pt x="84" y="63"/>
                    <a:pt x="83" y="63"/>
                  </a:cubicBezTo>
                  <a:cubicBezTo>
                    <a:pt x="82" y="63"/>
                    <a:pt x="82" y="63"/>
                    <a:pt x="82" y="63"/>
                  </a:cubicBezTo>
                  <a:cubicBezTo>
                    <a:pt x="81" y="63"/>
                    <a:pt x="79" y="63"/>
                    <a:pt x="77" y="63"/>
                  </a:cubicBezTo>
                  <a:cubicBezTo>
                    <a:pt x="77" y="63"/>
                    <a:pt x="77" y="63"/>
                    <a:pt x="77" y="63"/>
                  </a:cubicBezTo>
                  <a:cubicBezTo>
                    <a:pt x="76" y="64"/>
                    <a:pt x="74" y="64"/>
                    <a:pt x="72" y="64"/>
                  </a:cubicBezTo>
                  <a:cubicBezTo>
                    <a:pt x="72" y="64"/>
                    <a:pt x="72" y="64"/>
                    <a:pt x="72" y="64"/>
                  </a:cubicBezTo>
                  <a:cubicBezTo>
                    <a:pt x="70" y="64"/>
                    <a:pt x="68" y="64"/>
                    <a:pt x="67" y="64"/>
                  </a:cubicBezTo>
                  <a:cubicBezTo>
                    <a:pt x="65" y="64"/>
                    <a:pt x="62" y="64"/>
                    <a:pt x="60" y="64"/>
                  </a:cubicBezTo>
                  <a:cubicBezTo>
                    <a:pt x="60" y="64"/>
                    <a:pt x="60" y="64"/>
                    <a:pt x="60" y="64"/>
                  </a:cubicBezTo>
                  <a:cubicBezTo>
                    <a:pt x="58" y="64"/>
                    <a:pt x="56" y="64"/>
                    <a:pt x="54" y="64"/>
                  </a:cubicBezTo>
                  <a:cubicBezTo>
                    <a:pt x="54" y="64"/>
                    <a:pt x="54" y="64"/>
                    <a:pt x="54" y="64"/>
                  </a:cubicBezTo>
                  <a:cubicBezTo>
                    <a:pt x="52" y="63"/>
                    <a:pt x="50" y="63"/>
                    <a:pt x="48" y="63"/>
                  </a:cubicBezTo>
                  <a:cubicBezTo>
                    <a:pt x="48" y="63"/>
                    <a:pt x="48" y="63"/>
                    <a:pt x="48" y="63"/>
                  </a:cubicBezTo>
                  <a:cubicBezTo>
                    <a:pt x="48" y="63"/>
                    <a:pt x="48" y="63"/>
                    <a:pt x="48" y="63"/>
                  </a:cubicBezTo>
                  <a:cubicBezTo>
                    <a:pt x="47" y="63"/>
                    <a:pt x="45" y="63"/>
                    <a:pt x="43" y="62"/>
                  </a:cubicBezTo>
                  <a:cubicBezTo>
                    <a:pt x="42" y="62"/>
                    <a:pt x="41" y="62"/>
                    <a:pt x="40" y="62"/>
                  </a:cubicBezTo>
                  <a:cubicBezTo>
                    <a:pt x="40" y="61"/>
                    <a:pt x="39" y="61"/>
                    <a:pt x="39" y="61"/>
                  </a:cubicBezTo>
                  <a:cubicBezTo>
                    <a:pt x="38" y="61"/>
                    <a:pt x="38" y="60"/>
                    <a:pt x="37" y="60"/>
                  </a:cubicBezTo>
                  <a:cubicBezTo>
                    <a:pt x="37" y="60"/>
                    <a:pt x="36" y="60"/>
                    <a:pt x="36" y="59"/>
                  </a:cubicBezTo>
                  <a:cubicBezTo>
                    <a:pt x="35" y="59"/>
                    <a:pt x="35" y="58"/>
                    <a:pt x="34" y="58"/>
                  </a:cubicBezTo>
                  <a:cubicBezTo>
                    <a:pt x="34" y="58"/>
                    <a:pt x="33" y="57"/>
                    <a:pt x="33" y="57"/>
                  </a:cubicBezTo>
                  <a:cubicBezTo>
                    <a:pt x="32" y="56"/>
                    <a:pt x="32" y="56"/>
                    <a:pt x="31" y="55"/>
                  </a:cubicBezTo>
                  <a:cubicBezTo>
                    <a:pt x="31" y="55"/>
                    <a:pt x="30" y="55"/>
                    <a:pt x="30" y="54"/>
                  </a:cubicBezTo>
                  <a:cubicBezTo>
                    <a:pt x="29" y="54"/>
                    <a:pt x="29" y="53"/>
                    <a:pt x="29" y="52"/>
                  </a:cubicBezTo>
                  <a:cubicBezTo>
                    <a:pt x="28" y="52"/>
                    <a:pt x="28" y="51"/>
                    <a:pt x="27" y="51"/>
                  </a:cubicBezTo>
                  <a:cubicBezTo>
                    <a:pt x="27" y="50"/>
                    <a:pt x="26" y="50"/>
                    <a:pt x="26" y="49"/>
                  </a:cubicBezTo>
                  <a:cubicBezTo>
                    <a:pt x="25" y="48"/>
                    <a:pt x="25" y="48"/>
                    <a:pt x="24" y="47"/>
                  </a:cubicBezTo>
                  <a:cubicBezTo>
                    <a:pt x="24" y="47"/>
                    <a:pt x="24" y="46"/>
                    <a:pt x="23" y="45"/>
                  </a:cubicBezTo>
                  <a:cubicBezTo>
                    <a:pt x="23" y="45"/>
                    <a:pt x="22" y="44"/>
                    <a:pt x="22" y="44"/>
                  </a:cubicBezTo>
                  <a:cubicBezTo>
                    <a:pt x="21" y="43"/>
                    <a:pt x="21" y="42"/>
                    <a:pt x="20" y="41"/>
                  </a:cubicBezTo>
                  <a:cubicBezTo>
                    <a:pt x="20" y="41"/>
                    <a:pt x="20" y="40"/>
                    <a:pt x="19" y="40"/>
                  </a:cubicBezTo>
                  <a:cubicBezTo>
                    <a:pt x="18" y="38"/>
                    <a:pt x="17" y="36"/>
                    <a:pt x="16" y="34"/>
                  </a:cubicBezTo>
                  <a:cubicBezTo>
                    <a:pt x="16" y="33"/>
                    <a:pt x="15" y="32"/>
                    <a:pt x="15" y="31"/>
                  </a:cubicBezTo>
                  <a:cubicBezTo>
                    <a:pt x="14" y="29"/>
                    <a:pt x="13" y="27"/>
                    <a:pt x="12" y="26"/>
                  </a:cubicBezTo>
                  <a:cubicBezTo>
                    <a:pt x="11" y="24"/>
                    <a:pt x="11" y="23"/>
                    <a:pt x="10" y="22"/>
                  </a:cubicBezTo>
                  <a:cubicBezTo>
                    <a:pt x="10" y="22"/>
                    <a:pt x="10" y="21"/>
                    <a:pt x="9" y="21"/>
                  </a:cubicBezTo>
                  <a:cubicBezTo>
                    <a:pt x="8" y="18"/>
                    <a:pt x="6" y="15"/>
                    <a:pt x="5" y="12"/>
                  </a:cubicBezTo>
                  <a:cubicBezTo>
                    <a:pt x="4" y="11"/>
                    <a:pt x="4" y="11"/>
                    <a:pt x="4" y="11"/>
                  </a:cubicBezTo>
                  <a:cubicBezTo>
                    <a:pt x="4" y="10"/>
                    <a:pt x="3" y="9"/>
                    <a:pt x="3" y="8"/>
                  </a:cubicBezTo>
                  <a:cubicBezTo>
                    <a:pt x="2" y="7"/>
                    <a:pt x="2" y="6"/>
                    <a:pt x="2" y="6"/>
                  </a:cubicBezTo>
                  <a:cubicBezTo>
                    <a:pt x="1" y="5"/>
                    <a:pt x="1" y="4"/>
                    <a:pt x="1" y="4"/>
                  </a:cubicBezTo>
                  <a:cubicBezTo>
                    <a:pt x="1" y="3"/>
                    <a:pt x="0" y="2"/>
                    <a:pt x="0" y="2"/>
                  </a:cubicBezTo>
                  <a:cubicBezTo>
                    <a:pt x="0" y="1"/>
                    <a:pt x="0" y="1"/>
                    <a:pt x="0" y="0"/>
                  </a:cubicBezTo>
                  <a:cubicBezTo>
                    <a:pt x="2" y="141"/>
                    <a:pt x="2" y="141"/>
                    <a:pt x="2" y="141"/>
                  </a:cubicBezTo>
                  <a:cubicBezTo>
                    <a:pt x="2" y="142"/>
                    <a:pt x="2" y="142"/>
                    <a:pt x="2" y="143"/>
                  </a:cubicBezTo>
                  <a:cubicBezTo>
                    <a:pt x="2" y="144"/>
                    <a:pt x="2" y="144"/>
                    <a:pt x="3" y="145"/>
                  </a:cubicBezTo>
                  <a:cubicBezTo>
                    <a:pt x="3" y="146"/>
                    <a:pt x="3" y="147"/>
                    <a:pt x="3" y="147"/>
                  </a:cubicBezTo>
                  <a:cubicBezTo>
                    <a:pt x="4" y="148"/>
                    <a:pt x="4" y="149"/>
                    <a:pt x="4" y="150"/>
                  </a:cubicBezTo>
                  <a:cubicBezTo>
                    <a:pt x="5" y="151"/>
                    <a:pt x="6" y="152"/>
                    <a:pt x="6" y="153"/>
                  </a:cubicBezTo>
                  <a:cubicBezTo>
                    <a:pt x="7" y="154"/>
                    <a:pt x="7" y="154"/>
                    <a:pt x="7" y="154"/>
                  </a:cubicBezTo>
                  <a:cubicBezTo>
                    <a:pt x="8" y="158"/>
                    <a:pt x="10" y="162"/>
                    <a:pt x="12" y="166"/>
                  </a:cubicBezTo>
                  <a:cubicBezTo>
                    <a:pt x="12" y="167"/>
                    <a:pt x="13" y="168"/>
                    <a:pt x="13" y="169"/>
                  </a:cubicBezTo>
                  <a:cubicBezTo>
                    <a:pt x="14" y="171"/>
                    <a:pt x="15" y="173"/>
                    <a:pt x="16" y="175"/>
                  </a:cubicBezTo>
                  <a:cubicBezTo>
                    <a:pt x="17" y="176"/>
                    <a:pt x="17" y="177"/>
                    <a:pt x="18" y="178"/>
                  </a:cubicBezTo>
                  <a:cubicBezTo>
                    <a:pt x="19" y="180"/>
                    <a:pt x="20" y="182"/>
                    <a:pt x="20" y="183"/>
                  </a:cubicBezTo>
                  <a:cubicBezTo>
                    <a:pt x="21" y="184"/>
                    <a:pt x="21" y="184"/>
                    <a:pt x="21" y="184"/>
                  </a:cubicBezTo>
                  <a:cubicBezTo>
                    <a:pt x="21" y="185"/>
                    <a:pt x="21" y="185"/>
                    <a:pt x="21" y="185"/>
                  </a:cubicBezTo>
                  <a:cubicBezTo>
                    <a:pt x="22" y="185"/>
                    <a:pt x="22" y="186"/>
                    <a:pt x="22" y="186"/>
                  </a:cubicBezTo>
                  <a:cubicBezTo>
                    <a:pt x="22" y="187"/>
                    <a:pt x="23" y="188"/>
                    <a:pt x="23" y="188"/>
                  </a:cubicBezTo>
                  <a:cubicBezTo>
                    <a:pt x="24" y="189"/>
                    <a:pt x="24" y="190"/>
                    <a:pt x="25" y="190"/>
                  </a:cubicBezTo>
                  <a:cubicBezTo>
                    <a:pt x="25" y="191"/>
                    <a:pt x="25" y="192"/>
                    <a:pt x="26" y="193"/>
                  </a:cubicBezTo>
                  <a:cubicBezTo>
                    <a:pt x="26" y="193"/>
                    <a:pt x="27" y="194"/>
                    <a:pt x="27" y="194"/>
                  </a:cubicBezTo>
                  <a:cubicBezTo>
                    <a:pt x="28" y="195"/>
                    <a:pt x="28" y="196"/>
                    <a:pt x="29" y="196"/>
                  </a:cubicBezTo>
                  <a:cubicBezTo>
                    <a:pt x="29" y="197"/>
                    <a:pt x="29" y="198"/>
                    <a:pt x="30" y="198"/>
                  </a:cubicBezTo>
                  <a:cubicBezTo>
                    <a:pt x="31" y="199"/>
                    <a:pt x="31" y="199"/>
                    <a:pt x="31" y="199"/>
                  </a:cubicBezTo>
                  <a:cubicBezTo>
                    <a:pt x="31" y="200"/>
                    <a:pt x="31" y="200"/>
                    <a:pt x="31" y="200"/>
                  </a:cubicBezTo>
                  <a:cubicBezTo>
                    <a:pt x="32" y="201"/>
                    <a:pt x="32" y="201"/>
                    <a:pt x="32" y="201"/>
                  </a:cubicBezTo>
                  <a:cubicBezTo>
                    <a:pt x="33" y="201"/>
                    <a:pt x="33" y="201"/>
                    <a:pt x="33" y="201"/>
                  </a:cubicBezTo>
                  <a:cubicBezTo>
                    <a:pt x="33" y="202"/>
                    <a:pt x="34" y="202"/>
                    <a:pt x="34" y="203"/>
                  </a:cubicBezTo>
                  <a:cubicBezTo>
                    <a:pt x="35" y="203"/>
                    <a:pt x="35" y="204"/>
                    <a:pt x="36" y="204"/>
                  </a:cubicBezTo>
                  <a:cubicBezTo>
                    <a:pt x="36" y="205"/>
                    <a:pt x="37" y="205"/>
                    <a:pt x="37" y="205"/>
                  </a:cubicBezTo>
                  <a:cubicBezTo>
                    <a:pt x="38" y="206"/>
                    <a:pt x="38" y="206"/>
                    <a:pt x="39" y="206"/>
                  </a:cubicBezTo>
                  <a:cubicBezTo>
                    <a:pt x="39" y="207"/>
                    <a:pt x="40" y="207"/>
                    <a:pt x="40" y="207"/>
                  </a:cubicBezTo>
                  <a:cubicBezTo>
                    <a:pt x="41" y="208"/>
                    <a:pt x="41" y="208"/>
                    <a:pt x="42" y="208"/>
                  </a:cubicBezTo>
                  <a:cubicBezTo>
                    <a:pt x="42" y="208"/>
                    <a:pt x="42" y="208"/>
                    <a:pt x="42" y="208"/>
                  </a:cubicBezTo>
                  <a:cubicBezTo>
                    <a:pt x="42" y="208"/>
                    <a:pt x="42" y="208"/>
                    <a:pt x="42" y="208"/>
                  </a:cubicBezTo>
                  <a:cubicBezTo>
                    <a:pt x="42" y="208"/>
                    <a:pt x="42" y="208"/>
                    <a:pt x="42" y="208"/>
                  </a:cubicBezTo>
                  <a:cubicBezTo>
                    <a:pt x="43" y="208"/>
                    <a:pt x="43" y="208"/>
                    <a:pt x="43" y="208"/>
                  </a:cubicBezTo>
                  <a:cubicBezTo>
                    <a:pt x="43" y="209"/>
                    <a:pt x="43" y="209"/>
                    <a:pt x="43" y="209"/>
                  </a:cubicBezTo>
                  <a:cubicBezTo>
                    <a:pt x="43" y="209"/>
                    <a:pt x="43" y="209"/>
                    <a:pt x="43" y="209"/>
                  </a:cubicBezTo>
                  <a:cubicBezTo>
                    <a:pt x="43" y="209"/>
                    <a:pt x="43" y="209"/>
                    <a:pt x="43" y="209"/>
                  </a:cubicBezTo>
                  <a:cubicBezTo>
                    <a:pt x="44" y="209"/>
                    <a:pt x="44" y="209"/>
                    <a:pt x="44" y="209"/>
                  </a:cubicBezTo>
                  <a:cubicBezTo>
                    <a:pt x="44" y="209"/>
                    <a:pt x="44" y="209"/>
                    <a:pt x="44" y="209"/>
                  </a:cubicBezTo>
                  <a:cubicBezTo>
                    <a:pt x="44" y="209"/>
                    <a:pt x="44" y="209"/>
                    <a:pt x="44" y="209"/>
                  </a:cubicBezTo>
                  <a:cubicBezTo>
                    <a:pt x="44" y="209"/>
                    <a:pt x="44" y="209"/>
                    <a:pt x="44" y="209"/>
                  </a:cubicBezTo>
                  <a:cubicBezTo>
                    <a:pt x="44" y="209"/>
                    <a:pt x="44" y="209"/>
                    <a:pt x="44" y="209"/>
                  </a:cubicBezTo>
                  <a:cubicBezTo>
                    <a:pt x="44" y="209"/>
                    <a:pt x="44" y="209"/>
                    <a:pt x="44" y="209"/>
                  </a:cubicBezTo>
                  <a:cubicBezTo>
                    <a:pt x="44" y="209"/>
                    <a:pt x="44" y="209"/>
                    <a:pt x="44" y="209"/>
                  </a:cubicBezTo>
                  <a:cubicBezTo>
                    <a:pt x="44" y="209"/>
                    <a:pt x="44" y="209"/>
                    <a:pt x="44" y="209"/>
                  </a:cubicBezTo>
                  <a:cubicBezTo>
                    <a:pt x="45" y="209"/>
                    <a:pt x="45" y="209"/>
                    <a:pt x="45" y="209"/>
                  </a:cubicBezTo>
                  <a:cubicBezTo>
                    <a:pt x="45" y="209"/>
                    <a:pt x="45" y="209"/>
                    <a:pt x="45" y="209"/>
                  </a:cubicBezTo>
                  <a:cubicBezTo>
                    <a:pt x="46" y="209"/>
                    <a:pt x="46" y="209"/>
                    <a:pt x="46" y="209"/>
                  </a:cubicBezTo>
                  <a:cubicBezTo>
                    <a:pt x="46" y="209"/>
                    <a:pt x="46" y="209"/>
                    <a:pt x="46" y="209"/>
                  </a:cubicBezTo>
                  <a:cubicBezTo>
                    <a:pt x="47" y="209"/>
                    <a:pt x="47" y="209"/>
                    <a:pt x="47" y="209"/>
                  </a:cubicBezTo>
                  <a:cubicBezTo>
                    <a:pt x="48" y="209"/>
                    <a:pt x="48" y="209"/>
                    <a:pt x="48" y="209"/>
                  </a:cubicBezTo>
                  <a:cubicBezTo>
                    <a:pt x="49" y="210"/>
                    <a:pt x="49" y="210"/>
                    <a:pt x="49" y="210"/>
                  </a:cubicBezTo>
                  <a:cubicBezTo>
                    <a:pt x="50" y="210"/>
                    <a:pt x="50" y="210"/>
                    <a:pt x="50" y="210"/>
                  </a:cubicBezTo>
                  <a:cubicBezTo>
                    <a:pt x="50" y="210"/>
                    <a:pt x="50" y="210"/>
                    <a:pt x="50" y="210"/>
                  </a:cubicBezTo>
                  <a:cubicBezTo>
                    <a:pt x="51" y="210"/>
                    <a:pt x="51" y="210"/>
                    <a:pt x="51" y="210"/>
                  </a:cubicBezTo>
                  <a:cubicBezTo>
                    <a:pt x="52" y="210"/>
                    <a:pt x="52" y="210"/>
                    <a:pt x="52" y="210"/>
                  </a:cubicBezTo>
                  <a:cubicBezTo>
                    <a:pt x="53" y="210"/>
                    <a:pt x="53" y="210"/>
                    <a:pt x="53" y="210"/>
                  </a:cubicBezTo>
                  <a:cubicBezTo>
                    <a:pt x="53" y="210"/>
                    <a:pt x="53" y="210"/>
                    <a:pt x="53" y="210"/>
                  </a:cubicBezTo>
                  <a:cubicBezTo>
                    <a:pt x="54" y="210"/>
                    <a:pt x="54" y="210"/>
                    <a:pt x="54" y="210"/>
                  </a:cubicBezTo>
                  <a:cubicBezTo>
                    <a:pt x="55" y="210"/>
                    <a:pt x="55" y="210"/>
                    <a:pt x="55" y="210"/>
                  </a:cubicBezTo>
                  <a:cubicBezTo>
                    <a:pt x="55" y="210"/>
                    <a:pt x="55" y="210"/>
                    <a:pt x="55" y="210"/>
                  </a:cubicBezTo>
                  <a:cubicBezTo>
                    <a:pt x="55" y="210"/>
                    <a:pt x="55" y="210"/>
                    <a:pt x="55" y="210"/>
                  </a:cubicBezTo>
                  <a:cubicBezTo>
                    <a:pt x="55" y="210"/>
                    <a:pt x="55" y="210"/>
                    <a:pt x="55" y="210"/>
                  </a:cubicBezTo>
                  <a:cubicBezTo>
                    <a:pt x="56" y="210"/>
                    <a:pt x="56" y="210"/>
                    <a:pt x="56" y="210"/>
                  </a:cubicBezTo>
                  <a:cubicBezTo>
                    <a:pt x="57" y="210"/>
                    <a:pt x="57" y="210"/>
                    <a:pt x="57" y="210"/>
                  </a:cubicBezTo>
                  <a:cubicBezTo>
                    <a:pt x="58" y="210"/>
                    <a:pt x="58" y="210"/>
                    <a:pt x="58" y="210"/>
                  </a:cubicBezTo>
                  <a:cubicBezTo>
                    <a:pt x="58" y="210"/>
                    <a:pt x="58" y="210"/>
                    <a:pt x="58" y="210"/>
                  </a:cubicBezTo>
                  <a:cubicBezTo>
                    <a:pt x="59" y="210"/>
                    <a:pt x="59" y="210"/>
                    <a:pt x="59" y="210"/>
                  </a:cubicBezTo>
                  <a:cubicBezTo>
                    <a:pt x="60" y="211"/>
                    <a:pt x="60" y="211"/>
                    <a:pt x="60" y="211"/>
                  </a:cubicBezTo>
                  <a:cubicBezTo>
                    <a:pt x="61" y="211"/>
                    <a:pt x="61" y="211"/>
                    <a:pt x="61" y="211"/>
                  </a:cubicBezTo>
                  <a:cubicBezTo>
                    <a:pt x="61" y="211"/>
                    <a:pt x="61" y="211"/>
                    <a:pt x="61" y="211"/>
                  </a:cubicBezTo>
                  <a:cubicBezTo>
                    <a:pt x="62" y="211"/>
                    <a:pt x="62" y="211"/>
                    <a:pt x="62" y="211"/>
                  </a:cubicBezTo>
                  <a:cubicBezTo>
                    <a:pt x="62" y="211"/>
                    <a:pt x="62" y="211"/>
                    <a:pt x="62" y="211"/>
                  </a:cubicBezTo>
                  <a:cubicBezTo>
                    <a:pt x="63" y="211"/>
                    <a:pt x="63" y="211"/>
                    <a:pt x="63" y="211"/>
                  </a:cubicBezTo>
                  <a:cubicBezTo>
                    <a:pt x="64" y="211"/>
                    <a:pt x="64" y="211"/>
                    <a:pt x="64" y="211"/>
                  </a:cubicBezTo>
                  <a:cubicBezTo>
                    <a:pt x="65" y="211"/>
                    <a:pt x="65" y="211"/>
                    <a:pt x="65" y="211"/>
                  </a:cubicBezTo>
                  <a:cubicBezTo>
                    <a:pt x="66" y="211"/>
                    <a:pt x="66" y="211"/>
                    <a:pt x="66" y="211"/>
                  </a:cubicBezTo>
                  <a:cubicBezTo>
                    <a:pt x="66" y="211"/>
                    <a:pt x="66" y="211"/>
                    <a:pt x="66" y="211"/>
                  </a:cubicBezTo>
                  <a:lnTo>
                    <a:pt x="67" y="211"/>
                  </a:lnTo>
                  <a:close/>
                </a:path>
              </a:pathLst>
            </a:custGeom>
            <a:gradFill>
              <a:gsLst>
                <a:gs pos="53000">
                  <a:schemeClr val="bg1">
                    <a:lumMod val="85000"/>
                  </a:schemeClr>
                </a:gs>
                <a:gs pos="98000">
                  <a:schemeClr val="bg1">
                    <a:lumMod val="6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Freeform 23"/>
            <p:cNvSpPr/>
            <p:nvPr/>
          </p:nvSpPr>
          <p:spPr bwMode="auto">
            <a:xfrm flipH="1">
              <a:off x="3889573" y="3195662"/>
              <a:ext cx="1222375" cy="388937"/>
            </a:xfrm>
            <a:custGeom>
              <a:avLst/>
              <a:gdLst>
                <a:gd name="T0" fmla="*/ 97 w 826"/>
                <a:gd name="T1" fmla="*/ 86 h 262"/>
                <a:gd name="T2" fmla="*/ 113 w 826"/>
                <a:gd name="T3" fmla="*/ 80 h 262"/>
                <a:gd name="T4" fmla="*/ 140 w 826"/>
                <a:gd name="T5" fmla="*/ 75 h 262"/>
                <a:gd name="T6" fmla="*/ 174 w 826"/>
                <a:gd name="T7" fmla="*/ 75 h 262"/>
                <a:gd name="T8" fmla="*/ 206 w 826"/>
                <a:gd name="T9" fmla="*/ 81 h 262"/>
                <a:gd name="T10" fmla="*/ 230 w 826"/>
                <a:gd name="T11" fmla="*/ 100 h 262"/>
                <a:gd name="T12" fmla="*/ 224 w 826"/>
                <a:gd name="T13" fmla="*/ 128 h 262"/>
                <a:gd name="T14" fmla="*/ 165 w 826"/>
                <a:gd name="T15" fmla="*/ 139 h 262"/>
                <a:gd name="T16" fmla="*/ 104 w 826"/>
                <a:gd name="T17" fmla="*/ 145 h 262"/>
                <a:gd name="T18" fmla="*/ 86 w 826"/>
                <a:gd name="T19" fmla="*/ 163 h 262"/>
                <a:gd name="T20" fmla="*/ 100 w 826"/>
                <a:gd name="T21" fmla="*/ 191 h 262"/>
                <a:gd name="T22" fmla="*/ 122 w 826"/>
                <a:gd name="T23" fmla="*/ 213 h 262"/>
                <a:gd name="T24" fmla="*/ 136 w 826"/>
                <a:gd name="T25" fmla="*/ 225 h 262"/>
                <a:gd name="T26" fmla="*/ 170 w 826"/>
                <a:gd name="T27" fmla="*/ 220 h 262"/>
                <a:gd name="T28" fmla="*/ 305 w 826"/>
                <a:gd name="T29" fmla="*/ 198 h 262"/>
                <a:gd name="T30" fmla="*/ 356 w 826"/>
                <a:gd name="T31" fmla="*/ 193 h 262"/>
                <a:gd name="T32" fmla="*/ 358 w 826"/>
                <a:gd name="T33" fmla="*/ 193 h 262"/>
                <a:gd name="T34" fmla="*/ 381 w 826"/>
                <a:gd name="T35" fmla="*/ 196 h 262"/>
                <a:gd name="T36" fmla="*/ 409 w 826"/>
                <a:gd name="T37" fmla="*/ 207 h 262"/>
                <a:gd name="T38" fmla="*/ 404 w 826"/>
                <a:gd name="T39" fmla="*/ 223 h 262"/>
                <a:gd name="T40" fmla="*/ 402 w 826"/>
                <a:gd name="T41" fmla="*/ 247 h 262"/>
                <a:gd name="T42" fmla="*/ 438 w 826"/>
                <a:gd name="T43" fmla="*/ 259 h 262"/>
                <a:gd name="T44" fmla="*/ 470 w 826"/>
                <a:gd name="T45" fmla="*/ 262 h 262"/>
                <a:gd name="T46" fmla="*/ 518 w 826"/>
                <a:gd name="T47" fmla="*/ 260 h 262"/>
                <a:gd name="T48" fmla="*/ 567 w 826"/>
                <a:gd name="T49" fmla="*/ 250 h 262"/>
                <a:gd name="T50" fmla="*/ 577 w 826"/>
                <a:gd name="T51" fmla="*/ 228 h 262"/>
                <a:gd name="T52" fmla="*/ 567 w 826"/>
                <a:gd name="T53" fmla="*/ 210 h 262"/>
                <a:gd name="T54" fmla="*/ 548 w 826"/>
                <a:gd name="T55" fmla="*/ 195 h 262"/>
                <a:gd name="T56" fmla="*/ 551 w 826"/>
                <a:gd name="T57" fmla="*/ 181 h 262"/>
                <a:gd name="T58" fmla="*/ 582 w 826"/>
                <a:gd name="T59" fmla="*/ 177 h 262"/>
                <a:gd name="T60" fmla="*/ 613 w 826"/>
                <a:gd name="T61" fmla="*/ 177 h 262"/>
                <a:gd name="T62" fmla="*/ 648 w 826"/>
                <a:gd name="T63" fmla="*/ 176 h 262"/>
                <a:gd name="T64" fmla="*/ 680 w 826"/>
                <a:gd name="T65" fmla="*/ 176 h 262"/>
                <a:gd name="T66" fmla="*/ 713 w 826"/>
                <a:gd name="T67" fmla="*/ 176 h 262"/>
                <a:gd name="T68" fmla="*/ 743 w 826"/>
                <a:gd name="T69" fmla="*/ 176 h 262"/>
                <a:gd name="T70" fmla="*/ 779 w 826"/>
                <a:gd name="T71" fmla="*/ 175 h 262"/>
                <a:gd name="T72" fmla="*/ 810 w 826"/>
                <a:gd name="T73" fmla="*/ 174 h 262"/>
                <a:gd name="T74" fmla="*/ 824 w 826"/>
                <a:gd name="T75" fmla="*/ 172 h 262"/>
                <a:gd name="T76" fmla="*/ 824 w 826"/>
                <a:gd name="T77" fmla="*/ 165 h 262"/>
                <a:gd name="T78" fmla="*/ 817 w 826"/>
                <a:gd name="T79" fmla="*/ 156 h 262"/>
                <a:gd name="T80" fmla="*/ 704 w 826"/>
                <a:gd name="T81" fmla="*/ 7 h 262"/>
                <a:gd name="T82" fmla="*/ 676 w 826"/>
                <a:gd name="T83" fmla="*/ 1 h 262"/>
                <a:gd name="T84" fmla="*/ 638 w 826"/>
                <a:gd name="T85" fmla="*/ 1 h 262"/>
                <a:gd name="T86" fmla="*/ 631 w 826"/>
                <a:gd name="T87" fmla="*/ 1 h 262"/>
                <a:gd name="T88" fmla="*/ 508 w 826"/>
                <a:gd name="T89" fmla="*/ 4 h 262"/>
                <a:gd name="T90" fmla="*/ 129 w 826"/>
                <a:gd name="T91" fmla="*/ 14 h 262"/>
                <a:gd name="T92" fmla="*/ 19 w 826"/>
                <a:gd name="T93" fmla="*/ 17 h 262"/>
                <a:gd name="T94" fmla="*/ 1 w 826"/>
                <a:gd name="T95" fmla="*/ 25 h 262"/>
                <a:gd name="T96" fmla="*/ 10 w 826"/>
                <a:gd name="T97" fmla="*/ 50 h 262"/>
                <a:gd name="T98" fmla="*/ 31 w 826"/>
                <a:gd name="T99" fmla="*/ 82 h 262"/>
                <a:gd name="T100" fmla="*/ 48 w 826"/>
                <a:gd name="T101" fmla="*/ 90 h 262"/>
                <a:gd name="T102" fmla="*/ 60 w 826"/>
                <a:gd name="T103" fmla="*/ 91 h 262"/>
                <a:gd name="T104" fmla="*/ 77 w 826"/>
                <a:gd name="T105" fmla="*/ 9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6" h="262">
                  <a:moveTo>
                    <a:pt x="88" y="89"/>
                  </a:moveTo>
                  <a:cubicBezTo>
                    <a:pt x="91" y="88"/>
                    <a:pt x="94" y="88"/>
                    <a:pt x="97" y="86"/>
                  </a:cubicBezTo>
                  <a:cubicBezTo>
                    <a:pt x="100" y="85"/>
                    <a:pt x="103" y="84"/>
                    <a:pt x="105" y="83"/>
                  </a:cubicBezTo>
                  <a:cubicBezTo>
                    <a:pt x="107" y="82"/>
                    <a:pt x="110" y="81"/>
                    <a:pt x="113" y="80"/>
                  </a:cubicBezTo>
                  <a:cubicBezTo>
                    <a:pt x="116" y="79"/>
                    <a:pt x="120" y="78"/>
                    <a:pt x="125" y="77"/>
                  </a:cubicBezTo>
                  <a:cubicBezTo>
                    <a:pt x="129" y="76"/>
                    <a:pt x="134" y="76"/>
                    <a:pt x="140" y="75"/>
                  </a:cubicBezTo>
                  <a:cubicBezTo>
                    <a:pt x="145" y="75"/>
                    <a:pt x="150" y="75"/>
                    <a:pt x="156" y="75"/>
                  </a:cubicBezTo>
                  <a:cubicBezTo>
                    <a:pt x="162" y="75"/>
                    <a:pt x="168" y="75"/>
                    <a:pt x="174" y="75"/>
                  </a:cubicBezTo>
                  <a:cubicBezTo>
                    <a:pt x="180" y="76"/>
                    <a:pt x="185" y="76"/>
                    <a:pt x="191" y="77"/>
                  </a:cubicBezTo>
                  <a:cubicBezTo>
                    <a:pt x="196" y="78"/>
                    <a:pt x="201" y="79"/>
                    <a:pt x="206" y="81"/>
                  </a:cubicBezTo>
                  <a:cubicBezTo>
                    <a:pt x="210" y="82"/>
                    <a:pt x="214" y="84"/>
                    <a:pt x="217" y="86"/>
                  </a:cubicBezTo>
                  <a:cubicBezTo>
                    <a:pt x="223" y="91"/>
                    <a:pt x="227" y="96"/>
                    <a:pt x="230" y="100"/>
                  </a:cubicBezTo>
                  <a:cubicBezTo>
                    <a:pt x="233" y="105"/>
                    <a:pt x="234" y="110"/>
                    <a:pt x="233" y="115"/>
                  </a:cubicBezTo>
                  <a:cubicBezTo>
                    <a:pt x="232" y="120"/>
                    <a:pt x="229" y="124"/>
                    <a:pt x="224" y="128"/>
                  </a:cubicBezTo>
                  <a:cubicBezTo>
                    <a:pt x="218" y="131"/>
                    <a:pt x="210" y="134"/>
                    <a:pt x="199" y="135"/>
                  </a:cubicBezTo>
                  <a:cubicBezTo>
                    <a:pt x="188" y="137"/>
                    <a:pt x="177" y="138"/>
                    <a:pt x="165" y="139"/>
                  </a:cubicBezTo>
                  <a:cubicBezTo>
                    <a:pt x="153" y="140"/>
                    <a:pt x="142" y="141"/>
                    <a:pt x="131" y="142"/>
                  </a:cubicBezTo>
                  <a:cubicBezTo>
                    <a:pt x="121" y="143"/>
                    <a:pt x="111" y="144"/>
                    <a:pt x="104" y="145"/>
                  </a:cubicBezTo>
                  <a:cubicBezTo>
                    <a:pt x="96" y="147"/>
                    <a:pt x="91" y="149"/>
                    <a:pt x="89" y="152"/>
                  </a:cubicBezTo>
                  <a:cubicBezTo>
                    <a:pt x="86" y="155"/>
                    <a:pt x="85" y="159"/>
                    <a:pt x="86" y="163"/>
                  </a:cubicBezTo>
                  <a:cubicBezTo>
                    <a:pt x="86" y="167"/>
                    <a:pt x="88" y="172"/>
                    <a:pt x="91" y="177"/>
                  </a:cubicBezTo>
                  <a:cubicBezTo>
                    <a:pt x="93" y="182"/>
                    <a:pt x="97" y="187"/>
                    <a:pt x="100" y="191"/>
                  </a:cubicBezTo>
                  <a:cubicBezTo>
                    <a:pt x="104" y="196"/>
                    <a:pt x="108" y="200"/>
                    <a:pt x="112" y="204"/>
                  </a:cubicBezTo>
                  <a:cubicBezTo>
                    <a:pt x="115" y="207"/>
                    <a:pt x="119" y="211"/>
                    <a:pt x="122" y="213"/>
                  </a:cubicBezTo>
                  <a:cubicBezTo>
                    <a:pt x="125" y="216"/>
                    <a:pt x="128" y="218"/>
                    <a:pt x="130" y="220"/>
                  </a:cubicBezTo>
                  <a:cubicBezTo>
                    <a:pt x="133" y="222"/>
                    <a:pt x="135" y="224"/>
                    <a:pt x="136" y="225"/>
                  </a:cubicBezTo>
                  <a:cubicBezTo>
                    <a:pt x="137" y="226"/>
                    <a:pt x="138" y="226"/>
                    <a:pt x="138" y="226"/>
                  </a:cubicBezTo>
                  <a:cubicBezTo>
                    <a:pt x="140" y="226"/>
                    <a:pt x="153" y="224"/>
                    <a:pt x="170" y="220"/>
                  </a:cubicBezTo>
                  <a:cubicBezTo>
                    <a:pt x="188" y="217"/>
                    <a:pt x="211" y="213"/>
                    <a:pt x="235" y="209"/>
                  </a:cubicBezTo>
                  <a:cubicBezTo>
                    <a:pt x="259" y="205"/>
                    <a:pt x="284" y="201"/>
                    <a:pt x="305" y="198"/>
                  </a:cubicBezTo>
                  <a:cubicBezTo>
                    <a:pt x="327" y="196"/>
                    <a:pt x="345" y="194"/>
                    <a:pt x="355" y="193"/>
                  </a:cubicBezTo>
                  <a:cubicBezTo>
                    <a:pt x="355" y="193"/>
                    <a:pt x="356" y="193"/>
                    <a:pt x="356" y="193"/>
                  </a:cubicBezTo>
                  <a:cubicBezTo>
                    <a:pt x="357" y="193"/>
                    <a:pt x="357" y="193"/>
                    <a:pt x="357" y="193"/>
                  </a:cubicBezTo>
                  <a:cubicBezTo>
                    <a:pt x="358" y="193"/>
                    <a:pt x="358" y="193"/>
                    <a:pt x="358" y="193"/>
                  </a:cubicBezTo>
                  <a:cubicBezTo>
                    <a:pt x="359" y="193"/>
                    <a:pt x="359" y="193"/>
                    <a:pt x="359" y="193"/>
                  </a:cubicBezTo>
                  <a:cubicBezTo>
                    <a:pt x="367" y="194"/>
                    <a:pt x="375" y="195"/>
                    <a:pt x="381" y="196"/>
                  </a:cubicBezTo>
                  <a:cubicBezTo>
                    <a:pt x="388" y="197"/>
                    <a:pt x="394" y="199"/>
                    <a:pt x="399" y="201"/>
                  </a:cubicBezTo>
                  <a:cubicBezTo>
                    <a:pt x="404" y="203"/>
                    <a:pt x="407" y="205"/>
                    <a:pt x="409" y="207"/>
                  </a:cubicBezTo>
                  <a:cubicBezTo>
                    <a:pt x="411" y="209"/>
                    <a:pt x="412" y="212"/>
                    <a:pt x="411" y="214"/>
                  </a:cubicBezTo>
                  <a:cubicBezTo>
                    <a:pt x="410" y="216"/>
                    <a:pt x="407" y="220"/>
                    <a:pt x="404" y="223"/>
                  </a:cubicBezTo>
                  <a:cubicBezTo>
                    <a:pt x="402" y="227"/>
                    <a:pt x="399" y="231"/>
                    <a:pt x="398" y="235"/>
                  </a:cubicBezTo>
                  <a:cubicBezTo>
                    <a:pt x="398" y="239"/>
                    <a:pt x="398" y="243"/>
                    <a:pt x="402" y="247"/>
                  </a:cubicBezTo>
                  <a:cubicBezTo>
                    <a:pt x="406" y="250"/>
                    <a:pt x="413" y="254"/>
                    <a:pt x="425" y="257"/>
                  </a:cubicBezTo>
                  <a:cubicBezTo>
                    <a:pt x="429" y="257"/>
                    <a:pt x="434" y="258"/>
                    <a:pt x="438" y="259"/>
                  </a:cubicBezTo>
                  <a:cubicBezTo>
                    <a:pt x="443" y="260"/>
                    <a:pt x="448" y="260"/>
                    <a:pt x="454" y="261"/>
                  </a:cubicBezTo>
                  <a:cubicBezTo>
                    <a:pt x="459" y="261"/>
                    <a:pt x="464" y="261"/>
                    <a:pt x="470" y="262"/>
                  </a:cubicBezTo>
                  <a:cubicBezTo>
                    <a:pt x="475" y="262"/>
                    <a:pt x="481" y="262"/>
                    <a:pt x="487" y="262"/>
                  </a:cubicBezTo>
                  <a:cubicBezTo>
                    <a:pt x="497" y="262"/>
                    <a:pt x="508" y="261"/>
                    <a:pt x="518" y="260"/>
                  </a:cubicBezTo>
                  <a:cubicBezTo>
                    <a:pt x="528" y="259"/>
                    <a:pt x="538" y="258"/>
                    <a:pt x="546" y="256"/>
                  </a:cubicBezTo>
                  <a:cubicBezTo>
                    <a:pt x="554" y="254"/>
                    <a:pt x="561" y="252"/>
                    <a:pt x="567" y="250"/>
                  </a:cubicBezTo>
                  <a:cubicBezTo>
                    <a:pt x="572" y="247"/>
                    <a:pt x="575" y="244"/>
                    <a:pt x="576" y="241"/>
                  </a:cubicBezTo>
                  <a:cubicBezTo>
                    <a:pt x="577" y="236"/>
                    <a:pt x="577" y="232"/>
                    <a:pt x="577" y="228"/>
                  </a:cubicBezTo>
                  <a:cubicBezTo>
                    <a:pt x="576" y="224"/>
                    <a:pt x="575" y="221"/>
                    <a:pt x="573" y="218"/>
                  </a:cubicBezTo>
                  <a:cubicBezTo>
                    <a:pt x="572" y="215"/>
                    <a:pt x="569" y="212"/>
                    <a:pt x="567" y="210"/>
                  </a:cubicBezTo>
                  <a:cubicBezTo>
                    <a:pt x="564" y="207"/>
                    <a:pt x="561" y="205"/>
                    <a:pt x="557" y="202"/>
                  </a:cubicBezTo>
                  <a:cubicBezTo>
                    <a:pt x="553" y="200"/>
                    <a:pt x="550" y="197"/>
                    <a:pt x="548" y="195"/>
                  </a:cubicBezTo>
                  <a:cubicBezTo>
                    <a:pt x="545" y="192"/>
                    <a:pt x="544" y="189"/>
                    <a:pt x="544" y="187"/>
                  </a:cubicBezTo>
                  <a:cubicBezTo>
                    <a:pt x="545" y="185"/>
                    <a:pt x="547" y="183"/>
                    <a:pt x="551" y="181"/>
                  </a:cubicBezTo>
                  <a:cubicBezTo>
                    <a:pt x="555" y="179"/>
                    <a:pt x="562" y="178"/>
                    <a:pt x="572" y="178"/>
                  </a:cubicBezTo>
                  <a:cubicBezTo>
                    <a:pt x="575" y="178"/>
                    <a:pt x="578" y="178"/>
                    <a:pt x="582" y="177"/>
                  </a:cubicBezTo>
                  <a:cubicBezTo>
                    <a:pt x="586" y="177"/>
                    <a:pt x="591" y="177"/>
                    <a:pt x="596" y="177"/>
                  </a:cubicBezTo>
                  <a:cubicBezTo>
                    <a:pt x="601" y="177"/>
                    <a:pt x="607" y="177"/>
                    <a:pt x="613" y="177"/>
                  </a:cubicBezTo>
                  <a:cubicBezTo>
                    <a:pt x="619" y="177"/>
                    <a:pt x="626" y="177"/>
                    <a:pt x="632" y="177"/>
                  </a:cubicBezTo>
                  <a:cubicBezTo>
                    <a:pt x="637" y="177"/>
                    <a:pt x="643" y="177"/>
                    <a:pt x="648" y="176"/>
                  </a:cubicBezTo>
                  <a:cubicBezTo>
                    <a:pt x="653" y="176"/>
                    <a:pt x="658" y="176"/>
                    <a:pt x="664" y="176"/>
                  </a:cubicBezTo>
                  <a:cubicBezTo>
                    <a:pt x="669" y="176"/>
                    <a:pt x="675" y="176"/>
                    <a:pt x="680" y="176"/>
                  </a:cubicBezTo>
                  <a:cubicBezTo>
                    <a:pt x="686" y="176"/>
                    <a:pt x="691" y="176"/>
                    <a:pt x="697" y="176"/>
                  </a:cubicBezTo>
                  <a:cubicBezTo>
                    <a:pt x="702" y="176"/>
                    <a:pt x="707" y="176"/>
                    <a:pt x="713" y="176"/>
                  </a:cubicBezTo>
                  <a:cubicBezTo>
                    <a:pt x="718" y="176"/>
                    <a:pt x="723" y="176"/>
                    <a:pt x="728" y="176"/>
                  </a:cubicBezTo>
                  <a:cubicBezTo>
                    <a:pt x="733" y="176"/>
                    <a:pt x="739" y="176"/>
                    <a:pt x="743" y="176"/>
                  </a:cubicBezTo>
                  <a:cubicBezTo>
                    <a:pt x="748" y="175"/>
                    <a:pt x="753" y="175"/>
                    <a:pt x="758" y="175"/>
                  </a:cubicBezTo>
                  <a:cubicBezTo>
                    <a:pt x="765" y="175"/>
                    <a:pt x="773" y="175"/>
                    <a:pt x="779" y="175"/>
                  </a:cubicBezTo>
                  <a:cubicBezTo>
                    <a:pt x="786" y="175"/>
                    <a:pt x="792" y="175"/>
                    <a:pt x="797" y="175"/>
                  </a:cubicBezTo>
                  <a:cubicBezTo>
                    <a:pt x="802" y="175"/>
                    <a:pt x="806" y="175"/>
                    <a:pt x="810" y="174"/>
                  </a:cubicBezTo>
                  <a:cubicBezTo>
                    <a:pt x="813" y="174"/>
                    <a:pt x="815" y="174"/>
                    <a:pt x="817" y="174"/>
                  </a:cubicBezTo>
                  <a:cubicBezTo>
                    <a:pt x="821" y="174"/>
                    <a:pt x="823" y="173"/>
                    <a:pt x="824" y="172"/>
                  </a:cubicBezTo>
                  <a:cubicBezTo>
                    <a:pt x="826" y="171"/>
                    <a:pt x="826" y="169"/>
                    <a:pt x="826" y="168"/>
                  </a:cubicBezTo>
                  <a:cubicBezTo>
                    <a:pt x="826" y="167"/>
                    <a:pt x="825" y="166"/>
                    <a:pt x="824" y="165"/>
                  </a:cubicBezTo>
                  <a:cubicBezTo>
                    <a:pt x="824" y="164"/>
                    <a:pt x="823" y="163"/>
                    <a:pt x="823" y="163"/>
                  </a:cubicBezTo>
                  <a:cubicBezTo>
                    <a:pt x="817" y="156"/>
                    <a:pt x="817" y="156"/>
                    <a:pt x="817" y="156"/>
                  </a:cubicBezTo>
                  <a:cubicBezTo>
                    <a:pt x="706" y="8"/>
                    <a:pt x="706" y="8"/>
                    <a:pt x="706" y="8"/>
                  </a:cubicBezTo>
                  <a:cubicBezTo>
                    <a:pt x="706" y="8"/>
                    <a:pt x="705" y="7"/>
                    <a:pt x="704" y="7"/>
                  </a:cubicBezTo>
                  <a:cubicBezTo>
                    <a:pt x="702" y="6"/>
                    <a:pt x="700" y="5"/>
                    <a:pt x="696" y="4"/>
                  </a:cubicBezTo>
                  <a:cubicBezTo>
                    <a:pt x="691" y="3"/>
                    <a:pt x="685" y="2"/>
                    <a:pt x="676" y="1"/>
                  </a:cubicBezTo>
                  <a:cubicBezTo>
                    <a:pt x="667" y="1"/>
                    <a:pt x="656" y="0"/>
                    <a:pt x="641" y="1"/>
                  </a:cubicBezTo>
                  <a:cubicBezTo>
                    <a:pt x="640" y="1"/>
                    <a:pt x="639" y="1"/>
                    <a:pt x="638" y="1"/>
                  </a:cubicBezTo>
                  <a:cubicBezTo>
                    <a:pt x="637" y="1"/>
                    <a:pt x="636" y="1"/>
                    <a:pt x="635" y="1"/>
                  </a:cubicBezTo>
                  <a:cubicBezTo>
                    <a:pt x="633" y="1"/>
                    <a:pt x="632" y="1"/>
                    <a:pt x="631" y="1"/>
                  </a:cubicBezTo>
                  <a:cubicBezTo>
                    <a:pt x="630" y="1"/>
                    <a:pt x="629" y="1"/>
                    <a:pt x="628" y="1"/>
                  </a:cubicBezTo>
                  <a:cubicBezTo>
                    <a:pt x="610" y="1"/>
                    <a:pt x="565" y="3"/>
                    <a:pt x="508" y="4"/>
                  </a:cubicBezTo>
                  <a:cubicBezTo>
                    <a:pt x="451" y="6"/>
                    <a:pt x="382" y="7"/>
                    <a:pt x="314" y="9"/>
                  </a:cubicBezTo>
                  <a:cubicBezTo>
                    <a:pt x="247" y="11"/>
                    <a:pt x="180" y="13"/>
                    <a:pt x="129" y="14"/>
                  </a:cubicBezTo>
                  <a:cubicBezTo>
                    <a:pt x="78" y="15"/>
                    <a:pt x="43" y="16"/>
                    <a:pt x="36" y="16"/>
                  </a:cubicBezTo>
                  <a:cubicBezTo>
                    <a:pt x="30" y="16"/>
                    <a:pt x="24" y="17"/>
                    <a:pt x="19" y="17"/>
                  </a:cubicBezTo>
                  <a:cubicBezTo>
                    <a:pt x="14" y="17"/>
                    <a:pt x="10" y="18"/>
                    <a:pt x="7" y="19"/>
                  </a:cubicBezTo>
                  <a:cubicBezTo>
                    <a:pt x="3" y="21"/>
                    <a:pt x="1" y="22"/>
                    <a:pt x="1" y="25"/>
                  </a:cubicBezTo>
                  <a:cubicBezTo>
                    <a:pt x="0" y="27"/>
                    <a:pt x="0" y="30"/>
                    <a:pt x="3" y="35"/>
                  </a:cubicBezTo>
                  <a:cubicBezTo>
                    <a:pt x="5" y="39"/>
                    <a:pt x="8" y="44"/>
                    <a:pt x="10" y="50"/>
                  </a:cubicBezTo>
                  <a:cubicBezTo>
                    <a:pt x="13" y="56"/>
                    <a:pt x="16" y="62"/>
                    <a:pt x="20" y="67"/>
                  </a:cubicBezTo>
                  <a:cubicBezTo>
                    <a:pt x="23" y="73"/>
                    <a:pt x="27" y="78"/>
                    <a:pt x="31" y="82"/>
                  </a:cubicBezTo>
                  <a:cubicBezTo>
                    <a:pt x="35" y="86"/>
                    <a:pt x="39" y="89"/>
                    <a:pt x="43" y="89"/>
                  </a:cubicBezTo>
                  <a:cubicBezTo>
                    <a:pt x="45" y="90"/>
                    <a:pt x="47" y="90"/>
                    <a:pt x="48" y="90"/>
                  </a:cubicBezTo>
                  <a:cubicBezTo>
                    <a:pt x="50" y="90"/>
                    <a:pt x="52" y="90"/>
                    <a:pt x="54" y="91"/>
                  </a:cubicBezTo>
                  <a:cubicBezTo>
                    <a:pt x="56" y="91"/>
                    <a:pt x="58" y="91"/>
                    <a:pt x="60" y="91"/>
                  </a:cubicBezTo>
                  <a:cubicBezTo>
                    <a:pt x="62" y="91"/>
                    <a:pt x="65" y="91"/>
                    <a:pt x="67" y="91"/>
                  </a:cubicBezTo>
                  <a:cubicBezTo>
                    <a:pt x="70" y="91"/>
                    <a:pt x="74" y="91"/>
                    <a:pt x="77" y="90"/>
                  </a:cubicBezTo>
                  <a:cubicBezTo>
                    <a:pt x="81" y="90"/>
                    <a:pt x="84" y="90"/>
                    <a:pt x="88" y="8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10" name="组合 12"/>
          <p:cNvGrpSpPr/>
          <p:nvPr/>
        </p:nvGrpSpPr>
        <p:grpSpPr>
          <a:xfrm>
            <a:off x="2469430" y="2603927"/>
            <a:ext cx="1567821" cy="785481"/>
            <a:chOff x="2181423" y="3449662"/>
            <a:chExt cx="1739900" cy="871537"/>
          </a:xfrm>
          <a:effectLst>
            <a:outerShdw blurRad="393700" dist="228600" dir="5400000" sx="90000" sy="-19000" rotWithShape="0">
              <a:prstClr val="black">
                <a:alpha val="59000"/>
              </a:prstClr>
            </a:outerShdw>
          </a:effectLst>
        </p:grpSpPr>
        <p:sp>
          <p:nvSpPr>
            <p:cNvPr id="14" name="Freeform 24"/>
            <p:cNvSpPr/>
            <p:nvPr/>
          </p:nvSpPr>
          <p:spPr bwMode="auto">
            <a:xfrm flipH="1">
              <a:off x="2973585" y="3487762"/>
              <a:ext cx="153988" cy="331787"/>
            </a:xfrm>
            <a:custGeom>
              <a:avLst/>
              <a:gdLst>
                <a:gd name="T0" fmla="*/ 7 w 104"/>
                <a:gd name="T1" fmla="*/ 172 h 225"/>
                <a:gd name="T2" fmla="*/ 17 w 104"/>
                <a:gd name="T3" fmla="*/ 177 h 225"/>
                <a:gd name="T4" fmla="*/ 30 w 104"/>
                <a:gd name="T5" fmla="*/ 184 h 225"/>
                <a:gd name="T6" fmla="*/ 51 w 104"/>
                <a:gd name="T7" fmla="*/ 193 h 225"/>
                <a:gd name="T8" fmla="*/ 67 w 104"/>
                <a:gd name="T9" fmla="*/ 201 h 225"/>
                <a:gd name="T10" fmla="*/ 77 w 104"/>
                <a:gd name="T11" fmla="*/ 211 h 225"/>
                <a:gd name="T12" fmla="*/ 82 w 104"/>
                <a:gd name="T13" fmla="*/ 223 h 225"/>
                <a:gd name="T14" fmla="*/ 82 w 104"/>
                <a:gd name="T15" fmla="*/ 223 h 225"/>
                <a:gd name="T16" fmla="*/ 82 w 104"/>
                <a:gd name="T17" fmla="*/ 224 h 225"/>
                <a:gd name="T18" fmla="*/ 82 w 104"/>
                <a:gd name="T19" fmla="*/ 224 h 225"/>
                <a:gd name="T20" fmla="*/ 82 w 104"/>
                <a:gd name="T21" fmla="*/ 225 h 225"/>
                <a:gd name="T22" fmla="*/ 104 w 104"/>
                <a:gd name="T23" fmla="*/ 59 h 225"/>
                <a:gd name="T24" fmla="*/ 104 w 104"/>
                <a:gd name="T25" fmla="*/ 59 h 225"/>
                <a:gd name="T26" fmla="*/ 104 w 104"/>
                <a:gd name="T27" fmla="*/ 59 h 225"/>
                <a:gd name="T28" fmla="*/ 104 w 104"/>
                <a:gd name="T29" fmla="*/ 58 h 225"/>
                <a:gd name="T30" fmla="*/ 104 w 104"/>
                <a:gd name="T31" fmla="*/ 58 h 225"/>
                <a:gd name="T32" fmla="*/ 99 w 104"/>
                <a:gd name="T33" fmla="*/ 46 h 225"/>
                <a:gd name="T34" fmla="*/ 88 w 104"/>
                <a:gd name="T35" fmla="*/ 38 h 225"/>
                <a:gd name="T36" fmla="*/ 72 w 104"/>
                <a:gd name="T37" fmla="*/ 30 h 225"/>
                <a:gd name="T38" fmla="*/ 51 w 104"/>
                <a:gd name="T39" fmla="*/ 21 h 225"/>
                <a:gd name="T40" fmla="*/ 38 w 104"/>
                <a:gd name="T41" fmla="*/ 16 h 225"/>
                <a:gd name="T42" fmla="*/ 28 w 104"/>
                <a:gd name="T43" fmla="*/ 10 h 225"/>
                <a:gd name="T44" fmla="*/ 22 w 104"/>
                <a:gd name="T45" fmla="*/ 5 h 225"/>
                <a:gd name="T46" fmla="*/ 20 w 104"/>
                <a:gd name="T47" fmla="*/ 0 h 225"/>
                <a:gd name="T48" fmla="*/ 0 w 104"/>
                <a:gd name="T49" fmla="*/ 161 h 225"/>
                <a:gd name="T50" fmla="*/ 1 w 104"/>
                <a:gd name="T51" fmla="*/ 166 h 225"/>
                <a:gd name="T52" fmla="*/ 7 w 104"/>
                <a:gd name="T53" fmla="*/ 172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4" h="225">
                  <a:moveTo>
                    <a:pt x="7" y="172"/>
                  </a:moveTo>
                  <a:cubicBezTo>
                    <a:pt x="10" y="174"/>
                    <a:pt x="13" y="175"/>
                    <a:pt x="17" y="177"/>
                  </a:cubicBezTo>
                  <a:cubicBezTo>
                    <a:pt x="21" y="179"/>
                    <a:pt x="25" y="181"/>
                    <a:pt x="30" y="184"/>
                  </a:cubicBezTo>
                  <a:cubicBezTo>
                    <a:pt x="37" y="187"/>
                    <a:pt x="44" y="190"/>
                    <a:pt x="51" y="193"/>
                  </a:cubicBezTo>
                  <a:cubicBezTo>
                    <a:pt x="57" y="196"/>
                    <a:pt x="62" y="198"/>
                    <a:pt x="67" y="201"/>
                  </a:cubicBezTo>
                  <a:cubicBezTo>
                    <a:pt x="71" y="204"/>
                    <a:pt x="75" y="207"/>
                    <a:pt x="77" y="211"/>
                  </a:cubicBezTo>
                  <a:cubicBezTo>
                    <a:pt x="80" y="214"/>
                    <a:pt x="81" y="218"/>
                    <a:pt x="82" y="223"/>
                  </a:cubicBezTo>
                  <a:cubicBezTo>
                    <a:pt x="82" y="223"/>
                    <a:pt x="82" y="223"/>
                    <a:pt x="82" y="223"/>
                  </a:cubicBezTo>
                  <a:cubicBezTo>
                    <a:pt x="82" y="224"/>
                    <a:pt x="82" y="224"/>
                    <a:pt x="82" y="224"/>
                  </a:cubicBezTo>
                  <a:cubicBezTo>
                    <a:pt x="82" y="224"/>
                    <a:pt x="82" y="224"/>
                    <a:pt x="82" y="224"/>
                  </a:cubicBezTo>
                  <a:cubicBezTo>
                    <a:pt x="82" y="225"/>
                    <a:pt x="82" y="225"/>
                    <a:pt x="82" y="225"/>
                  </a:cubicBezTo>
                  <a:cubicBezTo>
                    <a:pt x="89" y="170"/>
                    <a:pt x="97" y="114"/>
                    <a:pt x="104" y="59"/>
                  </a:cubicBezTo>
                  <a:cubicBezTo>
                    <a:pt x="104" y="59"/>
                    <a:pt x="104" y="59"/>
                    <a:pt x="104" y="59"/>
                  </a:cubicBezTo>
                  <a:cubicBezTo>
                    <a:pt x="104" y="59"/>
                    <a:pt x="104" y="59"/>
                    <a:pt x="104" y="59"/>
                  </a:cubicBezTo>
                  <a:cubicBezTo>
                    <a:pt x="104" y="58"/>
                    <a:pt x="104" y="58"/>
                    <a:pt x="104" y="58"/>
                  </a:cubicBezTo>
                  <a:cubicBezTo>
                    <a:pt x="104" y="58"/>
                    <a:pt x="104" y="58"/>
                    <a:pt x="104" y="58"/>
                  </a:cubicBezTo>
                  <a:cubicBezTo>
                    <a:pt x="104" y="53"/>
                    <a:pt x="102" y="50"/>
                    <a:pt x="99" y="46"/>
                  </a:cubicBezTo>
                  <a:cubicBezTo>
                    <a:pt x="97" y="43"/>
                    <a:pt x="93" y="40"/>
                    <a:pt x="88" y="38"/>
                  </a:cubicBezTo>
                  <a:cubicBezTo>
                    <a:pt x="84" y="35"/>
                    <a:pt x="78" y="32"/>
                    <a:pt x="72" y="30"/>
                  </a:cubicBezTo>
                  <a:cubicBezTo>
                    <a:pt x="66" y="27"/>
                    <a:pt x="59" y="24"/>
                    <a:pt x="51" y="21"/>
                  </a:cubicBezTo>
                  <a:cubicBezTo>
                    <a:pt x="46" y="19"/>
                    <a:pt x="41" y="17"/>
                    <a:pt x="38" y="16"/>
                  </a:cubicBezTo>
                  <a:cubicBezTo>
                    <a:pt x="34" y="14"/>
                    <a:pt x="30" y="12"/>
                    <a:pt x="28" y="10"/>
                  </a:cubicBezTo>
                  <a:cubicBezTo>
                    <a:pt x="25" y="9"/>
                    <a:pt x="23" y="7"/>
                    <a:pt x="22" y="5"/>
                  </a:cubicBezTo>
                  <a:cubicBezTo>
                    <a:pt x="20" y="4"/>
                    <a:pt x="20" y="2"/>
                    <a:pt x="20" y="0"/>
                  </a:cubicBezTo>
                  <a:cubicBezTo>
                    <a:pt x="13" y="54"/>
                    <a:pt x="7" y="107"/>
                    <a:pt x="0" y="161"/>
                  </a:cubicBezTo>
                  <a:cubicBezTo>
                    <a:pt x="0" y="163"/>
                    <a:pt x="0" y="164"/>
                    <a:pt x="1" y="166"/>
                  </a:cubicBezTo>
                  <a:cubicBezTo>
                    <a:pt x="3" y="168"/>
                    <a:pt x="5" y="170"/>
                    <a:pt x="7" y="172"/>
                  </a:cubicBezTo>
                  <a:close/>
                </a:path>
              </a:pathLst>
            </a:custGeom>
            <a:gradFill flip="none" rotWithShape="1">
              <a:gsLst>
                <a:gs pos="0">
                  <a:schemeClr val="bg1">
                    <a:lumMod val="50000"/>
                    <a:shade val="30000"/>
                    <a:satMod val="115000"/>
                  </a:schemeClr>
                </a:gs>
                <a:gs pos="50000">
                  <a:schemeClr val="bg1">
                    <a:lumMod val="50000"/>
                  </a:schemeClr>
                </a:gs>
                <a:gs pos="98333">
                  <a:schemeClr val="bg1">
                    <a:lumMod val="65000"/>
                  </a:schemeClr>
                </a:gs>
              </a:gsLst>
              <a:lin ang="48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5" name="Freeform 25"/>
            <p:cNvSpPr/>
            <p:nvPr/>
          </p:nvSpPr>
          <p:spPr bwMode="auto">
            <a:xfrm flipH="1">
              <a:off x="2181423" y="3584599"/>
              <a:ext cx="1739900" cy="736600"/>
            </a:xfrm>
            <a:custGeom>
              <a:avLst/>
              <a:gdLst>
                <a:gd name="T0" fmla="*/ 374 w 1175"/>
                <a:gd name="T1" fmla="*/ 445 h 499"/>
                <a:gd name="T2" fmla="*/ 394 w 1175"/>
                <a:gd name="T3" fmla="*/ 453 h 499"/>
                <a:gd name="T4" fmla="*/ 405 w 1175"/>
                <a:gd name="T5" fmla="*/ 455 h 499"/>
                <a:gd name="T6" fmla="*/ 417 w 1175"/>
                <a:gd name="T7" fmla="*/ 457 h 499"/>
                <a:gd name="T8" fmla="*/ 428 w 1175"/>
                <a:gd name="T9" fmla="*/ 457 h 499"/>
                <a:gd name="T10" fmla="*/ 438 w 1175"/>
                <a:gd name="T11" fmla="*/ 456 h 499"/>
                <a:gd name="T12" fmla="*/ 495 w 1175"/>
                <a:gd name="T13" fmla="*/ 454 h 499"/>
                <a:gd name="T14" fmla="*/ 666 w 1175"/>
                <a:gd name="T15" fmla="*/ 446 h 499"/>
                <a:gd name="T16" fmla="*/ 709 w 1175"/>
                <a:gd name="T17" fmla="*/ 443 h 499"/>
                <a:gd name="T18" fmla="*/ 724 w 1175"/>
                <a:gd name="T19" fmla="*/ 440 h 499"/>
                <a:gd name="T20" fmla="*/ 737 w 1175"/>
                <a:gd name="T21" fmla="*/ 435 h 499"/>
                <a:gd name="T22" fmla="*/ 740 w 1175"/>
                <a:gd name="T23" fmla="*/ 432 h 499"/>
                <a:gd name="T24" fmla="*/ 793 w 1175"/>
                <a:gd name="T25" fmla="*/ 322 h 499"/>
                <a:gd name="T26" fmla="*/ 863 w 1175"/>
                <a:gd name="T27" fmla="*/ 364 h 499"/>
                <a:gd name="T28" fmla="*/ 897 w 1175"/>
                <a:gd name="T29" fmla="*/ 395 h 499"/>
                <a:gd name="T30" fmla="*/ 926 w 1175"/>
                <a:gd name="T31" fmla="*/ 404 h 499"/>
                <a:gd name="T32" fmla="*/ 954 w 1175"/>
                <a:gd name="T33" fmla="*/ 409 h 499"/>
                <a:gd name="T34" fmla="*/ 969 w 1175"/>
                <a:gd name="T35" fmla="*/ 411 h 499"/>
                <a:gd name="T36" fmla="*/ 980 w 1175"/>
                <a:gd name="T37" fmla="*/ 411 h 499"/>
                <a:gd name="T38" fmla="*/ 1003 w 1175"/>
                <a:gd name="T39" fmla="*/ 410 h 499"/>
                <a:gd name="T40" fmla="*/ 1057 w 1175"/>
                <a:gd name="T41" fmla="*/ 399 h 499"/>
                <a:gd name="T42" fmla="*/ 1118 w 1175"/>
                <a:gd name="T43" fmla="*/ 381 h 499"/>
                <a:gd name="T44" fmla="*/ 1169 w 1175"/>
                <a:gd name="T45" fmla="*/ 194 h 499"/>
                <a:gd name="T46" fmla="*/ 1116 w 1175"/>
                <a:gd name="T47" fmla="*/ 210 h 499"/>
                <a:gd name="T48" fmla="*/ 1008 w 1175"/>
                <a:gd name="T49" fmla="*/ 228 h 499"/>
                <a:gd name="T50" fmla="*/ 939 w 1175"/>
                <a:gd name="T51" fmla="*/ 217 h 499"/>
                <a:gd name="T52" fmla="*/ 888 w 1175"/>
                <a:gd name="T53" fmla="*/ 180 h 499"/>
                <a:gd name="T54" fmla="*/ 845 w 1175"/>
                <a:gd name="T55" fmla="*/ 152 h 499"/>
                <a:gd name="T56" fmla="*/ 815 w 1175"/>
                <a:gd name="T57" fmla="*/ 144 h 499"/>
                <a:gd name="T58" fmla="*/ 798 w 1175"/>
                <a:gd name="T59" fmla="*/ 142 h 499"/>
                <a:gd name="T60" fmla="*/ 774 w 1175"/>
                <a:gd name="T61" fmla="*/ 140 h 499"/>
                <a:gd name="T62" fmla="*/ 762 w 1175"/>
                <a:gd name="T63" fmla="*/ 140 h 499"/>
                <a:gd name="T64" fmla="*/ 725 w 1175"/>
                <a:gd name="T65" fmla="*/ 144 h 499"/>
                <a:gd name="T66" fmla="*/ 684 w 1175"/>
                <a:gd name="T67" fmla="*/ 154 h 499"/>
                <a:gd name="T68" fmla="*/ 662 w 1175"/>
                <a:gd name="T69" fmla="*/ 165 h 499"/>
                <a:gd name="T70" fmla="*/ 655 w 1175"/>
                <a:gd name="T71" fmla="*/ 172 h 499"/>
                <a:gd name="T72" fmla="*/ 593 w 1175"/>
                <a:gd name="T73" fmla="*/ 266 h 499"/>
                <a:gd name="T74" fmla="*/ 461 w 1175"/>
                <a:gd name="T75" fmla="*/ 271 h 499"/>
                <a:gd name="T76" fmla="*/ 436 w 1175"/>
                <a:gd name="T77" fmla="*/ 271 h 499"/>
                <a:gd name="T78" fmla="*/ 393 w 1175"/>
                <a:gd name="T79" fmla="*/ 259 h 499"/>
                <a:gd name="T80" fmla="*/ 335 w 1175"/>
                <a:gd name="T81" fmla="*/ 203 h 499"/>
                <a:gd name="T82" fmla="*/ 298 w 1175"/>
                <a:gd name="T83" fmla="*/ 174 h 499"/>
                <a:gd name="T84" fmla="*/ 287 w 1175"/>
                <a:gd name="T85" fmla="*/ 171 h 499"/>
                <a:gd name="T86" fmla="*/ 269 w 1175"/>
                <a:gd name="T87" fmla="*/ 168 h 499"/>
                <a:gd name="T88" fmla="*/ 255 w 1175"/>
                <a:gd name="T89" fmla="*/ 168 h 499"/>
                <a:gd name="T90" fmla="*/ 248 w 1175"/>
                <a:gd name="T91" fmla="*/ 168 h 499"/>
                <a:gd name="T92" fmla="*/ 231 w 1175"/>
                <a:gd name="T93" fmla="*/ 173 h 499"/>
                <a:gd name="T94" fmla="*/ 219 w 1175"/>
                <a:gd name="T95" fmla="*/ 181 h 499"/>
                <a:gd name="T96" fmla="*/ 185 w 1175"/>
                <a:gd name="T97" fmla="*/ 197 h 499"/>
                <a:gd name="T98" fmla="*/ 90 w 1175"/>
                <a:gd name="T99" fmla="*/ 7 h 499"/>
                <a:gd name="T100" fmla="*/ 67 w 1175"/>
                <a:gd name="T101" fmla="*/ 186 h 499"/>
                <a:gd name="T102" fmla="*/ 14 w 1175"/>
                <a:gd name="T103" fmla="*/ 494 h 499"/>
                <a:gd name="T104" fmla="*/ 28 w 1175"/>
                <a:gd name="T105" fmla="*/ 352 h 499"/>
                <a:gd name="T106" fmla="*/ 77 w 1175"/>
                <a:gd name="T107" fmla="*/ 372 h 499"/>
                <a:gd name="T108" fmla="*/ 99 w 1175"/>
                <a:gd name="T109" fmla="*/ 377 h 499"/>
                <a:gd name="T110" fmla="*/ 117 w 1175"/>
                <a:gd name="T111" fmla="*/ 379 h 499"/>
                <a:gd name="T112" fmla="*/ 136 w 1175"/>
                <a:gd name="T113" fmla="*/ 380 h 499"/>
                <a:gd name="T114" fmla="*/ 157 w 1175"/>
                <a:gd name="T115" fmla="*/ 378 h 499"/>
                <a:gd name="T116" fmla="*/ 180 w 1175"/>
                <a:gd name="T117" fmla="*/ 373 h 499"/>
                <a:gd name="T118" fmla="*/ 198 w 1175"/>
                <a:gd name="T119" fmla="*/ 364 h 499"/>
                <a:gd name="T120" fmla="*/ 217 w 1175"/>
                <a:gd name="T121" fmla="*/ 348 h 499"/>
                <a:gd name="T122" fmla="*/ 280 w 1175"/>
                <a:gd name="T123" fmla="*/ 352 h 499"/>
                <a:gd name="T124" fmla="*/ 327 w 1175"/>
                <a:gd name="T125" fmla="*/ 396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75" h="499">
                  <a:moveTo>
                    <a:pt x="333" y="403"/>
                  </a:moveTo>
                  <a:cubicBezTo>
                    <a:pt x="333" y="404"/>
                    <a:pt x="334" y="405"/>
                    <a:pt x="335" y="406"/>
                  </a:cubicBezTo>
                  <a:cubicBezTo>
                    <a:pt x="335" y="406"/>
                    <a:pt x="335" y="406"/>
                    <a:pt x="335" y="406"/>
                  </a:cubicBezTo>
                  <a:cubicBezTo>
                    <a:pt x="339" y="410"/>
                    <a:pt x="342" y="414"/>
                    <a:pt x="345" y="417"/>
                  </a:cubicBezTo>
                  <a:cubicBezTo>
                    <a:pt x="345" y="418"/>
                    <a:pt x="346" y="418"/>
                    <a:pt x="346" y="419"/>
                  </a:cubicBezTo>
                  <a:cubicBezTo>
                    <a:pt x="349" y="422"/>
                    <a:pt x="353" y="426"/>
                    <a:pt x="356" y="430"/>
                  </a:cubicBezTo>
                  <a:cubicBezTo>
                    <a:pt x="357" y="431"/>
                    <a:pt x="359" y="433"/>
                    <a:pt x="360" y="434"/>
                  </a:cubicBezTo>
                  <a:cubicBezTo>
                    <a:pt x="360" y="434"/>
                    <a:pt x="361" y="435"/>
                    <a:pt x="361" y="435"/>
                  </a:cubicBezTo>
                  <a:cubicBezTo>
                    <a:pt x="362" y="436"/>
                    <a:pt x="363" y="436"/>
                    <a:pt x="363" y="437"/>
                  </a:cubicBezTo>
                  <a:cubicBezTo>
                    <a:pt x="364" y="437"/>
                    <a:pt x="364" y="437"/>
                    <a:pt x="364" y="437"/>
                  </a:cubicBezTo>
                  <a:cubicBezTo>
                    <a:pt x="364" y="438"/>
                    <a:pt x="365" y="438"/>
                    <a:pt x="366" y="439"/>
                  </a:cubicBezTo>
                  <a:cubicBezTo>
                    <a:pt x="366" y="439"/>
                    <a:pt x="367" y="440"/>
                    <a:pt x="368" y="441"/>
                  </a:cubicBezTo>
                  <a:cubicBezTo>
                    <a:pt x="369" y="441"/>
                    <a:pt x="369" y="441"/>
                    <a:pt x="370" y="442"/>
                  </a:cubicBezTo>
                  <a:cubicBezTo>
                    <a:pt x="370" y="442"/>
                    <a:pt x="371" y="442"/>
                    <a:pt x="371" y="443"/>
                  </a:cubicBezTo>
                  <a:cubicBezTo>
                    <a:pt x="372" y="443"/>
                    <a:pt x="372" y="443"/>
                    <a:pt x="372" y="443"/>
                  </a:cubicBezTo>
                  <a:cubicBezTo>
                    <a:pt x="373" y="444"/>
                    <a:pt x="373" y="444"/>
                    <a:pt x="373" y="444"/>
                  </a:cubicBezTo>
                  <a:cubicBezTo>
                    <a:pt x="374" y="445"/>
                    <a:pt x="374" y="445"/>
                    <a:pt x="374" y="445"/>
                  </a:cubicBezTo>
                  <a:cubicBezTo>
                    <a:pt x="375" y="445"/>
                    <a:pt x="376" y="445"/>
                    <a:pt x="377" y="446"/>
                  </a:cubicBezTo>
                  <a:cubicBezTo>
                    <a:pt x="377" y="446"/>
                    <a:pt x="378" y="447"/>
                    <a:pt x="379" y="447"/>
                  </a:cubicBezTo>
                  <a:cubicBezTo>
                    <a:pt x="379" y="447"/>
                    <a:pt x="379" y="447"/>
                    <a:pt x="379" y="447"/>
                  </a:cubicBezTo>
                  <a:cubicBezTo>
                    <a:pt x="380" y="448"/>
                    <a:pt x="381" y="448"/>
                    <a:pt x="381" y="448"/>
                  </a:cubicBezTo>
                  <a:cubicBezTo>
                    <a:pt x="382" y="448"/>
                    <a:pt x="382" y="449"/>
                    <a:pt x="383" y="449"/>
                  </a:cubicBezTo>
                  <a:cubicBezTo>
                    <a:pt x="384" y="449"/>
                    <a:pt x="385" y="450"/>
                    <a:pt x="386" y="450"/>
                  </a:cubicBezTo>
                  <a:cubicBezTo>
                    <a:pt x="386" y="450"/>
                    <a:pt x="387" y="450"/>
                    <a:pt x="387" y="451"/>
                  </a:cubicBezTo>
                  <a:cubicBezTo>
                    <a:pt x="388" y="451"/>
                    <a:pt x="388" y="451"/>
                    <a:pt x="388" y="451"/>
                  </a:cubicBezTo>
                  <a:cubicBezTo>
                    <a:pt x="388" y="451"/>
                    <a:pt x="389" y="451"/>
                    <a:pt x="389" y="451"/>
                  </a:cubicBezTo>
                  <a:cubicBezTo>
                    <a:pt x="389" y="451"/>
                    <a:pt x="390" y="451"/>
                    <a:pt x="390" y="452"/>
                  </a:cubicBezTo>
                  <a:cubicBezTo>
                    <a:pt x="391" y="452"/>
                    <a:pt x="391" y="452"/>
                    <a:pt x="391" y="452"/>
                  </a:cubicBezTo>
                  <a:cubicBezTo>
                    <a:pt x="392" y="452"/>
                    <a:pt x="392" y="452"/>
                    <a:pt x="392" y="452"/>
                  </a:cubicBezTo>
                  <a:cubicBezTo>
                    <a:pt x="392" y="452"/>
                    <a:pt x="392" y="452"/>
                    <a:pt x="392" y="452"/>
                  </a:cubicBezTo>
                  <a:cubicBezTo>
                    <a:pt x="392" y="452"/>
                    <a:pt x="392" y="452"/>
                    <a:pt x="392" y="452"/>
                  </a:cubicBezTo>
                  <a:cubicBezTo>
                    <a:pt x="392" y="452"/>
                    <a:pt x="392" y="452"/>
                    <a:pt x="392" y="452"/>
                  </a:cubicBezTo>
                  <a:cubicBezTo>
                    <a:pt x="393" y="453"/>
                    <a:pt x="393" y="453"/>
                    <a:pt x="393" y="453"/>
                  </a:cubicBezTo>
                  <a:cubicBezTo>
                    <a:pt x="394" y="453"/>
                    <a:pt x="394" y="453"/>
                    <a:pt x="394" y="453"/>
                  </a:cubicBezTo>
                  <a:cubicBezTo>
                    <a:pt x="395" y="453"/>
                    <a:pt x="395" y="453"/>
                    <a:pt x="395" y="453"/>
                  </a:cubicBezTo>
                  <a:cubicBezTo>
                    <a:pt x="396" y="453"/>
                    <a:pt x="396" y="453"/>
                    <a:pt x="396" y="453"/>
                  </a:cubicBezTo>
                  <a:cubicBezTo>
                    <a:pt x="396" y="453"/>
                    <a:pt x="396" y="453"/>
                    <a:pt x="396" y="453"/>
                  </a:cubicBezTo>
                  <a:cubicBezTo>
                    <a:pt x="397" y="454"/>
                    <a:pt x="397" y="454"/>
                    <a:pt x="397" y="454"/>
                  </a:cubicBezTo>
                  <a:cubicBezTo>
                    <a:pt x="398" y="454"/>
                    <a:pt x="398" y="454"/>
                    <a:pt x="398" y="454"/>
                  </a:cubicBezTo>
                  <a:cubicBezTo>
                    <a:pt x="399" y="454"/>
                    <a:pt x="399" y="454"/>
                    <a:pt x="399" y="454"/>
                  </a:cubicBezTo>
                  <a:cubicBezTo>
                    <a:pt x="400" y="454"/>
                    <a:pt x="400" y="454"/>
                    <a:pt x="400" y="454"/>
                  </a:cubicBezTo>
                  <a:cubicBezTo>
                    <a:pt x="401" y="454"/>
                    <a:pt x="401" y="454"/>
                    <a:pt x="401" y="454"/>
                  </a:cubicBezTo>
                  <a:cubicBezTo>
                    <a:pt x="401" y="454"/>
                    <a:pt x="401" y="454"/>
                    <a:pt x="401" y="454"/>
                  </a:cubicBezTo>
                  <a:cubicBezTo>
                    <a:pt x="401" y="454"/>
                    <a:pt x="401" y="454"/>
                    <a:pt x="401" y="454"/>
                  </a:cubicBezTo>
                  <a:cubicBezTo>
                    <a:pt x="401" y="455"/>
                    <a:pt x="401" y="455"/>
                    <a:pt x="401" y="455"/>
                  </a:cubicBezTo>
                  <a:cubicBezTo>
                    <a:pt x="402" y="455"/>
                    <a:pt x="402" y="455"/>
                    <a:pt x="402" y="455"/>
                  </a:cubicBezTo>
                  <a:cubicBezTo>
                    <a:pt x="403" y="455"/>
                    <a:pt x="403" y="455"/>
                    <a:pt x="403" y="455"/>
                  </a:cubicBezTo>
                  <a:cubicBezTo>
                    <a:pt x="404" y="455"/>
                    <a:pt x="404" y="455"/>
                    <a:pt x="404" y="455"/>
                  </a:cubicBezTo>
                  <a:cubicBezTo>
                    <a:pt x="405" y="455"/>
                    <a:pt x="405" y="455"/>
                    <a:pt x="405" y="455"/>
                  </a:cubicBezTo>
                  <a:cubicBezTo>
                    <a:pt x="405" y="455"/>
                    <a:pt x="405" y="455"/>
                    <a:pt x="405" y="455"/>
                  </a:cubicBezTo>
                  <a:cubicBezTo>
                    <a:pt x="405" y="455"/>
                    <a:pt x="405" y="455"/>
                    <a:pt x="405" y="455"/>
                  </a:cubicBezTo>
                  <a:cubicBezTo>
                    <a:pt x="406" y="455"/>
                    <a:pt x="406" y="455"/>
                    <a:pt x="406" y="455"/>
                  </a:cubicBezTo>
                  <a:cubicBezTo>
                    <a:pt x="407" y="455"/>
                    <a:pt x="407" y="455"/>
                    <a:pt x="407" y="455"/>
                  </a:cubicBezTo>
                  <a:cubicBezTo>
                    <a:pt x="408" y="456"/>
                    <a:pt x="408" y="456"/>
                    <a:pt x="408" y="456"/>
                  </a:cubicBezTo>
                  <a:cubicBezTo>
                    <a:pt x="408" y="456"/>
                    <a:pt x="408" y="456"/>
                    <a:pt x="408" y="456"/>
                  </a:cubicBezTo>
                  <a:cubicBezTo>
                    <a:pt x="409" y="456"/>
                    <a:pt x="409" y="456"/>
                    <a:pt x="409" y="456"/>
                  </a:cubicBezTo>
                  <a:cubicBezTo>
                    <a:pt x="410" y="456"/>
                    <a:pt x="410" y="456"/>
                    <a:pt x="410" y="456"/>
                  </a:cubicBezTo>
                  <a:cubicBezTo>
                    <a:pt x="411" y="456"/>
                    <a:pt x="411" y="456"/>
                    <a:pt x="411" y="456"/>
                  </a:cubicBezTo>
                  <a:cubicBezTo>
                    <a:pt x="412" y="456"/>
                    <a:pt x="412" y="456"/>
                    <a:pt x="412" y="456"/>
                  </a:cubicBezTo>
                  <a:cubicBezTo>
                    <a:pt x="412" y="456"/>
                    <a:pt x="412" y="456"/>
                    <a:pt x="412" y="456"/>
                  </a:cubicBezTo>
                  <a:cubicBezTo>
                    <a:pt x="413" y="456"/>
                    <a:pt x="413" y="456"/>
                    <a:pt x="413" y="456"/>
                  </a:cubicBezTo>
                  <a:cubicBezTo>
                    <a:pt x="414" y="456"/>
                    <a:pt x="414" y="456"/>
                    <a:pt x="414" y="456"/>
                  </a:cubicBezTo>
                  <a:cubicBezTo>
                    <a:pt x="414" y="456"/>
                    <a:pt x="414" y="456"/>
                    <a:pt x="414" y="456"/>
                  </a:cubicBezTo>
                  <a:cubicBezTo>
                    <a:pt x="414" y="456"/>
                    <a:pt x="414" y="456"/>
                    <a:pt x="414" y="456"/>
                  </a:cubicBezTo>
                  <a:cubicBezTo>
                    <a:pt x="415" y="456"/>
                    <a:pt x="415" y="456"/>
                    <a:pt x="415" y="456"/>
                  </a:cubicBezTo>
                  <a:cubicBezTo>
                    <a:pt x="416" y="456"/>
                    <a:pt x="416" y="456"/>
                    <a:pt x="416" y="456"/>
                  </a:cubicBezTo>
                  <a:cubicBezTo>
                    <a:pt x="417" y="457"/>
                    <a:pt x="417" y="457"/>
                    <a:pt x="417" y="457"/>
                  </a:cubicBezTo>
                  <a:cubicBezTo>
                    <a:pt x="417" y="457"/>
                    <a:pt x="417" y="457"/>
                    <a:pt x="417" y="457"/>
                  </a:cubicBezTo>
                  <a:cubicBezTo>
                    <a:pt x="418" y="457"/>
                    <a:pt x="418" y="457"/>
                    <a:pt x="418" y="457"/>
                  </a:cubicBezTo>
                  <a:cubicBezTo>
                    <a:pt x="419" y="457"/>
                    <a:pt x="419" y="457"/>
                    <a:pt x="419" y="457"/>
                  </a:cubicBezTo>
                  <a:cubicBezTo>
                    <a:pt x="420" y="457"/>
                    <a:pt x="420" y="457"/>
                    <a:pt x="420" y="457"/>
                  </a:cubicBezTo>
                  <a:cubicBezTo>
                    <a:pt x="421" y="457"/>
                    <a:pt x="421" y="457"/>
                    <a:pt x="421" y="457"/>
                  </a:cubicBezTo>
                  <a:cubicBezTo>
                    <a:pt x="422" y="457"/>
                    <a:pt x="422" y="457"/>
                    <a:pt x="422" y="457"/>
                  </a:cubicBezTo>
                  <a:cubicBezTo>
                    <a:pt x="422" y="457"/>
                    <a:pt x="422" y="457"/>
                    <a:pt x="422" y="457"/>
                  </a:cubicBezTo>
                  <a:cubicBezTo>
                    <a:pt x="423" y="457"/>
                    <a:pt x="423" y="457"/>
                    <a:pt x="423" y="457"/>
                  </a:cubicBezTo>
                  <a:cubicBezTo>
                    <a:pt x="423" y="457"/>
                    <a:pt x="423" y="457"/>
                    <a:pt x="423" y="457"/>
                  </a:cubicBezTo>
                  <a:cubicBezTo>
                    <a:pt x="424" y="457"/>
                    <a:pt x="424" y="457"/>
                    <a:pt x="424" y="457"/>
                  </a:cubicBezTo>
                  <a:cubicBezTo>
                    <a:pt x="425" y="457"/>
                    <a:pt x="425" y="457"/>
                    <a:pt x="425" y="457"/>
                  </a:cubicBezTo>
                  <a:cubicBezTo>
                    <a:pt x="425" y="457"/>
                    <a:pt x="425" y="457"/>
                    <a:pt x="425" y="457"/>
                  </a:cubicBezTo>
                  <a:cubicBezTo>
                    <a:pt x="425" y="457"/>
                    <a:pt x="425" y="457"/>
                    <a:pt x="425" y="457"/>
                  </a:cubicBezTo>
                  <a:cubicBezTo>
                    <a:pt x="426" y="457"/>
                    <a:pt x="426" y="457"/>
                    <a:pt x="426" y="457"/>
                  </a:cubicBezTo>
                  <a:cubicBezTo>
                    <a:pt x="426" y="457"/>
                    <a:pt x="426" y="457"/>
                    <a:pt x="426" y="457"/>
                  </a:cubicBezTo>
                  <a:cubicBezTo>
                    <a:pt x="427" y="457"/>
                    <a:pt x="427" y="457"/>
                    <a:pt x="427" y="457"/>
                  </a:cubicBezTo>
                  <a:cubicBezTo>
                    <a:pt x="427" y="457"/>
                    <a:pt x="428" y="457"/>
                    <a:pt x="428" y="457"/>
                  </a:cubicBezTo>
                  <a:cubicBezTo>
                    <a:pt x="428" y="457"/>
                    <a:pt x="428" y="457"/>
                    <a:pt x="428" y="457"/>
                  </a:cubicBezTo>
                  <a:cubicBezTo>
                    <a:pt x="428" y="457"/>
                    <a:pt x="428" y="457"/>
                    <a:pt x="428" y="457"/>
                  </a:cubicBezTo>
                  <a:cubicBezTo>
                    <a:pt x="429" y="457"/>
                    <a:pt x="429" y="457"/>
                    <a:pt x="429" y="457"/>
                  </a:cubicBezTo>
                  <a:cubicBezTo>
                    <a:pt x="430" y="457"/>
                    <a:pt x="430" y="457"/>
                    <a:pt x="430" y="457"/>
                  </a:cubicBezTo>
                  <a:cubicBezTo>
                    <a:pt x="431" y="457"/>
                    <a:pt x="431" y="457"/>
                    <a:pt x="431" y="457"/>
                  </a:cubicBezTo>
                  <a:cubicBezTo>
                    <a:pt x="431" y="457"/>
                    <a:pt x="432" y="457"/>
                    <a:pt x="432" y="457"/>
                  </a:cubicBezTo>
                  <a:cubicBezTo>
                    <a:pt x="432" y="456"/>
                    <a:pt x="433" y="456"/>
                    <a:pt x="433" y="456"/>
                  </a:cubicBezTo>
                  <a:cubicBezTo>
                    <a:pt x="434" y="456"/>
                    <a:pt x="434" y="456"/>
                    <a:pt x="434" y="456"/>
                  </a:cubicBezTo>
                  <a:cubicBezTo>
                    <a:pt x="434" y="456"/>
                    <a:pt x="434" y="456"/>
                    <a:pt x="434" y="456"/>
                  </a:cubicBezTo>
                  <a:cubicBezTo>
                    <a:pt x="434" y="456"/>
                    <a:pt x="434" y="456"/>
                    <a:pt x="434" y="456"/>
                  </a:cubicBezTo>
                  <a:cubicBezTo>
                    <a:pt x="435" y="456"/>
                    <a:pt x="435" y="456"/>
                    <a:pt x="435" y="456"/>
                  </a:cubicBezTo>
                  <a:cubicBezTo>
                    <a:pt x="436" y="456"/>
                    <a:pt x="436" y="456"/>
                    <a:pt x="436" y="456"/>
                  </a:cubicBezTo>
                  <a:cubicBezTo>
                    <a:pt x="436" y="456"/>
                    <a:pt x="436" y="456"/>
                    <a:pt x="436" y="456"/>
                  </a:cubicBezTo>
                  <a:cubicBezTo>
                    <a:pt x="436" y="456"/>
                    <a:pt x="436" y="456"/>
                    <a:pt x="436" y="456"/>
                  </a:cubicBezTo>
                  <a:cubicBezTo>
                    <a:pt x="436" y="456"/>
                    <a:pt x="436" y="456"/>
                    <a:pt x="436" y="456"/>
                  </a:cubicBezTo>
                  <a:cubicBezTo>
                    <a:pt x="437" y="456"/>
                    <a:pt x="437" y="456"/>
                    <a:pt x="437" y="456"/>
                  </a:cubicBezTo>
                  <a:cubicBezTo>
                    <a:pt x="438" y="456"/>
                    <a:pt x="438" y="456"/>
                    <a:pt x="438" y="456"/>
                  </a:cubicBezTo>
                  <a:cubicBezTo>
                    <a:pt x="438" y="456"/>
                    <a:pt x="438" y="456"/>
                    <a:pt x="438" y="456"/>
                  </a:cubicBezTo>
                  <a:cubicBezTo>
                    <a:pt x="438" y="456"/>
                    <a:pt x="438" y="456"/>
                    <a:pt x="438" y="456"/>
                  </a:cubicBezTo>
                  <a:cubicBezTo>
                    <a:pt x="439" y="456"/>
                    <a:pt x="439" y="456"/>
                    <a:pt x="439" y="456"/>
                  </a:cubicBezTo>
                  <a:cubicBezTo>
                    <a:pt x="439" y="456"/>
                    <a:pt x="439" y="456"/>
                    <a:pt x="439" y="456"/>
                  </a:cubicBezTo>
                  <a:cubicBezTo>
                    <a:pt x="439" y="456"/>
                    <a:pt x="439" y="456"/>
                    <a:pt x="439" y="456"/>
                  </a:cubicBezTo>
                  <a:cubicBezTo>
                    <a:pt x="439" y="456"/>
                    <a:pt x="439" y="456"/>
                    <a:pt x="439" y="456"/>
                  </a:cubicBezTo>
                  <a:cubicBezTo>
                    <a:pt x="439" y="456"/>
                    <a:pt x="439" y="456"/>
                    <a:pt x="439" y="456"/>
                  </a:cubicBezTo>
                  <a:cubicBezTo>
                    <a:pt x="440" y="456"/>
                    <a:pt x="440" y="456"/>
                    <a:pt x="440" y="456"/>
                  </a:cubicBezTo>
                  <a:cubicBezTo>
                    <a:pt x="440" y="456"/>
                    <a:pt x="441" y="456"/>
                    <a:pt x="441" y="456"/>
                  </a:cubicBezTo>
                  <a:cubicBezTo>
                    <a:pt x="442" y="456"/>
                    <a:pt x="442" y="456"/>
                    <a:pt x="442" y="456"/>
                  </a:cubicBezTo>
                  <a:cubicBezTo>
                    <a:pt x="444" y="455"/>
                    <a:pt x="449" y="455"/>
                    <a:pt x="455" y="455"/>
                  </a:cubicBezTo>
                  <a:cubicBezTo>
                    <a:pt x="460" y="455"/>
                    <a:pt x="466" y="455"/>
                    <a:pt x="473" y="455"/>
                  </a:cubicBezTo>
                  <a:cubicBezTo>
                    <a:pt x="474" y="455"/>
                    <a:pt x="475" y="454"/>
                    <a:pt x="476" y="454"/>
                  </a:cubicBezTo>
                  <a:cubicBezTo>
                    <a:pt x="477" y="454"/>
                    <a:pt x="479" y="454"/>
                    <a:pt x="480" y="454"/>
                  </a:cubicBezTo>
                  <a:cubicBezTo>
                    <a:pt x="481" y="454"/>
                    <a:pt x="481" y="454"/>
                    <a:pt x="481" y="454"/>
                  </a:cubicBezTo>
                  <a:cubicBezTo>
                    <a:pt x="483" y="454"/>
                    <a:pt x="486" y="454"/>
                    <a:pt x="488" y="454"/>
                  </a:cubicBezTo>
                  <a:cubicBezTo>
                    <a:pt x="488" y="454"/>
                    <a:pt x="488" y="454"/>
                    <a:pt x="488" y="454"/>
                  </a:cubicBezTo>
                  <a:cubicBezTo>
                    <a:pt x="490" y="454"/>
                    <a:pt x="492" y="454"/>
                    <a:pt x="495" y="454"/>
                  </a:cubicBezTo>
                  <a:cubicBezTo>
                    <a:pt x="495" y="454"/>
                    <a:pt x="496" y="454"/>
                    <a:pt x="497" y="454"/>
                  </a:cubicBezTo>
                  <a:cubicBezTo>
                    <a:pt x="498" y="454"/>
                    <a:pt x="498" y="454"/>
                    <a:pt x="498" y="454"/>
                  </a:cubicBezTo>
                  <a:cubicBezTo>
                    <a:pt x="512" y="453"/>
                    <a:pt x="527" y="453"/>
                    <a:pt x="543" y="452"/>
                  </a:cubicBezTo>
                  <a:cubicBezTo>
                    <a:pt x="544" y="452"/>
                    <a:pt x="545" y="452"/>
                    <a:pt x="545" y="452"/>
                  </a:cubicBezTo>
                  <a:cubicBezTo>
                    <a:pt x="551" y="452"/>
                    <a:pt x="557" y="451"/>
                    <a:pt x="562" y="451"/>
                  </a:cubicBezTo>
                  <a:cubicBezTo>
                    <a:pt x="563" y="451"/>
                    <a:pt x="564" y="451"/>
                    <a:pt x="565" y="451"/>
                  </a:cubicBezTo>
                  <a:cubicBezTo>
                    <a:pt x="569" y="451"/>
                    <a:pt x="572" y="451"/>
                    <a:pt x="575" y="451"/>
                  </a:cubicBezTo>
                  <a:cubicBezTo>
                    <a:pt x="577" y="451"/>
                    <a:pt x="579" y="450"/>
                    <a:pt x="580" y="450"/>
                  </a:cubicBezTo>
                  <a:cubicBezTo>
                    <a:pt x="583" y="450"/>
                    <a:pt x="586" y="450"/>
                    <a:pt x="589" y="450"/>
                  </a:cubicBezTo>
                  <a:cubicBezTo>
                    <a:pt x="593" y="450"/>
                    <a:pt x="597" y="450"/>
                    <a:pt x="602" y="449"/>
                  </a:cubicBezTo>
                  <a:cubicBezTo>
                    <a:pt x="604" y="449"/>
                    <a:pt x="606" y="449"/>
                    <a:pt x="608" y="449"/>
                  </a:cubicBezTo>
                  <a:cubicBezTo>
                    <a:pt x="614" y="449"/>
                    <a:pt x="621" y="449"/>
                    <a:pt x="627" y="448"/>
                  </a:cubicBezTo>
                  <a:cubicBezTo>
                    <a:pt x="627" y="448"/>
                    <a:pt x="628" y="448"/>
                    <a:pt x="628" y="448"/>
                  </a:cubicBezTo>
                  <a:cubicBezTo>
                    <a:pt x="632" y="448"/>
                    <a:pt x="637" y="448"/>
                    <a:pt x="641" y="447"/>
                  </a:cubicBezTo>
                  <a:cubicBezTo>
                    <a:pt x="642" y="447"/>
                    <a:pt x="642" y="447"/>
                    <a:pt x="643" y="447"/>
                  </a:cubicBezTo>
                  <a:cubicBezTo>
                    <a:pt x="643" y="447"/>
                    <a:pt x="644" y="447"/>
                    <a:pt x="644" y="447"/>
                  </a:cubicBezTo>
                  <a:cubicBezTo>
                    <a:pt x="652" y="447"/>
                    <a:pt x="659" y="446"/>
                    <a:pt x="666" y="446"/>
                  </a:cubicBezTo>
                  <a:cubicBezTo>
                    <a:pt x="666" y="446"/>
                    <a:pt x="667" y="446"/>
                    <a:pt x="668" y="446"/>
                  </a:cubicBezTo>
                  <a:cubicBezTo>
                    <a:pt x="669" y="446"/>
                    <a:pt x="670" y="446"/>
                    <a:pt x="671" y="446"/>
                  </a:cubicBezTo>
                  <a:cubicBezTo>
                    <a:pt x="673" y="446"/>
                    <a:pt x="674" y="445"/>
                    <a:pt x="675" y="445"/>
                  </a:cubicBezTo>
                  <a:cubicBezTo>
                    <a:pt x="676" y="445"/>
                    <a:pt x="676" y="445"/>
                    <a:pt x="677" y="445"/>
                  </a:cubicBezTo>
                  <a:cubicBezTo>
                    <a:pt x="678" y="445"/>
                    <a:pt x="679" y="445"/>
                    <a:pt x="680" y="445"/>
                  </a:cubicBezTo>
                  <a:cubicBezTo>
                    <a:pt x="682" y="445"/>
                    <a:pt x="684" y="445"/>
                    <a:pt x="685" y="445"/>
                  </a:cubicBezTo>
                  <a:cubicBezTo>
                    <a:pt x="686" y="445"/>
                    <a:pt x="687" y="445"/>
                    <a:pt x="689" y="444"/>
                  </a:cubicBezTo>
                  <a:cubicBezTo>
                    <a:pt x="689" y="444"/>
                    <a:pt x="690" y="444"/>
                    <a:pt x="690" y="444"/>
                  </a:cubicBezTo>
                  <a:cubicBezTo>
                    <a:pt x="691" y="444"/>
                    <a:pt x="692" y="444"/>
                    <a:pt x="694" y="444"/>
                  </a:cubicBezTo>
                  <a:cubicBezTo>
                    <a:pt x="695" y="444"/>
                    <a:pt x="696" y="444"/>
                    <a:pt x="697" y="444"/>
                  </a:cubicBezTo>
                  <a:cubicBezTo>
                    <a:pt x="699" y="444"/>
                    <a:pt x="702" y="443"/>
                    <a:pt x="704" y="443"/>
                  </a:cubicBezTo>
                  <a:cubicBezTo>
                    <a:pt x="705" y="443"/>
                    <a:pt x="705" y="443"/>
                    <a:pt x="705" y="443"/>
                  </a:cubicBezTo>
                  <a:cubicBezTo>
                    <a:pt x="706" y="443"/>
                    <a:pt x="706" y="443"/>
                    <a:pt x="706" y="443"/>
                  </a:cubicBezTo>
                  <a:cubicBezTo>
                    <a:pt x="706" y="443"/>
                    <a:pt x="706" y="443"/>
                    <a:pt x="706" y="443"/>
                  </a:cubicBezTo>
                  <a:cubicBezTo>
                    <a:pt x="707" y="443"/>
                    <a:pt x="707" y="443"/>
                    <a:pt x="707" y="443"/>
                  </a:cubicBezTo>
                  <a:cubicBezTo>
                    <a:pt x="708" y="443"/>
                    <a:pt x="708" y="443"/>
                    <a:pt x="708" y="443"/>
                  </a:cubicBezTo>
                  <a:cubicBezTo>
                    <a:pt x="709" y="443"/>
                    <a:pt x="709" y="443"/>
                    <a:pt x="709" y="443"/>
                  </a:cubicBezTo>
                  <a:cubicBezTo>
                    <a:pt x="709" y="443"/>
                    <a:pt x="709" y="443"/>
                    <a:pt x="709" y="443"/>
                  </a:cubicBezTo>
                  <a:cubicBezTo>
                    <a:pt x="710" y="443"/>
                    <a:pt x="711" y="443"/>
                    <a:pt x="711" y="443"/>
                  </a:cubicBezTo>
                  <a:cubicBezTo>
                    <a:pt x="712" y="442"/>
                    <a:pt x="712" y="442"/>
                    <a:pt x="713" y="442"/>
                  </a:cubicBezTo>
                  <a:cubicBezTo>
                    <a:pt x="713" y="442"/>
                    <a:pt x="713" y="442"/>
                    <a:pt x="713" y="442"/>
                  </a:cubicBezTo>
                  <a:cubicBezTo>
                    <a:pt x="713" y="442"/>
                    <a:pt x="713" y="442"/>
                    <a:pt x="713" y="442"/>
                  </a:cubicBezTo>
                  <a:cubicBezTo>
                    <a:pt x="714" y="442"/>
                    <a:pt x="715" y="442"/>
                    <a:pt x="715" y="442"/>
                  </a:cubicBezTo>
                  <a:cubicBezTo>
                    <a:pt x="716" y="442"/>
                    <a:pt x="716" y="442"/>
                    <a:pt x="716" y="442"/>
                  </a:cubicBezTo>
                  <a:cubicBezTo>
                    <a:pt x="717" y="442"/>
                    <a:pt x="717" y="442"/>
                    <a:pt x="717" y="442"/>
                  </a:cubicBezTo>
                  <a:cubicBezTo>
                    <a:pt x="718" y="442"/>
                    <a:pt x="718" y="442"/>
                    <a:pt x="718" y="442"/>
                  </a:cubicBezTo>
                  <a:cubicBezTo>
                    <a:pt x="719" y="442"/>
                    <a:pt x="719" y="441"/>
                    <a:pt x="720" y="441"/>
                  </a:cubicBezTo>
                  <a:cubicBezTo>
                    <a:pt x="720" y="441"/>
                    <a:pt x="720" y="441"/>
                    <a:pt x="720" y="441"/>
                  </a:cubicBezTo>
                  <a:cubicBezTo>
                    <a:pt x="720" y="441"/>
                    <a:pt x="720" y="441"/>
                    <a:pt x="720" y="441"/>
                  </a:cubicBezTo>
                  <a:cubicBezTo>
                    <a:pt x="721" y="441"/>
                    <a:pt x="721" y="441"/>
                    <a:pt x="721" y="441"/>
                  </a:cubicBezTo>
                  <a:cubicBezTo>
                    <a:pt x="721" y="441"/>
                    <a:pt x="722" y="441"/>
                    <a:pt x="722" y="441"/>
                  </a:cubicBezTo>
                  <a:cubicBezTo>
                    <a:pt x="723" y="441"/>
                    <a:pt x="723" y="441"/>
                    <a:pt x="723" y="441"/>
                  </a:cubicBezTo>
                  <a:cubicBezTo>
                    <a:pt x="724" y="440"/>
                    <a:pt x="724" y="440"/>
                    <a:pt x="724" y="440"/>
                  </a:cubicBezTo>
                  <a:cubicBezTo>
                    <a:pt x="724" y="440"/>
                    <a:pt x="724" y="440"/>
                    <a:pt x="724" y="440"/>
                  </a:cubicBezTo>
                  <a:cubicBezTo>
                    <a:pt x="725" y="440"/>
                    <a:pt x="725" y="440"/>
                    <a:pt x="725" y="440"/>
                  </a:cubicBezTo>
                  <a:cubicBezTo>
                    <a:pt x="726" y="440"/>
                    <a:pt x="726" y="440"/>
                    <a:pt x="727" y="440"/>
                  </a:cubicBezTo>
                  <a:cubicBezTo>
                    <a:pt x="727" y="440"/>
                    <a:pt x="727" y="440"/>
                    <a:pt x="727" y="440"/>
                  </a:cubicBezTo>
                  <a:cubicBezTo>
                    <a:pt x="728" y="439"/>
                    <a:pt x="728" y="439"/>
                    <a:pt x="728" y="439"/>
                  </a:cubicBezTo>
                  <a:cubicBezTo>
                    <a:pt x="729" y="439"/>
                    <a:pt x="729" y="439"/>
                    <a:pt x="730" y="439"/>
                  </a:cubicBezTo>
                  <a:cubicBezTo>
                    <a:pt x="730" y="439"/>
                    <a:pt x="730" y="439"/>
                    <a:pt x="730" y="439"/>
                  </a:cubicBezTo>
                  <a:cubicBezTo>
                    <a:pt x="731" y="438"/>
                    <a:pt x="731" y="438"/>
                    <a:pt x="731" y="438"/>
                  </a:cubicBezTo>
                  <a:cubicBezTo>
                    <a:pt x="731" y="438"/>
                    <a:pt x="731" y="438"/>
                    <a:pt x="731" y="438"/>
                  </a:cubicBezTo>
                  <a:cubicBezTo>
                    <a:pt x="732" y="438"/>
                    <a:pt x="732" y="438"/>
                    <a:pt x="732" y="438"/>
                  </a:cubicBezTo>
                  <a:cubicBezTo>
                    <a:pt x="733" y="438"/>
                    <a:pt x="733" y="438"/>
                    <a:pt x="733" y="438"/>
                  </a:cubicBezTo>
                  <a:cubicBezTo>
                    <a:pt x="733" y="437"/>
                    <a:pt x="733" y="437"/>
                    <a:pt x="733" y="437"/>
                  </a:cubicBezTo>
                  <a:cubicBezTo>
                    <a:pt x="734" y="437"/>
                    <a:pt x="734" y="437"/>
                    <a:pt x="734" y="437"/>
                  </a:cubicBezTo>
                  <a:cubicBezTo>
                    <a:pt x="735" y="436"/>
                    <a:pt x="735" y="436"/>
                    <a:pt x="735" y="436"/>
                  </a:cubicBezTo>
                  <a:cubicBezTo>
                    <a:pt x="735" y="436"/>
                    <a:pt x="735" y="436"/>
                    <a:pt x="735" y="436"/>
                  </a:cubicBezTo>
                  <a:cubicBezTo>
                    <a:pt x="735" y="436"/>
                    <a:pt x="735" y="436"/>
                    <a:pt x="735" y="436"/>
                  </a:cubicBezTo>
                  <a:cubicBezTo>
                    <a:pt x="736" y="436"/>
                    <a:pt x="736" y="436"/>
                    <a:pt x="736" y="436"/>
                  </a:cubicBezTo>
                  <a:cubicBezTo>
                    <a:pt x="737" y="435"/>
                    <a:pt x="737" y="435"/>
                    <a:pt x="737" y="435"/>
                  </a:cubicBezTo>
                  <a:cubicBezTo>
                    <a:pt x="737" y="435"/>
                    <a:pt x="737" y="435"/>
                    <a:pt x="737" y="435"/>
                  </a:cubicBezTo>
                  <a:cubicBezTo>
                    <a:pt x="737" y="435"/>
                    <a:pt x="737" y="435"/>
                    <a:pt x="737" y="435"/>
                  </a:cubicBezTo>
                  <a:cubicBezTo>
                    <a:pt x="737" y="435"/>
                    <a:pt x="737" y="435"/>
                    <a:pt x="737" y="435"/>
                  </a:cubicBezTo>
                  <a:cubicBezTo>
                    <a:pt x="738" y="434"/>
                    <a:pt x="738" y="434"/>
                    <a:pt x="738" y="434"/>
                  </a:cubicBezTo>
                  <a:cubicBezTo>
                    <a:pt x="738" y="434"/>
                    <a:pt x="738" y="434"/>
                    <a:pt x="738" y="434"/>
                  </a:cubicBezTo>
                  <a:cubicBezTo>
                    <a:pt x="738" y="434"/>
                    <a:pt x="738" y="434"/>
                    <a:pt x="738" y="434"/>
                  </a:cubicBezTo>
                  <a:cubicBezTo>
                    <a:pt x="738" y="434"/>
                    <a:pt x="738" y="434"/>
                    <a:pt x="738" y="434"/>
                  </a:cubicBezTo>
                  <a:cubicBezTo>
                    <a:pt x="738" y="434"/>
                    <a:pt x="738" y="434"/>
                    <a:pt x="738" y="434"/>
                  </a:cubicBezTo>
                  <a:cubicBezTo>
                    <a:pt x="739" y="433"/>
                    <a:pt x="739" y="433"/>
                    <a:pt x="739" y="433"/>
                  </a:cubicBezTo>
                  <a:cubicBezTo>
                    <a:pt x="739" y="433"/>
                    <a:pt x="739" y="433"/>
                    <a:pt x="739" y="433"/>
                  </a:cubicBezTo>
                  <a:cubicBezTo>
                    <a:pt x="739" y="433"/>
                    <a:pt x="739" y="433"/>
                    <a:pt x="739" y="433"/>
                  </a:cubicBezTo>
                  <a:cubicBezTo>
                    <a:pt x="739" y="433"/>
                    <a:pt x="739" y="433"/>
                    <a:pt x="739" y="433"/>
                  </a:cubicBezTo>
                  <a:cubicBezTo>
                    <a:pt x="739" y="433"/>
                    <a:pt x="739" y="433"/>
                    <a:pt x="739" y="433"/>
                  </a:cubicBezTo>
                  <a:cubicBezTo>
                    <a:pt x="739" y="433"/>
                    <a:pt x="739" y="433"/>
                    <a:pt x="739" y="433"/>
                  </a:cubicBezTo>
                  <a:cubicBezTo>
                    <a:pt x="740" y="432"/>
                    <a:pt x="740" y="432"/>
                    <a:pt x="740" y="432"/>
                  </a:cubicBezTo>
                  <a:cubicBezTo>
                    <a:pt x="740" y="432"/>
                    <a:pt x="740" y="432"/>
                    <a:pt x="740" y="432"/>
                  </a:cubicBezTo>
                  <a:cubicBezTo>
                    <a:pt x="740" y="432"/>
                    <a:pt x="740" y="432"/>
                    <a:pt x="740" y="432"/>
                  </a:cubicBezTo>
                  <a:cubicBezTo>
                    <a:pt x="740" y="432"/>
                    <a:pt x="740" y="432"/>
                    <a:pt x="740" y="432"/>
                  </a:cubicBezTo>
                  <a:cubicBezTo>
                    <a:pt x="740" y="432"/>
                    <a:pt x="740" y="432"/>
                    <a:pt x="740" y="432"/>
                  </a:cubicBezTo>
                  <a:cubicBezTo>
                    <a:pt x="740" y="431"/>
                    <a:pt x="740" y="431"/>
                    <a:pt x="740" y="431"/>
                  </a:cubicBezTo>
                  <a:cubicBezTo>
                    <a:pt x="740" y="431"/>
                    <a:pt x="740" y="431"/>
                    <a:pt x="740" y="431"/>
                  </a:cubicBezTo>
                  <a:cubicBezTo>
                    <a:pt x="740" y="431"/>
                    <a:pt x="740" y="431"/>
                    <a:pt x="740" y="431"/>
                  </a:cubicBezTo>
                  <a:cubicBezTo>
                    <a:pt x="740" y="431"/>
                    <a:pt x="740" y="431"/>
                    <a:pt x="740" y="431"/>
                  </a:cubicBezTo>
                  <a:cubicBezTo>
                    <a:pt x="741" y="430"/>
                    <a:pt x="741" y="430"/>
                    <a:pt x="741" y="430"/>
                  </a:cubicBezTo>
                  <a:cubicBezTo>
                    <a:pt x="741" y="430"/>
                    <a:pt x="741" y="430"/>
                    <a:pt x="741" y="430"/>
                  </a:cubicBezTo>
                  <a:cubicBezTo>
                    <a:pt x="741" y="430"/>
                    <a:pt x="741" y="430"/>
                    <a:pt x="741" y="430"/>
                  </a:cubicBezTo>
                  <a:cubicBezTo>
                    <a:pt x="741" y="430"/>
                    <a:pt x="741" y="430"/>
                    <a:pt x="741" y="430"/>
                  </a:cubicBezTo>
                  <a:cubicBezTo>
                    <a:pt x="741" y="430"/>
                    <a:pt x="741" y="430"/>
                    <a:pt x="741" y="430"/>
                  </a:cubicBezTo>
                  <a:cubicBezTo>
                    <a:pt x="746" y="392"/>
                    <a:pt x="752" y="355"/>
                    <a:pt x="758" y="317"/>
                  </a:cubicBezTo>
                  <a:cubicBezTo>
                    <a:pt x="763" y="317"/>
                    <a:pt x="768" y="318"/>
                    <a:pt x="773" y="318"/>
                  </a:cubicBezTo>
                  <a:cubicBezTo>
                    <a:pt x="773" y="318"/>
                    <a:pt x="773" y="318"/>
                    <a:pt x="773" y="318"/>
                  </a:cubicBezTo>
                  <a:cubicBezTo>
                    <a:pt x="776" y="319"/>
                    <a:pt x="780" y="319"/>
                    <a:pt x="783" y="320"/>
                  </a:cubicBezTo>
                  <a:cubicBezTo>
                    <a:pt x="786" y="321"/>
                    <a:pt x="790" y="321"/>
                    <a:pt x="793" y="322"/>
                  </a:cubicBezTo>
                  <a:cubicBezTo>
                    <a:pt x="793" y="322"/>
                    <a:pt x="793" y="322"/>
                    <a:pt x="793" y="322"/>
                  </a:cubicBezTo>
                  <a:cubicBezTo>
                    <a:pt x="796" y="323"/>
                    <a:pt x="799" y="324"/>
                    <a:pt x="802" y="324"/>
                  </a:cubicBezTo>
                  <a:cubicBezTo>
                    <a:pt x="802" y="324"/>
                    <a:pt x="802" y="324"/>
                    <a:pt x="802" y="324"/>
                  </a:cubicBezTo>
                  <a:cubicBezTo>
                    <a:pt x="804" y="325"/>
                    <a:pt x="806" y="326"/>
                    <a:pt x="808" y="326"/>
                  </a:cubicBezTo>
                  <a:cubicBezTo>
                    <a:pt x="810" y="327"/>
                    <a:pt x="812" y="328"/>
                    <a:pt x="814" y="328"/>
                  </a:cubicBezTo>
                  <a:cubicBezTo>
                    <a:pt x="815" y="329"/>
                    <a:pt x="816" y="329"/>
                    <a:pt x="817" y="330"/>
                  </a:cubicBezTo>
                  <a:cubicBezTo>
                    <a:pt x="819" y="330"/>
                    <a:pt x="821" y="331"/>
                    <a:pt x="823" y="332"/>
                  </a:cubicBezTo>
                  <a:cubicBezTo>
                    <a:pt x="824" y="333"/>
                    <a:pt x="825" y="333"/>
                    <a:pt x="826" y="333"/>
                  </a:cubicBezTo>
                  <a:cubicBezTo>
                    <a:pt x="829" y="335"/>
                    <a:pt x="831" y="336"/>
                    <a:pt x="834" y="337"/>
                  </a:cubicBezTo>
                  <a:cubicBezTo>
                    <a:pt x="834" y="338"/>
                    <a:pt x="834" y="338"/>
                    <a:pt x="834" y="338"/>
                  </a:cubicBezTo>
                  <a:cubicBezTo>
                    <a:pt x="837" y="339"/>
                    <a:pt x="839" y="341"/>
                    <a:pt x="841" y="342"/>
                  </a:cubicBezTo>
                  <a:cubicBezTo>
                    <a:pt x="843" y="343"/>
                    <a:pt x="844" y="344"/>
                    <a:pt x="846" y="345"/>
                  </a:cubicBezTo>
                  <a:cubicBezTo>
                    <a:pt x="846" y="346"/>
                    <a:pt x="846" y="346"/>
                    <a:pt x="846" y="346"/>
                  </a:cubicBezTo>
                  <a:cubicBezTo>
                    <a:pt x="850" y="349"/>
                    <a:pt x="853" y="351"/>
                    <a:pt x="855" y="354"/>
                  </a:cubicBezTo>
                  <a:cubicBezTo>
                    <a:pt x="856" y="355"/>
                    <a:pt x="856" y="355"/>
                    <a:pt x="856" y="355"/>
                  </a:cubicBezTo>
                  <a:cubicBezTo>
                    <a:pt x="857" y="356"/>
                    <a:pt x="859" y="358"/>
                    <a:pt x="860" y="359"/>
                  </a:cubicBezTo>
                  <a:cubicBezTo>
                    <a:pt x="860" y="360"/>
                    <a:pt x="860" y="360"/>
                    <a:pt x="860" y="360"/>
                  </a:cubicBezTo>
                  <a:cubicBezTo>
                    <a:pt x="861" y="361"/>
                    <a:pt x="862" y="363"/>
                    <a:pt x="863" y="364"/>
                  </a:cubicBezTo>
                  <a:cubicBezTo>
                    <a:pt x="864" y="366"/>
                    <a:pt x="865" y="368"/>
                    <a:pt x="867" y="370"/>
                  </a:cubicBezTo>
                  <a:cubicBezTo>
                    <a:pt x="867" y="370"/>
                    <a:pt x="867" y="371"/>
                    <a:pt x="868" y="371"/>
                  </a:cubicBezTo>
                  <a:cubicBezTo>
                    <a:pt x="869" y="373"/>
                    <a:pt x="870" y="374"/>
                    <a:pt x="870" y="375"/>
                  </a:cubicBezTo>
                  <a:cubicBezTo>
                    <a:pt x="871" y="376"/>
                    <a:pt x="871" y="376"/>
                    <a:pt x="871" y="376"/>
                  </a:cubicBezTo>
                  <a:cubicBezTo>
                    <a:pt x="872" y="377"/>
                    <a:pt x="872" y="377"/>
                    <a:pt x="872" y="377"/>
                  </a:cubicBezTo>
                  <a:cubicBezTo>
                    <a:pt x="873" y="378"/>
                    <a:pt x="874" y="379"/>
                    <a:pt x="875" y="380"/>
                  </a:cubicBezTo>
                  <a:cubicBezTo>
                    <a:pt x="876" y="380"/>
                    <a:pt x="876" y="381"/>
                    <a:pt x="876" y="381"/>
                  </a:cubicBezTo>
                  <a:cubicBezTo>
                    <a:pt x="877" y="382"/>
                    <a:pt x="877" y="382"/>
                    <a:pt x="877" y="382"/>
                  </a:cubicBezTo>
                  <a:cubicBezTo>
                    <a:pt x="878" y="383"/>
                    <a:pt x="880" y="384"/>
                    <a:pt x="881" y="385"/>
                  </a:cubicBezTo>
                  <a:cubicBezTo>
                    <a:pt x="881" y="385"/>
                    <a:pt x="881" y="385"/>
                    <a:pt x="881" y="385"/>
                  </a:cubicBezTo>
                  <a:cubicBezTo>
                    <a:pt x="881" y="385"/>
                    <a:pt x="881" y="385"/>
                    <a:pt x="881" y="385"/>
                  </a:cubicBezTo>
                  <a:cubicBezTo>
                    <a:pt x="883" y="387"/>
                    <a:pt x="885" y="388"/>
                    <a:pt x="887" y="389"/>
                  </a:cubicBezTo>
                  <a:cubicBezTo>
                    <a:pt x="888" y="389"/>
                    <a:pt x="888" y="390"/>
                    <a:pt x="889" y="390"/>
                  </a:cubicBezTo>
                  <a:cubicBezTo>
                    <a:pt x="890" y="391"/>
                    <a:pt x="892" y="392"/>
                    <a:pt x="893" y="393"/>
                  </a:cubicBezTo>
                  <a:cubicBezTo>
                    <a:pt x="894" y="393"/>
                    <a:pt x="894" y="393"/>
                    <a:pt x="894" y="393"/>
                  </a:cubicBezTo>
                  <a:cubicBezTo>
                    <a:pt x="895" y="393"/>
                    <a:pt x="895" y="393"/>
                    <a:pt x="895" y="394"/>
                  </a:cubicBezTo>
                  <a:cubicBezTo>
                    <a:pt x="896" y="394"/>
                    <a:pt x="897" y="394"/>
                    <a:pt x="897" y="395"/>
                  </a:cubicBezTo>
                  <a:cubicBezTo>
                    <a:pt x="898" y="395"/>
                    <a:pt x="899" y="395"/>
                    <a:pt x="900" y="396"/>
                  </a:cubicBezTo>
                  <a:cubicBezTo>
                    <a:pt x="901" y="396"/>
                    <a:pt x="902" y="396"/>
                    <a:pt x="903" y="397"/>
                  </a:cubicBezTo>
                  <a:cubicBezTo>
                    <a:pt x="905" y="398"/>
                    <a:pt x="907" y="398"/>
                    <a:pt x="909" y="399"/>
                  </a:cubicBezTo>
                  <a:cubicBezTo>
                    <a:pt x="909" y="399"/>
                    <a:pt x="910" y="399"/>
                    <a:pt x="910" y="399"/>
                  </a:cubicBezTo>
                  <a:cubicBezTo>
                    <a:pt x="910" y="400"/>
                    <a:pt x="910" y="400"/>
                    <a:pt x="910" y="400"/>
                  </a:cubicBezTo>
                  <a:cubicBezTo>
                    <a:pt x="911" y="400"/>
                    <a:pt x="911" y="400"/>
                    <a:pt x="911" y="400"/>
                  </a:cubicBezTo>
                  <a:cubicBezTo>
                    <a:pt x="911" y="400"/>
                    <a:pt x="911" y="400"/>
                    <a:pt x="912" y="400"/>
                  </a:cubicBezTo>
                  <a:cubicBezTo>
                    <a:pt x="913" y="400"/>
                    <a:pt x="913" y="400"/>
                    <a:pt x="914" y="401"/>
                  </a:cubicBezTo>
                  <a:cubicBezTo>
                    <a:pt x="914" y="401"/>
                    <a:pt x="915" y="401"/>
                    <a:pt x="916" y="401"/>
                  </a:cubicBezTo>
                  <a:cubicBezTo>
                    <a:pt x="916" y="401"/>
                    <a:pt x="917" y="401"/>
                    <a:pt x="918" y="402"/>
                  </a:cubicBezTo>
                  <a:cubicBezTo>
                    <a:pt x="918" y="402"/>
                    <a:pt x="918" y="402"/>
                    <a:pt x="918" y="402"/>
                  </a:cubicBezTo>
                  <a:cubicBezTo>
                    <a:pt x="918" y="402"/>
                    <a:pt x="918" y="402"/>
                    <a:pt x="918" y="402"/>
                  </a:cubicBezTo>
                  <a:cubicBezTo>
                    <a:pt x="918" y="402"/>
                    <a:pt x="919" y="402"/>
                    <a:pt x="919" y="402"/>
                  </a:cubicBezTo>
                  <a:cubicBezTo>
                    <a:pt x="920" y="402"/>
                    <a:pt x="921" y="402"/>
                    <a:pt x="921" y="403"/>
                  </a:cubicBezTo>
                  <a:cubicBezTo>
                    <a:pt x="922" y="403"/>
                    <a:pt x="922" y="403"/>
                    <a:pt x="923" y="403"/>
                  </a:cubicBezTo>
                  <a:cubicBezTo>
                    <a:pt x="924" y="403"/>
                    <a:pt x="924" y="403"/>
                    <a:pt x="925" y="403"/>
                  </a:cubicBezTo>
                  <a:cubicBezTo>
                    <a:pt x="926" y="404"/>
                    <a:pt x="926" y="404"/>
                    <a:pt x="926" y="404"/>
                  </a:cubicBezTo>
                  <a:cubicBezTo>
                    <a:pt x="926" y="404"/>
                    <a:pt x="926" y="404"/>
                    <a:pt x="926" y="404"/>
                  </a:cubicBezTo>
                  <a:cubicBezTo>
                    <a:pt x="926" y="404"/>
                    <a:pt x="926" y="404"/>
                    <a:pt x="926" y="404"/>
                  </a:cubicBezTo>
                  <a:cubicBezTo>
                    <a:pt x="927" y="404"/>
                    <a:pt x="927" y="404"/>
                    <a:pt x="927" y="404"/>
                  </a:cubicBezTo>
                  <a:cubicBezTo>
                    <a:pt x="927" y="404"/>
                    <a:pt x="928" y="404"/>
                    <a:pt x="929" y="404"/>
                  </a:cubicBezTo>
                  <a:cubicBezTo>
                    <a:pt x="929" y="404"/>
                    <a:pt x="930" y="405"/>
                    <a:pt x="931" y="405"/>
                  </a:cubicBezTo>
                  <a:cubicBezTo>
                    <a:pt x="931" y="405"/>
                    <a:pt x="932" y="405"/>
                    <a:pt x="933" y="405"/>
                  </a:cubicBezTo>
                  <a:cubicBezTo>
                    <a:pt x="933" y="405"/>
                    <a:pt x="934" y="405"/>
                    <a:pt x="935" y="406"/>
                  </a:cubicBezTo>
                  <a:cubicBezTo>
                    <a:pt x="935" y="406"/>
                    <a:pt x="935" y="406"/>
                    <a:pt x="935" y="406"/>
                  </a:cubicBezTo>
                  <a:cubicBezTo>
                    <a:pt x="935" y="406"/>
                    <a:pt x="935" y="406"/>
                    <a:pt x="935" y="406"/>
                  </a:cubicBezTo>
                  <a:cubicBezTo>
                    <a:pt x="936" y="406"/>
                    <a:pt x="936" y="406"/>
                    <a:pt x="937" y="406"/>
                  </a:cubicBezTo>
                  <a:cubicBezTo>
                    <a:pt x="938" y="406"/>
                    <a:pt x="939" y="406"/>
                    <a:pt x="940" y="406"/>
                  </a:cubicBezTo>
                  <a:cubicBezTo>
                    <a:pt x="940" y="407"/>
                    <a:pt x="941" y="407"/>
                    <a:pt x="942" y="407"/>
                  </a:cubicBezTo>
                  <a:cubicBezTo>
                    <a:pt x="943" y="407"/>
                    <a:pt x="944" y="407"/>
                    <a:pt x="945" y="407"/>
                  </a:cubicBezTo>
                  <a:cubicBezTo>
                    <a:pt x="946" y="408"/>
                    <a:pt x="947" y="408"/>
                    <a:pt x="948" y="408"/>
                  </a:cubicBezTo>
                  <a:cubicBezTo>
                    <a:pt x="949" y="408"/>
                    <a:pt x="950" y="408"/>
                    <a:pt x="951" y="408"/>
                  </a:cubicBezTo>
                  <a:cubicBezTo>
                    <a:pt x="952" y="408"/>
                    <a:pt x="953" y="409"/>
                    <a:pt x="954" y="409"/>
                  </a:cubicBezTo>
                  <a:cubicBezTo>
                    <a:pt x="954" y="409"/>
                    <a:pt x="954" y="409"/>
                    <a:pt x="954" y="409"/>
                  </a:cubicBezTo>
                  <a:cubicBezTo>
                    <a:pt x="954" y="409"/>
                    <a:pt x="954" y="409"/>
                    <a:pt x="954" y="409"/>
                  </a:cubicBezTo>
                  <a:cubicBezTo>
                    <a:pt x="955" y="409"/>
                    <a:pt x="956" y="409"/>
                    <a:pt x="957" y="409"/>
                  </a:cubicBezTo>
                  <a:cubicBezTo>
                    <a:pt x="957" y="409"/>
                    <a:pt x="958" y="409"/>
                    <a:pt x="959" y="410"/>
                  </a:cubicBezTo>
                  <a:cubicBezTo>
                    <a:pt x="960" y="410"/>
                    <a:pt x="961" y="410"/>
                    <a:pt x="962" y="410"/>
                  </a:cubicBezTo>
                  <a:cubicBezTo>
                    <a:pt x="963" y="410"/>
                    <a:pt x="964" y="410"/>
                    <a:pt x="965" y="410"/>
                  </a:cubicBezTo>
                  <a:cubicBezTo>
                    <a:pt x="965" y="410"/>
                    <a:pt x="965" y="410"/>
                    <a:pt x="965" y="410"/>
                  </a:cubicBezTo>
                  <a:cubicBezTo>
                    <a:pt x="965" y="410"/>
                    <a:pt x="965" y="410"/>
                    <a:pt x="965" y="410"/>
                  </a:cubicBezTo>
                  <a:cubicBezTo>
                    <a:pt x="966" y="410"/>
                    <a:pt x="966" y="410"/>
                    <a:pt x="966" y="410"/>
                  </a:cubicBezTo>
                  <a:cubicBezTo>
                    <a:pt x="966" y="410"/>
                    <a:pt x="966" y="410"/>
                    <a:pt x="966" y="410"/>
                  </a:cubicBezTo>
                  <a:cubicBezTo>
                    <a:pt x="966" y="410"/>
                    <a:pt x="966" y="410"/>
                    <a:pt x="966" y="410"/>
                  </a:cubicBezTo>
                  <a:cubicBezTo>
                    <a:pt x="967" y="410"/>
                    <a:pt x="967" y="410"/>
                    <a:pt x="967" y="410"/>
                  </a:cubicBezTo>
                  <a:cubicBezTo>
                    <a:pt x="968" y="411"/>
                    <a:pt x="968" y="411"/>
                    <a:pt x="968" y="411"/>
                  </a:cubicBezTo>
                  <a:cubicBezTo>
                    <a:pt x="968" y="411"/>
                    <a:pt x="968" y="411"/>
                    <a:pt x="968" y="411"/>
                  </a:cubicBezTo>
                  <a:cubicBezTo>
                    <a:pt x="969" y="411"/>
                    <a:pt x="969" y="411"/>
                    <a:pt x="969" y="411"/>
                  </a:cubicBezTo>
                  <a:cubicBezTo>
                    <a:pt x="969" y="411"/>
                    <a:pt x="969" y="411"/>
                    <a:pt x="969" y="411"/>
                  </a:cubicBezTo>
                  <a:cubicBezTo>
                    <a:pt x="969" y="411"/>
                    <a:pt x="969" y="411"/>
                    <a:pt x="969" y="411"/>
                  </a:cubicBezTo>
                  <a:cubicBezTo>
                    <a:pt x="969" y="411"/>
                    <a:pt x="969" y="411"/>
                    <a:pt x="969" y="411"/>
                  </a:cubicBezTo>
                  <a:cubicBezTo>
                    <a:pt x="970" y="411"/>
                    <a:pt x="970" y="411"/>
                    <a:pt x="970" y="411"/>
                  </a:cubicBezTo>
                  <a:cubicBezTo>
                    <a:pt x="970" y="411"/>
                    <a:pt x="970" y="411"/>
                    <a:pt x="970" y="411"/>
                  </a:cubicBezTo>
                  <a:cubicBezTo>
                    <a:pt x="971" y="411"/>
                    <a:pt x="971" y="411"/>
                    <a:pt x="971" y="411"/>
                  </a:cubicBezTo>
                  <a:cubicBezTo>
                    <a:pt x="972" y="411"/>
                    <a:pt x="972" y="411"/>
                    <a:pt x="972" y="411"/>
                  </a:cubicBezTo>
                  <a:cubicBezTo>
                    <a:pt x="973" y="411"/>
                    <a:pt x="973" y="411"/>
                    <a:pt x="973" y="411"/>
                  </a:cubicBezTo>
                  <a:cubicBezTo>
                    <a:pt x="973" y="411"/>
                    <a:pt x="973" y="411"/>
                    <a:pt x="973" y="411"/>
                  </a:cubicBezTo>
                  <a:cubicBezTo>
                    <a:pt x="973" y="411"/>
                    <a:pt x="973" y="411"/>
                    <a:pt x="973" y="411"/>
                  </a:cubicBezTo>
                  <a:cubicBezTo>
                    <a:pt x="974" y="411"/>
                    <a:pt x="974" y="411"/>
                    <a:pt x="974" y="411"/>
                  </a:cubicBezTo>
                  <a:cubicBezTo>
                    <a:pt x="974" y="411"/>
                    <a:pt x="974" y="411"/>
                    <a:pt x="974" y="411"/>
                  </a:cubicBezTo>
                  <a:cubicBezTo>
                    <a:pt x="975" y="411"/>
                    <a:pt x="975" y="411"/>
                    <a:pt x="975" y="411"/>
                  </a:cubicBezTo>
                  <a:cubicBezTo>
                    <a:pt x="976" y="411"/>
                    <a:pt x="976" y="411"/>
                    <a:pt x="976" y="411"/>
                  </a:cubicBezTo>
                  <a:cubicBezTo>
                    <a:pt x="977" y="411"/>
                    <a:pt x="977" y="411"/>
                    <a:pt x="977" y="411"/>
                  </a:cubicBezTo>
                  <a:cubicBezTo>
                    <a:pt x="977" y="411"/>
                    <a:pt x="977" y="411"/>
                    <a:pt x="977" y="411"/>
                  </a:cubicBezTo>
                  <a:cubicBezTo>
                    <a:pt x="977" y="411"/>
                    <a:pt x="977" y="411"/>
                    <a:pt x="977" y="411"/>
                  </a:cubicBezTo>
                  <a:cubicBezTo>
                    <a:pt x="978" y="411"/>
                    <a:pt x="978" y="411"/>
                    <a:pt x="978" y="411"/>
                  </a:cubicBezTo>
                  <a:cubicBezTo>
                    <a:pt x="979" y="411"/>
                    <a:pt x="979" y="411"/>
                    <a:pt x="979" y="411"/>
                  </a:cubicBezTo>
                  <a:cubicBezTo>
                    <a:pt x="980" y="411"/>
                    <a:pt x="980" y="411"/>
                    <a:pt x="980" y="411"/>
                  </a:cubicBezTo>
                  <a:cubicBezTo>
                    <a:pt x="980" y="411"/>
                    <a:pt x="980" y="411"/>
                    <a:pt x="980" y="411"/>
                  </a:cubicBezTo>
                  <a:cubicBezTo>
                    <a:pt x="981" y="411"/>
                    <a:pt x="981" y="411"/>
                    <a:pt x="981" y="411"/>
                  </a:cubicBezTo>
                  <a:cubicBezTo>
                    <a:pt x="982" y="411"/>
                    <a:pt x="982" y="411"/>
                    <a:pt x="982" y="411"/>
                  </a:cubicBezTo>
                  <a:cubicBezTo>
                    <a:pt x="982" y="411"/>
                    <a:pt x="982" y="411"/>
                    <a:pt x="982" y="411"/>
                  </a:cubicBezTo>
                  <a:cubicBezTo>
                    <a:pt x="983" y="411"/>
                    <a:pt x="983" y="411"/>
                    <a:pt x="983" y="411"/>
                  </a:cubicBezTo>
                  <a:cubicBezTo>
                    <a:pt x="984" y="411"/>
                    <a:pt x="984" y="411"/>
                    <a:pt x="984" y="411"/>
                  </a:cubicBezTo>
                  <a:cubicBezTo>
                    <a:pt x="984" y="411"/>
                    <a:pt x="985" y="411"/>
                    <a:pt x="985" y="411"/>
                  </a:cubicBezTo>
                  <a:cubicBezTo>
                    <a:pt x="986" y="411"/>
                    <a:pt x="986" y="411"/>
                    <a:pt x="987" y="411"/>
                  </a:cubicBezTo>
                  <a:cubicBezTo>
                    <a:pt x="987" y="411"/>
                    <a:pt x="988" y="411"/>
                    <a:pt x="988" y="411"/>
                  </a:cubicBezTo>
                  <a:cubicBezTo>
                    <a:pt x="989" y="411"/>
                    <a:pt x="990" y="411"/>
                    <a:pt x="990" y="411"/>
                  </a:cubicBezTo>
                  <a:cubicBezTo>
                    <a:pt x="991" y="411"/>
                    <a:pt x="992" y="411"/>
                    <a:pt x="992" y="411"/>
                  </a:cubicBezTo>
                  <a:cubicBezTo>
                    <a:pt x="993" y="411"/>
                    <a:pt x="993" y="411"/>
                    <a:pt x="993" y="411"/>
                  </a:cubicBezTo>
                  <a:cubicBezTo>
                    <a:pt x="993" y="411"/>
                    <a:pt x="993" y="411"/>
                    <a:pt x="993" y="411"/>
                  </a:cubicBezTo>
                  <a:cubicBezTo>
                    <a:pt x="994" y="411"/>
                    <a:pt x="994" y="411"/>
                    <a:pt x="995" y="411"/>
                  </a:cubicBezTo>
                  <a:cubicBezTo>
                    <a:pt x="995" y="410"/>
                    <a:pt x="996" y="410"/>
                    <a:pt x="997" y="410"/>
                  </a:cubicBezTo>
                  <a:cubicBezTo>
                    <a:pt x="998" y="410"/>
                    <a:pt x="999" y="410"/>
                    <a:pt x="999" y="410"/>
                  </a:cubicBezTo>
                  <a:cubicBezTo>
                    <a:pt x="1001" y="410"/>
                    <a:pt x="1002" y="410"/>
                    <a:pt x="1003" y="410"/>
                  </a:cubicBezTo>
                  <a:cubicBezTo>
                    <a:pt x="1004" y="410"/>
                    <a:pt x="1005" y="410"/>
                    <a:pt x="1006" y="409"/>
                  </a:cubicBezTo>
                  <a:cubicBezTo>
                    <a:pt x="1006" y="409"/>
                    <a:pt x="1006" y="409"/>
                    <a:pt x="1006" y="409"/>
                  </a:cubicBezTo>
                  <a:cubicBezTo>
                    <a:pt x="1007" y="409"/>
                    <a:pt x="1007" y="409"/>
                    <a:pt x="1007" y="409"/>
                  </a:cubicBezTo>
                  <a:cubicBezTo>
                    <a:pt x="1008" y="409"/>
                    <a:pt x="1009" y="409"/>
                    <a:pt x="1010" y="409"/>
                  </a:cubicBezTo>
                  <a:cubicBezTo>
                    <a:pt x="1012" y="409"/>
                    <a:pt x="1013" y="408"/>
                    <a:pt x="1014" y="408"/>
                  </a:cubicBezTo>
                  <a:cubicBezTo>
                    <a:pt x="1015" y="408"/>
                    <a:pt x="1016" y="408"/>
                    <a:pt x="1017" y="408"/>
                  </a:cubicBezTo>
                  <a:cubicBezTo>
                    <a:pt x="1018" y="408"/>
                    <a:pt x="1020" y="407"/>
                    <a:pt x="1021" y="407"/>
                  </a:cubicBezTo>
                  <a:cubicBezTo>
                    <a:pt x="1022" y="407"/>
                    <a:pt x="1022" y="407"/>
                    <a:pt x="1023" y="407"/>
                  </a:cubicBezTo>
                  <a:cubicBezTo>
                    <a:pt x="1026" y="406"/>
                    <a:pt x="1029" y="406"/>
                    <a:pt x="1031" y="405"/>
                  </a:cubicBezTo>
                  <a:cubicBezTo>
                    <a:pt x="1032" y="405"/>
                    <a:pt x="1032" y="405"/>
                    <a:pt x="1032" y="405"/>
                  </a:cubicBezTo>
                  <a:cubicBezTo>
                    <a:pt x="1032" y="405"/>
                    <a:pt x="1032" y="405"/>
                    <a:pt x="1032" y="405"/>
                  </a:cubicBezTo>
                  <a:cubicBezTo>
                    <a:pt x="1032" y="405"/>
                    <a:pt x="1032" y="405"/>
                    <a:pt x="1032" y="405"/>
                  </a:cubicBezTo>
                  <a:cubicBezTo>
                    <a:pt x="1035" y="405"/>
                    <a:pt x="1038" y="404"/>
                    <a:pt x="1041" y="403"/>
                  </a:cubicBezTo>
                  <a:cubicBezTo>
                    <a:pt x="1042" y="403"/>
                    <a:pt x="1043" y="403"/>
                    <a:pt x="1044" y="403"/>
                  </a:cubicBezTo>
                  <a:cubicBezTo>
                    <a:pt x="1045" y="402"/>
                    <a:pt x="1046" y="402"/>
                    <a:pt x="1047" y="402"/>
                  </a:cubicBezTo>
                  <a:cubicBezTo>
                    <a:pt x="1048" y="402"/>
                    <a:pt x="1049" y="401"/>
                    <a:pt x="1051" y="401"/>
                  </a:cubicBezTo>
                  <a:cubicBezTo>
                    <a:pt x="1053" y="401"/>
                    <a:pt x="1055" y="400"/>
                    <a:pt x="1057" y="399"/>
                  </a:cubicBezTo>
                  <a:cubicBezTo>
                    <a:pt x="1058" y="399"/>
                    <a:pt x="1058" y="399"/>
                    <a:pt x="1059" y="399"/>
                  </a:cubicBezTo>
                  <a:cubicBezTo>
                    <a:pt x="1062" y="398"/>
                    <a:pt x="1066" y="397"/>
                    <a:pt x="1070" y="396"/>
                  </a:cubicBezTo>
                  <a:cubicBezTo>
                    <a:pt x="1071" y="396"/>
                    <a:pt x="1072" y="396"/>
                    <a:pt x="1072" y="395"/>
                  </a:cubicBezTo>
                  <a:cubicBezTo>
                    <a:pt x="1076" y="395"/>
                    <a:pt x="1079" y="394"/>
                    <a:pt x="1082" y="393"/>
                  </a:cubicBezTo>
                  <a:cubicBezTo>
                    <a:pt x="1083" y="392"/>
                    <a:pt x="1083" y="392"/>
                    <a:pt x="1083" y="392"/>
                  </a:cubicBezTo>
                  <a:cubicBezTo>
                    <a:pt x="1083" y="392"/>
                    <a:pt x="1083" y="392"/>
                    <a:pt x="1083" y="392"/>
                  </a:cubicBezTo>
                  <a:cubicBezTo>
                    <a:pt x="1084" y="392"/>
                    <a:pt x="1084" y="392"/>
                    <a:pt x="1084" y="392"/>
                  </a:cubicBezTo>
                  <a:cubicBezTo>
                    <a:pt x="1085" y="392"/>
                    <a:pt x="1085" y="392"/>
                    <a:pt x="1085" y="392"/>
                  </a:cubicBezTo>
                  <a:cubicBezTo>
                    <a:pt x="1087" y="391"/>
                    <a:pt x="1089" y="391"/>
                    <a:pt x="1090" y="390"/>
                  </a:cubicBezTo>
                  <a:cubicBezTo>
                    <a:pt x="1091" y="390"/>
                    <a:pt x="1092" y="390"/>
                    <a:pt x="1092" y="390"/>
                  </a:cubicBezTo>
                  <a:cubicBezTo>
                    <a:pt x="1094" y="389"/>
                    <a:pt x="1096" y="389"/>
                    <a:pt x="1098" y="388"/>
                  </a:cubicBezTo>
                  <a:cubicBezTo>
                    <a:pt x="1098" y="388"/>
                    <a:pt x="1099" y="388"/>
                    <a:pt x="1099" y="388"/>
                  </a:cubicBezTo>
                  <a:cubicBezTo>
                    <a:pt x="1103" y="386"/>
                    <a:pt x="1107" y="385"/>
                    <a:pt x="1111" y="384"/>
                  </a:cubicBezTo>
                  <a:cubicBezTo>
                    <a:pt x="1112" y="383"/>
                    <a:pt x="1112" y="383"/>
                    <a:pt x="1112" y="383"/>
                  </a:cubicBezTo>
                  <a:cubicBezTo>
                    <a:pt x="1112" y="383"/>
                    <a:pt x="1112" y="383"/>
                    <a:pt x="1112" y="383"/>
                  </a:cubicBezTo>
                  <a:cubicBezTo>
                    <a:pt x="1114" y="383"/>
                    <a:pt x="1116" y="382"/>
                    <a:pt x="1117" y="382"/>
                  </a:cubicBezTo>
                  <a:cubicBezTo>
                    <a:pt x="1118" y="381"/>
                    <a:pt x="1118" y="381"/>
                    <a:pt x="1118" y="381"/>
                  </a:cubicBezTo>
                  <a:cubicBezTo>
                    <a:pt x="1120" y="381"/>
                    <a:pt x="1121" y="380"/>
                    <a:pt x="1123" y="380"/>
                  </a:cubicBezTo>
                  <a:cubicBezTo>
                    <a:pt x="1123" y="380"/>
                    <a:pt x="1123" y="380"/>
                    <a:pt x="1123" y="380"/>
                  </a:cubicBezTo>
                  <a:cubicBezTo>
                    <a:pt x="1123" y="379"/>
                    <a:pt x="1123" y="379"/>
                    <a:pt x="1123" y="379"/>
                  </a:cubicBezTo>
                  <a:cubicBezTo>
                    <a:pt x="1125" y="379"/>
                    <a:pt x="1126" y="378"/>
                    <a:pt x="1128" y="378"/>
                  </a:cubicBezTo>
                  <a:cubicBezTo>
                    <a:pt x="1128" y="378"/>
                    <a:pt x="1128" y="378"/>
                    <a:pt x="1128" y="378"/>
                  </a:cubicBezTo>
                  <a:cubicBezTo>
                    <a:pt x="1132" y="376"/>
                    <a:pt x="1135" y="375"/>
                    <a:pt x="1138" y="374"/>
                  </a:cubicBezTo>
                  <a:cubicBezTo>
                    <a:pt x="1138" y="374"/>
                    <a:pt x="1138" y="374"/>
                    <a:pt x="1138" y="374"/>
                  </a:cubicBezTo>
                  <a:cubicBezTo>
                    <a:pt x="1139" y="374"/>
                    <a:pt x="1139" y="374"/>
                    <a:pt x="1139" y="374"/>
                  </a:cubicBezTo>
                  <a:cubicBezTo>
                    <a:pt x="1140" y="373"/>
                    <a:pt x="1140" y="373"/>
                    <a:pt x="1140" y="373"/>
                  </a:cubicBezTo>
                  <a:cubicBezTo>
                    <a:pt x="1141" y="373"/>
                    <a:pt x="1141" y="373"/>
                    <a:pt x="1141" y="373"/>
                  </a:cubicBezTo>
                  <a:cubicBezTo>
                    <a:pt x="1175" y="192"/>
                    <a:pt x="1175" y="192"/>
                    <a:pt x="1175" y="192"/>
                  </a:cubicBezTo>
                  <a:cubicBezTo>
                    <a:pt x="1175" y="192"/>
                    <a:pt x="1174" y="192"/>
                    <a:pt x="1174" y="192"/>
                  </a:cubicBezTo>
                  <a:cubicBezTo>
                    <a:pt x="1174" y="192"/>
                    <a:pt x="1174" y="192"/>
                    <a:pt x="1174" y="192"/>
                  </a:cubicBezTo>
                  <a:cubicBezTo>
                    <a:pt x="1173" y="192"/>
                    <a:pt x="1173" y="193"/>
                    <a:pt x="1172" y="193"/>
                  </a:cubicBezTo>
                  <a:cubicBezTo>
                    <a:pt x="1172" y="193"/>
                    <a:pt x="1172" y="193"/>
                    <a:pt x="1172" y="193"/>
                  </a:cubicBezTo>
                  <a:cubicBezTo>
                    <a:pt x="1171" y="193"/>
                    <a:pt x="1170" y="193"/>
                    <a:pt x="1170" y="194"/>
                  </a:cubicBezTo>
                  <a:cubicBezTo>
                    <a:pt x="1169" y="194"/>
                    <a:pt x="1169" y="194"/>
                    <a:pt x="1169" y="194"/>
                  </a:cubicBezTo>
                  <a:cubicBezTo>
                    <a:pt x="1168" y="194"/>
                    <a:pt x="1167" y="195"/>
                    <a:pt x="1166" y="195"/>
                  </a:cubicBezTo>
                  <a:cubicBezTo>
                    <a:pt x="1166" y="195"/>
                    <a:pt x="1166" y="195"/>
                    <a:pt x="1166" y="195"/>
                  </a:cubicBezTo>
                  <a:cubicBezTo>
                    <a:pt x="1164" y="195"/>
                    <a:pt x="1163" y="196"/>
                    <a:pt x="1162" y="196"/>
                  </a:cubicBezTo>
                  <a:cubicBezTo>
                    <a:pt x="1162" y="196"/>
                    <a:pt x="1162" y="196"/>
                    <a:pt x="1162" y="196"/>
                  </a:cubicBezTo>
                  <a:cubicBezTo>
                    <a:pt x="1159" y="197"/>
                    <a:pt x="1155" y="198"/>
                    <a:pt x="1152" y="200"/>
                  </a:cubicBezTo>
                  <a:cubicBezTo>
                    <a:pt x="1151" y="200"/>
                    <a:pt x="1151" y="200"/>
                    <a:pt x="1151" y="200"/>
                  </a:cubicBezTo>
                  <a:cubicBezTo>
                    <a:pt x="1149" y="200"/>
                    <a:pt x="1148" y="201"/>
                    <a:pt x="1146" y="202"/>
                  </a:cubicBezTo>
                  <a:cubicBezTo>
                    <a:pt x="1145" y="202"/>
                    <a:pt x="1145" y="202"/>
                    <a:pt x="1145" y="202"/>
                  </a:cubicBezTo>
                  <a:cubicBezTo>
                    <a:pt x="1143" y="202"/>
                    <a:pt x="1141" y="203"/>
                    <a:pt x="1139" y="203"/>
                  </a:cubicBezTo>
                  <a:cubicBezTo>
                    <a:pt x="1139" y="204"/>
                    <a:pt x="1139" y="204"/>
                    <a:pt x="1139" y="204"/>
                  </a:cubicBezTo>
                  <a:cubicBezTo>
                    <a:pt x="1137" y="204"/>
                    <a:pt x="1135" y="205"/>
                    <a:pt x="1133" y="206"/>
                  </a:cubicBezTo>
                  <a:cubicBezTo>
                    <a:pt x="1132" y="206"/>
                    <a:pt x="1132" y="206"/>
                    <a:pt x="1131" y="206"/>
                  </a:cubicBezTo>
                  <a:cubicBezTo>
                    <a:pt x="1129" y="206"/>
                    <a:pt x="1128" y="207"/>
                    <a:pt x="1126" y="207"/>
                  </a:cubicBezTo>
                  <a:cubicBezTo>
                    <a:pt x="1125" y="208"/>
                    <a:pt x="1125" y="208"/>
                    <a:pt x="1124" y="208"/>
                  </a:cubicBezTo>
                  <a:cubicBezTo>
                    <a:pt x="1122" y="209"/>
                    <a:pt x="1120" y="209"/>
                    <a:pt x="1118" y="210"/>
                  </a:cubicBezTo>
                  <a:cubicBezTo>
                    <a:pt x="1118" y="210"/>
                    <a:pt x="1117" y="210"/>
                    <a:pt x="1117" y="210"/>
                  </a:cubicBezTo>
                  <a:cubicBezTo>
                    <a:pt x="1116" y="210"/>
                    <a:pt x="1116" y="210"/>
                    <a:pt x="1116" y="210"/>
                  </a:cubicBezTo>
                  <a:cubicBezTo>
                    <a:pt x="1113" y="211"/>
                    <a:pt x="1109" y="212"/>
                    <a:pt x="1106" y="213"/>
                  </a:cubicBezTo>
                  <a:cubicBezTo>
                    <a:pt x="1105" y="213"/>
                    <a:pt x="1104" y="213"/>
                    <a:pt x="1103" y="214"/>
                  </a:cubicBezTo>
                  <a:cubicBezTo>
                    <a:pt x="1099" y="215"/>
                    <a:pt x="1096" y="215"/>
                    <a:pt x="1092" y="216"/>
                  </a:cubicBezTo>
                  <a:cubicBezTo>
                    <a:pt x="1091" y="217"/>
                    <a:pt x="1091" y="217"/>
                    <a:pt x="1090" y="217"/>
                  </a:cubicBezTo>
                  <a:cubicBezTo>
                    <a:pt x="1087" y="218"/>
                    <a:pt x="1083" y="218"/>
                    <a:pt x="1080" y="219"/>
                  </a:cubicBezTo>
                  <a:cubicBezTo>
                    <a:pt x="1079" y="219"/>
                    <a:pt x="1078" y="219"/>
                    <a:pt x="1077" y="220"/>
                  </a:cubicBezTo>
                  <a:cubicBezTo>
                    <a:pt x="1073" y="221"/>
                    <a:pt x="1069" y="221"/>
                    <a:pt x="1065" y="222"/>
                  </a:cubicBezTo>
                  <a:cubicBezTo>
                    <a:pt x="1065" y="222"/>
                    <a:pt x="1064" y="222"/>
                    <a:pt x="1064" y="222"/>
                  </a:cubicBezTo>
                  <a:cubicBezTo>
                    <a:pt x="1060" y="223"/>
                    <a:pt x="1057" y="223"/>
                    <a:pt x="1053" y="224"/>
                  </a:cubicBezTo>
                  <a:cubicBezTo>
                    <a:pt x="1052" y="224"/>
                    <a:pt x="1051" y="224"/>
                    <a:pt x="1050" y="225"/>
                  </a:cubicBezTo>
                  <a:cubicBezTo>
                    <a:pt x="1046" y="225"/>
                    <a:pt x="1042" y="226"/>
                    <a:pt x="1038" y="226"/>
                  </a:cubicBezTo>
                  <a:cubicBezTo>
                    <a:pt x="1038" y="226"/>
                    <a:pt x="1038" y="226"/>
                    <a:pt x="1038" y="226"/>
                  </a:cubicBezTo>
                  <a:cubicBezTo>
                    <a:pt x="1034" y="227"/>
                    <a:pt x="1029" y="227"/>
                    <a:pt x="1025" y="227"/>
                  </a:cubicBezTo>
                  <a:cubicBezTo>
                    <a:pt x="1025" y="227"/>
                    <a:pt x="1025" y="227"/>
                    <a:pt x="1025" y="227"/>
                  </a:cubicBezTo>
                  <a:cubicBezTo>
                    <a:pt x="1021" y="228"/>
                    <a:pt x="1017" y="228"/>
                    <a:pt x="1013" y="228"/>
                  </a:cubicBezTo>
                  <a:cubicBezTo>
                    <a:pt x="1011" y="228"/>
                    <a:pt x="1010" y="228"/>
                    <a:pt x="1009" y="228"/>
                  </a:cubicBezTo>
                  <a:cubicBezTo>
                    <a:pt x="1008" y="228"/>
                    <a:pt x="1008" y="228"/>
                    <a:pt x="1008" y="228"/>
                  </a:cubicBezTo>
                  <a:cubicBezTo>
                    <a:pt x="1007" y="228"/>
                    <a:pt x="1006" y="228"/>
                    <a:pt x="1004" y="228"/>
                  </a:cubicBezTo>
                  <a:cubicBezTo>
                    <a:pt x="1003" y="228"/>
                    <a:pt x="1002" y="227"/>
                    <a:pt x="1000" y="227"/>
                  </a:cubicBezTo>
                  <a:cubicBezTo>
                    <a:pt x="1000" y="227"/>
                    <a:pt x="1000" y="227"/>
                    <a:pt x="1000" y="227"/>
                  </a:cubicBezTo>
                  <a:cubicBezTo>
                    <a:pt x="999" y="227"/>
                    <a:pt x="998" y="227"/>
                    <a:pt x="997" y="227"/>
                  </a:cubicBezTo>
                  <a:cubicBezTo>
                    <a:pt x="993" y="227"/>
                    <a:pt x="989" y="226"/>
                    <a:pt x="986" y="226"/>
                  </a:cubicBezTo>
                  <a:cubicBezTo>
                    <a:pt x="985" y="226"/>
                    <a:pt x="985" y="226"/>
                    <a:pt x="985" y="226"/>
                  </a:cubicBezTo>
                  <a:cubicBezTo>
                    <a:pt x="982" y="225"/>
                    <a:pt x="979" y="225"/>
                    <a:pt x="975" y="224"/>
                  </a:cubicBezTo>
                  <a:cubicBezTo>
                    <a:pt x="975" y="224"/>
                    <a:pt x="975" y="224"/>
                    <a:pt x="975" y="224"/>
                  </a:cubicBezTo>
                  <a:cubicBezTo>
                    <a:pt x="972" y="224"/>
                    <a:pt x="969" y="223"/>
                    <a:pt x="966" y="223"/>
                  </a:cubicBezTo>
                  <a:cubicBezTo>
                    <a:pt x="965" y="223"/>
                    <a:pt x="965" y="223"/>
                    <a:pt x="965" y="223"/>
                  </a:cubicBezTo>
                  <a:cubicBezTo>
                    <a:pt x="962" y="222"/>
                    <a:pt x="959" y="222"/>
                    <a:pt x="957" y="221"/>
                  </a:cubicBezTo>
                  <a:cubicBezTo>
                    <a:pt x="957" y="221"/>
                    <a:pt x="957" y="221"/>
                    <a:pt x="957" y="221"/>
                  </a:cubicBezTo>
                  <a:cubicBezTo>
                    <a:pt x="954" y="220"/>
                    <a:pt x="951" y="220"/>
                    <a:pt x="949" y="219"/>
                  </a:cubicBezTo>
                  <a:cubicBezTo>
                    <a:pt x="948" y="219"/>
                    <a:pt x="948" y="219"/>
                    <a:pt x="948" y="219"/>
                  </a:cubicBezTo>
                  <a:cubicBezTo>
                    <a:pt x="946" y="218"/>
                    <a:pt x="943" y="218"/>
                    <a:pt x="941" y="217"/>
                  </a:cubicBezTo>
                  <a:cubicBezTo>
                    <a:pt x="941" y="217"/>
                    <a:pt x="941" y="217"/>
                    <a:pt x="941" y="217"/>
                  </a:cubicBezTo>
                  <a:cubicBezTo>
                    <a:pt x="940" y="217"/>
                    <a:pt x="940" y="217"/>
                    <a:pt x="939" y="217"/>
                  </a:cubicBezTo>
                  <a:cubicBezTo>
                    <a:pt x="937" y="216"/>
                    <a:pt x="935" y="215"/>
                    <a:pt x="933" y="214"/>
                  </a:cubicBezTo>
                  <a:cubicBezTo>
                    <a:pt x="932" y="214"/>
                    <a:pt x="931" y="214"/>
                    <a:pt x="930" y="214"/>
                  </a:cubicBezTo>
                  <a:cubicBezTo>
                    <a:pt x="929" y="213"/>
                    <a:pt x="927" y="212"/>
                    <a:pt x="925" y="212"/>
                  </a:cubicBezTo>
                  <a:cubicBezTo>
                    <a:pt x="925" y="211"/>
                    <a:pt x="924" y="211"/>
                    <a:pt x="923" y="211"/>
                  </a:cubicBezTo>
                  <a:cubicBezTo>
                    <a:pt x="922" y="210"/>
                    <a:pt x="920" y="209"/>
                    <a:pt x="919" y="208"/>
                  </a:cubicBezTo>
                  <a:cubicBezTo>
                    <a:pt x="918" y="208"/>
                    <a:pt x="917" y="208"/>
                    <a:pt x="917" y="207"/>
                  </a:cubicBezTo>
                  <a:cubicBezTo>
                    <a:pt x="915" y="206"/>
                    <a:pt x="913" y="205"/>
                    <a:pt x="911" y="204"/>
                  </a:cubicBezTo>
                  <a:cubicBezTo>
                    <a:pt x="911" y="204"/>
                    <a:pt x="911" y="204"/>
                    <a:pt x="911" y="204"/>
                  </a:cubicBezTo>
                  <a:cubicBezTo>
                    <a:pt x="909" y="202"/>
                    <a:pt x="907" y="201"/>
                    <a:pt x="906" y="200"/>
                  </a:cubicBezTo>
                  <a:cubicBezTo>
                    <a:pt x="905" y="200"/>
                    <a:pt x="905" y="199"/>
                    <a:pt x="904" y="199"/>
                  </a:cubicBezTo>
                  <a:cubicBezTo>
                    <a:pt x="903" y="198"/>
                    <a:pt x="902" y="197"/>
                    <a:pt x="901" y="196"/>
                  </a:cubicBezTo>
                  <a:cubicBezTo>
                    <a:pt x="901" y="195"/>
                    <a:pt x="900" y="195"/>
                    <a:pt x="900" y="194"/>
                  </a:cubicBezTo>
                  <a:cubicBezTo>
                    <a:pt x="899" y="193"/>
                    <a:pt x="898" y="192"/>
                    <a:pt x="897" y="191"/>
                  </a:cubicBezTo>
                  <a:cubicBezTo>
                    <a:pt x="897" y="190"/>
                    <a:pt x="896" y="190"/>
                    <a:pt x="896" y="189"/>
                  </a:cubicBezTo>
                  <a:cubicBezTo>
                    <a:pt x="894" y="188"/>
                    <a:pt x="893" y="186"/>
                    <a:pt x="892" y="184"/>
                  </a:cubicBezTo>
                  <a:cubicBezTo>
                    <a:pt x="891" y="183"/>
                    <a:pt x="890" y="182"/>
                    <a:pt x="889" y="180"/>
                  </a:cubicBezTo>
                  <a:cubicBezTo>
                    <a:pt x="888" y="180"/>
                    <a:pt x="888" y="180"/>
                    <a:pt x="888" y="180"/>
                  </a:cubicBezTo>
                  <a:cubicBezTo>
                    <a:pt x="887" y="178"/>
                    <a:pt x="886" y="177"/>
                    <a:pt x="885" y="176"/>
                  </a:cubicBezTo>
                  <a:cubicBezTo>
                    <a:pt x="884" y="175"/>
                    <a:pt x="884" y="175"/>
                    <a:pt x="884" y="175"/>
                  </a:cubicBezTo>
                  <a:cubicBezTo>
                    <a:pt x="884" y="175"/>
                    <a:pt x="883" y="174"/>
                    <a:pt x="883" y="174"/>
                  </a:cubicBezTo>
                  <a:cubicBezTo>
                    <a:pt x="882" y="173"/>
                    <a:pt x="881" y="172"/>
                    <a:pt x="880" y="171"/>
                  </a:cubicBezTo>
                  <a:cubicBezTo>
                    <a:pt x="880" y="171"/>
                    <a:pt x="880" y="171"/>
                    <a:pt x="880" y="171"/>
                  </a:cubicBezTo>
                  <a:cubicBezTo>
                    <a:pt x="878" y="170"/>
                    <a:pt x="877" y="169"/>
                    <a:pt x="875" y="167"/>
                  </a:cubicBezTo>
                  <a:cubicBezTo>
                    <a:pt x="874" y="167"/>
                    <a:pt x="874" y="167"/>
                    <a:pt x="874" y="167"/>
                  </a:cubicBezTo>
                  <a:cubicBezTo>
                    <a:pt x="874" y="167"/>
                    <a:pt x="874" y="167"/>
                    <a:pt x="874" y="167"/>
                  </a:cubicBezTo>
                  <a:cubicBezTo>
                    <a:pt x="873" y="166"/>
                    <a:pt x="871" y="165"/>
                    <a:pt x="870" y="164"/>
                  </a:cubicBezTo>
                  <a:cubicBezTo>
                    <a:pt x="869" y="164"/>
                    <a:pt x="869" y="164"/>
                    <a:pt x="869" y="164"/>
                  </a:cubicBezTo>
                  <a:cubicBezTo>
                    <a:pt x="867" y="162"/>
                    <a:pt x="865" y="161"/>
                    <a:pt x="862" y="160"/>
                  </a:cubicBezTo>
                  <a:cubicBezTo>
                    <a:pt x="862" y="159"/>
                    <a:pt x="862" y="159"/>
                    <a:pt x="862" y="159"/>
                  </a:cubicBezTo>
                  <a:cubicBezTo>
                    <a:pt x="859" y="158"/>
                    <a:pt x="857" y="157"/>
                    <a:pt x="854" y="156"/>
                  </a:cubicBezTo>
                  <a:cubicBezTo>
                    <a:pt x="853" y="155"/>
                    <a:pt x="853" y="155"/>
                    <a:pt x="853" y="155"/>
                  </a:cubicBezTo>
                  <a:cubicBezTo>
                    <a:pt x="853" y="155"/>
                    <a:pt x="852" y="155"/>
                    <a:pt x="851" y="155"/>
                  </a:cubicBezTo>
                  <a:cubicBezTo>
                    <a:pt x="850" y="154"/>
                    <a:pt x="848" y="153"/>
                    <a:pt x="847" y="153"/>
                  </a:cubicBezTo>
                  <a:cubicBezTo>
                    <a:pt x="846" y="153"/>
                    <a:pt x="846" y="152"/>
                    <a:pt x="845" y="152"/>
                  </a:cubicBezTo>
                  <a:cubicBezTo>
                    <a:pt x="844" y="152"/>
                    <a:pt x="843" y="151"/>
                    <a:pt x="842" y="151"/>
                  </a:cubicBezTo>
                  <a:cubicBezTo>
                    <a:pt x="840" y="150"/>
                    <a:pt x="838" y="150"/>
                    <a:pt x="835" y="149"/>
                  </a:cubicBezTo>
                  <a:cubicBezTo>
                    <a:pt x="835" y="149"/>
                    <a:pt x="834" y="149"/>
                    <a:pt x="833" y="148"/>
                  </a:cubicBezTo>
                  <a:cubicBezTo>
                    <a:pt x="833" y="148"/>
                    <a:pt x="832" y="148"/>
                    <a:pt x="831" y="148"/>
                  </a:cubicBezTo>
                  <a:cubicBezTo>
                    <a:pt x="831" y="148"/>
                    <a:pt x="830" y="148"/>
                    <a:pt x="830" y="147"/>
                  </a:cubicBezTo>
                  <a:cubicBezTo>
                    <a:pt x="829" y="147"/>
                    <a:pt x="829" y="147"/>
                    <a:pt x="829" y="147"/>
                  </a:cubicBezTo>
                  <a:cubicBezTo>
                    <a:pt x="829" y="147"/>
                    <a:pt x="828" y="147"/>
                    <a:pt x="828" y="147"/>
                  </a:cubicBezTo>
                  <a:cubicBezTo>
                    <a:pt x="827" y="147"/>
                    <a:pt x="826" y="147"/>
                    <a:pt x="826" y="146"/>
                  </a:cubicBezTo>
                  <a:cubicBezTo>
                    <a:pt x="825" y="146"/>
                    <a:pt x="825" y="146"/>
                    <a:pt x="824" y="146"/>
                  </a:cubicBezTo>
                  <a:cubicBezTo>
                    <a:pt x="823" y="146"/>
                    <a:pt x="823" y="146"/>
                    <a:pt x="822" y="146"/>
                  </a:cubicBezTo>
                  <a:cubicBezTo>
                    <a:pt x="822" y="145"/>
                    <a:pt x="821" y="145"/>
                    <a:pt x="821" y="145"/>
                  </a:cubicBezTo>
                  <a:cubicBezTo>
                    <a:pt x="820" y="145"/>
                    <a:pt x="820" y="145"/>
                    <a:pt x="820" y="145"/>
                  </a:cubicBezTo>
                  <a:cubicBezTo>
                    <a:pt x="820" y="145"/>
                    <a:pt x="820" y="145"/>
                    <a:pt x="820" y="145"/>
                  </a:cubicBezTo>
                  <a:cubicBezTo>
                    <a:pt x="819" y="145"/>
                    <a:pt x="819" y="145"/>
                    <a:pt x="819" y="145"/>
                  </a:cubicBezTo>
                  <a:cubicBezTo>
                    <a:pt x="819" y="145"/>
                    <a:pt x="818" y="145"/>
                    <a:pt x="818" y="145"/>
                  </a:cubicBezTo>
                  <a:cubicBezTo>
                    <a:pt x="817" y="145"/>
                    <a:pt x="817" y="144"/>
                    <a:pt x="816" y="144"/>
                  </a:cubicBezTo>
                  <a:cubicBezTo>
                    <a:pt x="816" y="144"/>
                    <a:pt x="815" y="144"/>
                    <a:pt x="815" y="144"/>
                  </a:cubicBezTo>
                  <a:cubicBezTo>
                    <a:pt x="814" y="144"/>
                    <a:pt x="814" y="144"/>
                    <a:pt x="813" y="144"/>
                  </a:cubicBezTo>
                  <a:cubicBezTo>
                    <a:pt x="813" y="144"/>
                    <a:pt x="812" y="144"/>
                    <a:pt x="812" y="144"/>
                  </a:cubicBezTo>
                  <a:cubicBezTo>
                    <a:pt x="811" y="143"/>
                    <a:pt x="811" y="143"/>
                    <a:pt x="810" y="143"/>
                  </a:cubicBezTo>
                  <a:cubicBezTo>
                    <a:pt x="810" y="143"/>
                    <a:pt x="810" y="143"/>
                    <a:pt x="810" y="143"/>
                  </a:cubicBezTo>
                  <a:cubicBezTo>
                    <a:pt x="810" y="143"/>
                    <a:pt x="810" y="143"/>
                    <a:pt x="810" y="143"/>
                  </a:cubicBezTo>
                  <a:cubicBezTo>
                    <a:pt x="810" y="143"/>
                    <a:pt x="810" y="143"/>
                    <a:pt x="810" y="143"/>
                  </a:cubicBezTo>
                  <a:cubicBezTo>
                    <a:pt x="809" y="143"/>
                    <a:pt x="809" y="143"/>
                    <a:pt x="809" y="143"/>
                  </a:cubicBezTo>
                  <a:cubicBezTo>
                    <a:pt x="809" y="143"/>
                    <a:pt x="808" y="143"/>
                    <a:pt x="808" y="143"/>
                  </a:cubicBezTo>
                  <a:cubicBezTo>
                    <a:pt x="807" y="143"/>
                    <a:pt x="807" y="143"/>
                    <a:pt x="806" y="143"/>
                  </a:cubicBezTo>
                  <a:cubicBezTo>
                    <a:pt x="806" y="143"/>
                    <a:pt x="805" y="143"/>
                    <a:pt x="805" y="142"/>
                  </a:cubicBezTo>
                  <a:cubicBezTo>
                    <a:pt x="804" y="142"/>
                    <a:pt x="804" y="142"/>
                    <a:pt x="803" y="142"/>
                  </a:cubicBezTo>
                  <a:cubicBezTo>
                    <a:pt x="803" y="142"/>
                    <a:pt x="802" y="142"/>
                    <a:pt x="802" y="142"/>
                  </a:cubicBezTo>
                  <a:cubicBezTo>
                    <a:pt x="801" y="142"/>
                    <a:pt x="801" y="142"/>
                    <a:pt x="801" y="142"/>
                  </a:cubicBezTo>
                  <a:cubicBezTo>
                    <a:pt x="800" y="142"/>
                    <a:pt x="800" y="142"/>
                    <a:pt x="800" y="142"/>
                  </a:cubicBezTo>
                  <a:cubicBezTo>
                    <a:pt x="800" y="142"/>
                    <a:pt x="800" y="142"/>
                    <a:pt x="800" y="142"/>
                  </a:cubicBezTo>
                  <a:cubicBezTo>
                    <a:pt x="799" y="142"/>
                    <a:pt x="799" y="142"/>
                    <a:pt x="799" y="142"/>
                  </a:cubicBezTo>
                  <a:cubicBezTo>
                    <a:pt x="799" y="142"/>
                    <a:pt x="798" y="142"/>
                    <a:pt x="798" y="142"/>
                  </a:cubicBezTo>
                  <a:cubicBezTo>
                    <a:pt x="797" y="142"/>
                    <a:pt x="797" y="141"/>
                    <a:pt x="796" y="141"/>
                  </a:cubicBezTo>
                  <a:cubicBezTo>
                    <a:pt x="796" y="141"/>
                    <a:pt x="795" y="141"/>
                    <a:pt x="795" y="141"/>
                  </a:cubicBezTo>
                  <a:cubicBezTo>
                    <a:pt x="794" y="141"/>
                    <a:pt x="794" y="141"/>
                    <a:pt x="793" y="141"/>
                  </a:cubicBezTo>
                  <a:cubicBezTo>
                    <a:pt x="793" y="141"/>
                    <a:pt x="792" y="141"/>
                    <a:pt x="792" y="141"/>
                  </a:cubicBezTo>
                  <a:cubicBezTo>
                    <a:pt x="791" y="141"/>
                    <a:pt x="791" y="141"/>
                    <a:pt x="790" y="141"/>
                  </a:cubicBezTo>
                  <a:cubicBezTo>
                    <a:pt x="790" y="141"/>
                    <a:pt x="789" y="141"/>
                    <a:pt x="789" y="141"/>
                  </a:cubicBezTo>
                  <a:cubicBezTo>
                    <a:pt x="789" y="141"/>
                    <a:pt x="789" y="141"/>
                    <a:pt x="789" y="141"/>
                  </a:cubicBezTo>
                  <a:cubicBezTo>
                    <a:pt x="788" y="141"/>
                    <a:pt x="788" y="141"/>
                    <a:pt x="787" y="141"/>
                  </a:cubicBezTo>
                  <a:cubicBezTo>
                    <a:pt x="787" y="141"/>
                    <a:pt x="786" y="141"/>
                    <a:pt x="786" y="141"/>
                  </a:cubicBezTo>
                  <a:cubicBezTo>
                    <a:pt x="785" y="141"/>
                    <a:pt x="785" y="141"/>
                    <a:pt x="784" y="140"/>
                  </a:cubicBezTo>
                  <a:cubicBezTo>
                    <a:pt x="784" y="140"/>
                    <a:pt x="783" y="140"/>
                    <a:pt x="782" y="140"/>
                  </a:cubicBezTo>
                  <a:cubicBezTo>
                    <a:pt x="782" y="140"/>
                    <a:pt x="781" y="140"/>
                    <a:pt x="781" y="140"/>
                  </a:cubicBezTo>
                  <a:cubicBezTo>
                    <a:pt x="780" y="140"/>
                    <a:pt x="780" y="140"/>
                    <a:pt x="779" y="140"/>
                  </a:cubicBezTo>
                  <a:cubicBezTo>
                    <a:pt x="779" y="140"/>
                    <a:pt x="778" y="140"/>
                    <a:pt x="777" y="140"/>
                  </a:cubicBezTo>
                  <a:cubicBezTo>
                    <a:pt x="777" y="140"/>
                    <a:pt x="777" y="140"/>
                    <a:pt x="777" y="140"/>
                  </a:cubicBezTo>
                  <a:cubicBezTo>
                    <a:pt x="777" y="140"/>
                    <a:pt x="776" y="140"/>
                    <a:pt x="776" y="140"/>
                  </a:cubicBezTo>
                  <a:cubicBezTo>
                    <a:pt x="775" y="140"/>
                    <a:pt x="774" y="140"/>
                    <a:pt x="774" y="140"/>
                  </a:cubicBezTo>
                  <a:cubicBezTo>
                    <a:pt x="773" y="140"/>
                    <a:pt x="773" y="140"/>
                    <a:pt x="772" y="140"/>
                  </a:cubicBezTo>
                  <a:cubicBezTo>
                    <a:pt x="771" y="140"/>
                    <a:pt x="771" y="140"/>
                    <a:pt x="770" y="140"/>
                  </a:cubicBezTo>
                  <a:cubicBezTo>
                    <a:pt x="770" y="140"/>
                    <a:pt x="769" y="140"/>
                    <a:pt x="769" y="140"/>
                  </a:cubicBezTo>
                  <a:cubicBezTo>
                    <a:pt x="769" y="140"/>
                    <a:pt x="768" y="140"/>
                    <a:pt x="768" y="140"/>
                  </a:cubicBezTo>
                  <a:cubicBezTo>
                    <a:pt x="768" y="140"/>
                    <a:pt x="767" y="140"/>
                    <a:pt x="767" y="140"/>
                  </a:cubicBezTo>
                  <a:cubicBezTo>
                    <a:pt x="766" y="140"/>
                    <a:pt x="766" y="140"/>
                    <a:pt x="766" y="140"/>
                  </a:cubicBezTo>
                  <a:cubicBezTo>
                    <a:pt x="765" y="140"/>
                    <a:pt x="765" y="140"/>
                    <a:pt x="765" y="140"/>
                  </a:cubicBezTo>
                  <a:cubicBezTo>
                    <a:pt x="765" y="140"/>
                    <a:pt x="765" y="140"/>
                    <a:pt x="765" y="140"/>
                  </a:cubicBezTo>
                  <a:cubicBezTo>
                    <a:pt x="764" y="140"/>
                    <a:pt x="764" y="140"/>
                    <a:pt x="764" y="140"/>
                  </a:cubicBezTo>
                  <a:cubicBezTo>
                    <a:pt x="764" y="140"/>
                    <a:pt x="764" y="140"/>
                    <a:pt x="764" y="140"/>
                  </a:cubicBezTo>
                  <a:cubicBezTo>
                    <a:pt x="763" y="140"/>
                    <a:pt x="763" y="140"/>
                    <a:pt x="763" y="140"/>
                  </a:cubicBezTo>
                  <a:cubicBezTo>
                    <a:pt x="763" y="140"/>
                    <a:pt x="763" y="140"/>
                    <a:pt x="763" y="140"/>
                  </a:cubicBezTo>
                  <a:cubicBezTo>
                    <a:pt x="763" y="140"/>
                    <a:pt x="763" y="140"/>
                    <a:pt x="763" y="140"/>
                  </a:cubicBezTo>
                  <a:cubicBezTo>
                    <a:pt x="763" y="140"/>
                    <a:pt x="763" y="140"/>
                    <a:pt x="763" y="140"/>
                  </a:cubicBezTo>
                  <a:cubicBezTo>
                    <a:pt x="762" y="140"/>
                    <a:pt x="762" y="140"/>
                    <a:pt x="762" y="140"/>
                  </a:cubicBezTo>
                  <a:cubicBezTo>
                    <a:pt x="762" y="140"/>
                    <a:pt x="762" y="140"/>
                    <a:pt x="762" y="140"/>
                  </a:cubicBezTo>
                  <a:cubicBezTo>
                    <a:pt x="762" y="140"/>
                    <a:pt x="762" y="140"/>
                    <a:pt x="762" y="140"/>
                  </a:cubicBezTo>
                  <a:cubicBezTo>
                    <a:pt x="762" y="140"/>
                    <a:pt x="762" y="140"/>
                    <a:pt x="762" y="140"/>
                  </a:cubicBezTo>
                  <a:cubicBezTo>
                    <a:pt x="762" y="140"/>
                    <a:pt x="761" y="140"/>
                    <a:pt x="760" y="140"/>
                  </a:cubicBezTo>
                  <a:cubicBezTo>
                    <a:pt x="760" y="140"/>
                    <a:pt x="759" y="140"/>
                    <a:pt x="759" y="140"/>
                  </a:cubicBezTo>
                  <a:cubicBezTo>
                    <a:pt x="758" y="140"/>
                    <a:pt x="757" y="140"/>
                    <a:pt x="757" y="140"/>
                  </a:cubicBezTo>
                  <a:cubicBezTo>
                    <a:pt x="756" y="140"/>
                    <a:pt x="756" y="140"/>
                    <a:pt x="755" y="140"/>
                  </a:cubicBezTo>
                  <a:cubicBezTo>
                    <a:pt x="754" y="140"/>
                    <a:pt x="753" y="140"/>
                    <a:pt x="753" y="141"/>
                  </a:cubicBezTo>
                  <a:cubicBezTo>
                    <a:pt x="752" y="141"/>
                    <a:pt x="751" y="141"/>
                    <a:pt x="751" y="141"/>
                  </a:cubicBezTo>
                  <a:cubicBezTo>
                    <a:pt x="750" y="141"/>
                    <a:pt x="749" y="141"/>
                    <a:pt x="748" y="141"/>
                  </a:cubicBezTo>
                  <a:cubicBezTo>
                    <a:pt x="748" y="141"/>
                    <a:pt x="747" y="141"/>
                    <a:pt x="746" y="141"/>
                  </a:cubicBezTo>
                  <a:cubicBezTo>
                    <a:pt x="745" y="141"/>
                    <a:pt x="744" y="141"/>
                    <a:pt x="743" y="141"/>
                  </a:cubicBezTo>
                  <a:cubicBezTo>
                    <a:pt x="742" y="141"/>
                    <a:pt x="741" y="141"/>
                    <a:pt x="740" y="142"/>
                  </a:cubicBezTo>
                  <a:cubicBezTo>
                    <a:pt x="739" y="142"/>
                    <a:pt x="738" y="142"/>
                    <a:pt x="737" y="142"/>
                  </a:cubicBezTo>
                  <a:cubicBezTo>
                    <a:pt x="736" y="142"/>
                    <a:pt x="735" y="142"/>
                    <a:pt x="734" y="142"/>
                  </a:cubicBezTo>
                  <a:cubicBezTo>
                    <a:pt x="733" y="143"/>
                    <a:pt x="731" y="143"/>
                    <a:pt x="729" y="143"/>
                  </a:cubicBezTo>
                  <a:cubicBezTo>
                    <a:pt x="728" y="143"/>
                    <a:pt x="727" y="143"/>
                    <a:pt x="726" y="144"/>
                  </a:cubicBezTo>
                  <a:cubicBezTo>
                    <a:pt x="725" y="144"/>
                    <a:pt x="725" y="144"/>
                    <a:pt x="725" y="144"/>
                  </a:cubicBezTo>
                  <a:cubicBezTo>
                    <a:pt x="725" y="144"/>
                    <a:pt x="725" y="144"/>
                    <a:pt x="725" y="144"/>
                  </a:cubicBezTo>
                  <a:cubicBezTo>
                    <a:pt x="724" y="144"/>
                    <a:pt x="724" y="144"/>
                    <a:pt x="724" y="144"/>
                  </a:cubicBezTo>
                  <a:cubicBezTo>
                    <a:pt x="723" y="144"/>
                    <a:pt x="721" y="144"/>
                    <a:pt x="720" y="145"/>
                  </a:cubicBezTo>
                  <a:cubicBezTo>
                    <a:pt x="719" y="145"/>
                    <a:pt x="718" y="145"/>
                    <a:pt x="717" y="145"/>
                  </a:cubicBezTo>
                  <a:cubicBezTo>
                    <a:pt x="716" y="145"/>
                    <a:pt x="716" y="145"/>
                    <a:pt x="716" y="145"/>
                  </a:cubicBezTo>
                  <a:cubicBezTo>
                    <a:pt x="715" y="145"/>
                    <a:pt x="715" y="146"/>
                    <a:pt x="715" y="146"/>
                  </a:cubicBezTo>
                  <a:cubicBezTo>
                    <a:pt x="712" y="146"/>
                    <a:pt x="710" y="147"/>
                    <a:pt x="708" y="147"/>
                  </a:cubicBezTo>
                  <a:cubicBezTo>
                    <a:pt x="707" y="147"/>
                    <a:pt x="707" y="147"/>
                    <a:pt x="706" y="148"/>
                  </a:cubicBezTo>
                  <a:cubicBezTo>
                    <a:pt x="705" y="148"/>
                    <a:pt x="703" y="148"/>
                    <a:pt x="702" y="149"/>
                  </a:cubicBezTo>
                  <a:cubicBezTo>
                    <a:pt x="701" y="149"/>
                    <a:pt x="701" y="149"/>
                    <a:pt x="700" y="149"/>
                  </a:cubicBezTo>
                  <a:cubicBezTo>
                    <a:pt x="699" y="149"/>
                    <a:pt x="699" y="150"/>
                    <a:pt x="698" y="150"/>
                  </a:cubicBezTo>
                  <a:cubicBezTo>
                    <a:pt x="696" y="150"/>
                    <a:pt x="694" y="151"/>
                    <a:pt x="692" y="151"/>
                  </a:cubicBezTo>
                  <a:cubicBezTo>
                    <a:pt x="692" y="152"/>
                    <a:pt x="691" y="152"/>
                    <a:pt x="691" y="152"/>
                  </a:cubicBezTo>
                  <a:cubicBezTo>
                    <a:pt x="690" y="152"/>
                    <a:pt x="690" y="152"/>
                    <a:pt x="690" y="152"/>
                  </a:cubicBezTo>
                  <a:cubicBezTo>
                    <a:pt x="690" y="152"/>
                    <a:pt x="690" y="152"/>
                    <a:pt x="690" y="152"/>
                  </a:cubicBezTo>
                  <a:cubicBezTo>
                    <a:pt x="689" y="152"/>
                    <a:pt x="689" y="152"/>
                    <a:pt x="689" y="152"/>
                  </a:cubicBezTo>
                  <a:cubicBezTo>
                    <a:pt x="688" y="153"/>
                    <a:pt x="686" y="153"/>
                    <a:pt x="685" y="154"/>
                  </a:cubicBezTo>
                  <a:cubicBezTo>
                    <a:pt x="684" y="154"/>
                    <a:pt x="684" y="154"/>
                    <a:pt x="684" y="154"/>
                  </a:cubicBezTo>
                  <a:cubicBezTo>
                    <a:pt x="682" y="155"/>
                    <a:pt x="681" y="155"/>
                    <a:pt x="679" y="156"/>
                  </a:cubicBezTo>
                  <a:cubicBezTo>
                    <a:pt x="679" y="156"/>
                    <a:pt x="679" y="156"/>
                    <a:pt x="679" y="156"/>
                  </a:cubicBezTo>
                  <a:cubicBezTo>
                    <a:pt x="679" y="156"/>
                    <a:pt x="679" y="156"/>
                    <a:pt x="679" y="156"/>
                  </a:cubicBezTo>
                  <a:cubicBezTo>
                    <a:pt x="677" y="157"/>
                    <a:pt x="676" y="157"/>
                    <a:pt x="675" y="158"/>
                  </a:cubicBezTo>
                  <a:cubicBezTo>
                    <a:pt x="674" y="158"/>
                    <a:pt x="674" y="158"/>
                    <a:pt x="674" y="158"/>
                  </a:cubicBezTo>
                  <a:cubicBezTo>
                    <a:pt x="673" y="159"/>
                    <a:pt x="671" y="160"/>
                    <a:pt x="670" y="160"/>
                  </a:cubicBezTo>
                  <a:cubicBezTo>
                    <a:pt x="670" y="160"/>
                    <a:pt x="670" y="160"/>
                    <a:pt x="670" y="160"/>
                  </a:cubicBezTo>
                  <a:cubicBezTo>
                    <a:pt x="669" y="161"/>
                    <a:pt x="669" y="161"/>
                    <a:pt x="669" y="161"/>
                  </a:cubicBezTo>
                  <a:cubicBezTo>
                    <a:pt x="669" y="161"/>
                    <a:pt x="668" y="161"/>
                    <a:pt x="668" y="162"/>
                  </a:cubicBezTo>
                  <a:cubicBezTo>
                    <a:pt x="667" y="162"/>
                    <a:pt x="667" y="162"/>
                    <a:pt x="667" y="162"/>
                  </a:cubicBezTo>
                  <a:cubicBezTo>
                    <a:pt x="666" y="162"/>
                    <a:pt x="666" y="162"/>
                    <a:pt x="666" y="162"/>
                  </a:cubicBezTo>
                  <a:cubicBezTo>
                    <a:pt x="665" y="163"/>
                    <a:pt x="665" y="163"/>
                    <a:pt x="665" y="163"/>
                  </a:cubicBezTo>
                  <a:cubicBezTo>
                    <a:pt x="665" y="163"/>
                    <a:pt x="665" y="163"/>
                    <a:pt x="665" y="163"/>
                  </a:cubicBezTo>
                  <a:cubicBezTo>
                    <a:pt x="665" y="163"/>
                    <a:pt x="665" y="163"/>
                    <a:pt x="665" y="163"/>
                  </a:cubicBezTo>
                  <a:cubicBezTo>
                    <a:pt x="664" y="164"/>
                    <a:pt x="664" y="164"/>
                    <a:pt x="664" y="164"/>
                  </a:cubicBezTo>
                  <a:cubicBezTo>
                    <a:pt x="664" y="164"/>
                    <a:pt x="663" y="164"/>
                    <a:pt x="663" y="165"/>
                  </a:cubicBezTo>
                  <a:cubicBezTo>
                    <a:pt x="662" y="165"/>
                    <a:pt x="662" y="165"/>
                    <a:pt x="662" y="165"/>
                  </a:cubicBezTo>
                  <a:cubicBezTo>
                    <a:pt x="662" y="165"/>
                    <a:pt x="662" y="165"/>
                    <a:pt x="662" y="165"/>
                  </a:cubicBezTo>
                  <a:cubicBezTo>
                    <a:pt x="661" y="166"/>
                    <a:pt x="661" y="166"/>
                    <a:pt x="661" y="166"/>
                  </a:cubicBezTo>
                  <a:cubicBezTo>
                    <a:pt x="660" y="167"/>
                    <a:pt x="660" y="167"/>
                    <a:pt x="660" y="167"/>
                  </a:cubicBezTo>
                  <a:cubicBezTo>
                    <a:pt x="660" y="167"/>
                    <a:pt x="660" y="167"/>
                    <a:pt x="660" y="167"/>
                  </a:cubicBezTo>
                  <a:cubicBezTo>
                    <a:pt x="659" y="168"/>
                    <a:pt x="659" y="168"/>
                    <a:pt x="659" y="168"/>
                  </a:cubicBezTo>
                  <a:cubicBezTo>
                    <a:pt x="659" y="168"/>
                    <a:pt x="659" y="168"/>
                    <a:pt x="659" y="168"/>
                  </a:cubicBezTo>
                  <a:cubicBezTo>
                    <a:pt x="659" y="168"/>
                    <a:pt x="659" y="168"/>
                    <a:pt x="659" y="168"/>
                  </a:cubicBezTo>
                  <a:cubicBezTo>
                    <a:pt x="658" y="169"/>
                    <a:pt x="658" y="169"/>
                    <a:pt x="658" y="169"/>
                  </a:cubicBezTo>
                  <a:cubicBezTo>
                    <a:pt x="658" y="169"/>
                    <a:pt x="658" y="169"/>
                    <a:pt x="658" y="169"/>
                  </a:cubicBezTo>
                  <a:cubicBezTo>
                    <a:pt x="658" y="169"/>
                    <a:pt x="658" y="169"/>
                    <a:pt x="658" y="169"/>
                  </a:cubicBezTo>
                  <a:cubicBezTo>
                    <a:pt x="657" y="170"/>
                    <a:pt x="657" y="170"/>
                    <a:pt x="657" y="170"/>
                  </a:cubicBezTo>
                  <a:cubicBezTo>
                    <a:pt x="657" y="170"/>
                    <a:pt x="657" y="170"/>
                    <a:pt x="657" y="170"/>
                  </a:cubicBezTo>
                  <a:cubicBezTo>
                    <a:pt x="656" y="171"/>
                    <a:pt x="656" y="171"/>
                    <a:pt x="656" y="171"/>
                  </a:cubicBezTo>
                  <a:cubicBezTo>
                    <a:pt x="656" y="171"/>
                    <a:pt x="656" y="171"/>
                    <a:pt x="656" y="171"/>
                  </a:cubicBezTo>
                  <a:cubicBezTo>
                    <a:pt x="656" y="171"/>
                    <a:pt x="656" y="171"/>
                    <a:pt x="656" y="171"/>
                  </a:cubicBezTo>
                  <a:cubicBezTo>
                    <a:pt x="656" y="172"/>
                    <a:pt x="656" y="172"/>
                    <a:pt x="656" y="172"/>
                  </a:cubicBezTo>
                  <a:cubicBezTo>
                    <a:pt x="655" y="172"/>
                    <a:pt x="655" y="172"/>
                    <a:pt x="655" y="172"/>
                  </a:cubicBezTo>
                  <a:cubicBezTo>
                    <a:pt x="655" y="172"/>
                    <a:pt x="655" y="172"/>
                    <a:pt x="655" y="172"/>
                  </a:cubicBezTo>
                  <a:cubicBezTo>
                    <a:pt x="655" y="172"/>
                    <a:pt x="655" y="172"/>
                    <a:pt x="655" y="172"/>
                  </a:cubicBezTo>
                  <a:cubicBezTo>
                    <a:pt x="655" y="173"/>
                    <a:pt x="655" y="173"/>
                    <a:pt x="655" y="173"/>
                  </a:cubicBezTo>
                  <a:cubicBezTo>
                    <a:pt x="655" y="173"/>
                    <a:pt x="655" y="173"/>
                    <a:pt x="655" y="173"/>
                  </a:cubicBezTo>
                  <a:cubicBezTo>
                    <a:pt x="655" y="174"/>
                    <a:pt x="655" y="174"/>
                    <a:pt x="655" y="174"/>
                  </a:cubicBezTo>
                  <a:cubicBezTo>
                    <a:pt x="655" y="174"/>
                    <a:pt x="655" y="174"/>
                    <a:pt x="655" y="174"/>
                  </a:cubicBezTo>
                  <a:cubicBezTo>
                    <a:pt x="655" y="174"/>
                    <a:pt x="655" y="174"/>
                    <a:pt x="655" y="174"/>
                  </a:cubicBezTo>
                  <a:cubicBezTo>
                    <a:pt x="654" y="175"/>
                    <a:pt x="654" y="175"/>
                    <a:pt x="654" y="175"/>
                  </a:cubicBezTo>
                  <a:cubicBezTo>
                    <a:pt x="654" y="175"/>
                    <a:pt x="654" y="175"/>
                    <a:pt x="654" y="175"/>
                  </a:cubicBezTo>
                  <a:cubicBezTo>
                    <a:pt x="654" y="176"/>
                    <a:pt x="654" y="176"/>
                    <a:pt x="654" y="176"/>
                  </a:cubicBezTo>
                  <a:cubicBezTo>
                    <a:pt x="650" y="205"/>
                    <a:pt x="646" y="234"/>
                    <a:pt x="642" y="264"/>
                  </a:cubicBezTo>
                  <a:cubicBezTo>
                    <a:pt x="640" y="264"/>
                    <a:pt x="637" y="264"/>
                    <a:pt x="635" y="264"/>
                  </a:cubicBezTo>
                  <a:cubicBezTo>
                    <a:pt x="634" y="264"/>
                    <a:pt x="634" y="264"/>
                    <a:pt x="634" y="264"/>
                  </a:cubicBezTo>
                  <a:cubicBezTo>
                    <a:pt x="629" y="264"/>
                    <a:pt x="623" y="264"/>
                    <a:pt x="618" y="265"/>
                  </a:cubicBezTo>
                  <a:cubicBezTo>
                    <a:pt x="617" y="265"/>
                    <a:pt x="617" y="265"/>
                    <a:pt x="617" y="265"/>
                  </a:cubicBezTo>
                  <a:cubicBezTo>
                    <a:pt x="611" y="265"/>
                    <a:pt x="606" y="265"/>
                    <a:pt x="600" y="266"/>
                  </a:cubicBezTo>
                  <a:cubicBezTo>
                    <a:pt x="598" y="266"/>
                    <a:pt x="595" y="266"/>
                    <a:pt x="593" y="266"/>
                  </a:cubicBezTo>
                  <a:cubicBezTo>
                    <a:pt x="592" y="266"/>
                    <a:pt x="592" y="266"/>
                    <a:pt x="591" y="266"/>
                  </a:cubicBezTo>
                  <a:cubicBezTo>
                    <a:pt x="589" y="266"/>
                    <a:pt x="588" y="266"/>
                    <a:pt x="586" y="266"/>
                  </a:cubicBezTo>
                  <a:cubicBezTo>
                    <a:pt x="584" y="266"/>
                    <a:pt x="582" y="266"/>
                    <a:pt x="580" y="266"/>
                  </a:cubicBezTo>
                  <a:cubicBezTo>
                    <a:pt x="579" y="266"/>
                    <a:pt x="578" y="266"/>
                    <a:pt x="577" y="266"/>
                  </a:cubicBezTo>
                  <a:cubicBezTo>
                    <a:pt x="575" y="267"/>
                    <a:pt x="572" y="267"/>
                    <a:pt x="570" y="267"/>
                  </a:cubicBezTo>
                  <a:cubicBezTo>
                    <a:pt x="569" y="267"/>
                    <a:pt x="568" y="267"/>
                    <a:pt x="567" y="267"/>
                  </a:cubicBezTo>
                  <a:cubicBezTo>
                    <a:pt x="550" y="268"/>
                    <a:pt x="534" y="268"/>
                    <a:pt x="520" y="269"/>
                  </a:cubicBezTo>
                  <a:cubicBezTo>
                    <a:pt x="519" y="269"/>
                    <a:pt x="519" y="269"/>
                    <a:pt x="519" y="269"/>
                  </a:cubicBezTo>
                  <a:cubicBezTo>
                    <a:pt x="517" y="269"/>
                    <a:pt x="514" y="269"/>
                    <a:pt x="512" y="269"/>
                  </a:cubicBezTo>
                  <a:cubicBezTo>
                    <a:pt x="511" y="269"/>
                    <a:pt x="511" y="269"/>
                    <a:pt x="511" y="269"/>
                  </a:cubicBezTo>
                  <a:cubicBezTo>
                    <a:pt x="506" y="269"/>
                    <a:pt x="501" y="269"/>
                    <a:pt x="496" y="269"/>
                  </a:cubicBezTo>
                  <a:cubicBezTo>
                    <a:pt x="492" y="270"/>
                    <a:pt x="488" y="270"/>
                    <a:pt x="484" y="270"/>
                  </a:cubicBezTo>
                  <a:cubicBezTo>
                    <a:pt x="472" y="270"/>
                    <a:pt x="464" y="270"/>
                    <a:pt x="462" y="270"/>
                  </a:cubicBezTo>
                  <a:cubicBezTo>
                    <a:pt x="462" y="270"/>
                    <a:pt x="462" y="270"/>
                    <a:pt x="462" y="270"/>
                  </a:cubicBezTo>
                  <a:cubicBezTo>
                    <a:pt x="462" y="270"/>
                    <a:pt x="462" y="270"/>
                    <a:pt x="462" y="270"/>
                  </a:cubicBezTo>
                  <a:cubicBezTo>
                    <a:pt x="462" y="271"/>
                    <a:pt x="462" y="271"/>
                    <a:pt x="462" y="271"/>
                  </a:cubicBezTo>
                  <a:cubicBezTo>
                    <a:pt x="461" y="271"/>
                    <a:pt x="461" y="271"/>
                    <a:pt x="461" y="271"/>
                  </a:cubicBezTo>
                  <a:cubicBezTo>
                    <a:pt x="461" y="271"/>
                    <a:pt x="461" y="271"/>
                    <a:pt x="461" y="271"/>
                  </a:cubicBezTo>
                  <a:cubicBezTo>
                    <a:pt x="460" y="271"/>
                    <a:pt x="460" y="271"/>
                    <a:pt x="460" y="271"/>
                  </a:cubicBezTo>
                  <a:cubicBezTo>
                    <a:pt x="460" y="271"/>
                    <a:pt x="460" y="271"/>
                    <a:pt x="460" y="271"/>
                  </a:cubicBezTo>
                  <a:cubicBezTo>
                    <a:pt x="459" y="271"/>
                    <a:pt x="459" y="271"/>
                    <a:pt x="458" y="271"/>
                  </a:cubicBezTo>
                  <a:cubicBezTo>
                    <a:pt x="458" y="271"/>
                    <a:pt x="458" y="271"/>
                    <a:pt x="458" y="271"/>
                  </a:cubicBezTo>
                  <a:cubicBezTo>
                    <a:pt x="457" y="271"/>
                    <a:pt x="457" y="271"/>
                    <a:pt x="456" y="271"/>
                  </a:cubicBezTo>
                  <a:cubicBezTo>
                    <a:pt x="456" y="271"/>
                    <a:pt x="456" y="271"/>
                    <a:pt x="456" y="271"/>
                  </a:cubicBezTo>
                  <a:cubicBezTo>
                    <a:pt x="455" y="271"/>
                    <a:pt x="454" y="271"/>
                    <a:pt x="453" y="271"/>
                  </a:cubicBezTo>
                  <a:cubicBezTo>
                    <a:pt x="453" y="271"/>
                    <a:pt x="453" y="271"/>
                    <a:pt x="453" y="271"/>
                  </a:cubicBezTo>
                  <a:cubicBezTo>
                    <a:pt x="453" y="271"/>
                    <a:pt x="452" y="271"/>
                    <a:pt x="451" y="271"/>
                  </a:cubicBezTo>
                  <a:cubicBezTo>
                    <a:pt x="450" y="271"/>
                    <a:pt x="450" y="271"/>
                    <a:pt x="450" y="271"/>
                  </a:cubicBezTo>
                  <a:cubicBezTo>
                    <a:pt x="449" y="271"/>
                    <a:pt x="448" y="272"/>
                    <a:pt x="447" y="272"/>
                  </a:cubicBezTo>
                  <a:cubicBezTo>
                    <a:pt x="446" y="272"/>
                    <a:pt x="445" y="272"/>
                    <a:pt x="444" y="272"/>
                  </a:cubicBezTo>
                  <a:cubicBezTo>
                    <a:pt x="444" y="272"/>
                    <a:pt x="444" y="272"/>
                    <a:pt x="444" y="272"/>
                  </a:cubicBezTo>
                  <a:cubicBezTo>
                    <a:pt x="442" y="271"/>
                    <a:pt x="441" y="271"/>
                    <a:pt x="440" y="271"/>
                  </a:cubicBezTo>
                  <a:cubicBezTo>
                    <a:pt x="440" y="271"/>
                    <a:pt x="440" y="271"/>
                    <a:pt x="440" y="271"/>
                  </a:cubicBezTo>
                  <a:cubicBezTo>
                    <a:pt x="438" y="271"/>
                    <a:pt x="437" y="271"/>
                    <a:pt x="436" y="271"/>
                  </a:cubicBezTo>
                  <a:cubicBezTo>
                    <a:pt x="436" y="271"/>
                    <a:pt x="436" y="271"/>
                    <a:pt x="436" y="271"/>
                  </a:cubicBezTo>
                  <a:cubicBezTo>
                    <a:pt x="434" y="271"/>
                    <a:pt x="433" y="271"/>
                    <a:pt x="432" y="271"/>
                  </a:cubicBezTo>
                  <a:cubicBezTo>
                    <a:pt x="431" y="271"/>
                    <a:pt x="431" y="271"/>
                    <a:pt x="431" y="271"/>
                  </a:cubicBezTo>
                  <a:cubicBezTo>
                    <a:pt x="430" y="271"/>
                    <a:pt x="429" y="270"/>
                    <a:pt x="427" y="270"/>
                  </a:cubicBezTo>
                  <a:cubicBezTo>
                    <a:pt x="427" y="270"/>
                    <a:pt x="427" y="270"/>
                    <a:pt x="427" y="270"/>
                  </a:cubicBezTo>
                  <a:cubicBezTo>
                    <a:pt x="426" y="270"/>
                    <a:pt x="424" y="270"/>
                    <a:pt x="423" y="269"/>
                  </a:cubicBezTo>
                  <a:cubicBezTo>
                    <a:pt x="423" y="269"/>
                    <a:pt x="423" y="269"/>
                    <a:pt x="423" y="269"/>
                  </a:cubicBezTo>
                  <a:cubicBezTo>
                    <a:pt x="419" y="269"/>
                    <a:pt x="416" y="268"/>
                    <a:pt x="413" y="267"/>
                  </a:cubicBezTo>
                  <a:cubicBezTo>
                    <a:pt x="413" y="267"/>
                    <a:pt x="413" y="267"/>
                    <a:pt x="413" y="267"/>
                  </a:cubicBezTo>
                  <a:cubicBezTo>
                    <a:pt x="412" y="267"/>
                    <a:pt x="410" y="266"/>
                    <a:pt x="409" y="266"/>
                  </a:cubicBezTo>
                  <a:cubicBezTo>
                    <a:pt x="408" y="266"/>
                    <a:pt x="408" y="266"/>
                    <a:pt x="407" y="265"/>
                  </a:cubicBezTo>
                  <a:cubicBezTo>
                    <a:pt x="406" y="265"/>
                    <a:pt x="405" y="265"/>
                    <a:pt x="404" y="264"/>
                  </a:cubicBezTo>
                  <a:cubicBezTo>
                    <a:pt x="404" y="264"/>
                    <a:pt x="403" y="264"/>
                    <a:pt x="402" y="264"/>
                  </a:cubicBezTo>
                  <a:cubicBezTo>
                    <a:pt x="401" y="263"/>
                    <a:pt x="401" y="263"/>
                    <a:pt x="400" y="262"/>
                  </a:cubicBezTo>
                  <a:cubicBezTo>
                    <a:pt x="399" y="262"/>
                    <a:pt x="398" y="262"/>
                    <a:pt x="398" y="261"/>
                  </a:cubicBezTo>
                  <a:cubicBezTo>
                    <a:pt x="397" y="261"/>
                    <a:pt x="396" y="261"/>
                    <a:pt x="395" y="260"/>
                  </a:cubicBezTo>
                  <a:cubicBezTo>
                    <a:pt x="395" y="260"/>
                    <a:pt x="394" y="260"/>
                    <a:pt x="393" y="259"/>
                  </a:cubicBezTo>
                  <a:cubicBezTo>
                    <a:pt x="392" y="259"/>
                    <a:pt x="392" y="258"/>
                    <a:pt x="391" y="258"/>
                  </a:cubicBezTo>
                  <a:cubicBezTo>
                    <a:pt x="390" y="257"/>
                    <a:pt x="390" y="257"/>
                    <a:pt x="389" y="257"/>
                  </a:cubicBezTo>
                  <a:cubicBezTo>
                    <a:pt x="388" y="256"/>
                    <a:pt x="387" y="255"/>
                    <a:pt x="386" y="255"/>
                  </a:cubicBezTo>
                  <a:cubicBezTo>
                    <a:pt x="386" y="254"/>
                    <a:pt x="385" y="254"/>
                    <a:pt x="385" y="254"/>
                  </a:cubicBezTo>
                  <a:cubicBezTo>
                    <a:pt x="384" y="253"/>
                    <a:pt x="383" y="252"/>
                    <a:pt x="382" y="252"/>
                  </a:cubicBezTo>
                  <a:cubicBezTo>
                    <a:pt x="381" y="251"/>
                    <a:pt x="381" y="251"/>
                    <a:pt x="381" y="250"/>
                  </a:cubicBezTo>
                  <a:cubicBezTo>
                    <a:pt x="379" y="249"/>
                    <a:pt x="378" y="248"/>
                    <a:pt x="377" y="247"/>
                  </a:cubicBezTo>
                  <a:cubicBezTo>
                    <a:pt x="373" y="243"/>
                    <a:pt x="369" y="239"/>
                    <a:pt x="365" y="235"/>
                  </a:cubicBezTo>
                  <a:cubicBezTo>
                    <a:pt x="363" y="233"/>
                    <a:pt x="362" y="232"/>
                    <a:pt x="360" y="230"/>
                  </a:cubicBezTo>
                  <a:cubicBezTo>
                    <a:pt x="358" y="227"/>
                    <a:pt x="355" y="225"/>
                    <a:pt x="353" y="222"/>
                  </a:cubicBezTo>
                  <a:cubicBezTo>
                    <a:pt x="353" y="221"/>
                    <a:pt x="352" y="221"/>
                    <a:pt x="352" y="221"/>
                  </a:cubicBezTo>
                  <a:cubicBezTo>
                    <a:pt x="351" y="220"/>
                    <a:pt x="350" y="218"/>
                    <a:pt x="349" y="217"/>
                  </a:cubicBezTo>
                  <a:cubicBezTo>
                    <a:pt x="348" y="216"/>
                    <a:pt x="347" y="216"/>
                    <a:pt x="346" y="215"/>
                  </a:cubicBezTo>
                  <a:cubicBezTo>
                    <a:pt x="345" y="213"/>
                    <a:pt x="344" y="212"/>
                    <a:pt x="343" y="211"/>
                  </a:cubicBezTo>
                  <a:cubicBezTo>
                    <a:pt x="342" y="210"/>
                    <a:pt x="342" y="209"/>
                    <a:pt x="341" y="209"/>
                  </a:cubicBezTo>
                  <a:cubicBezTo>
                    <a:pt x="340" y="208"/>
                    <a:pt x="339" y="206"/>
                    <a:pt x="337" y="205"/>
                  </a:cubicBezTo>
                  <a:cubicBezTo>
                    <a:pt x="337" y="204"/>
                    <a:pt x="336" y="204"/>
                    <a:pt x="335" y="203"/>
                  </a:cubicBezTo>
                  <a:cubicBezTo>
                    <a:pt x="335" y="203"/>
                    <a:pt x="335" y="202"/>
                    <a:pt x="334" y="202"/>
                  </a:cubicBezTo>
                  <a:cubicBezTo>
                    <a:pt x="333" y="201"/>
                    <a:pt x="333" y="200"/>
                    <a:pt x="332" y="200"/>
                  </a:cubicBezTo>
                  <a:cubicBezTo>
                    <a:pt x="332" y="199"/>
                    <a:pt x="331" y="199"/>
                    <a:pt x="331" y="198"/>
                  </a:cubicBezTo>
                  <a:cubicBezTo>
                    <a:pt x="330" y="198"/>
                    <a:pt x="330" y="198"/>
                    <a:pt x="330" y="198"/>
                  </a:cubicBezTo>
                  <a:cubicBezTo>
                    <a:pt x="329" y="197"/>
                    <a:pt x="328" y="195"/>
                    <a:pt x="327" y="194"/>
                  </a:cubicBezTo>
                  <a:cubicBezTo>
                    <a:pt x="326" y="194"/>
                    <a:pt x="325" y="193"/>
                    <a:pt x="325" y="193"/>
                  </a:cubicBezTo>
                  <a:cubicBezTo>
                    <a:pt x="324" y="192"/>
                    <a:pt x="322" y="191"/>
                    <a:pt x="321" y="190"/>
                  </a:cubicBezTo>
                  <a:cubicBezTo>
                    <a:pt x="321" y="189"/>
                    <a:pt x="320" y="188"/>
                    <a:pt x="319" y="188"/>
                  </a:cubicBezTo>
                  <a:cubicBezTo>
                    <a:pt x="318" y="187"/>
                    <a:pt x="316" y="185"/>
                    <a:pt x="315" y="184"/>
                  </a:cubicBezTo>
                  <a:cubicBezTo>
                    <a:pt x="314" y="184"/>
                    <a:pt x="314" y="184"/>
                    <a:pt x="314" y="184"/>
                  </a:cubicBezTo>
                  <a:cubicBezTo>
                    <a:pt x="314" y="184"/>
                    <a:pt x="314" y="184"/>
                    <a:pt x="314" y="184"/>
                  </a:cubicBezTo>
                  <a:cubicBezTo>
                    <a:pt x="312" y="182"/>
                    <a:pt x="311" y="181"/>
                    <a:pt x="309" y="180"/>
                  </a:cubicBezTo>
                  <a:cubicBezTo>
                    <a:pt x="309" y="180"/>
                    <a:pt x="309" y="180"/>
                    <a:pt x="309" y="180"/>
                  </a:cubicBezTo>
                  <a:cubicBezTo>
                    <a:pt x="308" y="179"/>
                    <a:pt x="308" y="179"/>
                    <a:pt x="307" y="179"/>
                  </a:cubicBezTo>
                  <a:cubicBezTo>
                    <a:pt x="306" y="178"/>
                    <a:pt x="305" y="177"/>
                    <a:pt x="304" y="177"/>
                  </a:cubicBezTo>
                  <a:cubicBezTo>
                    <a:pt x="303" y="176"/>
                    <a:pt x="302" y="176"/>
                    <a:pt x="302" y="176"/>
                  </a:cubicBezTo>
                  <a:cubicBezTo>
                    <a:pt x="300" y="175"/>
                    <a:pt x="299" y="175"/>
                    <a:pt x="298" y="174"/>
                  </a:cubicBezTo>
                  <a:cubicBezTo>
                    <a:pt x="297" y="174"/>
                    <a:pt x="297" y="174"/>
                    <a:pt x="296" y="173"/>
                  </a:cubicBezTo>
                  <a:cubicBezTo>
                    <a:pt x="295" y="173"/>
                    <a:pt x="294" y="173"/>
                    <a:pt x="294" y="172"/>
                  </a:cubicBezTo>
                  <a:cubicBezTo>
                    <a:pt x="293" y="172"/>
                    <a:pt x="293" y="172"/>
                    <a:pt x="293" y="172"/>
                  </a:cubicBezTo>
                  <a:cubicBezTo>
                    <a:pt x="292" y="172"/>
                    <a:pt x="292" y="172"/>
                    <a:pt x="292" y="172"/>
                  </a:cubicBezTo>
                  <a:cubicBezTo>
                    <a:pt x="292" y="172"/>
                    <a:pt x="292" y="172"/>
                    <a:pt x="292" y="172"/>
                  </a:cubicBezTo>
                  <a:cubicBezTo>
                    <a:pt x="291" y="172"/>
                    <a:pt x="291" y="172"/>
                    <a:pt x="291" y="172"/>
                  </a:cubicBezTo>
                  <a:cubicBezTo>
                    <a:pt x="291" y="172"/>
                    <a:pt x="291" y="172"/>
                    <a:pt x="291" y="172"/>
                  </a:cubicBezTo>
                  <a:cubicBezTo>
                    <a:pt x="290" y="171"/>
                    <a:pt x="290" y="171"/>
                    <a:pt x="290" y="171"/>
                  </a:cubicBezTo>
                  <a:cubicBezTo>
                    <a:pt x="290" y="171"/>
                    <a:pt x="290" y="171"/>
                    <a:pt x="290" y="171"/>
                  </a:cubicBezTo>
                  <a:cubicBezTo>
                    <a:pt x="290" y="171"/>
                    <a:pt x="290" y="171"/>
                    <a:pt x="290" y="171"/>
                  </a:cubicBezTo>
                  <a:cubicBezTo>
                    <a:pt x="289" y="171"/>
                    <a:pt x="289" y="171"/>
                    <a:pt x="289" y="171"/>
                  </a:cubicBezTo>
                  <a:cubicBezTo>
                    <a:pt x="289" y="171"/>
                    <a:pt x="289" y="171"/>
                    <a:pt x="289" y="171"/>
                  </a:cubicBezTo>
                  <a:cubicBezTo>
                    <a:pt x="289" y="171"/>
                    <a:pt x="289" y="171"/>
                    <a:pt x="289" y="171"/>
                  </a:cubicBezTo>
                  <a:cubicBezTo>
                    <a:pt x="288" y="171"/>
                    <a:pt x="288" y="171"/>
                    <a:pt x="288" y="171"/>
                  </a:cubicBezTo>
                  <a:cubicBezTo>
                    <a:pt x="288" y="171"/>
                    <a:pt x="288" y="171"/>
                    <a:pt x="288" y="171"/>
                  </a:cubicBezTo>
                  <a:cubicBezTo>
                    <a:pt x="288" y="171"/>
                    <a:pt x="288" y="171"/>
                    <a:pt x="288" y="171"/>
                  </a:cubicBezTo>
                  <a:cubicBezTo>
                    <a:pt x="287" y="171"/>
                    <a:pt x="287" y="171"/>
                    <a:pt x="287" y="171"/>
                  </a:cubicBezTo>
                  <a:cubicBezTo>
                    <a:pt x="287" y="171"/>
                    <a:pt x="287" y="171"/>
                    <a:pt x="287" y="171"/>
                  </a:cubicBezTo>
                  <a:cubicBezTo>
                    <a:pt x="287" y="171"/>
                    <a:pt x="287" y="171"/>
                    <a:pt x="287" y="171"/>
                  </a:cubicBezTo>
                  <a:cubicBezTo>
                    <a:pt x="287" y="171"/>
                    <a:pt x="287" y="171"/>
                    <a:pt x="287" y="171"/>
                  </a:cubicBezTo>
                  <a:cubicBezTo>
                    <a:pt x="286" y="171"/>
                    <a:pt x="286" y="171"/>
                    <a:pt x="286" y="171"/>
                  </a:cubicBezTo>
                  <a:cubicBezTo>
                    <a:pt x="286" y="171"/>
                    <a:pt x="286" y="171"/>
                    <a:pt x="286" y="171"/>
                  </a:cubicBezTo>
                  <a:cubicBezTo>
                    <a:pt x="286" y="171"/>
                    <a:pt x="285" y="170"/>
                    <a:pt x="285" y="170"/>
                  </a:cubicBezTo>
                  <a:cubicBezTo>
                    <a:pt x="284" y="170"/>
                    <a:pt x="284" y="170"/>
                    <a:pt x="283" y="170"/>
                  </a:cubicBezTo>
                  <a:cubicBezTo>
                    <a:pt x="283" y="170"/>
                    <a:pt x="282" y="170"/>
                    <a:pt x="282" y="170"/>
                  </a:cubicBezTo>
                  <a:cubicBezTo>
                    <a:pt x="281" y="170"/>
                    <a:pt x="281" y="170"/>
                    <a:pt x="280" y="170"/>
                  </a:cubicBezTo>
                  <a:cubicBezTo>
                    <a:pt x="279" y="170"/>
                    <a:pt x="279" y="170"/>
                    <a:pt x="278" y="169"/>
                  </a:cubicBezTo>
                  <a:cubicBezTo>
                    <a:pt x="277" y="169"/>
                    <a:pt x="276" y="169"/>
                    <a:pt x="275" y="169"/>
                  </a:cubicBezTo>
                  <a:cubicBezTo>
                    <a:pt x="275" y="169"/>
                    <a:pt x="274" y="169"/>
                    <a:pt x="273" y="169"/>
                  </a:cubicBezTo>
                  <a:cubicBezTo>
                    <a:pt x="272" y="169"/>
                    <a:pt x="272" y="169"/>
                    <a:pt x="271" y="169"/>
                  </a:cubicBezTo>
                  <a:cubicBezTo>
                    <a:pt x="271" y="169"/>
                    <a:pt x="270" y="169"/>
                    <a:pt x="270" y="169"/>
                  </a:cubicBezTo>
                  <a:cubicBezTo>
                    <a:pt x="269" y="168"/>
                    <a:pt x="269" y="168"/>
                    <a:pt x="269" y="168"/>
                  </a:cubicBezTo>
                  <a:cubicBezTo>
                    <a:pt x="269" y="168"/>
                    <a:pt x="269" y="168"/>
                    <a:pt x="269" y="168"/>
                  </a:cubicBezTo>
                  <a:cubicBezTo>
                    <a:pt x="269" y="168"/>
                    <a:pt x="269" y="168"/>
                    <a:pt x="269" y="168"/>
                  </a:cubicBezTo>
                  <a:cubicBezTo>
                    <a:pt x="268" y="168"/>
                    <a:pt x="268" y="168"/>
                    <a:pt x="268" y="168"/>
                  </a:cubicBezTo>
                  <a:cubicBezTo>
                    <a:pt x="268" y="168"/>
                    <a:pt x="267" y="168"/>
                    <a:pt x="267" y="168"/>
                  </a:cubicBezTo>
                  <a:cubicBezTo>
                    <a:pt x="267" y="168"/>
                    <a:pt x="266" y="168"/>
                    <a:pt x="266" y="168"/>
                  </a:cubicBezTo>
                  <a:cubicBezTo>
                    <a:pt x="266" y="168"/>
                    <a:pt x="266" y="168"/>
                    <a:pt x="266" y="168"/>
                  </a:cubicBezTo>
                  <a:cubicBezTo>
                    <a:pt x="265" y="168"/>
                    <a:pt x="265" y="168"/>
                    <a:pt x="265" y="168"/>
                  </a:cubicBezTo>
                  <a:cubicBezTo>
                    <a:pt x="264" y="168"/>
                    <a:pt x="264" y="168"/>
                    <a:pt x="264" y="168"/>
                  </a:cubicBezTo>
                  <a:cubicBezTo>
                    <a:pt x="263" y="168"/>
                    <a:pt x="263" y="168"/>
                    <a:pt x="263" y="168"/>
                  </a:cubicBezTo>
                  <a:cubicBezTo>
                    <a:pt x="262" y="168"/>
                    <a:pt x="262" y="168"/>
                    <a:pt x="262" y="168"/>
                  </a:cubicBezTo>
                  <a:cubicBezTo>
                    <a:pt x="261" y="168"/>
                    <a:pt x="261" y="168"/>
                    <a:pt x="261" y="168"/>
                  </a:cubicBezTo>
                  <a:cubicBezTo>
                    <a:pt x="260" y="168"/>
                    <a:pt x="260" y="168"/>
                    <a:pt x="260" y="168"/>
                  </a:cubicBezTo>
                  <a:cubicBezTo>
                    <a:pt x="259" y="168"/>
                    <a:pt x="259" y="168"/>
                    <a:pt x="259" y="168"/>
                  </a:cubicBezTo>
                  <a:cubicBezTo>
                    <a:pt x="259" y="168"/>
                    <a:pt x="259" y="168"/>
                    <a:pt x="259" y="168"/>
                  </a:cubicBezTo>
                  <a:cubicBezTo>
                    <a:pt x="258" y="168"/>
                    <a:pt x="258" y="168"/>
                    <a:pt x="258" y="168"/>
                  </a:cubicBezTo>
                  <a:cubicBezTo>
                    <a:pt x="257" y="168"/>
                    <a:pt x="257" y="168"/>
                    <a:pt x="257" y="168"/>
                  </a:cubicBezTo>
                  <a:cubicBezTo>
                    <a:pt x="256" y="168"/>
                    <a:pt x="256" y="168"/>
                    <a:pt x="256" y="168"/>
                  </a:cubicBezTo>
                  <a:cubicBezTo>
                    <a:pt x="256" y="168"/>
                    <a:pt x="256" y="168"/>
                    <a:pt x="256" y="168"/>
                  </a:cubicBezTo>
                  <a:cubicBezTo>
                    <a:pt x="255" y="168"/>
                    <a:pt x="255" y="168"/>
                    <a:pt x="255" y="168"/>
                  </a:cubicBezTo>
                  <a:cubicBezTo>
                    <a:pt x="255" y="168"/>
                    <a:pt x="255" y="168"/>
                    <a:pt x="255" y="168"/>
                  </a:cubicBezTo>
                  <a:cubicBezTo>
                    <a:pt x="255" y="168"/>
                    <a:pt x="255" y="168"/>
                    <a:pt x="255" y="168"/>
                  </a:cubicBezTo>
                  <a:cubicBezTo>
                    <a:pt x="254" y="168"/>
                    <a:pt x="254" y="168"/>
                    <a:pt x="254" y="168"/>
                  </a:cubicBezTo>
                  <a:cubicBezTo>
                    <a:pt x="254" y="168"/>
                    <a:pt x="254" y="168"/>
                    <a:pt x="254" y="168"/>
                  </a:cubicBezTo>
                  <a:cubicBezTo>
                    <a:pt x="253" y="168"/>
                    <a:pt x="253" y="168"/>
                    <a:pt x="253" y="168"/>
                  </a:cubicBezTo>
                  <a:cubicBezTo>
                    <a:pt x="253" y="168"/>
                    <a:pt x="253" y="168"/>
                    <a:pt x="253" y="168"/>
                  </a:cubicBezTo>
                  <a:cubicBezTo>
                    <a:pt x="253" y="168"/>
                    <a:pt x="253" y="168"/>
                    <a:pt x="253" y="168"/>
                  </a:cubicBezTo>
                  <a:cubicBezTo>
                    <a:pt x="252" y="168"/>
                    <a:pt x="252" y="168"/>
                    <a:pt x="252" y="168"/>
                  </a:cubicBezTo>
                  <a:cubicBezTo>
                    <a:pt x="251" y="168"/>
                    <a:pt x="251" y="168"/>
                    <a:pt x="251" y="168"/>
                  </a:cubicBezTo>
                  <a:cubicBezTo>
                    <a:pt x="251" y="168"/>
                    <a:pt x="251" y="168"/>
                    <a:pt x="251" y="168"/>
                  </a:cubicBezTo>
                  <a:cubicBezTo>
                    <a:pt x="250" y="168"/>
                    <a:pt x="250" y="168"/>
                    <a:pt x="250" y="168"/>
                  </a:cubicBezTo>
                  <a:cubicBezTo>
                    <a:pt x="250" y="168"/>
                    <a:pt x="250" y="168"/>
                    <a:pt x="250" y="168"/>
                  </a:cubicBezTo>
                  <a:cubicBezTo>
                    <a:pt x="249" y="168"/>
                    <a:pt x="249" y="168"/>
                    <a:pt x="249" y="168"/>
                  </a:cubicBezTo>
                  <a:cubicBezTo>
                    <a:pt x="249" y="168"/>
                    <a:pt x="249" y="168"/>
                    <a:pt x="249" y="168"/>
                  </a:cubicBezTo>
                  <a:cubicBezTo>
                    <a:pt x="249" y="168"/>
                    <a:pt x="249" y="168"/>
                    <a:pt x="249" y="168"/>
                  </a:cubicBezTo>
                  <a:cubicBezTo>
                    <a:pt x="248" y="168"/>
                    <a:pt x="248" y="168"/>
                    <a:pt x="248" y="168"/>
                  </a:cubicBezTo>
                  <a:cubicBezTo>
                    <a:pt x="248" y="168"/>
                    <a:pt x="248" y="168"/>
                    <a:pt x="248" y="168"/>
                  </a:cubicBezTo>
                  <a:cubicBezTo>
                    <a:pt x="247" y="168"/>
                    <a:pt x="247" y="168"/>
                    <a:pt x="247" y="168"/>
                  </a:cubicBezTo>
                  <a:cubicBezTo>
                    <a:pt x="246" y="168"/>
                    <a:pt x="246" y="168"/>
                    <a:pt x="246" y="168"/>
                  </a:cubicBezTo>
                  <a:cubicBezTo>
                    <a:pt x="246" y="168"/>
                    <a:pt x="246" y="168"/>
                    <a:pt x="246" y="168"/>
                  </a:cubicBezTo>
                  <a:cubicBezTo>
                    <a:pt x="245" y="168"/>
                    <a:pt x="245" y="168"/>
                    <a:pt x="245" y="168"/>
                  </a:cubicBezTo>
                  <a:cubicBezTo>
                    <a:pt x="244" y="168"/>
                    <a:pt x="244" y="168"/>
                    <a:pt x="244" y="168"/>
                  </a:cubicBezTo>
                  <a:cubicBezTo>
                    <a:pt x="243" y="169"/>
                    <a:pt x="243" y="169"/>
                    <a:pt x="243" y="169"/>
                  </a:cubicBezTo>
                  <a:cubicBezTo>
                    <a:pt x="242" y="169"/>
                    <a:pt x="242" y="169"/>
                    <a:pt x="242" y="169"/>
                  </a:cubicBezTo>
                  <a:cubicBezTo>
                    <a:pt x="241" y="169"/>
                    <a:pt x="240" y="169"/>
                    <a:pt x="240" y="169"/>
                  </a:cubicBezTo>
                  <a:cubicBezTo>
                    <a:pt x="239" y="169"/>
                    <a:pt x="239" y="169"/>
                    <a:pt x="239" y="169"/>
                  </a:cubicBezTo>
                  <a:cubicBezTo>
                    <a:pt x="239" y="169"/>
                    <a:pt x="239" y="169"/>
                    <a:pt x="239" y="169"/>
                  </a:cubicBezTo>
                  <a:cubicBezTo>
                    <a:pt x="238" y="170"/>
                    <a:pt x="238" y="170"/>
                    <a:pt x="237" y="170"/>
                  </a:cubicBezTo>
                  <a:cubicBezTo>
                    <a:pt x="236" y="170"/>
                    <a:pt x="236" y="171"/>
                    <a:pt x="235" y="171"/>
                  </a:cubicBezTo>
                  <a:cubicBezTo>
                    <a:pt x="235" y="171"/>
                    <a:pt x="235" y="171"/>
                    <a:pt x="235" y="171"/>
                  </a:cubicBezTo>
                  <a:cubicBezTo>
                    <a:pt x="235" y="171"/>
                    <a:pt x="235" y="171"/>
                    <a:pt x="235" y="171"/>
                  </a:cubicBezTo>
                  <a:cubicBezTo>
                    <a:pt x="234" y="171"/>
                    <a:pt x="234" y="171"/>
                    <a:pt x="234" y="171"/>
                  </a:cubicBezTo>
                  <a:cubicBezTo>
                    <a:pt x="233" y="171"/>
                    <a:pt x="232" y="172"/>
                    <a:pt x="232" y="172"/>
                  </a:cubicBezTo>
                  <a:cubicBezTo>
                    <a:pt x="231" y="173"/>
                    <a:pt x="231" y="173"/>
                    <a:pt x="231" y="173"/>
                  </a:cubicBezTo>
                  <a:cubicBezTo>
                    <a:pt x="231" y="173"/>
                    <a:pt x="231" y="173"/>
                    <a:pt x="231" y="173"/>
                  </a:cubicBezTo>
                  <a:cubicBezTo>
                    <a:pt x="230" y="173"/>
                    <a:pt x="230" y="173"/>
                    <a:pt x="230" y="173"/>
                  </a:cubicBezTo>
                  <a:cubicBezTo>
                    <a:pt x="230" y="173"/>
                    <a:pt x="229" y="174"/>
                    <a:pt x="229" y="174"/>
                  </a:cubicBezTo>
                  <a:cubicBezTo>
                    <a:pt x="228" y="174"/>
                    <a:pt x="228" y="174"/>
                    <a:pt x="227" y="175"/>
                  </a:cubicBezTo>
                  <a:cubicBezTo>
                    <a:pt x="227" y="175"/>
                    <a:pt x="227" y="175"/>
                    <a:pt x="227" y="175"/>
                  </a:cubicBezTo>
                  <a:cubicBezTo>
                    <a:pt x="227" y="175"/>
                    <a:pt x="227" y="175"/>
                    <a:pt x="227" y="175"/>
                  </a:cubicBezTo>
                  <a:cubicBezTo>
                    <a:pt x="227" y="175"/>
                    <a:pt x="227" y="175"/>
                    <a:pt x="227" y="175"/>
                  </a:cubicBezTo>
                  <a:cubicBezTo>
                    <a:pt x="226" y="176"/>
                    <a:pt x="226" y="176"/>
                    <a:pt x="226" y="176"/>
                  </a:cubicBezTo>
                  <a:cubicBezTo>
                    <a:pt x="225" y="176"/>
                    <a:pt x="225" y="176"/>
                    <a:pt x="224" y="177"/>
                  </a:cubicBezTo>
                  <a:cubicBezTo>
                    <a:pt x="224" y="177"/>
                    <a:pt x="224" y="177"/>
                    <a:pt x="223" y="178"/>
                  </a:cubicBezTo>
                  <a:cubicBezTo>
                    <a:pt x="223" y="178"/>
                    <a:pt x="223" y="178"/>
                    <a:pt x="223" y="178"/>
                  </a:cubicBezTo>
                  <a:cubicBezTo>
                    <a:pt x="223" y="178"/>
                    <a:pt x="223" y="178"/>
                    <a:pt x="223" y="178"/>
                  </a:cubicBezTo>
                  <a:cubicBezTo>
                    <a:pt x="222" y="179"/>
                    <a:pt x="222" y="179"/>
                    <a:pt x="222" y="179"/>
                  </a:cubicBezTo>
                  <a:cubicBezTo>
                    <a:pt x="221" y="179"/>
                    <a:pt x="221" y="180"/>
                    <a:pt x="221" y="180"/>
                  </a:cubicBezTo>
                  <a:cubicBezTo>
                    <a:pt x="220" y="181"/>
                    <a:pt x="220" y="181"/>
                    <a:pt x="220" y="181"/>
                  </a:cubicBezTo>
                  <a:cubicBezTo>
                    <a:pt x="220" y="181"/>
                    <a:pt x="220" y="181"/>
                    <a:pt x="220" y="181"/>
                  </a:cubicBezTo>
                  <a:cubicBezTo>
                    <a:pt x="219" y="181"/>
                    <a:pt x="219" y="181"/>
                    <a:pt x="219" y="181"/>
                  </a:cubicBezTo>
                  <a:cubicBezTo>
                    <a:pt x="219" y="182"/>
                    <a:pt x="219" y="182"/>
                    <a:pt x="219" y="182"/>
                  </a:cubicBezTo>
                  <a:cubicBezTo>
                    <a:pt x="218" y="182"/>
                    <a:pt x="218" y="183"/>
                    <a:pt x="217" y="184"/>
                  </a:cubicBezTo>
                  <a:cubicBezTo>
                    <a:pt x="217" y="184"/>
                    <a:pt x="217" y="184"/>
                    <a:pt x="217" y="184"/>
                  </a:cubicBezTo>
                  <a:cubicBezTo>
                    <a:pt x="216" y="184"/>
                    <a:pt x="216" y="185"/>
                    <a:pt x="215" y="185"/>
                  </a:cubicBezTo>
                  <a:cubicBezTo>
                    <a:pt x="215" y="186"/>
                    <a:pt x="215" y="186"/>
                    <a:pt x="215" y="186"/>
                  </a:cubicBezTo>
                  <a:cubicBezTo>
                    <a:pt x="214" y="186"/>
                    <a:pt x="213" y="187"/>
                    <a:pt x="212" y="187"/>
                  </a:cubicBezTo>
                  <a:cubicBezTo>
                    <a:pt x="212" y="187"/>
                    <a:pt x="212" y="187"/>
                    <a:pt x="212" y="187"/>
                  </a:cubicBezTo>
                  <a:cubicBezTo>
                    <a:pt x="211" y="188"/>
                    <a:pt x="210" y="188"/>
                    <a:pt x="209" y="189"/>
                  </a:cubicBezTo>
                  <a:cubicBezTo>
                    <a:pt x="209" y="189"/>
                    <a:pt x="209" y="189"/>
                    <a:pt x="209" y="189"/>
                  </a:cubicBezTo>
                  <a:cubicBezTo>
                    <a:pt x="208" y="189"/>
                    <a:pt x="208" y="190"/>
                    <a:pt x="207" y="190"/>
                  </a:cubicBezTo>
                  <a:cubicBezTo>
                    <a:pt x="206" y="190"/>
                    <a:pt x="205" y="191"/>
                    <a:pt x="204" y="191"/>
                  </a:cubicBezTo>
                  <a:cubicBezTo>
                    <a:pt x="203" y="192"/>
                    <a:pt x="203" y="192"/>
                    <a:pt x="203" y="192"/>
                  </a:cubicBezTo>
                  <a:cubicBezTo>
                    <a:pt x="201" y="192"/>
                    <a:pt x="199" y="193"/>
                    <a:pt x="198" y="194"/>
                  </a:cubicBezTo>
                  <a:cubicBezTo>
                    <a:pt x="197" y="194"/>
                    <a:pt x="197" y="194"/>
                    <a:pt x="196" y="194"/>
                  </a:cubicBezTo>
                  <a:cubicBezTo>
                    <a:pt x="195" y="194"/>
                    <a:pt x="193" y="195"/>
                    <a:pt x="192" y="195"/>
                  </a:cubicBezTo>
                  <a:cubicBezTo>
                    <a:pt x="191" y="195"/>
                    <a:pt x="191" y="195"/>
                    <a:pt x="190" y="196"/>
                  </a:cubicBezTo>
                  <a:cubicBezTo>
                    <a:pt x="188" y="196"/>
                    <a:pt x="187" y="196"/>
                    <a:pt x="185" y="197"/>
                  </a:cubicBezTo>
                  <a:cubicBezTo>
                    <a:pt x="184" y="197"/>
                    <a:pt x="184" y="197"/>
                    <a:pt x="184" y="197"/>
                  </a:cubicBezTo>
                  <a:cubicBezTo>
                    <a:pt x="184" y="197"/>
                    <a:pt x="184" y="197"/>
                    <a:pt x="184" y="197"/>
                  </a:cubicBezTo>
                  <a:cubicBezTo>
                    <a:pt x="181" y="198"/>
                    <a:pt x="177" y="198"/>
                    <a:pt x="174" y="199"/>
                  </a:cubicBezTo>
                  <a:cubicBezTo>
                    <a:pt x="173" y="199"/>
                    <a:pt x="173" y="199"/>
                    <a:pt x="173" y="199"/>
                  </a:cubicBezTo>
                  <a:cubicBezTo>
                    <a:pt x="172" y="199"/>
                    <a:pt x="170" y="199"/>
                    <a:pt x="168" y="199"/>
                  </a:cubicBezTo>
                  <a:cubicBezTo>
                    <a:pt x="168" y="199"/>
                    <a:pt x="168" y="199"/>
                    <a:pt x="168" y="199"/>
                  </a:cubicBezTo>
                  <a:cubicBezTo>
                    <a:pt x="168" y="199"/>
                    <a:pt x="168" y="199"/>
                    <a:pt x="168" y="199"/>
                  </a:cubicBezTo>
                  <a:cubicBezTo>
                    <a:pt x="171" y="161"/>
                    <a:pt x="175" y="123"/>
                    <a:pt x="178" y="85"/>
                  </a:cubicBezTo>
                  <a:cubicBezTo>
                    <a:pt x="179" y="84"/>
                    <a:pt x="178" y="82"/>
                    <a:pt x="178" y="80"/>
                  </a:cubicBezTo>
                  <a:cubicBezTo>
                    <a:pt x="177" y="79"/>
                    <a:pt x="176" y="77"/>
                    <a:pt x="175" y="76"/>
                  </a:cubicBezTo>
                  <a:cubicBezTo>
                    <a:pt x="174" y="74"/>
                    <a:pt x="172" y="72"/>
                    <a:pt x="170" y="70"/>
                  </a:cubicBezTo>
                  <a:cubicBezTo>
                    <a:pt x="168" y="69"/>
                    <a:pt x="166" y="67"/>
                    <a:pt x="163" y="65"/>
                  </a:cubicBezTo>
                  <a:cubicBezTo>
                    <a:pt x="157" y="60"/>
                    <a:pt x="149" y="55"/>
                    <a:pt x="141" y="49"/>
                  </a:cubicBezTo>
                  <a:cubicBezTo>
                    <a:pt x="133" y="43"/>
                    <a:pt x="125" y="36"/>
                    <a:pt x="118" y="30"/>
                  </a:cubicBezTo>
                  <a:cubicBezTo>
                    <a:pt x="111" y="24"/>
                    <a:pt x="104" y="19"/>
                    <a:pt x="100" y="15"/>
                  </a:cubicBezTo>
                  <a:cubicBezTo>
                    <a:pt x="95" y="11"/>
                    <a:pt x="92" y="9"/>
                    <a:pt x="91" y="8"/>
                  </a:cubicBezTo>
                  <a:cubicBezTo>
                    <a:pt x="91" y="8"/>
                    <a:pt x="90" y="8"/>
                    <a:pt x="90" y="7"/>
                  </a:cubicBezTo>
                  <a:cubicBezTo>
                    <a:pt x="89" y="7"/>
                    <a:pt x="88" y="6"/>
                    <a:pt x="87" y="6"/>
                  </a:cubicBezTo>
                  <a:cubicBezTo>
                    <a:pt x="86" y="5"/>
                    <a:pt x="86" y="4"/>
                    <a:pt x="85" y="3"/>
                  </a:cubicBezTo>
                  <a:cubicBezTo>
                    <a:pt x="84" y="2"/>
                    <a:pt x="84" y="1"/>
                    <a:pt x="84" y="0"/>
                  </a:cubicBezTo>
                  <a:cubicBezTo>
                    <a:pt x="80" y="55"/>
                    <a:pt x="75" y="110"/>
                    <a:pt x="71" y="164"/>
                  </a:cubicBezTo>
                  <a:cubicBezTo>
                    <a:pt x="71" y="166"/>
                    <a:pt x="71" y="167"/>
                    <a:pt x="71" y="168"/>
                  </a:cubicBezTo>
                  <a:cubicBezTo>
                    <a:pt x="72" y="169"/>
                    <a:pt x="73" y="170"/>
                    <a:pt x="74" y="170"/>
                  </a:cubicBezTo>
                  <a:cubicBezTo>
                    <a:pt x="74" y="171"/>
                    <a:pt x="75" y="172"/>
                    <a:pt x="76" y="172"/>
                  </a:cubicBezTo>
                  <a:cubicBezTo>
                    <a:pt x="77" y="173"/>
                    <a:pt x="77" y="173"/>
                    <a:pt x="77" y="173"/>
                  </a:cubicBezTo>
                  <a:cubicBezTo>
                    <a:pt x="78" y="174"/>
                    <a:pt x="81" y="176"/>
                    <a:pt x="86" y="181"/>
                  </a:cubicBezTo>
                  <a:cubicBezTo>
                    <a:pt x="90" y="185"/>
                    <a:pt x="96" y="190"/>
                    <a:pt x="102" y="196"/>
                  </a:cubicBezTo>
                  <a:cubicBezTo>
                    <a:pt x="101" y="196"/>
                    <a:pt x="100" y="195"/>
                    <a:pt x="100" y="195"/>
                  </a:cubicBezTo>
                  <a:cubicBezTo>
                    <a:pt x="99" y="195"/>
                    <a:pt x="99" y="195"/>
                    <a:pt x="99" y="195"/>
                  </a:cubicBezTo>
                  <a:cubicBezTo>
                    <a:pt x="96" y="194"/>
                    <a:pt x="92" y="194"/>
                    <a:pt x="89" y="193"/>
                  </a:cubicBezTo>
                  <a:cubicBezTo>
                    <a:pt x="89" y="193"/>
                    <a:pt x="89" y="193"/>
                    <a:pt x="89" y="193"/>
                  </a:cubicBezTo>
                  <a:cubicBezTo>
                    <a:pt x="85" y="192"/>
                    <a:pt x="82" y="191"/>
                    <a:pt x="78" y="190"/>
                  </a:cubicBezTo>
                  <a:cubicBezTo>
                    <a:pt x="78" y="190"/>
                    <a:pt x="78" y="190"/>
                    <a:pt x="78" y="190"/>
                  </a:cubicBezTo>
                  <a:cubicBezTo>
                    <a:pt x="74" y="189"/>
                    <a:pt x="71" y="187"/>
                    <a:pt x="67" y="186"/>
                  </a:cubicBezTo>
                  <a:cubicBezTo>
                    <a:pt x="58" y="183"/>
                    <a:pt x="49" y="179"/>
                    <a:pt x="42" y="175"/>
                  </a:cubicBezTo>
                  <a:cubicBezTo>
                    <a:pt x="36" y="171"/>
                    <a:pt x="30" y="166"/>
                    <a:pt x="26" y="162"/>
                  </a:cubicBezTo>
                  <a:cubicBezTo>
                    <a:pt x="21" y="158"/>
                    <a:pt x="18" y="153"/>
                    <a:pt x="16" y="149"/>
                  </a:cubicBezTo>
                  <a:cubicBezTo>
                    <a:pt x="14" y="144"/>
                    <a:pt x="13" y="140"/>
                    <a:pt x="14" y="136"/>
                  </a:cubicBezTo>
                  <a:cubicBezTo>
                    <a:pt x="9" y="194"/>
                    <a:pt x="5" y="252"/>
                    <a:pt x="0" y="310"/>
                  </a:cubicBezTo>
                  <a:cubicBezTo>
                    <a:pt x="0" y="315"/>
                    <a:pt x="1" y="320"/>
                    <a:pt x="3" y="324"/>
                  </a:cubicBezTo>
                  <a:cubicBezTo>
                    <a:pt x="5" y="329"/>
                    <a:pt x="8" y="334"/>
                    <a:pt x="12" y="338"/>
                  </a:cubicBezTo>
                  <a:cubicBezTo>
                    <a:pt x="15" y="342"/>
                    <a:pt x="20" y="346"/>
                    <a:pt x="25" y="350"/>
                  </a:cubicBezTo>
                  <a:cubicBezTo>
                    <a:pt x="21" y="399"/>
                    <a:pt x="17" y="449"/>
                    <a:pt x="13" y="499"/>
                  </a:cubicBezTo>
                  <a:cubicBezTo>
                    <a:pt x="13" y="498"/>
                    <a:pt x="13" y="498"/>
                    <a:pt x="13" y="498"/>
                  </a:cubicBezTo>
                  <a:cubicBezTo>
                    <a:pt x="13" y="498"/>
                    <a:pt x="13" y="498"/>
                    <a:pt x="13" y="498"/>
                  </a:cubicBezTo>
                  <a:cubicBezTo>
                    <a:pt x="13" y="498"/>
                    <a:pt x="13" y="498"/>
                    <a:pt x="13" y="498"/>
                  </a:cubicBezTo>
                  <a:cubicBezTo>
                    <a:pt x="13" y="498"/>
                    <a:pt x="13" y="498"/>
                    <a:pt x="13" y="498"/>
                  </a:cubicBezTo>
                  <a:cubicBezTo>
                    <a:pt x="13" y="498"/>
                    <a:pt x="13" y="498"/>
                    <a:pt x="13" y="498"/>
                  </a:cubicBezTo>
                  <a:cubicBezTo>
                    <a:pt x="13" y="498"/>
                    <a:pt x="13" y="498"/>
                    <a:pt x="13" y="498"/>
                  </a:cubicBezTo>
                  <a:cubicBezTo>
                    <a:pt x="13" y="497"/>
                    <a:pt x="14" y="497"/>
                    <a:pt x="14" y="496"/>
                  </a:cubicBezTo>
                  <a:cubicBezTo>
                    <a:pt x="14" y="496"/>
                    <a:pt x="14" y="495"/>
                    <a:pt x="14" y="494"/>
                  </a:cubicBezTo>
                  <a:cubicBezTo>
                    <a:pt x="14" y="494"/>
                    <a:pt x="14" y="494"/>
                    <a:pt x="14" y="494"/>
                  </a:cubicBezTo>
                  <a:cubicBezTo>
                    <a:pt x="14" y="493"/>
                    <a:pt x="14" y="493"/>
                    <a:pt x="14" y="493"/>
                  </a:cubicBezTo>
                  <a:cubicBezTo>
                    <a:pt x="14" y="493"/>
                    <a:pt x="14" y="493"/>
                    <a:pt x="14" y="493"/>
                  </a:cubicBezTo>
                  <a:cubicBezTo>
                    <a:pt x="14" y="493"/>
                    <a:pt x="14" y="493"/>
                    <a:pt x="14" y="493"/>
                  </a:cubicBezTo>
                  <a:cubicBezTo>
                    <a:pt x="14" y="492"/>
                    <a:pt x="14" y="492"/>
                    <a:pt x="14" y="491"/>
                  </a:cubicBezTo>
                  <a:cubicBezTo>
                    <a:pt x="14" y="490"/>
                    <a:pt x="14" y="490"/>
                    <a:pt x="14" y="489"/>
                  </a:cubicBezTo>
                  <a:cubicBezTo>
                    <a:pt x="15" y="488"/>
                    <a:pt x="15" y="488"/>
                    <a:pt x="15" y="488"/>
                  </a:cubicBezTo>
                  <a:cubicBezTo>
                    <a:pt x="15" y="488"/>
                    <a:pt x="15" y="488"/>
                    <a:pt x="15" y="488"/>
                  </a:cubicBezTo>
                  <a:cubicBezTo>
                    <a:pt x="15" y="488"/>
                    <a:pt x="15" y="488"/>
                    <a:pt x="15" y="488"/>
                  </a:cubicBezTo>
                  <a:cubicBezTo>
                    <a:pt x="15" y="486"/>
                    <a:pt x="15" y="485"/>
                    <a:pt x="15" y="484"/>
                  </a:cubicBezTo>
                  <a:cubicBezTo>
                    <a:pt x="15" y="484"/>
                    <a:pt x="15" y="483"/>
                    <a:pt x="15" y="483"/>
                  </a:cubicBezTo>
                  <a:cubicBezTo>
                    <a:pt x="15" y="483"/>
                    <a:pt x="15" y="483"/>
                    <a:pt x="15" y="483"/>
                  </a:cubicBezTo>
                  <a:cubicBezTo>
                    <a:pt x="15" y="482"/>
                    <a:pt x="15" y="482"/>
                    <a:pt x="15" y="482"/>
                  </a:cubicBezTo>
                  <a:cubicBezTo>
                    <a:pt x="15" y="482"/>
                    <a:pt x="15" y="481"/>
                    <a:pt x="15" y="480"/>
                  </a:cubicBezTo>
                  <a:cubicBezTo>
                    <a:pt x="15" y="479"/>
                    <a:pt x="16" y="478"/>
                    <a:pt x="16" y="477"/>
                  </a:cubicBezTo>
                  <a:cubicBezTo>
                    <a:pt x="19" y="434"/>
                    <a:pt x="22" y="392"/>
                    <a:pt x="26" y="350"/>
                  </a:cubicBezTo>
                  <a:cubicBezTo>
                    <a:pt x="27" y="351"/>
                    <a:pt x="27" y="351"/>
                    <a:pt x="28" y="352"/>
                  </a:cubicBezTo>
                  <a:cubicBezTo>
                    <a:pt x="35" y="356"/>
                    <a:pt x="43" y="361"/>
                    <a:pt x="53" y="364"/>
                  </a:cubicBezTo>
                  <a:cubicBezTo>
                    <a:pt x="53" y="365"/>
                    <a:pt x="54" y="365"/>
                    <a:pt x="54" y="365"/>
                  </a:cubicBezTo>
                  <a:cubicBezTo>
                    <a:pt x="55" y="365"/>
                    <a:pt x="55" y="365"/>
                    <a:pt x="56" y="366"/>
                  </a:cubicBezTo>
                  <a:cubicBezTo>
                    <a:pt x="56" y="366"/>
                    <a:pt x="57" y="366"/>
                    <a:pt x="57" y="366"/>
                  </a:cubicBezTo>
                  <a:cubicBezTo>
                    <a:pt x="58" y="366"/>
                    <a:pt x="58" y="367"/>
                    <a:pt x="59" y="367"/>
                  </a:cubicBezTo>
                  <a:cubicBezTo>
                    <a:pt x="60" y="367"/>
                    <a:pt x="61" y="367"/>
                    <a:pt x="62" y="368"/>
                  </a:cubicBezTo>
                  <a:cubicBezTo>
                    <a:pt x="62" y="368"/>
                    <a:pt x="63" y="368"/>
                    <a:pt x="63" y="368"/>
                  </a:cubicBezTo>
                  <a:cubicBezTo>
                    <a:pt x="63" y="368"/>
                    <a:pt x="63" y="368"/>
                    <a:pt x="63" y="368"/>
                  </a:cubicBezTo>
                  <a:cubicBezTo>
                    <a:pt x="64" y="368"/>
                    <a:pt x="64" y="369"/>
                    <a:pt x="65" y="369"/>
                  </a:cubicBezTo>
                  <a:cubicBezTo>
                    <a:pt x="66" y="369"/>
                    <a:pt x="67" y="369"/>
                    <a:pt x="68" y="370"/>
                  </a:cubicBezTo>
                  <a:cubicBezTo>
                    <a:pt x="69" y="370"/>
                    <a:pt x="70" y="370"/>
                    <a:pt x="71" y="371"/>
                  </a:cubicBezTo>
                  <a:cubicBezTo>
                    <a:pt x="71" y="371"/>
                    <a:pt x="72" y="371"/>
                    <a:pt x="73" y="371"/>
                  </a:cubicBezTo>
                  <a:cubicBezTo>
                    <a:pt x="74" y="371"/>
                    <a:pt x="74" y="371"/>
                    <a:pt x="74" y="371"/>
                  </a:cubicBezTo>
                  <a:cubicBezTo>
                    <a:pt x="74" y="372"/>
                    <a:pt x="74" y="372"/>
                    <a:pt x="74" y="372"/>
                  </a:cubicBezTo>
                  <a:cubicBezTo>
                    <a:pt x="74" y="372"/>
                    <a:pt x="74" y="372"/>
                    <a:pt x="74" y="372"/>
                  </a:cubicBezTo>
                  <a:cubicBezTo>
                    <a:pt x="74" y="372"/>
                    <a:pt x="75" y="372"/>
                    <a:pt x="75" y="372"/>
                  </a:cubicBezTo>
                  <a:cubicBezTo>
                    <a:pt x="76" y="372"/>
                    <a:pt x="76" y="372"/>
                    <a:pt x="77" y="372"/>
                  </a:cubicBezTo>
                  <a:cubicBezTo>
                    <a:pt x="78" y="373"/>
                    <a:pt x="79" y="373"/>
                    <a:pt x="79" y="373"/>
                  </a:cubicBezTo>
                  <a:cubicBezTo>
                    <a:pt x="80" y="373"/>
                    <a:pt x="81" y="373"/>
                    <a:pt x="81" y="374"/>
                  </a:cubicBezTo>
                  <a:cubicBezTo>
                    <a:pt x="82" y="374"/>
                    <a:pt x="83" y="374"/>
                    <a:pt x="83" y="374"/>
                  </a:cubicBezTo>
                  <a:cubicBezTo>
                    <a:pt x="84" y="374"/>
                    <a:pt x="84" y="374"/>
                    <a:pt x="84" y="374"/>
                  </a:cubicBezTo>
                  <a:cubicBezTo>
                    <a:pt x="84" y="374"/>
                    <a:pt x="84" y="374"/>
                    <a:pt x="84" y="374"/>
                  </a:cubicBezTo>
                  <a:cubicBezTo>
                    <a:pt x="85" y="374"/>
                    <a:pt x="85" y="374"/>
                    <a:pt x="85" y="374"/>
                  </a:cubicBezTo>
                  <a:cubicBezTo>
                    <a:pt x="86" y="375"/>
                    <a:pt x="86" y="375"/>
                    <a:pt x="87" y="375"/>
                  </a:cubicBezTo>
                  <a:cubicBezTo>
                    <a:pt x="89" y="375"/>
                    <a:pt x="89" y="375"/>
                    <a:pt x="89" y="375"/>
                  </a:cubicBezTo>
                  <a:cubicBezTo>
                    <a:pt x="89" y="375"/>
                    <a:pt x="90" y="375"/>
                    <a:pt x="91" y="376"/>
                  </a:cubicBezTo>
                  <a:cubicBezTo>
                    <a:pt x="91" y="376"/>
                    <a:pt x="92" y="376"/>
                    <a:pt x="92" y="376"/>
                  </a:cubicBezTo>
                  <a:cubicBezTo>
                    <a:pt x="93" y="376"/>
                    <a:pt x="93" y="376"/>
                    <a:pt x="94" y="376"/>
                  </a:cubicBezTo>
                  <a:cubicBezTo>
                    <a:pt x="94" y="376"/>
                    <a:pt x="94" y="376"/>
                    <a:pt x="94" y="376"/>
                  </a:cubicBezTo>
                  <a:cubicBezTo>
                    <a:pt x="95" y="376"/>
                    <a:pt x="95" y="376"/>
                    <a:pt x="95" y="376"/>
                  </a:cubicBezTo>
                  <a:cubicBezTo>
                    <a:pt x="95" y="376"/>
                    <a:pt x="95" y="376"/>
                    <a:pt x="95" y="376"/>
                  </a:cubicBezTo>
                  <a:cubicBezTo>
                    <a:pt x="96" y="377"/>
                    <a:pt x="96" y="377"/>
                    <a:pt x="96" y="377"/>
                  </a:cubicBezTo>
                  <a:cubicBezTo>
                    <a:pt x="96" y="377"/>
                    <a:pt x="97" y="377"/>
                    <a:pt x="97" y="377"/>
                  </a:cubicBezTo>
                  <a:cubicBezTo>
                    <a:pt x="98" y="377"/>
                    <a:pt x="98" y="377"/>
                    <a:pt x="99" y="377"/>
                  </a:cubicBezTo>
                  <a:cubicBezTo>
                    <a:pt x="99" y="377"/>
                    <a:pt x="100" y="377"/>
                    <a:pt x="100" y="377"/>
                  </a:cubicBezTo>
                  <a:cubicBezTo>
                    <a:pt x="102" y="378"/>
                    <a:pt x="102" y="378"/>
                    <a:pt x="102" y="378"/>
                  </a:cubicBezTo>
                  <a:cubicBezTo>
                    <a:pt x="102" y="378"/>
                    <a:pt x="103" y="378"/>
                    <a:pt x="103" y="378"/>
                  </a:cubicBezTo>
                  <a:cubicBezTo>
                    <a:pt x="104" y="378"/>
                    <a:pt x="104" y="378"/>
                    <a:pt x="105" y="378"/>
                  </a:cubicBezTo>
                  <a:cubicBezTo>
                    <a:pt x="105" y="378"/>
                    <a:pt x="105" y="378"/>
                    <a:pt x="105" y="378"/>
                  </a:cubicBezTo>
                  <a:cubicBezTo>
                    <a:pt x="105" y="378"/>
                    <a:pt x="105" y="378"/>
                    <a:pt x="105" y="378"/>
                  </a:cubicBezTo>
                  <a:cubicBezTo>
                    <a:pt x="105" y="378"/>
                    <a:pt x="106" y="378"/>
                    <a:pt x="106" y="378"/>
                  </a:cubicBezTo>
                  <a:cubicBezTo>
                    <a:pt x="107" y="378"/>
                    <a:pt x="107" y="378"/>
                    <a:pt x="108" y="378"/>
                  </a:cubicBezTo>
                  <a:cubicBezTo>
                    <a:pt x="109" y="379"/>
                    <a:pt x="109" y="379"/>
                    <a:pt x="109" y="379"/>
                  </a:cubicBezTo>
                  <a:cubicBezTo>
                    <a:pt x="110" y="379"/>
                    <a:pt x="110" y="379"/>
                    <a:pt x="111" y="379"/>
                  </a:cubicBezTo>
                  <a:cubicBezTo>
                    <a:pt x="112" y="379"/>
                    <a:pt x="112" y="379"/>
                    <a:pt x="112" y="379"/>
                  </a:cubicBezTo>
                  <a:cubicBezTo>
                    <a:pt x="113" y="379"/>
                    <a:pt x="113" y="379"/>
                    <a:pt x="114" y="379"/>
                  </a:cubicBezTo>
                  <a:cubicBezTo>
                    <a:pt x="115" y="379"/>
                    <a:pt x="115" y="379"/>
                    <a:pt x="115" y="379"/>
                  </a:cubicBezTo>
                  <a:cubicBezTo>
                    <a:pt x="115" y="379"/>
                    <a:pt x="115" y="379"/>
                    <a:pt x="115" y="379"/>
                  </a:cubicBezTo>
                  <a:cubicBezTo>
                    <a:pt x="115" y="379"/>
                    <a:pt x="115" y="379"/>
                    <a:pt x="115" y="379"/>
                  </a:cubicBezTo>
                  <a:cubicBezTo>
                    <a:pt x="115" y="379"/>
                    <a:pt x="115" y="379"/>
                    <a:pt x="115" y="379"/>
                  </a:cubicBezTo>
                  <a:cubicBezTo>
                    <a:pt x="116" y="379"/>
                    <a:pt x="116" y="379"/>
                    <a:pt x="117" y="379"/>
                  </a:cubicBezTo>
                  <a:cubicBezTo>
                    <a:pt x="117" y="379"/>
                    <a:pt x="118" y="379"/>
                    <a:pt x="118" y="379"/>
                  </a:cubicBezTo>
                  <a:cubicBezTo>
                    <a:pt x="119" y="379"/>
                    <a:pt x="119" y="379"/>
                    <a:pt x="120" y="379"/>
                  </a:cubicBezTo>
                  <a:cubicBezTo>
                    <a:pt x="120" y="379"/>
                    <a:pt x="121" y="379"/>
                    <a:pt x="121" y="379"/>
                  </a:cubicBezTo>
                  <a:cubicBezTo>
                    <a:pt x="122" y="380"/>
                    <a:pt x="122" y="380"/>
                    <a:pt x="123" y="380"/>
                  </a:cubicBezTo>
                  <a:cubicBezTo>
                    <a:pt x="123" y="380"/>
                    <a:pt x="124" y="380"/>
                    <a:pt x="124" y="380"/>
                  </a:cubicBezTo>
                  <a:cubicBezTo>
                    <a:pt x="124" y="380"/>
                    <a:pt x="124" y="380"/>
                    <a:pt x="124" y="380"/>
                  </a:cubicBezTo>
                  <a:cubicBezTo>
                    <a:pt x="125" y="380"/>
                    <a:pt x="125" y="380"/>
                    <a:pt x="126" y="380"/>
                  </a:cubicBezTo>
                  <a:cubicBezTo>
                    <a:pt x="127" y="380"/>
                    <a:pt x="127" y="380"/>
                    <a:pt x="127" y="380"/>
                  </a:cubicBezTo>
                  <a:cubicBezTo>
                    <a:pt x="128" y="380"/>
                    <a:pt x="128" y="380"/>
                    <a:pt x="129" y="380"/>
                  </a:cubicBezTo>
                  <a:cubicBezTo>
                    <a:pt x="129" y="380"/>
                    <a:pt x="130" y="380"/>
                    <a:pt x="130" y="380"/>
                  </a:cubicBezTo>
                  <a:cubicBezTo>
                    <a:pt x="131" y="380"/>
                    <a:pt x="131" y="380"/>
                    <a:pt x="131" y="380"/>
                  </a:cubicBezTo>
                  <a:cubicBezTo>
                    <a:pt x="132" y="380"/>
                    <a:pt x="132" y="380"/>
                    <a:pt x="132" y="380"/>
                  </a:cubicBezTo>
                  <a:cubicBezTo>
                    <a:pt x="133" y="380"/>
                    <a:pt x="133" y="380"/>
                    <a:pt x="133" y="380"/>
                  </a:cubicBezTo>
                  <a:cubicBezTo>
                    <a:pt x="134" y="380"/>
                    <a:pt x="134" y="380"/>
                    <a:pt x="134" y="380"/>
                  </a:cubicBezTo>
                  <a:cubicBezTo>
                    <a:pt x="134" y="380"/>
                    <a:pt x="134" y="380"/>
                    <a:pt x="134" y="380"/>
                  </a:cubicBezTo>
                  <a:cubicBezTo>
                    <a:pt x="135" y="380"/>
                    <a:pt x="135" y="380"/>
                    <a:pt x="135" y="380"/>
                  </a:cubicBezTo>
                  <a:cubicBezTo>
                    <a:pt x="136" y="380"/>
                    <a:pt x="136" y="380"/>
                    <a:pt x="136" y="380"/>
                  </a:cubicBezTo>
                  <a:cubicBezTo>
                    <a:pt x="136" y="380"/>
                    <a:pt x="136" y="380"/>
                    <a:pt x="136" y="380"/>
                  </a:cubicBezTo>
                  <a:cubicBezTo>
                    <a:pt x="137" y="380"/>
                    <a:pt x="137" y="380"/>
                    <a:pt x="138" y="380"/>
                  </a:cubicBezTo>
                  <a:cubicBezTo>
                    <a:pt x="138" y="380"/>
                    <a:pt x="139" y="380"/>
                    <a:pt x="139" y="380"/>
                  </a:cubicBezTo>
                  <a:cubicBezTo>
                    <a:pt x="140" y="380"/>
                    <a:pt x="140" y="380"/>
                    <a:pt x="141" y="380"/>
                  </a:cubicBezTo>
                  <a:cubicBezTo>
                    <a:pt x="141" y="380"/>
                    <a:pt x="142" y="380"/>
                    <a:pt x="142" y="380"/>
                  </a:cubicBezTo>
                  <a:cubicBezTo>
                    <a:pt x="143" y="379"/>
                    <a:pt x="144" y="379"/>
                    <a:pt x="144" y="379"/>
                  </a:cubicBezTo>
                  <a:cubicBezTo>
                    <a:pt x="145" y="379"/>
                    <a:pt x="145" y="379"/>
                    <a:pt x="146" y="379"/>
                  </a:cubicBezTo>
                  <a:cubicBezTo>
                    <a:pt x="146" y="379"/>
                    <a:pt x="146" y="379"/>
                    <a:pt x="146" y="379"/>
                  </a:cubicBezTo>
                  <a:cubicBezTo>
                    <a:pt x="146" y="379"/>
                    <a:pt x="146" y="379"/>
                    <a:pt x="146" y="379"/>
                  </a:cubicBezTo>
                  <a:cubicBezTo>
                    <a:pt x="146" y="379"/>
                    <a:pt x="147" y="379"/>
                    <a:pt x="148" y="379"/>
                  </a:cubicBezTo>
                  <a:cubicBezTo>
                    <a:pt x="148" y="379"/>
                    <a:pt x="149" y="379"/>
                    <a:pt x="149" y="379"/>
                  </a:cubicBezTo>
                  <a:cubicBezTo>
                    <a:pt x="150" y="379"/>
                    <a:pt x="150" y="379"/>
                    <a:pt x="151" y="379"/>
                  </a:cubicBezTo>
                  <a:cubicBezTo>
                    <a:pt x="151" y="379"/>
                    <a:pt x="151" y="379"/>
                    <a:pt x="151" y="379"/>
                  </a:cubicBezTo>
                  <a:cubicBezTo>
                    <a:pt x="152" y="379"/>
                    <a:pt x="152" y="379"/>
                    <a:pt x="152" y="379"/>
                  </a:cubicBezTo>
                  <a:cubicBezTo>
                    <a:pt x="152" y="379"/>
                    <a:pt x="153" y="379"/>
                    <a:pt x="153" y="379"/>
                  </a:cubicBezTo>
                  <a:cubicBezTo>
                    <a:pt x="154" y="379"/>
                    <a:pt x="154" y="378"/>
                    <a:pt x="155" y="378"/>
                  </a:cubicBezTo>
                  <a:cubicBezTo>
                    <a:pt x="156" y="378"/>
                    <a:pt x="156" y="378"/>
                    <a:pt x="157" y="378"/>
                  </a:cubicBezTo>
                  <a:cubicBezTo>
                    <a:pt x="157" y="378"/>
                    <a:pt x="157" y="378"/>
                    <a:pt x="157" y="378"/>
                  </a:cubicBezTo>
                  <a:cubicBezTo>
                    <a:pt x="157" y="378"/>
                    <a:pt x="157" y="378"/>
                    <a:pt x="157" y="378"/>
                  </a:cubicBezTo>
                  <a:cubicBezTo>
                    <a:pt x="157" y="378"/>
                    <a:pt x="157" y="378"/>
                    <a:pt x="157" y="378"/>
                  </a:cubicBezTo>
                  <a:cubicBezTo>
                    <a:pt x="158" y="378"/>
                    <a:pt x="159" y="378"/>
                    <a:pt x="160" y="378"/>
                  </a:cubicBezTo>
                  <a:cubicBezTo>
                    <a:pt x="160" y="378"/>
                    <a:pt x="161" y="377"/>
                    <a:pt x="162" y="377"/>
                  </a:cubicBezTo>
                  <a:cubicBezTo>
                    <a:pt x="162" y="377"/>
                    <a:pt x="162" y="377"/>
                    <a:pt x="162" y="377"/>
                  </a:cubicBezTo>
                  <a:cubicBezTo>
                    <a:pt x="163" y="377"/>
                    <a:pt x="164" y="377"/>
                    <a:pt x="165" y="377"/>
                  </a:cubicBezTo>
                  <a:cubicBezTo>
                    <a:pt x="166" y="377"/>
                    <a:pt x="166" y="376"/>
                    <a:pt x="167" y="376"/>
                  </a:cubicBezTo>
                  <a:cubicBezTo>
                    <a:pt x="167" y="376"/>
                    <a:pt x="167" y="376"/>
                    <a:pt x="167" y="376"/>
                  </a:cubicBezTo>
                  <a:cubicBezTo>
                    <a:pt x="168" y="376"/>
                    <a:pt x="168" y="376"/>
                    <a:pt x="168" y="376"/>
                  </a:cubicBezTo>
                  <a:cubicBezTo>
                    <a:pt x="168" y="376"/>
                    <a:pt x="168" y="376"/>
                    <a:pt x="168" y="376"/>
                  </a:cubicBezTo>
                  <a:cubicBezTo>
                    <a:pt x="170" y="376"/>
                    <a:pt x="172" y="375"/>
                    <a:pt x="173" y="375"/>
                  </a:cubicBezTo>
                  <a:cubicBezTo>
                    <a:pt x="174" y="375"/>
                    <a:pt x="174" y="375"/>
                    <a:pt x="174" y="375"/>
                  </a:cubicBezTo>
                  <a:cubicBezTo>
                    <a:pt x="175" y="374"/>
                    <a:pt x="175" y="374"/>
                    <a:pt x="175" y="374"/>
                  </a:cubicBezTo>
                  <a:cubicBezTo>
                    <a:pt x="176" y="374"/>
                    <a:pt x="176" y="374"/>
                    <a:pt x="177" y="374"/>
                  </a:cubicBezTo>
                  <a:cubicBezTo>
                    <a:pt x="178" y="374"/>
                    <a:pt x="179" y="373"/>
                    <a:pt x="180" y="373"/>
                  </a:cubicBezTo>
                  <a:cubicBezTo>
                    <a:pt x="180" y="373"/>
                    <a:pt x="180" y="373"/>
                    <a:pt x="180" y="373"/>
                  </a:cubicBezTo>
                  <a:cubicBezTo>
                    <a:pt x="181" y="373"/>
                    <a:pt x="181" y="373"/>
                    <a:pt x="181" y="373"/>
                  </a:cubicBezTo>
                  <a:cubicBezTo>
                    <a:pt x="182" y="372"/>
                    <a:pt x="184" y="371"/>
                    <a:pt x="186" y="371"/>
                  </a:cubicBezTo>
                  <a:cubicBezTo>
                    <a:pt x="186" y="371"/>
                    <a:pt x="186" y="371"/>
                    <a:pt x="186" y="371"/>
                  </a:cubicBezTo>
                  <a:cubicBezTo>
                    <a:pt x="187" y="370"/>
                    <a:pt x="187" y="370"/>
                    <a:pt x="187" y="370"/>
                  </a:cubicBezTo>
                  <a:cubicBezTo>
                    <a:pt x="188" y="370"/>
                    <a:pt x="189" y="369"/>
                    <a:pt x="190" y="369"/>
                  </a:cubicBezTo>
                  <a:cubicBezTo>
                    <a:pt x="191" y="368"/>
                    <a:pt x="191" y="368"/>
                    <a:pt x="191" y="368"/>
                  </a:cubicBezTo>
                  <a:cubicBezTo>
                    <a:pt x="192" y="368"/>
                    <a:pt x="192" y="368"/>
                    <a:pt x="192" y="368"/>
                  </a:cubicBezTo>
                  <a:cubicBezTo>
                    <a:pt x="192" y="368"/>
                    <a:pt x="192" y="368"/>
                    <a:pt x="192" y="368"/>
                  </a:cubicBezTo>
                  <a:cubicBezTo>
                    <a:pt x="192" y="367"/>
                    <a:pt x="192" y="367"/>
                    <a:pt x="192" y="367"/>
                  </a:cubicBezTo>
                  <a:cubicBezTo>
                    <a:pt x="193" y="367"/>
                    <a:pt x="193" y="367"/>
                    <a:pt x="193" y="367"/>
                  </a:cubicBezTo>
                  <a:cubicBezTo>
                    <a:pt x="193" y="367"/>
                    <a:pt x="194" y="366"/>
                    <a:pt x="195" y="366"/>
                  </a:cubicBezTo>
                  <a:cubicBezTo>
                    <a:pt x="195" y="366"/>
                    <a:pt x="195" y="366"/>
                    <a:pt x="195" y="366"/>
                  </a:cubicBezTo>
                  <a:cubicBezTo>
                    <a:pt x="195" y="366"/>
                    <a:pt x="195" y="366"/>
                    <a:pt x="195" y="366"/>
                  </a:cubicBezTo>
                  <a:cubicBezTo>
                    <a:pt x="196" y="365"/>
                    <a:pt x="196" y="365"/>
                    <a:pt x="196" y="365"/>
                  </a:cubicBezTo>
                  <a:cubicBezTo>
                    <a:pt x="197" y="365"/>
                    <a:pt x="197" y="364"/>
                    <a:pt x="197" y="364"/>
                  </a:cubicBezTo>
                  <a:cubicBezTo>
                    <a:pt x="198" y="364"/>
                    <a:pt x="198" y="364"/>
                    <a:pt x="198" y="364"/>
                  </a:cubicBezTo>
                  <a:cubicBezTo>
                    <a:pt x="198" y="364"/>
                    <a:pt x="198" y="364"/>
                    <a:pt x="198" y="364"/>
                  </a:cubicBezTo>
                  <a:cubicBezTo>
                    <a:pt x="199" y="363"/>
                    <a:pt x="199" y="363"/>
                    <a:pt x="199" y="363"/>
                  </a:cubicBezTo>
                  <a:cubicBezTo>
                    <a:pt x="200" y="362"/>
                    <a:pt x="200" y="362"/>
                    <a:pt x="200" y="362"/>
                  </a:cubicBezTo>
                  <a:cubicBezTo>
                    <a:pt x="200" y="362"/>
                    <a:pt x="200" y="362"/>
                    <a:pt x="200" y="362"/>
                  </a:cubicBezTo>
                  <a:cubicBezTo>
                    <a:pt x="200" y="362"/>
                    <a:pt x="200" y="362"/>
                    <a:pt x="200" y="362"/>
                  </a:cubicBezTo>
                  <a:cubicBezTo>
                    <a:pt x="200" y="362"/>
                    <a:pt x="200" y="362"/>
                    <a:pt x="200" y="362"/>
                  </a:cubicBezTo>
                  <a:cubicBezTo>
                    <a:pt x="201" y="361"/>
                    <a:pt x="201" y="361"/>
                    <a:pt x="201" y="361"/>
                  </a:cubicBezTo>
                  <a:cubicBezTo>
                    <a:pt x="201" y="361"/>
                    <a:pt x="201" y="361"/>
                    <a:pt x="201" y="361"/>
                  </a:cubicBezTo>
                  <a:cubicBezTo>
                    <a:pt x="201" y="360"/>
                    <a:pt x="201" y="360"/>
                    <a:pt x="201" y="360"/>
                  </a:cubicBezTo>
                  <a:cubicBezTo>
                    <a:pt x="202" y="360"/>
                    <a:pt x="202" y="360"/>
                    <a:pt x="202" y="360"/>
                  </a:cubicBezTo>
                  <a:cubicBezTo>
                    <a:pt x="202" y="360"/>
                    <a:pt x="202" y="360"/>
                    <a:pt x="202" y="360"/>
                  </a:cubicBezTo>
                  <a:cubicBezTo>
                    <a:pt x="203" y="359"/>
                    <a:pt x="204" y="357"/>
                    <a:pt x="205" y="356"/>
                  </a:cubicBezTo>
                  <a:cubicBezTo>
                    <a:pt x="206" y="356"/>
                    <a:pt x="206" y="356"/>
                    <a:pt x="206" y="356"/>
                  </a:cubicBezTo>
                  <a:cubicBezTo>
                    <a:pt x="207" y="355"/>
                    <a:pt x="208" y="354"/>
                    <a:pt x="209" y="353"/>
                  </a:cubicBezTo>
                  <a:cubicBezTo>
                    <a:pt x="209" y="353"/>
                    <a:pt x="209" y="353"/>
                    <a:pt x="209" y="353"/>
                  </a:cubicBezTo>
                  <a:cubicBezTo>
                    <a:pt x="211" y="352"/>
                    <a:pt x="212" y="351"/>
                    <a:pt x="213" y="350"/>
                  </a:cubicBezTo>
                  <a:cubicBezTo>
                    <a:pt x="214" y="350"/>
                    <a:pt x="214" y="350"/>
                    <a:pt x="214" y="350"/>
                  </a:cubicBezTo>
                  <a:cubicBezTo>
                    <a:pt x="215" y="350"/>
                    <a:pt x="216" y="349"/>
                    <a:pt x="217" y="348"/>
                  </a:cubicBezTo>
                  <a:cubicBezTo>
                    <a:pt x="218" y="348"/>
                    <a:pt x="218" y="348"/>
                    <a:pt x="218" y="348"/>
                  </a:cubicBezTo>
                  <a:cubicBezTo>
                    <a:pt x="219" y="348"/>
                    <a:pt x="221" y="347"/>
                    <a:pt x="222" y="347"/>
                  </a:cubicBezTo>
                  <a:cubicBezTo>
                    <a:pt x="222" y="347"/>
                    <a:pt x="222" y="347"/>
                    <a:pt x="222" y="347"/>
                  </a:cubicBezTo>
                  <a:cubicBezTo>
                    <a:pt x="224" y="346"/>
                    <a:pt x="225" y="346"/>
                    <a:pt x="227" y="346"/>
                  </a:cubicBezTo>
                  <a:cubicBezTo>
                    <a:pt x="227" y="346"/>
                    <a:pt x="227" y="346"/>
                    <a:pt x="227" y="346"/>
                  </a:cubicBezTo>
                  <a:cubicBezTo>
                    <a:pt x="230" y="345"/>
                    <a:pt x="233" y="345"/>
                    <a:pt x="237" y="345"/>
                  </a:cubicBezTo>
                  <a:cubicBezTo>
                    <a:pt x="239" y="345"/>
                    <a:pt x="241" y="345"/>
                    <a:pt x="244" y="345"/>
                  </a:cubicBezTo>
                  <a:cubicBezTo>
                    <a:pt x="244" y="345"/>
                    <a:pt x="244" y="345"/>
                    <a:pt x="244" y="345"/>
                  </a:cubicBezTo>
                  <a:cubicBezTo>
                    <a:pt x="246" y="345"/>
                    <a:pt x="249" y="346"/>
                    <a:pt x="251" y="346"/>
                  </a:cubicBezTo>
                  <a:cubicBezTo>
                    <a:pt x="251" y="346"/>
                    <a:pt x="251" y="346"/>
                    <a:pt x="251" y="346"/>
                  </a:cubicBezTo>
                  <a:cubicBezTo>
                    <a:pt x="254" y="346"/>
                    <a:pt x="256" y="347"/>
                    <a:pt x="259" y="347"/>
                  </a:cubicBezTo>
                  <a:cubicBezTo>
                    <a:pt x="259" y="347"/>
                    <a:pt x="259" y="347"/>
                    <a:pt x="259" y="347"/>
                  </a:cubicBezTo>
                  <a:cubicBezTo>
                    <a:pt x="262" y="347"/>
                    <a:pt x="265" y="348"/>
                    <a:pt x="268" y="348"/>
                  </a:cubicBezTo>
                  <a:cubicBezTo>
                    <a:pt x="270" y="349"/>
                    <a:pt x="272" y="349"/>
                    <a:pt x="274" y="350"/>
                  </a:cubicBezTo>
                  <a:cubicBezTo>
                    <a:pt x="274" y="350"/>
                    <a:pt x="274" y="350"/>
                    <a:pt x="274" y="350"/>
                  </a:cubicBezTo>
                  <a:cubicBezTo>
                    <a:pt x="275" y="350"/>
                    <a:pt x="276" y="351"/>
                    <a:pt x="277" y="351"/>
                  </a:cubicBezTo>
                  <a:cubicBezTo>
                    <a:pt x="278" y="351"/>
                    <a:pt x="279" y="352"/>
                    <a:pt x="280" y="352"/>
                  </a:cubicBezTo>
                  <a:cubicBezTo>
                    <a:pt x="281" y="353"/>
                    <a:pt x="282" y="353"/>
                    <a:pt x="283" y="354"/>
                  </a:cubicBezTo>
                  <a:cubicBezTo>
                    <a:pt x="284" y="354"/>
                    <a:pt x="284" y="354"/>
                    <a:pt x="285" y="355"/>
                  </a:cubicBezTo>
                  <a:cubicBezTo>
                    <a:pt x="286" y="356"/>
                    <a:pt x="287" y="356"/>
                    <a:pt x="289" y="357"/>
                  </a:cubicBezTo>
                  <a:cubicBezTo>
                    <a:pt x="289" y="358"/>
                    <a:pt x="290" y="358"/>
                    <a:pt x="290" y="358"/>
                  </a:cubicBezTo>
                  <a:cubicBezTo>
                    <a:pt x="292" y="360"/>
                    <a:pt x="294" y="361"/>
                    <a:pt x="295" y="362"/>
                  </a:cubicBezTo>
                  <a:cubicBezTo>
                    <a:pt x="296" y="362"/>
                    <a:pt x="296" y="362"/>
                    <a:pt x="296" y="362"/>
                  </a:cubicBezTo>
                  <a:cubicBezTo>
                    <a:pt x="297" y="364"/>
                    <a:pt x="299" y="365"/>
                    <a:pt x="300" y="367"/>
                  </a:cubicBezTo>
                  <a:cubicBezTo>
                    <a:pt x="301" y="367"/>
                    <a:pt x="301" y="368"/>
                    <a:pt x="302" y="368"/>
                  </a:cubicBezTo>
                  <a:cubicBezTo>
                    <a:pt x="303" y="369"/>
                    <a:pt x="304" y="371"/>
                    <a:pt x="306" y="372"/>
                  </a:cubicBezTo>
                  <a:cubicBezTo>
                    <a:pt x="306" y="373"/>
                    <a:pt x="307" y="373"/>
                    <a:pt x="308" y="374"/>
                  </a:cubicBezTo>
                  <a:cubicBezTo>
                    <a:pt x="309" y="375"/>
                    <a:pt x="310" y="376"/>
                    <a:pt x="311" y="377"/>
                  </a:cubicBezTo>
                  <a:cubicBezTo>
                    <a:pt x="311" y="378"/>
                    <a:pt x="312" y="379"/>
                    <a:pt x="313" y="380"/>
                  </a:cubicBezTo>
                  <a:cubicBezTo>
                    <a:pt x="314" y="381"/>
                    <a:pt x="315" y="382"/>
                    <a:pt x="316" y="383"/>
                  </a:cubicBezTo>
                  <a:cubicBezTo>
                    <a:pt x="317" y="384"/>
                    <a:pt x="317" y="385"/>
                    <a:pt x="318" y="386"/>
                  </a:cubicBezTo>
                  <a:cubicBezTo>
                    <a:pt x="319" y="387"/>
                    <a:pt x="320" y="388"/>
                    <a:pt x="321" y="389"/>
                  </a:cubicBezTo>
                  <a:cubicBezTo>
                    <a:pt x="322" y="390"/>
                    <a:pt x="323" y="391"/>
                    <a:pt x="324" y="392"/>
                  </a:cubicBezTo>
                  <a:cubicBezTo>
                    <a:pt x="325" y="393"/>
                    <a:pt x="326" y="394"/>
                    <a:pt x="327" y="396"/>
                  </a:cubicBezTo>
                  <a:cubicBezTo>
                    <a:pt x="327" y="396"/>
                    <a:pt x="328" y="397"/>
                    <a:pt x="329" y="398"/>
                  </a:cubicBezTo>
                  <a:cubicBezTo>
                    <a:pt x="330" y="400"/>
                    <a:pt x="331" y="401"/>
                    <a:pt x="333" y="403"/>
                  </a:cubicBezTo>
                  <a:close/>
                </a:path>
              </a:pathLst>
            </a:custGeom>
            <a:gradFill>
              <a:gsLst>
                <a:gs pos="53000">
                  <a:schemeClr val="bg1">
                    <a:lumMod val="85000"/>
                  </a:schemeClr>
                </a:gs>
                <a:gs pos="98000">
                  <a:schemeClr val="bg1">
                    <a:lumMod val="6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6" name="Freeform 26"/>
            <p:cNvSpPr/>
            <p:nvPr/>
          </p:nvSpPr>
          <p:spPr bwMode="auto">
            <a:xfrm flipH="1">
              <a:off x="2181423" y="3449662"/>
              <a:ext cx="1719262" cy="536575"/>
            </a:xfrm>
            <a:custGeom>
              <a:avLst/>
              <a:gdLst>
                <a:gd name="T0" fmla="*/ 400 w 1162"/>
                <a:gd name="T1" fmla="*/ 357 h 362"/>
                <a:gd name="T2" fmla="*/ 440 w 1162"/>
                <a:gd name="T3" fmla="*/ 361 h 362"/>
                <a:gd name="T4" fmla="*/ 449 w 1162"/>
                <a:gd name="T5" fmla="*/ 360 h 362"/>
                <a:gd name="T6" fmla="*/ 641 w 1162"/>
                <a:gd name="T7" fmla="*/ 353 h 362"/>
                <a:gd name="T8" fmla="*/ 744 w 1162"/>
                <a:gd name="T9" fmla="*/ 321 h 362"/>
                <a:gd name="T10" fmla="*/ 641 w 1162"/>
                <a:gd name="T11" fmla="*/ 266 h 362"/>
                <a:gd name="T12" fmla="*/ 749 w 1162"/>
                <a:gd name="T13" fmla="*/ 230 h 362"/>
                <a:gd name="T14" fmla="*/ 752 w 1162"/>
                <a:gd name="T15" fmla="*/ 230 h 362"/>
                <a:gd name="T16" fmla="*/ 834 w 1162"/>
                <a:gd name="T17" fmla="*/ 243 h 362"/>
                <a:gd name="T18" fmla="*/ 894 w 1162"/>
                <a:gd name="T19" fmla="*/ 291 h 362"/>
                <a:gd name="T20" fmla="*/ 984 w 1162"/>
                <a:gd name="T21" fmla="*/ 317 h 362"/>
                <a:gd name="T22" fmla="*/ 996 w 1162"/>
                <a:gd name="T23" fmla="*/ 318 h 362"/>
                <a:gd name="T24" fmla="*/ 1103 w 1162"/>
                <a:gd name="T25" fmla="*/ 300 h 362"/>
                <a:gd name="T26" fmla="*/ 797 w 1162"/>
                <a:gd name="T27" fmla="*/ 1 h 362"/>
                <a:gd name="T28" fmla="*/ 759 w 1162"/>
                <a:gd name="T29" fmla="*/ 0 h 362"/>
                <a:gd name="T30" fmla="*/ 706 w 1162"/>
                <a:gd name="T31" fmla="*/ 1 h 362"/>
                <a:gd name="T32" fmla="*/ 560 w 1162"/>
                <a:gd name="T33" fmla="*/ 12 h 362"/>
                <a:gd name="T34" fmla="*/ 554 w 1162"/>
                <a:gd name="T35" fmla="*/ 37 h 362"/>
                <a:gd name="T36" fmla="*/ 611 w 1162"/>
                <a:gd name="T37" fmla="*/ 63 h 362"/>
                <a:gd name="T38" fmla="*/ 622 w 1162"/>
                <a:gd name="T39" fmla="*/ 91 h 362"/>
                <a:gd name="T40" fmla="*/ 551 w 1162"/>
                <a:gd name="T41" fmla="*/ 103 h 362"/>
                <a:gd name="T42" fmla="*/ 495 w 1162"/>
                <a:gd name="T43" fmla="*/ 100 h 362"/>
                <a:gd name="T44" fmla="*/ 421 w 1162"/>
                <a:gd name="T45" fmla="*/ 68 h 362"/>
                <a:gd name="T46" fmla="*/ 394 w 1162"/>
                <a:gd name="T47" fmla="*/ 36 h 362"/>
                <a:gd name="T48" fmla="*/ 352 w 1162"/>
                <a:gd name="T49" fmla="*/ 31 h 362"/>
                <a:gd name="T50" fmla="*/ 335 w 1162"/>
                <a:gd name="T51" fmla="*/ 32 h 362"/>
                <a:gd name="T52" fmla="*/ 233 w 1162"/>
                <a:gd name="T53" fmla="*/ 51 h 362"/>
                <a:gd name="T54" fmla="*/ 77 w 1162"/>
                <a:gd name="T55" fmla="*/ 83 h 362"/>
                <a:gd name="T56" fmla="*/ 78 w 1162"/>
                <a:gd name="T57" fmla="*/ 98 h 362"/>
                <a:gd name="T58" fmla="*/ 128 w 1162"/>
                <a:gd name="T59" fmla="*/ 139 h 362"/>
                <a:gd name="T60" fmla="*/ 165 w 1162"/>
                <a:gd name="T61" fmla="*/ 178 h 362"/>
                <a:gd name="T62" fmla="*/ 136 w 1162"/>
                <a:gd name="T63" fmla="*/ 191 h 362"/>
                <a:gd name="T64" fmla="*/ 125 w 1162"/>
                <a:gd name="T65" fmla="*/ 192 h 362"/>
                <a:gd name="T66" fmla="*/ 109 w 1162"/>
                <a:gd name="T67" fmla="*/ 192 h 362"/>
                <a:gd name="T68" fmla="*/ 91 w 1162"/>
                <a:gd name="T69" fmla="*/ 190 h 362"/>
                <a:gd name="T70" fmla="*/ 67 w 1162"/>
                <a:gd name="T71" fmla="*/ 191 h 362"/>
                <a:gd name="T72" fmla="*/ 33 w 1162"/>
                <a:gd name="T73" fmla="*/ 197 h 362"/>
                <a:gd name="T74" fmla="*/ 16 w 1162"/>
                <a:gd name="T75" fmla="*/ 255 h 362"/>
                <a:gd name="T76" fmla="*/ 97 w 1162"/>
                <a:gd name="T77" fmla="*/ 287 h 362"/>
                <a:gd name="T78" fmla="*/ 161 w 1162"/>
                <a:gd name="T79" fmla="*/ 289 h 362"/>
                <a:gd name="T80" fmla="*/ 206 w 1162"/>
                <a:gd name="T81" fmla="*/ 272 h 362"/>
                <a:gd name="T82" fmla="*/ 231 w 1162"/>
                <a:gd name="T83" fmla="*/ 258 h 362"/>
                <a:gd name="T84" fmla="*/ 256 w 1162"/>
                <a:gd name="T85" fmla="*/ 258 h 362"/>
                <a:gd name="T86" fmla="*/ 296 w 1162"/>
                <a:gd name="T87" fmla="*/ 270 h 362"/>
                <a:gd name="T88" fmla="*/ 364 w 1162"/>
                <a:gd name="T89" fmla="*/ 337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2" h="362">
                  <a:moveTo>
                    <a:pt x="364" y="337"/>
                  </a:moveTo>
                  <a:cubicBezTo>
                    <a:pt x="369" y="342"/>
                    <a:pt x="375" y="346"/>
                    <a:pt x="381" y="350"/>
                  </a:cubicBezTo>
                  <a:cubicBezTo>
                    <a:pt x="387" y="353"/>
                    <a:pt x="394" y="355"/>
                    <a:pt x="400" y="357"/>
                  </a:cubicBezTo>
                  <a:cubicBezTo>
                    <a:pt x="406" y="359"/>
                    <a:pt x="413" y="360"/>
                    <a:pt x="418" y="361"/>
                  </a:cubicBezTo>
                  <a:cubicBezTo>
                    <a:pt x="424" y="361"/>
                    <a:pt x="430" y="362"/>
                    <a:pt x="434" y="362"/>
                  </a:cubicBezTo>
                  <a:cubicBezTo>
                    <a:pt x="436" y="362"/>
                    <a:pt x="439" y="361"/>
                    <a:pt x="440" y="361"/>
                  </a:cubicBezTo>
                  <a:cubicBezTo>
                    <a:pt x="442" y="361"/>
                    <a:pt x="444" y="361"/>
                    <a:pt x="445" y="361"/>
                  </a:cubicBezTo>
                  <a:cubicBezTo>
                    <a:pt x="447" y="361"/>
                    <a:pt x="448" y="361"/>
                    <a:pt x="448" y="361"/>
                  </a:cubicBezTo>
                  <a:cubicBezTo>
                    <a:pt x="449" y="361"/>
                    <a:pt x="449" y="360"/>
                    <a:pt x="449" y="360"/>
                  </a:cubicBezTo>
                  <a:cubicBezTo>
                    <a:pt x="452" y="360"/>
                    <a:pt x="464" y="360"/>
                    <a:pt x="483" y="359"/>
                  </a:cubicBezTo>
                  <a:cubicBezTo>
                    <a:pt x="502" y="359"/>
                    <a:pt x="527" y="358"/>
                    <a:pt x="555" y="357"/>
                  </a:cubicBezTo>
                  <a:cubicBezTo>
                    <a:pt x="582" y="356"/>
                    <a:pt x="612" y="354"/>
                    <a:pt x="641" y="353"/>
                  </a:cubicBezTo>
                  <a:cubicBezTo>
                    <a:pt x="669" y="352"/>
                    <a:pt x="697" y="350"/>
                    <a:pt x="718" y="348"/>
                  </a:cubicBezTo>
                  <a:cubicBezTo>
                    <a:pt x="740" y="347"/>
                    <a:pt x="751" y="343"/>
                    <a:pt x="754" y="338"/>
                  </a:cubicBezTo>
                  <a:cubicBezTo>
                    <a:pt x="758" y="333"/>
                    <a:pt x="753" y="327"/>
                    <a:pt x="744" y="321"/>
                  </a:cubicBezTo>
                  <a:cubicBezTo>
                    <a:pt x="735" y="314"/>
                    <a:pt x="722" y="307"/>
                    <a:pt x="707" y="301"/>
                  </a:cubicBezTo>
                  <a:cubicBezTo>
                    <a:pt x="692" y="294"/>
                    <a:pt x="676" y="288"/>
                    <a:pt x="661" y="283"/>
                  </a:cubicBezTo>
                  <a:cubicBezTo>
                    <a:pt x="647" y="278"/>
                    <a:pt x="641" y="272"/>
                    <a:pt x="641" y="266"/>
                  </a:cubicBezTo>
                  <a:cubicBezTo>
                    <a:pt x="642" y="260"/>
                    <a:pt x="648" y="254"/>
                    <a:pt x="659" y="249"/>
                  </a:cubicBezTo>
                  <a:cubicBezTo>
                    <a:pt x="670" y="244"/>
                    <a:pt x="684" y="239"/>
                    <a:pt x="700" y="236"/>
                  </a:cubicBezTo>
                  <a:cubicBezTo>
                    <a:pt x="716" y="233"/>
                    <a:pt x="733" y="230"/>
                    <a:pt x="749" y="230"/>
                  </a:cubicBezTo>
                  <a:cubicBezTo>
                    <a:pt x="750" y="230"/>
                    <a:pt x="750" y="230"/>
                    <a:pt x="750" y="230"/>
                  </a:cubicBezTo>
                  <a:cubicBezTo>
                    <a:pt x="751" y="230"/>
                    <a:pt x="751" y="230"/>
                    <a:pt x="751" y="230"/>
                  </a:cubicBezTo>
                  <a:cubicBezTo>
                    <a:pt x="752" y="230"/>
                    <a:pt x="752" y="230"/>
                    <a:pt x="752" y="230"/>
                  </a:cubicBezTo>
                  <a:cubicBezTo>
                    <a:pt x="753" y="230"/>
                    <a:pt x="753" y="230"/>
                    <a:pt x="753" y="230"/>
                  </a:cubicBezTo>
                  <a:cubicBezTo>
                    <a:pt x="769" y="230"/>
                    <a:pt x="784" y="231"/>
                    <a:pt x="797" y="233"/>
                  </a:cubicBezTo>
                  <a:cubicBezTo>
                    <a:pt x="811" y="235"/>
                    <a:pt x="823" y="239"/>
                    <a:pt x="834" y="243"/>
                  </a:cubicBezTo>
                  <a:cubicBezTo>
                    <a:pt x="845" y="247"/>
                    <a:pt x="854" y="252"/>
                    <a:pt x="861" y="257"/>
                  </a:cubicBezTo>
                  <a:cubicBezTo>
                    <a:pt x="869" y="262"/>
                    <a:pt x="875" y="268"/>
                    <a:pt x="879" y="274"/>
                  </a:cubicBezTo>
                  <a:cubicBezTo>
                    <a:pt x="883" y="281"/>
                    <a:pt x="888" y="286"/>
                    <a:pt x="894" y="291"/>
                  </a:cubicBezTo>
                  <a:cubicBezTo>
                    <a:pt x="899" y="295"/>
                    <a:pt x="906" y="299"/>
                    <a:pt x="914" y="303"/>
                  </a:cubicBezTo>
                  <a:cubicBezTo>
                    <a:pt x="923" y="306"/>
                    <a:pt x="932" y="309"/>
                    <a:pt x="944" y="311"/>
                  </a:cubicBezTo>
                  <a:cubicBezTo>
                    <a:pt x="955" y="313"/>
                    <a:pt x="968" y="315"/>
                    <a:pt x="984" y="317"/>
                  </a:cubicBezTo>
                  <a:cubicBezTo>
                    <a:pt x="985" y="317"/>
                    <a:pt x="986" y="317"/>
                    <a:pt x="987" y="317"/>
                  </a:cubicBezTo>
                  <a:cubicBezTo>
                    <a:pt x="989" y="317"/>
                    <a:pt x="990" y="318"/>
                    <a:pt x="991" y="318"/>
                  </a:cubicBezTo>
                  <a:cubicBezTo>
                    <a:pt x="993" y="318"/>
                    <a:pt x="994" y="318"/>
                    <a:pt x="996" y="318"/>
                  </a:cubicBezTo>
                  <a:cubicBezTo>
                    <a:pt x="997" y="318"/>
                    <a:pt x="998" y="318"/>
                    <a:pt x="1000" y="318"/>
                  </a:cubicBezTo>
                  <a:cubicBezTo>
                    <a:pt x="1016" y="318"/>
                    <a:pt x="1034" y="315"/>
                    <a:pt x="1052" y="312"/>
                  </a:cubicBezTo>
                  <a:cubicBezTo>
                    <a:pt x="1070" y="309"/>
                    <a:pt x="1088" y="304"/>
                    <a:pt x="1103" y="300"/>
                  </a:cubicBezTo>
                  <a:cubicBezTo>
                    <a:pt x="1119" y="296"/>
                    <a:pt x="1133" y="291"/>
                    <a:pt x="1144" y="288"/>
                  </a:cubicBezTo>
                  <a:cubicBezTo>
                    <a:pt x="1154" y="285"/>
                    <a:pt x="1161" y="282"/>
                    <a:pt x="1162" y="282"/>
                  </a:cubicBezTo>
                  <a:cubicBezTo>
                    <a:pt x="797" y="1"/>
                    <a:pt x="797" y="1"/>
                    <a:pt x="797" y="1"/>
                  </a:cubicBezTo>
                  <a:cubicBezTo>
                    <a:pt x="762" y="0"/>
                    <a:pt x="762" y="0"/>
                    <a:pt x="762" y="0"/>
                  </a:cubicBezTo>
                  <a:cubicBezTo>
                    <a:pt x="762" y="0"/>
                    <a:pt x="762" y="0"/>
                    <a:pt x="761" y="0"/>
                  </a:cubicBezTo>
                  <a:cubicBezTo>
                    <a:pt x="761" y="0"/>
                    <a:pt x="760" y="0"/>
                    <a:pt x="759" y="0"/>
                  </a:cubicBezTo>
                  <a:cubicBezTo>
                    <a:pt x="758" y="0"/>
                    <a:pt x="756" y="0"/>
                    <a:pt x="755" y="0"/>
                  </a:cubicBezTo>
                  <a:cubicBezTo>
                    <a:pt x="753" y="0"/>
                    <a:pt x="752" y="0"/>
                    <a:pt x="750" y="0"/>
                  </a:cubicBezTo>
                  <a:cubicBezTo>
                    <a:pt x="739" y="0"/>
                    <a:pt x="724" y="0"/>
                    <a:pt x="706" y="1"/>
                  </a:cubicBezTo>
                  <a:cubicBezTo>
                    <a:pt x="689" y="1"/>
                    <a:pt x="669" y="2"/>
                    <a:pt x="649" y="3"/>
                  </a:cubicBezTo>
                  <a:cubicBezTo>
                    <a:pt x="629" y="4"/>
                    <a:pt x="610" y="5"/>
                    <a:pt x="595" y="6"/>
                  </a:cubicBezTo>
                  <a:cubicBezTo>
                    <a:pt x="579" y="8"/>
                    <a:pt x="566" y="10"/>
                    <a:pt x="560" y="12"/>
                  </a:cubicBezTo>
                  <a:cubicBezTo>
                    <a:pt x="553" y="15"/>
                    <a:pt x="548" y="18"/>
                    <a:pt x="545" y="21"/>
                  </a:cubicBezTo>
                  <a:cubicBezTo>
                    <a:pt x="543" y="24"/>
                    <a:pt x="542" y="26"/>
                    <a:pt x="544" y="29"/>
                  </a:cubicBezTo>
                  <a:cubicBezTo>
                    <a:pt x="546" y="32"/>
                    <a:pt x="549" y="34"/>
                    <a:pt x="554" y="37"/>
                  </a:cubicBezTo>
                  <a:cubicBezTo>
                    <a:pt x="559" y="40"/>
                    <a:pt x="566" y="43"/>
                    <a:pt x="574" y="46"/>
                  </a:cubicBezTo>
                  <a:cubicBezTo>
                    <a:pt x="582" y="49"/>
                    <a:pt x="589" y="52"/>
                    <a:pt x="595" y="55"/>
                  </a:cubicBezTo>
                  <a:cubicBezTo>
                    <a:pt x="601" y="57"/>
                    <a:pt x="607" y="60"/>
                    <a:pt x="611" y="63"/>
                  </a:cubicBezTo>
                  <a:cubicBezTo>
                    <a:pt x="616" y="65"/>
                    <a:pt x="620" y="68"/>
                    <a:pt x="622" y="71"/>
                  </a:cubicBezTo>
                  <a:cubicBezTo>
                    <a:pt x="625" y="75"/>
                    <a:pt x="627" y="78"/>
                    <a:pt x="627" y="83"/>
                  </a:cubicBezTo>
                  <a:cubicBezTo>
                    <a:pt x="627" y="86"/>
                    <a:pt x="626" y="89"/>
                    <a:pt x="622" y="91"/>
                  </a:cubicBezTo>
                  <a:cubicBezTo>
                    <a:pt x="618" y="93"/>
                    <a:pt x="613" y="96"/>
                    <a:pt x="606" y="97"/>
                  </a:cubicBezTo>
                  <a:cubicBezTo>
                    <a:pt x="599" y="99"/>
                    <a:pt x="591" y="101"/>
                    <a:pt x="582" y="102"/>
                  </a:cubicBezTo>
                  <a:cubicBezTo>
                    <a:pt x="572" y="103"/>
                    <a:pt x="562" y="103"/>
                    <a:pt x="551" y="103"/>
                  </a:cubicBezTo>
                  <a:cubicBezTo>
                    <a:pt x="545" y="103"/>
                    <a:pt x="539" y="103"/>
                    <a:pt x="533" y="103"/>
                  </a:cubicBezTo>
                  <a:cubicBezTo>
                    <a:pt x="527" y="103"/>
                    <a:pt x="521" y="102"/>
                    <a:pt x="514" y="102"/>
                  </a:cubicBezTo>
                  <a:cubicBezTo>
                    <a:pt x="508" y="101"/>
                    <a:pt x="502" y="101"/>
                    <a:pt x="495" y="100"/>
                  </a:cubicBezTo>
                  <a:cubicBezTo>
                    <a:pt x="489" y="99"/>
                    <a:pt x="483" y="98"/>
                    <a:pt x="476" y="97"/>
                  </a:cubicBezTo>
                  <a:cubicBezTo>
                    <a:pt x="459" y="94"/>
                    <a:pt x="446" y="89"/>
                    <a:pt x="438" y="84"/>
                  </a:cubicBezTo>
                  <a:cubicBezTo>
                    <a:pt x="429" y="79"/>
                    <a:pt x="424" y="74"/>
                    <a:pt x="421" y="68"/>
                  </a:cubicBezTo>
                  <a:cubicBezTo>
                    <a:pt x="417" y="63"/>
                    <a:pt x="416" y="57"/>
                    <a:pt x="414" y="52"/>
                  </a:cubicBezTo>
                  <a:cubicBezTo>
                    <a:pt x="411" y="48"/>
                    <a:pt x="409" y="43"/>
                    <a:pt x="404" y="40"/>
                  </a:cubicBezTo>
                  <a:cubicBezTo>
                    <a:pt x="401" y="38"/>
                    <a:pt x="398" y="37"/>
                    <a:pt x="394" y="36"/>
                  </a:cubicBezTo>
                  <a:cubicBezTo>
                    <a:pt x="390" y="34"/>
                    <a:pt x="385" y="34"/>
                    <a:pt x="380" y="33"/>
                  </a:cubicBezTo>
                  <a:cubicBezTo>
                    <a:pt x="376" y="32"/>
                    <a:pt x="371" y="32"/>
                    <a:pt x="366" y="32"/>
                  </a:cubicBezTo>
                  <a:cubicBezTo>
                    <a:pt x="361" y="31"/>
                    <a:pt x="356" y="31"/>
                    <a:pt x="352" y="31"/>
                  </a:cubicBezTo>
                  <a:cubicBezTo>
                    <a:pt x="350" y="32"/>
                    <a:pt x="347" y="32"/>
                    <a:pt x="345" y="32"/>
                  </a:cubicBezTo>
                  <a:cubicBezTo>
                    <a:pt x="343" y="32"/>
                    <a:pt x="341" y="32"/>
                    <a:pt x="339" y="32"/>
                  </a:cubicBezTo>
                  <a:cubicBezTo>
                    <a:pt x="338" y="32"/>
                    <a:pt x="336" y="32"/>
                    <a:pt x="335" y="32"/>
                  </a:cubicBezTo>
                  <a:cubicBezTo>
                    <a:pt x="334" y="32"/>
                    <a:pt x="334" y="32"/>
                    <a:pt x="334" y="32"/>
                  </a:cubicBezTo>
                  <a:cubicBezTo>
                    <a:pt x="332" y="33"/>
                    <a:pt x="319" y="35"/>
                    <a:pt x="301" y="38"/>
                  </a:cubicBezTo>
                  <a:cubicBezTo>
                    <a:pt x="283" y="42"/>
                    <a:pt x="259" y="46"/>
                    <a:pt x="233" y="51"/>
                  </a:cubicBezTo>
                  <a:cubicBezTo>
                    <a:pt x="208" y="56"/>
                    <a:pt x="181" y="61"/>
                    <a:pt x="158" y="65"/>
                  </a:cubicBezTo>
                  <a:cubicBezTo>
                    <a:pt x="134" y="70"/>
                    <a:pt x="114" y="74"/>
                    <a:pt x="102" y="76"/>
                  </a:cubicBezTo>
                  <a:cubicBezTo>
                    <a:pt x="90" y="78"/>
                    <a:pt x="82" y="81"/>
                    <a:pt x="77" y="83"/>
                  </a:cubicBezTo>
                  <a:cubicBezTo>
                    <a:pt x="73" y="86"/>
                    <a:pt x="71" y="88"/>
                    <a:pt x="71" y="90"/>
                  </a:cubicBezTo>
                  <a:cubicBezTo>
                    <a:pt x="71" y="92"/>
                    <a:pt x="73" y="94"/>
                    <a:pt x="74" y="96"/>
                  </a:cubicBezTo>
                  <a:cubicBezTo>
                    <a:pt x="76" y="97"/>
                    <a:pt x="78" y="98"/>
                    <a:pt x="78" y="98"/>
                  </a:cubicBezTo>
                  <a:cubicBezTo>
                    <a:pt x="79" y="99"/>
                    <a:pt x="82" y="101"/>
                    <a:pt x="87" y="105"/>
                  </a:cubicBezTo>
                  <a:cubicBezTo>
                    <a:pt x="91" y="109"/>
                    <a:pt x="98" y="114"/>
                    <a:pt x="105" y="120"/>
                  </a:cubicBezTo>
                  <a:cubicBezTo>
                    <a:pt x="112" y="126"/>
                    <a:pt x="120" y="133"/>
                    <a:pt x="128" y="139"/>
                  </a:cubicBezTo>
                  <a:cubicBezTo>
                    <a:pt x="136" y="145"/>
                    <a:pt x="144" y="150"/>
                    <a:pt x="150" y="155"/>
                  </a:cubicBezTo>
                  <a:cubicBezTo>
                    <a:pt x="157" y="159"/>
                    <a:pt x="161" y="163"/>
                    <a:pt x="163" y="167"/>
                  </a:cubicBezTo>
                  <a:cubicBezTo>
                    <a:pt x="166" y="171"/>
                    <a:pt x="166" y="175"/>
                    <a:pt x="165" y="178"/>
                  </a:cubicBezTo>
                  <a:cubicBezTo>
                    <a:pt x="163" y="181"/>
                    <a:pt x="160" y="184"/>
                    <a:pt x="156" y="186"/>
                  </a:cubicBezTo>
                  <a:cubicBezTo>
                    <a:pt x="152" y="188"/>
                    <a:pt x="146" y="190"/>
                    <a:pt x="139" y="191"/>
                  </a:cubicBezTo>
                  <a:cubicBezTo>
                    <a:pt x="138" y="191"/>
                    <a:pt x="137" y="191"/>
                    <a:pt x="136" y="191"/>
                  </a:cubicBezTo>
                  <a:cubicBezTo>
                    <a:pt x="135" y="192"/>
                    <a:pt x="133" y="192"/>
                    <a:pt x="132" y="192"/>
                  </a:cubicBezTo>
                  <a:cubicBezTo>
                    <a:pt x="131" y="192"/>
                    <a:pt x="130" y="192"/>
                    <a:pt x="129" y="192"/>
                  </a:cubicBezTo>
                  <a:cubicBezTo>
                    <a:pt x="128" y="192"/>
                    <a:pt x="127" y="192"/>
                    <a:pt x="125" y="192"/>
                  </a:cubicBezTo>
                  <a:cubicBezTo>
                    <a:pt x="124" y="192"/>
                    <a:pt x="122" y="192"/>
                    <a:pt x="120" y="192"/>
                  </a:cubicBezTo>
                  <a:cubicBezTo>
                    <a:pt x="118" y="192"/>
                    <a:pt x="116" y="192"/>
                    <a:pt x="114" y="192"/>
                  </a:cubicBezTo>
                  <a:cubicBezTo>
                    <a:pt x="113" y="192"/>
                    <a:pt x="111" y="192"/>
                    <a:pt x="109" y="192"/>
                  </a:cubicBezTo>
                  <a:cubicBezTo>
                    <a:pt x="107" y="191"/>
                    <a:pt x="105" y="191"/>
                    <a:pt x="103" y="191"/>
                  </a:cubicBezTo>
                  <a:cubicBezTo>
                    <a:pt x="101" y="191"/>
                    <a:pt x="99" y="191"/>
                    <a:pt x="97" y="191"/>
                  </a:cubicBezTo>
                  <a:cubicBezTo>
                    <a:pt x="95" y="191"/>
                    <a:pt x="93" y="191"/>
                    <a:pt x="91" y="190"/>
                  </a:cubicBezTo>
                  <a:cubicBezTo>
                    <a:pt x="88" y="190"/>
                    <a:pt x="86" y="190"/>
                    <a:pt x="84" y="190"/>
                  </a:cubicBezTo>
                  <a:cubicBezTo>
                    <a:pt x="82" y="190"/>
                    <a:pt x="80" y="190"/>
                    <a:pt x="77" y="190"/>
                  </a:cubicBezTo>
                  <a:cubicBezTo>
                    <a:pt x="74" y="190"/>
                    <a:pt x="71" y="190"/>
                    <a:pt x="67" y="191"/>
                  </a:cubicBezTo>
                  <a:cubicBezTo>
                    <a:pt x="64" y="191"/>
                    <a:pt x="60" y="191"/>
                    <a:pt x="56" y="192"/>
                  </a:cubicBezTo>
                  <a:cubicBezTo>
                    <a:pt x="52" y="192"/>
                    <a:pt x="49" y="193"/>
                    <a:pt x="45" y="194"/>
                  </a:cubicBezTo>
                  <a:cubicBezTo>
                    <a:pt x="41" y="194"/>
                    <a:pt x="37" y="195"/>
                    <a:pt x="33" y="197"/>
                  </a:cubicBezTo>
                  <a:cubicBezTo>
                    <a:pt x="21" y="200"/>
                    <a:pt x="13" y="205"/>
                    <a:pt x="7" y="211"/>
                  </a:cubicBezTo>
                  <a:cubicBezTo>
                    <a:pt x="2" y="217"/>
                    <a:pt x="0" y="224"/>
                    <a:pt x="1" y="232"/>
                  </a:cubicBezTo>
                  <a:cubicBezTo>
                    <a:pt x="2" y="240"/>
                    <a:pt x="7" y="248"/>
                    <a:pt x="16" y="255"/>
                  </a:cubicBezTo>
                  <a:cubicBezTo>
                    <a:pt x="25" y="263"/>
                    <a:pt x="37" y="270"/>
                    <a:pt x="54" y="276"/>
                  </a:cubicBezTo>
                  <a:cubicBezTo>
                    <a:pt x="61" y="279"/>
                    <a:pt x="69" y="281"/>
                    <a:pt x="76" y="283"/>
                  </a:cubicBezTo>
                  <a:cubicBezTo>
                    <a:pt x="83" y="285"/>
                    <a:pt x="90" y="286"/>
                    <a:pt x="97" y="287"/>
                  </a:cubicBezTo>
                  <a:cubicBezTo>
                    <a:pt x="104" y="288"/>
                    <a:pt x="111" y="289"/>
                    <a:pt x="117" y="290"/>
                  </a:cubicBezTo>
                  <a:cubicBezTo>
                    <a:pt x="124" y="290"/>
                    <a:pt x="131" y="290"/>
                    <a:pt x="137" y="290"/>
                  </a:cubicBezTo>
                  <a:cubicBezTo>
                    <a:pt x="145" y="290"/>
                    <a:pt x="153" y="290"/>
                    <a:pt x="161" y="289"/>
                  </a:cubicBezTo>
                  <a:cubicBezTo>
                    <a:pt x="168" y="288"/>
                    <a:pt x="175" y="286"/>
                    <a:pt x="181" y="285"/>
                  </a:cubicBezTo>
                  <a:cubicBezTo>
                    <a:pt x="187" y="283"/>
                    <a:pt x="192" y="281"/>
                    <a:pt x="196" y="279"/>
                  </a:cubicBezTo>
                  <a:cubicBezTo>
                    <a:pt x="200" y="277"/>
                    <a:pt x="204" y="274"/>
                    <a:pt x="206" y="272"/>
                  </a:cubicBezTo>
                  <a:cubicBezTo>
                    <a:pt x="208" y="269"/>
                    <a:pt x="211" y="267"/>
                    <a:pt x="214" y="265"/>
                  </a:cubicBezTo>
                  <a:cubicBezTo>
                    <a:pt x="216" y="263"/>
                    <a:pt x="219" y="262"/>
                    <a:pt x="222" y="261"/>
                  </a:cubicBezTo>
                  <a:cubicBezTo>
                    <a:pt x="225" y="260"/>
                    <a:pt x="228" y="259"/>
                    <a:pt x="231" y="258"/>
                  </a:cubicBezTo>
                  <a:cubicBezTo>
                    <a:pt x="234" y="258"/>
                    <a:pt x="238" y="258"/>
                    <a:pt x="241" y="258"/>
                  </a:cubicBezTo>
                  <a:cubicBezTo>
                    <a:pt x="244" y="258"/>
                    <a:pt x="246" y="258"/>
                    <a:pt x="248" y="258"/>
                  </a:cubicBezTo>
                  <a:cubicBezTo>
                    <a:pt x="251" y="258"/>
                    <a:pt x="253" y="258"/>
                    <a:pt x="256" y="258"/>
                  </a:cubicBezTo>
                  <a:cubicBezTo>
                    <a:pt x="259" y="259"/>
                    <a:pt x="262" y="259"/>
                    <a:pt x="264" y="259"/>
                  </a:cubicBezTo>
                  <a:cubicBezTo>
                    <a:pt x="267" y="260"/>
                    <a:pt x="270" y="260"/>
                    <a:pt x="273" y="261"/>
                  </a:cubicBezTo>
                  <a:cubicBezTo>
                    <a:pt x="281" y="262"/>
                    <a:pt x="288" y="265"/>
                    <a:pt x="296" y="270"/>
                  </a:cubicBezTo>
                  <a:cubicBezTo>
                    <a:pt x="303" y="275"/>
                    <a:pt x="310" y="281"/>
                    <a:pt x="318" y="288"/>
                  </a:cubicBezTo>
                  <a:cubicBezTo>
                    <a:pt x="325" y="295"/>
                    <a:pt x="332" y="304"/>
                    <a:pt x="340" y="312"/>
                  </a:cubicBezTo>
                  <a:cubicBezTo>
                    <a:pt x="348" y="320"/>
                    <a:pt x="355" y="329"/>
                    <a:pt x="364" y="33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13" name="组合 16"/>
          <p:cNvGrpSpPr/>
          <p:nvPr/>
        </p:nvGrpSpPr>
        <p:grpSpPr>
          <a:xfrm>
            <a:off x="3242612" y="3378323"/>
            <a:ext cx="1570683" cy="869896"/>
            <a:chOff x="3292673" y="3890987"/>
            <a:chExt cx="1743075" cy="965200"/>
          </a:xfrm>
          <a:effectLst>
            <a:outerShdw blurRad="393700" dist="228600" dir="5400000" sx="90000" sy="-19000" rotWithShape="0">
              <a:prstClr val="black">
                <a:alpha val="59000"/>
              </a:prstClr>
            </a:outerShdw>
          </a:effectLst>
        </p:grpSpPr>
        <p:sp>
          <p:nvSpPr>
            <p:cNvPr id="18" name="Freeform 15"/>
            <p:cNvSpPr/>
            <p:nvPr/>
          </p:nvSpPr>
          <p:spPr bwMode="auto">
            <a:xfrm flipH="1">
              <a:off x="4313435" y="3983062"/>
              <a:ext cx="15875" cy="311150"/>
            </a:xfrm>
            <a:custGeom>
              <a:avLst/>
              <a:gdLst>
                <a:gd name="T0" fmla="*/ 8 w 10"/>
                <a:gd name="T1" fmla="*/ 14 h 210"/>
                <a:gd name="T2" fmla="*/ 8 w 10"/>
                <a:gd name="T3" fmla="*/ 21 h 210"/>
                <a:gd name="T4" fmla="*/ 8 w 10"/>
                <a:gd name="T5" fmla="*/ 21 h 210"/>
                <a:gd name="T6" fmla="*/ 8 w 10"/>
                <a:gd name="T7" fmla="*/ 21 h 210"/>
                <a:gd name="T8" fmla="*/ 8 w 10"/>
                <a:gd name="T9" fmla="*/ 21 h 210"/>
                <a:gd name="T10" fmla="*/ 7 w 10"/>
                <a:gd name="T11" fmla="*/ 27 h 210"/>
                <a:gd name="T12" fmla="*/ 7 w 10"/>
                <a:gd name="T13" fmla="*/ 27 h 210"/>
                <a:gd name="T14" fmla="*/ 7 w 10"/>
                <a:gd name="T15" fmla="*/ 27 h 210"/>
                <a:gd name="T16" fmla="*/ 7 w 10"/>
                <a:gd name="T17" fmla="*/ 27 h 210"/>
                <a:gd name="T18" fmla="*/ 5 w 10"/>
                <a:gd name="T19" fmla="*/ 101 h 210"/>
                <a:gd name="T20" fmla="*/ 0 w 10"/>
                <a:gd name="T21" fmla="*/ 210 h 210"/>
                <a:gd name="T22" fmla="*/ 0 w 10"/>
                <a:gd name="T23" fmla="*/ 210 h 210"/>
                <a:gd name="T24" fmla="*/ 1 w 10"/>
                <a:gd name="T25" fmla="*/ 205 h 210"/>
                <a:gd name="T26" fmla="*/ 1 w 10"/>
                <a:gd name="T27" fmla="*/ 203 h 210"/>
                <a:gd name="T28" fmla="*/ 1 w 10"/>
                <a:gd name="T29" fmla="*/ 203 h 210"/>
                <a:gd name="T30" fmla="*/ 1 w 10"/>
                <a:gd name="T31" fmla="*/ 196 h 210"/>
                <a:gd name="T32" fmla="*/ 2 w 10"/>
                <a:gd name="T33" fmla="*/ 189 h 210"/>
                <a:gd name="T34" fmla="*/ 2 w 10"/>
                <a:gd name="T35" fmla="*/ 189 h 210"/>
                <a:gd name="T36" fmla="*/ 2 w 10"/>
                <a:gd name="T37" fmla="*/ 189 h 210"/>
                <a:gd name="T38" fmla="*/ 2 w 10"/>
                <a:gd name="T39" fmla="*/ 188 h 210"/>
                <a:gd name="T40" fmla="*/ 2 w 10"/>
                <a:gd name="T41" fmla="*/ 182 h 210"/>
                <a:gd name="T42" fmla="*/ 2 w 10"/>
                <a:gd name="T43" fmla="*/ 182 h 210"/>
                <a:gd name="T44" fmla="*/ 2 w 10"/>
                <a:gd name="T45" fmla="*/ 182 h 210"/>
                <a:gd name="T46" fmla="*/ 2 w 10"/>
                <a:gd name="T47" fmla="*/ 182 h 210"/>
                <a:gd name="T48" fmla="*/ 10 w 10"/>
                <a:gd name="T49" fmla="*/ 1 h 210"/>
                <a:gd name="T50" fmla="*/ 10 w 10"/>
                <a:gd name="T51" fmla="*/ 1 h 210"/>
                <a:gd name="T52" fmla="*/ 10 w 10"/>
                <a:gd name="T53" fmla="*/ 0 h 210"/>
                <a:gd name="T54" fmla="*/ 9 w 10"/>
                <a:gd name="T55" fmla="*/ 4 h 210"/>
                <a:gd name="T56" fmla="*/ 9 w 10"/>
                <a:gd name="T57" fmla="*/ 7 h 210"/>
                <a:gd name="T58" fmla="*/ 8 w 10"/>
                <a:gd name="T59" fmla="*/ 1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 h="210">
                  <a:moveTo>
                    <a:pt x="8" y="14"/>
                  </a:moveTo>
                  <a:cubicBezTo>
                    <a:pt x="8" y="16"/>
                    <a:pt x="8" y="19"/>
                    <a:pt x="8" y="21"/>
                  </a:cubicBezTo>
                  <a:cubicBezTo>
                    <a:pt x="8" y="21"/>
                    <a:pt x="8" y="21"/>
                    <a:pt x="8" y="21"/>
                  </a:cubicBezTo>
                  <a:cubicBezTo>
                    <a:pt x="8" y="21"/>
                    <a:pt x="8" y="21"/>
                    <a:pt x="8" y="21"/>
                  </a:cubicBezTo>
                  <a:cubicBezTo>
                    <a:pt x="8" y="21"/>
                    <a:pt x="8" y="21"/>
                    <a:pt x="8" y="21"/>
                  </a:cubicBezTo>
                  <a:cubicBezTo>
                    <a:pt x="8" y="23"/>
                    <a:pt x="8" y="25"/>
                    <a:pt x="7" y="27"/>
                  </a:cubicBezTo>
                  <a:cubicBezTo>
                    <a:pt x="7" y="27"/>
                    <a:pt x="7" y="27"/>
                    <a:pt x="7" y="27"/>
                  </a:cubicBezTo>
                  <a:cubicBezTo>
                    <a:pt x="7" y="27"/>
                    <a:pt x="7" y="27"/>
                    <a:pt x="7" y="27"/>
                  </a:cubicBezTo>
                  <a:cubicBezTo>
                    <a:pt x="7" y="27"/>
                    <a:pt x="7" y="27"/>
                    <a:pt x="7" y="27"/>
                  </a:cubicBezTo>
                  <a:cubicBezTo>
                    <a:pt x="7" y="52"/>
                    <a:pt x="6" y="77"/>
                    <a:pt x="5" y="101"/>
                  </a:cubicBezTo>
                  <a:cubicBezTo>
                    <a:pt x="0" y="210"/>
                    <a:pt x="0" y="210"/>
                    <a:pt x="0" y="210"/>
                  </a:cubicBezTo>
                  <a:cubicBezTo>
                    <a:pt x="0" y="210"/>
                    <a:pt x="0" y="210"/>
                    <a:pt x="0" y="210"/>
                  </a:cubicBezTo>
                  <a:cubicBezTo>
                    <a:pt x="0" y="209"/>
                    <a:pt x="1" y="207"/>
                    <a:pt x="1" y="205"/>
                  </a:cubicBezTo>
                  <a:cubicBezTo>
                    <a:pt x="1" y="205"/>
                    <a:pt x="1" y="204"/>
                    <a:pt x="1" y="203"/>
                  </a:cubicBezTo>
                  <a:cubicBezTo>
                    <a:pt x="1" y="203"/>
                    <a:pt x="1" y="203"/>
                    <a:pt x="1" y="203"/>
                  </a:cubicBezTo>
                  <a:cubicBezTo>
                    <a:pt x="1" y="201"/>
                    <a:pt x="1" y="199"/>
                    <a:pt x="1" y="196"/>
                  </a:cubicBezTo>
                  <a:cubicBezTo>
                    <a:pt x="2" y="194"/>
                    <a:pt x="2" y="192"/>
                    <a:pt x="2" y="189"/>
                  </a:cubicBezTo>
                  <a:cubicBezTo>
                    <a:pt x="2" y="189"/>
                    <a:pt x="2" y="189"/>
                    <a:pt x="2" y="189"/>
                  </a:cubicBezTo>
                  <a:cubicBezTo>
                    <a:pt x="2" y="189"/>
                    <a:pt x="2" y="189"/>
                    <a:pt x="2" y="189"/>
                  </a:cubicBezTo>
                  <a:cubicBezTo>
                    <a:pt x="2" y="188"/>
                    <a:pt x="2" y="188"/>
                    <a:pt x="2" y="188"/>
                  </a:cubicBezTo>
                  <a:cubicBezTo>
                    <a:pt x="2" y="186"/>
                    <a:pt x="2" y="184"/>
                    <a:pt x="2" y="182"/>
                  </a:cubicBezTo>
                  <a:cubicBezTo>
                    <a:pt x="2" y="182"/>
                    <a:pt x="2" y="182"/>
                    <a:pt x="2" y="182"/>
                  </a:cubicBezTo>
                  <a:cubicBezTo>
                    <a:pt x="2" y="182"/>
                    <a:pt x="2" y="182"/>
                    <a:pt x="2" y="182"/>
                  </a:cubicBezTo>
                  <a:cubicBezTo>
                    <a:pt x="2" y="182"/>
                    <a:pt x="2" y="182"/>
                    <a:pt x="2" y="182"/>
                  </a:cubicBezTo>
                  <a:cubicBezTo>
                    <a:pt x="5" y="121"/>
                    <a:pt x="7" y="61"/>
                    <a:pt x="10" y="1"/>
                  </a:cubicBezTo>
                  <a:cubicBezTo>
                    <a:pt x="10" y="1"/>
                    <a:pt x="10" y="1"/>
                    <a:pt x="10" y="1"/>
                  </a:cubicBezTo>
                  <a:cubicBezTo>
                    <a:pt x="10" y="0"/>
                    <a:pt x="10" y="0"/>
                    <a:pt x="10" y="0"/>
                  </a:cubicBezTo>
                  <a:cubicBezTo>
                    <a:pt x="9" y="2"/>
                    <a:pt x="9" y="3"/>
                    <a:pt x="9" y="4"/>
                  </a:cubicBezTo>
                  <a:cubicBezTo>
                    <a:pt x="9" y="5"/>
                    <a:pt x="9" y="6"/>
                    <a:pt x="9" y="7"/>
                  </a:cubicBezTo>
                  <a:cubicBezTo>
                    <a:pt x="9" y="10"/>
                    <a:pt x="9" y="12"/>
                    <a:pt x="8" y="14"/>
                  </a:cubicBez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pitchFamily="34" charset="-122"/>
                <a:ea typeface="微软雅黑" panose="020B0503020204020204" pitchFamily="34" charset="-122"/>
                <a:cs typeface="+mn-ea"/>
                <a:sym typeface="+mn-lt"/>
              </a:endParaRPr>
            </a:p>
          </p:txBody>
        </p:sp>
        <p:sp>
          <p:nvSpPr>
            <p:cNvPr id="19" name="Freeform 16"/>
            <p:cNvSpPr/>
            <p:nvPr/>
          </p:nvSpPr>
          <p:spPr bwMode="auto">
            <a:xfrm flipH="1">
              <a:off x="4038798" y="3929087"/>
              <a:ext cx="104775" cy="373062"/>
            </a:xfrm>
            <a:custGeom>
              <a:avLst/>
              <a:gdLst>
                <a:gd name="T0" fmla="*/ 46 w 70"/>
                <a:gd name="T1" fmla="*/ 34 h 251"/>
                <a:gd name="T2" fmla="*/ 26 w 70"/>
                <a:gd name="T3" fmla="*/ 19 h 251"/>
                <a:gd name="T4" fmla="*/ 12 w 70"/>
                <a:gd name="T5" fmla="*/ 6 h 251"/>
                <a:gd name="T6" fmla="*/ 11 w 70"/>
                <a:gd name="T7" fmla="*/ 5 h 251"/>
                <a:gd name="T8" fmla="*/ 10 w 70"/>
                <a:gd name="T9" fmla="*/ 3 h 251"/>
                <a:gd name="T10" fmla="*/ 9 w 70"/>
                <a:gd name="T11" fmla="*/ 2 h 251"/>
                <a:gd name="T12" fmla="*/ 9 w 70"/>
                <a:gd name="T13" fmla="*/ 0 h 251"/>
                <a:gd name="T14" fmla="*/ 0 w 70"/>
                <a:gd name="T15" fmla="*/ 179 h 251"/>
                <a:gd name="T16" fmla="*/ 0 w 70"/>
                <a:gd name="T17" fmla="*/ 181 h 251"/>
                <a:gd name="T18" fmla="*/ 1 w 70"/>
                <a:gd name="T19" fmla="*/ 182 h 251"/>
                <a:gd name="T20" fmla="*/ 1 w 70"/>
                <a:gd name="T21" fmla="*/ 184 h 251"/>
                <a:gd name="T22" fmla="*/ 3 w 70"/>
                <a:gd name="T23" fmla="*/ 185 h 251"/>
                <a:gd name="T24" fmla="*/ 17 w 70"/>
                <a:gd name="T25" fmla="*/ 199 h 251"/>
                <a:gd name="T26" fmla="*/ 36 w 70"/>
                <a:gd name="T27" fmla="*/ 216 h 251"/>
                <a:gd name="T28" fmla="*/ 52 w 70"/>
                <a:gd name="T29" fmla="*/ 234 h 251"/>
                <a:gd name="T30" fmla="*/ 59 w 70"/>
                <a:gd name="T31" fmla="*/ 251 h 251"/>
                <a:gd name="T32" fmla="*/ 70 w 70"/>
                <a:gd name="T33" fmla="*/ 67 h 251"/>
                <a:gd name="T34" fmla="*/ 63 w 70"/>
                <a:gd name="T35" fmla="*/ 51 h 251"/>
                <a:gd name="T36" fmla="*/ 46 w 70"/>
                <a:gd name="T37" fmla="*/ 3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251">
                  <a:moveTo>
                    <a:pt x="46" y="34"/>
                  </a:moveTo>
                  <a:cubicBezTo>
                    <a:pt x="39" y="29"/>
                    <a:pt x="32" y="24"/>
                    <a:pt x="26" y="19"/>
                  </a:cubicBezTo>
                  <a:cubicBezTo>
                    <a:pt x="20" y="14"/>
                    <a:pt x="15" y="10"/>
                    <a:pt x="12" y="6"/>
                  </a:cubicBezTo>
                  <a:cubicBezTo>
                    <a:pt x="11" y="6"/>
                    <a:pt x="11" y="5"/>
                    <a:pt x="11" y="5"/>
                  </a:cubicBezTo>
                  <a:cubicBezTo>
                    <a:pt x="10" y="4"/>
                    <a:pt x="10" y="4"/>
                    <a:pt x="10" y="3"/>
                  </a:cubicBezTo>
                  <a:cubicBezTo>
                    <a:pt x="10" y="3"/>
                    <a:pt x="9" y="2"/>
                    <a:pt x="9" y="2"/>
                  </a:cubicBezTo>
                  <a:cubicBezTo>
                    <a:pt x="9" y="1"/>
                    <a:pt x="9" y="1"/>
                    <a:pt x="9" y="0"/>
                  </a:cubicBezTo>
                  <a:cubicBezTo>
                    <a:pt x="6" y="60"/>
                    <a:pt x="3" y="120"/>
                    <a:pt x="0" y="179"/>
                  </a:cubicBezTo>
                  <a:cubicBezTo>
                    <a:pt x="0" y="180"/>
                    <a:pt x="0" y="180"/>
                    <a:pt x="0" y="181"/>
                  </a:cubicBezTo>
                  <a:cubicBezTo>
                    <a:pt x="0" y="181"/>
                    <a:pt x="0" y="182"/>
                    <a:pt x="1" y="182"/>
                  </a:cubicBezTo>
                  <a:cubicBezTo>
                    <a:pt x="1" y="183"/>
                    <a:pt x="1" y="183"/>
                    <a:pt x="1" y="184"/>
                  </a:cubicBezTo>
                  <a:cubicBezTo>
                    <a:pt x="2" y="184"/>
                    <a:pt x="2" y="185"/>
                    <a:pt x="3" y="185"/>
                  </a:cubicBezTo>
                  <a:cubicBezTo>
                    <a:pt x="6" y="189"/>
                    <a:pt x="11" y="194"/>
                    <a:pt x="17" y="199"/>
                  </a:cubicBezTo>
                  <a:cubicBezTo>
                    <a:pt x="23" y="204"/>
                    <a:pt x="30" y="210"/>
                    <a:pt x="36" y="216"/>
                  </a:cubicBezTo>
                  <a:cubicBezTo>
                    <a:pt x="42" y="222"/>
                    <a:pt x="48" y="228"/>
                    <a:pt x="52" y="234"/>
                  </a:cubicBezTo>
                  <a:cubicBezTo>
                    <a:pt x="57" y="240"/>
                    <a:pt x="59" y="246"/>
                    <a:pt x="59" y="251"/>
                  </a:cubicBezTo>
                  <a:cubicBezTo>
                    <a:pt x="63" y="190"/>
                    <a:pt x="66" y="129"/>
                    <a:pt x="70" y="67"/>
                  </a:cubicBezTo>
                  <a:cubicBezTo>
                    <a:pt x="70" y="62"/>
                    <a:pt x="67" y="57"/>
                    <a:pt x="63" y="51"/>
                  </a:cubicBezTo>
                  <a:cubicBezTo>
                    <a:pt x="58" y="46"/>
                    <a:pt x="52" y="40"/>
                    <a:pt x="46" y="34"/>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pitchFamily="34" charset="-122"/>
                <a:ea typeface="微软雅黑" panose="020B0503020204020204" pitchFamily="34" charset="-122"/>
                <a:cs typeface="+mn-ea"/>
                <a:sym typeface="+mn-lt"/>
              </a:endParaRPr>
            </a:p>
          </p:txBody>
        </p:sp>
        <p:sp>
          <p:nvSpPr>
            <p:cNvPr id="20" name="Freeform 17"/>
            <p:cNvSpPr/>
            <p:nvPr/>
          </p:nvSpPr>
          <p:spPr bwMode="auto">
            <a:xfrm flipH="1">
              <a:off x="3294260" y="3935437"/>
              <a:ext cx="1738313" cy="920750"/>
            </a:xfrm>
            <a:custGeom>
              <a:avLst/>
              <a:gdLst>
                <a:gd name="T0" fmla="*/ 1168 w 1177"/>
                <a:gd name="T1" fmla="*/ 208 h 623"/>
                <a:gd name="T2" fmla="*/ 1132 w 1177"/>
                <a:gd name="T3" fmla="*/ 225 h 623"/>
                <a:gd name="T4" fmla="*/ 1074 w 1177"/>
                <a:gd name="T5" fmla="*/ 229 h 623"/>
                <a:gd name="T6" fmla="*/ 1021 w 1177"/>
                <a:gd name="T7" fmla="*/ 222 h 623"/>
                <a:gd name="T8" fmla="*/ 1005 w 1177"/>
                <a:gd name="T9" fmla="*/ 220 h 623"/>
                <a:gd name="T10" fmla="*/ 992 w 1177"/>
                <a:gd name="T11" fmla="*/ 218 h 623"/>
                <a:gd name="T12" fmla="*/ 979 w 1177"/>
                <a:gd name="T13" fmla="*/ 218 h 623"/>
                <a:gd name="T14" fmla="*/ 972 w 1177"/>
                <a:gd name="T15" fmla="*/ 218 h 623"/>
                <a:gd name="T16" fmla="*/ 963 w 1177"/>
                <a:gd name="T17" fmla="*/ 219 h 623"/>
                <a:gd name="T18" fmla="*/ 951 w 1177"/>
                <a:gd name="T19" fmla="*/ 223 h 623"/>
                <a:gd name="T20" fmla="*/ 940 w 1177"/>
                <a:gd name="T21" fmla="*/ 231 h 623"/>
                <a:gd name="T22" fmla="*/ 932 w 1177"/>
                <a:gd name="T23" fmla="*/ 239 h 623"/>
                <a:gd name="T24" fmla="*/ 931 w 1177"/>
                <a:gd name="T25" fmla="*/ 240 h 623"/>
                <a:gd name="T26" fmla="*/ 417 w 1177"/>
                <a:gd name="T27" fmla="*/ 414 h 623"/>
                <a:gd name="T28" fmla="*/ 266 w 1177"/>
                <a:gd name="T29" fmla="*/ 416 h 623"/>
                <a:gd name="T30" fmla="*/ 235 w 1177"/>
                <a:gd name="T31" fmla="*/ 413 h 623"/>
                <a:gd name="T32" fmla="*/ 223 w 1177"/>
                <a:gd name="T33" fmla="*/ 242 h 623"/>
                <a:gd name="T34" fmla="*/ 200 w 1177"/>
                <a:gd name="T35" fmla="*/ 228 h 623"/>
                <a:gd name="T36" fmla="*/ 194 w 1177"/>
                <a:gd name="T37" fmla="*/ 227 h 623"/>
                <a:gd name="T38" fmla="*/ 187 w 1177"/>
                <a:gd name="T39" fmla="*/ 226 h 623"/>
                <a:gd name="T40" fmla="*/ 178 w 1177"/>
                <a:gd name="T41" fmla="*/ 225 h 623"/>
                <a:gd name="T42" fmla="*/ 168 w 1177"/>
                <a:gd name="T43" fmla="*/ 226 h 623"/>
                <a:gd name="T44" fmla="*/ 157 w 1177"/>
                <a:gd name="T45" fmla="*/ 227 h 623"/>
                <a:gd name="T46" fmla="*/ 91 w 1177"/>
                <a:gd name="T47" fmla="*/ 229 h 623"/>
                <a:gd name="T48" fmla="*/ 46 w 1177"/>
                <a:gd name="T49" fmla="*/ 216 h 623"/>
                <a:gd name="T50" fmla="*/ 17 w 1177"/>
                <a:gd name="T51" fmla="*/ 203 h 623"/>
                <a:gd name="T52" fmla="*/ 4 w 1177"/>
                <a:gd name="T53" fmla="*/ 190 h 623"/>
                <a:gd name="T54" fmla="*/ 3 w 1177"/>
                <a:gd name="T55" fmla="*/ 376 h 623"/>
                <a:gd name="T56" fmla="*/ 9 w 1177"/>
                <a:gd name="T57" fmla="*/ 386 h 623"/>
                <a:gd name="T58" fmla="*/ 20 w 1177"/>
                <a:gd name="T59" fmla="*/ 396 h 623"/>
                <a:gd name="T60" fmla="*/ 38 w 1177"/>
                <a:gd name="T61" fmla="*/ 406 h 623"/>
                <a:gd name="T62" fmla="*/ 59 w 1177"/>
                <a:gd name="T63" fmla="*/ 414 h 623"/>
                <a:gd name="T64" fmla="*/ 75 w 1177"/>
                <a:gd name="T65" fmla="*/ 419 h 623"/>
                <a:gd name="T66" fmla="*/ 87 w 1177"/>
                <a:gd name="T67" fmla="*/ 422 h 623"/>
                <a:gd name="T68" fmla="*/ 100 w 1177"/>
                <a:gd name="T69" fmla="*/ 424 h 623"/>
                <a:gd name="T70" fmla="*/ 109 w 1177"/>
                <a:gd name="T71" fmla="*/ 425 h 623"/>
                <a:gd name="T72" fmla="*/ 119 w 1177"/>
                <a:gd name="T73" fmla="*/ 425 h 623"/>
                <a:gd name="T74" fmla="*/ 138 w 1177"/>
                <a:gd name="T75" fmla="*/ 423 h 623"/>
                <a:gd name="T76" fmla="*/ 174 w 1177"/>
                <a:gd name="T77" fmla="*/ 419 h 623"/>
                <a:gd name="T78" fmla="*/ 200 w 1177"/>
                <a:gd name="T79" fmla="*/ 610 h 623"/>
                <a:gd name="T80" fmla="*/ 209 w 1177"/>
                <a:gd name="T81" fmla="*/ 615 h 623"/>
                <a:gd name="T82" fmla="*/ 214 w 1177"/>
                <a:gd name="T83" fmla="*/ 617 h 623"/>
                <a:gd name="T84" fmla="*/ 221 w 1177"/>
                <a:gd name="T85" fmla="*/ 618 h 623"/>
                <a:gd name="T86" fmla="*/ 229 w 1177"/>
                <a:gd name="T87" fmla="*/ 620 h 623"/>
                <a:gd name="T88" fmla="*/ 241 w 1177"/>
                <a:gd name="T89" fmla="*/ 621 h 623"/>
                <a:gd name="T90" fmla="*/ 258 w 1177"/>
                <a:gd name="T91" fmla="*/ 622 h 623"/>
                <a:gd name="T92" fmla="*/ 283 w 1177"/>
                <a:gd name="T93" fmla="*/ 623 h 623"/>
                <a:gd name="T94" fmla="*/ 1004 w 1177"/>
                <a:gd name="T95" fmla="*/ 613 h 623"/>
                <a:gd name="T96" fmla="*/ 1038 w 1177"/>
                <a:gd name="T97" fmla="*/ 424 h 623"/>
                <a:gd name="T98" fmla="*/ 1055 w 1177"/>
                <a:gd name="T99" fmla="*/ 425 h 623"/>
                <a:gd name="T100" fmla="*/ 1069 w 1177"/>
                <a:gd name="T101" fmla="*/ 426 h 623"/>
                <a:gd name="T102" fmla="*/ 1085 w 1177"/>
                <a:gd name="T103" fmla="*/ 425 h 623"/>
                <a:gd name="T104" fmla="*/ 1107 w 1177"/>
                <a:gd name="T105" fmla="*/ 422 h 623"/>
                <a:gd name="T106" fmla="*/ 1132 w 1177"/>
                <a:gd name="T107" fmla="*/ 414 h 623"/>
                <a:gd name="T108" fmla="*/ 1144 w 1177"/>
                <a:gd name="T109" fmla="*/ 406 h 623"/>
                <a:gd name="T110" fmla="*/ 1151 w 1177"/>
                <a:gd name="T111" fmla="*/ 399 h 623"/>
                <a:gd name="T112" fmla="*/ 1154 w 1177"/>
                <a:gd name="T113" fmla="*/ 394 h 623"/>
                <a:gd name="T114" fmla="*/ 1156 w 1177"/>
                <a:gd name="T115" fmla="*/ 386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77" h="623">
                  <a:moveTo>
                    <a:pt x="1177" y="192"/>
                  </a:moveTo>
                  <a:cubicBezTo>
                    <a:pt x="1176" y="193"/>
                    <a:pt x="1176" y="194"/>
                    <a:pt x="1176" y="195"/>
                  </a:cubicBezTo>
                  <a:cubicBezTo>
                    <a:pt x="1176" y="195"/>
                    <a:pt x="1176" y="195"/>
                    <a:pt x="1176" y="195"/>
                  </a:cubicBezTo>
                  <a:cubicBezTo>
                    <a:pt x="1176" y="196"/>
                    <a:pt x="1176" y="197"/>
                    <a:pt x="1175" y="197"/>
                  </a:cubicBezTo>
                  <a:cubicBezTo>
                    <a:pt x="1175" y="197"/>
                    <a:pt x="1175" y="197"/>
                    <a:pt x="1175" y="197"/>
                  </a:cubicBezTo>
                  <a:cubicBezTo>
                    <a:pt x="1175" y="198"/>
                    <a:pt x="1175" y="199"/>
                    <a:pt x="1174" y="200"/>
                  </a:cubicBezTo>
                  <a:cubicBezTo>
                    <a:pt x="1174" y="201"/>
                    <a:pt x="1173" y="202"/>
                    <a:pt x="1173" y="203"/>
                  </a:cubicBezTo>
                  <a:cubicBezTo>
                    <a:pt x="1173" y="203"/>
                    <a:pt x="1173" y="203"/>
                    <a:pt x="1173" y="203"/>
                  </a:cubicBezTo>
                  <a:cubicBezTo>
                    <a:pt x="1172" y="204"/>
                    <a:pt x="1172" y="204"/>
                    <a:pt x="1171" y="205"/>
                  </a:cubicBezTo>
                  <a:cubicBezTo>
                    <a:pt x="1171" y="205"/>
                    <a:pt x="1171" y="205"/>
                    <a:pt x="1171" y="205"/>
                  </a:cubicBezTo>
                  <a:cubicBezTo>
                    <a:pt x="1170" y="206"/>
                    <a:pt x="1169" y="207"/>
                    <a:pt x="1168" y="208"/>
                  </a:cubicBezTo>
                  <a:cubicBezTo>
                    <a:pt x="1168" y="208"/>
                    <a:pt x="1168" y="208"/>
                    <a:pt x="1168" y="208"/>
                  </a:cubicBezTo>
                  <a:cubicBezTo>
                    <a:pt x="1167" y="209"/>
                    <a:pt x="1166" y="210"/>
                    <a:pt x="1165" y="211"/>
                  </a:cubicBezTo>
                  <a:cubicBezTo>
                    <a:pt x="1165" y="211"/>
                    <a:pt x="1165" y="211"/>
                    <a:pt x="1165" y="211"/>
                  </a:cubicBezTo>
                  <a:cubicBezTo>
                    <a:pt x="1164" y="212"/>
                    <a:pt x="1163" y="212"/>
                    <a:pt x="1161" y="213"/>
                  </a:cubicBezTo>
                  <a:cubicBezTo>
                    <a:pt x="1161" y="214"/>
                    <a:pt x="1161" y="214"/>
                    <a:pt x="1161" y="214"/>
                  </a:cubicBezTo>
                  <a:cubicBezTo>
                    <a:pt x="1160" y="214"/>
                    <a:pt x="1159" y="215"/>
                    <a:pt x="1158" y="215"/>
                  </a:cubicBezTo>
                  <a:cubicBezTo>
                    <a:pt x="1156" y="216"/>
                    <a:pt x="1155" y="217"/>
                    <a:pt x="1153" y="217"/>
                  </a:cubicBezTo>
                  <a:cubicBezTo>
                    <a:pt x="1153" y="218"/>
                    <a:pt x="1153" y="218"/>
                    <a:pt x="1152" y="218"/>
                  </a:cubicBezTo>
                  <a:cubicBezTo>
                    <a:pt x="1150" y="219"/>
                    <a:pt x="1148" y="220"/>
                    <a:pt x="1146" y="220"/>
                  </a:cubicBezTo>
                  <a:cubicBezTo>
                    <a:pt x="1146" y="221"/>
                    <a:pt x="1145" y="221"/>
                    <a:pt x="1144" y="221"/>
                  </a:cubicBezTo>
                  <a:cubicBezTo>
                    <a:pt x="1143" y="222"/>
                    <a:pt x="1141" y="222"/>
                    <a:pt x="1140" y="223"/>
                  </a:cubicBezTo>
                  <a:cubicBezTo>
                    <a:pt x="1139" y="223"/>
                    <a:pt x="1138" y="223"/>
                    <a:pt x="1137" y="223"/>
                  </a:cubicBezTo>
                  <a:cubicBezTo>
                    <a:pt x="1135" y="224"/>
                    <a:pt x="1134" y="224"/>
                    <a:pt x="1132" y="225"/>
                  </a:cubicBezTo>
                  <a:cubicBezTo>
                    <a:pt x="1131" y="225"/>
                    <a:pt x="1129" y="225"/>
                    <a:pt x="1128" y="226"/>
                  </a:cubicBezTo>
                  <a:cubicBezTo>
                    <a:pt x="1128" y="226"/>
                    <a:pt x="1128" y="226"/>
                    <a:pt x="1128" y="226"/>
                  </a:cubicBezTo>
                  <a:cubicBezTo>
                    <a:pt x="1125" y="226"/>
                    <a:pt x="1123" y="227"/>
                    <a:pt x="1121" y="227"/>
                  </a:cubicBezTo>
                  <a:cubicBezTo>
                    <a:pt x="1120" y="227"/>
                    <a:pt x="1120" y="227"/>
                    <a:pt x="1120" y="227"/>
                  </a:cubicBezTo>
                  <a:cubicBezTo>
                    <a:pt x="1118" y="227"/>
                    <a:pt x="1116" y="228"/>
                    <a:pt x="1113" y="228"/>
                  </a:cubicBezTo>
                  <a:cubicBezTo>
                    <a:pt x="1113" y="228"/>
                    <a:pt x="1113" y="228"/>
                    <a:pt x="1113" y="228"/>
                  </a:cubicBezTo>
                  <a:cubicBezTo>
                    <a:pt x="1110" y="228"/>
                    <a:pt x="1108" y="229"/>
                    <a:pt x="1105" y="229"/>
                  </a:cubicBezTo>
                  <a:cubicBezTo>
                    <a:pt x="1105" y="229"/>
                    <a:pt x="1105" y="229"/>
                    <a:pt x="1105" y="229"/>
                  </a:cubicBezTo>
                  <a:cubicBezTo>
                    <a:pt x="1102" y="229"/>
                    <a:pt x="1099" y="229"/>
                    <a:pt x="1097" y="229"/>
                  </a:cubicBezTo>
                  <a:cubicBezTo>
                    <a:pt x="1096" y="229"/>
                    <a:pt x="1096" y="229"/>
                    <a:pt x="1096" y="229"/>
                  </a:cubicBezTo>
                  <a:cubicBezTo>
                    <a:pt x="1093" y="229"/>
                    <a:pt x="1091" y="230"/>
                    <a:pt x="1088" y="230"/>
                  </a:cubicBezTo>
                  <a:cubicBezTo>
                    <a:pt x="1083" y="230"/>
                    <a:pt x="1079" y="229"/>
                    <a:pt x="1074" y="229"/>
                  </a:cubicBezTo>
                  <a:cubicBezTo>
                    <a:pt x="1074" y="229"/>
                    <a:pt x="1074" y="229"/>
                    <a:pt x="1074" y="229"/>
                  </a:cubicBezTo>
                  <a:cubicBezTo>
                    <a:pt x="1069" y="229"/>
                    <a:pt x="1065" y="229"/>
                    <a:pt x="1060" y="228"/>
                  </a:cubicBezTo>
                  <a:cubicBezTo>
                    <a:pt x="1060" y="228"/>
                    <a:pt x="1060" y="228"/>
                    <a:pt x="1060" y="228"/>
                  </a:cubicBezTo>
                  <a:cubicBezTo>
                    <a:pt x="1055" y="228"/>
                    <a:pt x="1050" y="227"/>
                    <a:pt x="1045" y="226"/>
                  </a:cubicBezTo>
                  <a:cubicBezTo>
                    <a:pt x="1045" y="226"/>
                    <a:pt x="1045" y="226"/>
                    <a:pt x="1045" y="226"/>
                  </a:cubicBezTo>
                  <a:cubicBezTo>
                    <a:pt x="1039" y="226"/>
                    <a:pt x="1034" y="225"/>
                    <a:pt x="1029" y="224"/>
                  </a:cubicBezTo>
                  <a:cubicBezTo>
                    <a:pt x="1028" y="224"/>
                    <a:pt x="1028" y="224"/>
                    <a:pt x="1028" y="224"/>
                  </a:cubicBezTo>
                  <a:cubicBezTo>
                    <a:pt x="1027" y="223"/>
                    <a:pt x="1027" y="223"/>
                    <a:pt x="1027" y="223"/>
                  </a:cubicBezTo>
                  <a:cubicBezTo>
                    <a:pt x="1026" y="223"/>
                    <a:pt x="1026" y="223"/>
                    <a:pt x="1026" y="223"/>
                  </a:cubicBezTo>
                  <a:cubicBezTo>
                    <a:pt x="1026" y="223"/>
                    <a:pt x="1026" y="223"/>
                    <a:pt x="1026" y="223"/>
                  </a:cubicBezTo>
                  <a:cubicBezTo>
                    <a:pt x="1024" y="223"/>
                    <a:pt x="1023" y="223"/>
                    <a:pt x="1022" y="223"/>
                  </a:cubicBezTo>
                  <a:cubicBezTo>
                    <a:pt x="1022" y="222"/>
                    <a:pt x="1021" y="222"/>
                    <a:pt x="1021" y="222"/>
                  </a:cubicBezTo>
                  <a:cubicBezTo>
                    <a:pt x="1020" y="222"/>
                    <a:pt x="1020" y="222"/>
                    <a:pt x="1020" y="222"/>
                  </a:cubicBezTo>
                  <a:cubicBezTo>
                    <a:pt x="1020" y="222"/>
                    <a:pt x="1019" y="222"/>
                    <a:pt x="1019" y="222"/>
                  </a:cubicBezTo>
                  <a:cubicBezTo>
                    <a:pt x="1018" y="222"/>
                    <a:pt x="1016" y="222"/>
                    <a:pt x="1015" y="221"/>
                  </a:cubicBezTo>
                  <a:cubicBezTo>
                    <a:pt x="1015" y="221"/>
                    <a:pt x="1014" y="221"/>
                    <a:pt x="1013" y="221"/>
                  </a:cubicBezTo>
                  <a:cubicBezTo>
                    <a:pt x="1013" y="221"/>
                    <a:pt x="1013" y="221"/>
                    <a:pt x="1013" y="221"/>
                  </a:cubicBezTo>
                  <a:cubicBezTo>
                    <a:pt x="1013" y="221"/>
                    <a:pt x="1013" y="221"/>
                    <a:pt x="1013" y="221"/>
                  </a:cubicBezTo>
                  <a:cubicBezTo>
                    <a:pt x="1012" y="221"/>
                    <a:pt x="1012" y="221"/>
                    <a:pt x="1012" y="221"/>
                  </a:cubicBezTo>
                  <a:cubicBezTo>
                    <a:pt x="1011" y="221"/>
                    <a:pt x="1010" y="221"/>
                    <a:pt x="1010" y="220"/>
                  </a:cubicBezTo>
                  <a:cubicBezTo>
                    <a:pt x="1009" y="220"/>
                    <a:pt x="1008" y="220"/>
                    <a:pt x="1007" y="220"/>
                  </a:cubicBezTo>
                  <a:cubicBezTo>
                    <a:pt x="1006" y="220"/>
                    <a:pt x="1006" y="220"/>
                    <a:pt x="1006" y="220"/>
                  </a:cubicBezTo>
                  <a:cubicBezTo>
                    <a:pt x="1006" y="220"/>
                    <a:pt x="1006" y="220"/>
                    <a:pt x="1006" y="220"/>
                  </a:cubicBezTo>
                  <a:cubicBezTo>
                    <a:pt x="1005" y="220"/>
                    <a:pt x="1005" y="220"/>
                    <a:pt x="1005" y="220"/>
                  </a:cubicBezTo>
                  <a:cubicBezTo>
                    <a:pt x="1004" y="220"/>
                    <a:pt x="1003" y="220"/>
                    <a:pt x="1002" y="219"/>
                  </a:cubicBezTo>
                  <a:cubicBezTo>
                    <a:pt x="1002" y="219"/>
                    <a:pt x="1001" y="219"/>
                    <a:pt x="1000" y="219"/>
                  </a:cubicBezTo>
                  <a:cubicBezTo>
                    <a:pt x="999" y="219"/>
                    <a:pt x="999" y="219"/>
                    <a:pt x="999" y="219"/>
                  </a:cubicBezTo>
                  <a:cubicBezTo>
                    <a:pt x="999" y="219"/>
                    <a:pt x="999" y="219"/>
                    <a:pt x="999" y="219"/>
                  </a:cubicBezTo>
                  <a:cubicBezTo>
                    <a:pt x="999" y="219"/>
                    <a:pt x="999" y="219"/>
                    <a:pt x="999" y="219"/>
                  </a:cubicBezTo>
                  <a:cubicBezTo>
                    <a:pt x="999" y="219"/>
                    <a:pt x="999" y="219"/>
                    <a:pt x="999" y="219"/>
                  </a:cubicBezTo>
                  <a:cubicBezTo>
                    <a:pt x="998" y="219"/>
                    <a:pt x="997" y="219"/>
                    <a:pt x="997" y="219"/>
                  </a:cubicBezTo>
                  <a:cubicBezTo>
                    <a:pt x="996" y="219"/>
                    <a:pt x="996" y="219"/>
                    <a:pt x="995" y="219"/>
                  </a:cubicBezTo>
                  <a:cubicBezTo>
                    <a:pt x="994" y="219"/>
                    <a:pt x="994" y="218"/>
                    <a:pt x="993" y="218"/>
                  </a:cubicBezTo>
                  <a:cubicBezTo>
                    <a:pt x="993" y="218"/>
                    <a:pt x="993" y="218"/>
                    <a:pt x="993" y="218"/>
                  </a:cubicBezTo>
                  <a:cubicBezTo>
                    <a:pt x="993" y="218"/>
                    <a:pt x="993" y="218"/>
                    <a:pt x="993" y="218"/>
                  </a:cubicBezTo>
                  <a:cubicBezTo>
                    <a:pt x="992" y="218"/>
                    <a:pt x="992" y="218"/>
                    <a:pt x="992" y="218"/>
                  </a:cubicBezTo>
                  <a:cubicBezTo>
                    <a:pt x="991" y="218"/>
                    <a:pt x="991" y="218"/>
                    <a:pt x="991" y="218"/>
                  </a:cubicBezTo>
                  <a:cubicBezTo>
                    <a:pt x="990" y="218"/>
                    <a:pt x="990" y="218"/>
                    <a:pt x="989" y="218"/>
                  </a:cubicBezTo>
                  <a:cubicBezTo>
                    <a:pt x="989" y="218"/>
                    <a:pt x="988" y="218"/>
                    <a:pt x="988" y="218"/>
                  </a:cubicBezTo>
                  <a:cubicBezTo>
                    <a:pt x="987" y="218"/>
                    <a:pt x="987" y="218"/>
                    <a:pt x="987" y="218"/>
                  </a:cubicBezTo>
                  <a:cubicBezTo>
                    <a:pt x="986" y="218"/>
                    <a:pt x="986" y="218"/>
                    <a:pt x="985" y="218"/>
                  </a:cubicBezTo>
                  <a:cubicBezTo>
                    <a:pt x="985" y="218"/>
                    <a:pt x="985" y="218"/>
                    <a:pt x="984" y="218"/>
                  </a:cubicBezTo>
                  <a:cubicBezTo>
                    <a:pt x="984" y="218"/>
                    <a:pt x="983" y="218"/>
                    <a:pt x="983" y="218"/>
                  </a:cubicBezTo>
                  <a:cubicBezTo>
                    <a:pt x="982" y="218"/>
                    <a:pt x="982" y="218"/>
                    <a:pt x="982" y="218"/>
                  </a:cubicBezTo>
                  <a:cubicBezTo>
                    <a:pt x="982" y="218"/>
                    <a:pt x="982" y="218"/>
                    <a:pt x="982" y="218"/>
                  </a:cubicBezTo>
                  <a:cubicBezTo>
                    <a:pt x="981" y="218"/>
                    <a:pt x="981" y="218"/>
                    <a:pt x="981" y="218"/>
                  </a:cubicBezTo>
                  <a:cubicBezTo>
                    <a:pt x="980" y="218"/>
                    <a:pt x="980" y="218"/>
                    <a:pt x="980" y="218"/>
                  </a:cubicBezTo>
                  <a:cubicBezTo>
                    <a:pt x="979" y="218"/>
                    <a:pt x="979" y="218"/>
                    <a:pt x="979" y="218"/>
                  </a:cubicBezTo>
                  <a:cubicBezTo>
                    <a:pt x="979" y="218"/>
                    <a:pt x="979" y="218"/>
                    <a:pt x="979" y="218"/>
                  </a:cubicBezTo>
                  <a:cubicBezTo>
                    <a:pt x="978" y="218"/>
                    <a:pt x="978" y="218"/>
                    <a:pt x="978" y="218"/>
                  </a:cubicBezTo>
                  <a:cubicBezTo>
                    <a:pt x="978" y="218"/>
                    <a:pt x="978" y="218"/>
                    <a:pt x="978" y="218"/>
                  </a:cubicBezTo>
                  <a:cubicBezTo>
                    <a:pt x="977" y="218"/>
                    <a:pt x="977" y="218"/>
                    <a:pt x="977" y="218"/>
                  </a:cubicBezTo>
                  <a:cubicBezTo>
                    <a:pt x="977" y="218"/>
                    <a:pt x="977" y="218"/>
                    <a:pt x="977" y="218"/>
                  </a:cubicBezTo>
                  <a:cubicBezTo>
                    <a:pt x="977" y="218"/>
                    <a:pt x="977" y="218"/>
                    <a:pt x="977" y="218"/>
                  </a:cubicBezTo>
                  <a:cubicBezTo>
                    <a:pt x="976" y="218"/>
                    <a:pt x="976" y="218"/>
                    <a:pt x="976" y="218"/>
                  </a:cubicBezTo>
                  <a:cubicBezTo>
                    <a:pt x="975" y="218"/>
                    <a:pt x="975" y="218"/>
                    <a:pt x="975" y="218"/>
                  </a:cubicBezTo>
                  <a:cubicBezTo>
                    <a:pt x="974" y="218"/>
                    <a:pt x="974" y="218"/>
                    <a:pt x="974" y="218"/>
                  </a:cubicBezTo>
                  <a:cubicBezTo>
                    <a:pt x="974" y="218"/>
                    <a:pt x="974" y="218"/>
                    <a:pt x="974" y="218"/>
                  </a:cubicBezTo>
                  <a:cubicBezTo>
                    <a:pt x="973" y="218"/>
                    <a:pt x="973" y="218"/>
                    <a:pt x="973" y="218"/>
                  </a:cubicBezTo>
                  <a:cubicBezTo>
                    <a:pt x="972" y="218"/>
                    <a:pt x="972" y="218"/>
                    <a:pt x="972" y="218"/>
                  </a:cubicBezTo>
                  <a:cubicBezTo>
                    <a:pt x="971" y="218"/>
                    <a:pt x="971" y="218"/>
                    <a:pt x="971" y="218"/>
                  </a:cubicBezTo>
                  <a:cubicBezTo>
                    <a:pt x="970" y="218"/>
                    <a:pt x="970" y="218"/>
                    <a:pt x="970" y="218"/>
                  </a:cubicBezTo>
                  <a:cubicBezTo>
                    <a:pt x="969" y="218"/>
                    <a:pt x="969" y="218"/>
                    <a:pt x="969" y="218"/>
                  </a:cubicBezTo>
                  <a:cubicBezTo>
                    <a:pt x="969" y="218"/>
                    <a:pt x="969" y="218"/>
                    <a:pt x="969" y="218"/>
                  </a:cubicBezTo>
                  <a:cubicBezTo>
                    <a:pt x="968" y="218"/>
                    <a:pt x="968" y="218"/>
                    <a:pt x="968" y="218"/>
                  </a:cubicBezTo>
                  <a:cubicBezTo>
                    <a:pt x="968" y="218"/>
                    <a:pt x="968" y="218"/>
                    <a:pt x="968" y="218"/>
                  </a:cubicBezTo>
                  <a:cubicBezTo>
                    <a:pt x="968" y="218"/>
                    <a:pt x="968" y="218"/>
                    <a:pt x="968" y="218"/>
                  </a:cubicBezTo>
                  <a:cubicBezTo>
                    <a:pt x="967" y="218"/>
                    <a:pt x="967" y="218"/>
                    <a:pt x="967" y="218"/>
                  </a:cubicBezTo>
                  <a:cubicBezTo>
                    <a:pt x="966" y="218"/>
                    <a:pt x="966" y="218"/>
                    <a:pt x="966" y="218"/>
                  </a:cubicBezTo>
                  <a:cubicBezTo>
                    <a:pt x="966" y="219"/>
                    <a:pt x="965" y="219"/>
                    <a:pt x="965" y="219"/>
                  </a:cubicBezTo>
                  <a:cubicBezTo>
                    <a:pt x="964" y="219"/>
                    <a:pt x="964" y="219"/>
                    <a:pt x="964" y="219"/>
                  </a:cubicBezTo>
                  <a:cubicBezTo>
                    <a:pt x="963" y="219"/>
                    <a:pt x="963" y="219"/>
                    <a:pt x="963" y="219"/>
                  </a:cubicBezTo>
                  <a:cubicBezTo>
                    <a:pt x="962" y="219"/>
                    <a:pt x="962" y="219"/>
                    <a:pt x="961" y="219"/>
                  </a:cubicBezTo>
                  <a:cubicBezTo>
                    <a:pt x="961" y="220"/>
                    <a:pt x="961" y="220"/>
                    <a:pt x="961" y="220"/>
                  </a:cubicBezTo>
                  <a:cubicBezTo>
                    <a:pt x="960" y="220"/>
                    <a:pt x="960" y="220"/>
                    <a:pt x="960" y="220"/>
                  </a:cubicBezTo>
                  <a:cubicBezTo>
                    <a:pt x="959" y="220"/>
                    <a:pt x="959" y="220"/>
                    <a:pt x="959" y="220"/>
                  </a:cubicBezTo>
                  <a:cubicBezTo>
                    <a:pt x="958" y="220"/>
                    <a:pt x="958" y="220"/>
                    <a:pt x="958" y="220"/>
                  </a:cubicBezTo>
                  <a:cubicBezTo>
                    <a:pt x="958" y="220"/>
                    <a:pt x="958" y="220"/>
                    <a:pt x="957" y="220"/>
                  </a:cubicBezTo>
                  <a:cubicBezTo>
                    <a:pt x="957" y="221"/>
                    <a:pt x="957" y="221"/>
                    <a:pt x="956" y="221"/>
                  </a:cubicBezTo>
                  <a:cubicBezTo>
                    <a:pt x="956" y="221"/>
                    <a:pt x="956" y="221"/>
                    <a:pt x="956" y="221"/>
                  </a:cubicBezTo>
                  <a:cubicBezTo>
                    <a:pt x="955" y="221"/>
                    <a:pt x="955" y="221"/>
                    <a:pt x="954" y="222"/>
                  </a:cubicBezTo>
                  <a:cubicBezTo>
                    <a:pt x="954" y="222"/>
                    <a:pt x="954" y="222"/>
                    <a:pt x="954" y="222"/>
                  </a:cubicBezTo>
                  <a:cubicBezTo>
                    <a:pt x="953" y="222"/>
                    <a:pt x="953" y="222"/>
                    <a:pt x="953" y="222"/>
                  </a:cubicBezTo>
                  <a:cubicBezTo>
                    <a:pt x="953" y="222"/>
                    <a:pt x="952" y="223"/>
                    <a:pt x="951" y="223"/>
                  </a:cubicBezTo>
                  <a:cubicBezTo>
                    <a:pt x="951" y="223"/>
                    <a:pt x="950" y="224"/>
                    <a:pt x="949" y="224"/>
                  </a:cubicBezTo>
                  <a:cubicBezTo>
                    <a:pt x="949" y="224"/>
                    <a:pt x="949" y="224"/>
                    <a:pt x="949" y="224"/>
                  </a:cubicBezTo>
                  <a:cubicBezTo>
                    <a:pt x="949" y="224"/>
                    <a:pt x="949" y="224"/>
                    <a:pt x="949" y="224"/>
                  </a:cubicBezTo>
                  <a:cubicBezTo>
                    <a:pt x="949" y="225"/>
                    <a:pt x="949" y="225"/>
                    <a:pt x="949" y="225"/>
                  </a:cubicBezTo>
                  <a:cubicBezTo>
                    <a:pt x="948" y="225"/>
                    <a:pt x="948" y="225"/>
                    <a:pt x="948" y="225"/>
                  </a:cubicBezTo>
                  <a:cubicBezTo>
                    <a:pt x="948" y="225"/>
                    <a:pt x="947" y="225"/>
                    <a:pt x="947" y="226"/>
                  </a:cubicBezTo>
                  <a:cubicBezTo>
                    <a:pt x="946" y="226"/>
                    <a:pt x="946" y="226"/>
                    <a:pt x="945" y="227"/>
                  </a:cubicBezTo>
                  <a:cubicBezTo>
                    <a:pt x="945" y="227"/>
                    <a:pt x="945" y="227"/>
                    <a:pt x="945" y="227"/>
                  </a:cubicBezTo>
                  <a:cubicBezTo>
                    <a:pt x="944" y="228"/>
                    <a:pt x="944" y="228"/>
                    <a:pt x="943" y="228"/>
                  </a:cubicBezTo>
                  <a:cubicBezTo>
                    <a:pt x="943" y="229"/>
                    <a:pt x="942" y="229"/>
                    <a:pt x="942" y="230"/>
                  </a:cubicBezTo>
                  <a:cubicBezTo>
                    <a:pt x="942" y="230"/>
                    <a:pt x="941" y="230"/>
                    <a:pt x="941" y="231"/>
                  </a:cubicBezTo>
                  <a:cubicBezTo>
                    <a:pt x="940" y="231"/>
                    <a:pt x="940" y="231"/>
                    <a:pt x="940" y="231"/>
                  </a:cubicBezTo>
                  <a:cubicBezTo>
                    <a:pt x="940" y="232"/>
                    <a:pt x="939" y="232"/>
                    <a:pt x="938" y="233"/>
                  </a:cubicBezTo>
                  <a:cubicBezTo>
                    <a:pt x="938" y="234"/>
                    <a:pt x="937" y="234"/>
                    <a:pt x="936" y="235"/>
                  </a:cubicBezTo>
                  <a:cubicBezTo>
                    <a:pt x="935" y="236"/>
                    <a:pt x="934" y="237"/>
                    <a:pt x="933" y="238"/>
                  </a:cubicBezTo>
                  <a:cubicBezTo>
                    <a:pt x="932" y="238"/>
                    <a:pt x="932" y="238"/>
                    <a:pt x="932" y="238"/>
                  </a:cubicBezTo>
                  <a:cubicBezTo>
                    <a:pt x="932" y="238"/>
                    <a:pt x="932" y="238"/>
                    <a:pt x="932" y="238"/>
                  </a:cubicBezTo>
                  <a:cubicBezTo>
                    <a:pt x="932" y="238"/>
                    <a:pt x="932" y="238"/>
                    <a:pt x="932" y="238"/>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1" y="239"/>
                    <a:pt x="931" y="239"/>
                    <a:pt x="931" y="239"/>
                  </a:cubicBezTo>
                  <a:cubicBezTo>
                    <a:pt x="931" y="240"/>
                    <a:pt x="931" y="240"/>
                    <a:pt x="931" y="240"/>
                  </a:cubicBezTo>
                  <a:cubicBezTo>
                    <a:pt x="931" y="240"/>
                    <a:pt x="931" y="240"/>
                    <a:pt x="931" y="240"/>
                  </a:cubicBezTo>
                  <a:cubicBezTo>
                    <a:pt x="931" y="240"/>
                    <a:pt x="931" y="240"/>
                    <a:pt x="931" y="240"/>
                  </a:cubicBezTo>
                  <a:cubicBezTo>
                    <a:pt x="931" y="240"/>
                    <a:pt x="931" y="240"/>
                    <a:pt x="931" y="240"/>
                  </a:cubicBezTo>
                  <a:cubicBezTo>
                    <a:pt x="931" y="240"/>
                    <a:pt x="931" y="240"/>
                    <a:pt x="931" y="240"/>
                  </a:cubicBezTo>
                  <a:cubicBezTo>
                    <a:pt x="931" y="240"/>
                    <a:pt x="931" y="240"/>
                    <a:pt x="931" y="240"/>
                  </a:cubicBezTo>
                  <a:cubicBezTo>
                    <a:pt x="931" y="240"/>
                    <a:pt x="931" y="240"/>
                    <a:pt x="931" y="240"/>
                  </a:cubicBezTo>
                  <a:cubicBezTo>
                    <a:pt x="931" y="240"/>
                    <a:pt x="931" y="240"/>
                    <a:pt x="931" y="240"/>
                  </a:cubicBezTo>
                  <a:cubicBezTo>
                    <a:pt x="931" y="241"/>
                    <a:pt x="931" y="241"/>
                    <a:pt x="931" y="241"/>
                  </a:cubicBezTo>
                  <a:cubicBezTo>
                    <a:pt x="931" y="241"/>
                    <a:pt x="931" y="241"/>
                    <a:pt x="931" y="241"/>
                  </a:cubicBezTo>
                  <a:cubicBezTo>
                    <a:pt x="931" y="241"/>
                    <a:pt x="931" y="241"/>
                    <a:pt x="931" y="241"/>
                  </a:cubicBezTo>
                  <a:cubicBezTo>
                    <a:pt x="931" y="241"/>
                    <a:pt x="931" y="241"/>
                    <a:pt x="931" y="241"/>
                  </a:cubicBezTo>
                  <a:cubicBezTo>
                    <a:pt x="931" y="242"/>
                    <a:pt x="931" y="242"/>
                    <a:pt x="931" y="242"/>
                  </a:cubicBezTo>
                  <a:cubicBezTo>
                    <a:pt x="931" y="242"/>
                    <a:pt x="931" y="242"/>
                    <a:pt x="931" y="242"/>
                  </a:cubicBezTo>
                  <a:cubicBezTo>
                    <a:pt x="931" y="242"/>
                    <a:pt x="931" y="242"/>
                    <a:pt x="931" y="242"/>
                  </a:cubicBezTo>
                  <a:cubicBezTo>
                    <a:pt x="917" y="408"/>
                    <a:pt x="917" y="408"/>
                    <a:pt x="917" y="408"/>
                  </a:cubicBezTo>
                  <a:cubicBezTo>
                    <a:pt x="726" y="412"/>
                    <a:pt x="726" y="412"/>
                    <a:pt x="726" y="412"/>
                  </a:cubicBezTo>
                  <a:cubicBezTo>
                    <a:pt x="722" y="412"/>
                    <a:pt x="701" y="412"/>
                    <a:pt x="669" y="413"/>
                  </a:cubicBezTo>
                  <a:cubicBezTo>
                    <a:pt x="638" y="413"/>
                    <a:pt x="596" y="413"/>
                    <a:pt x="552" y="413"/>
                  </a:cubicBezTo>
                  <a:cubicBezTo>
                    <a:pt x="507" y="414"/>
                    <a:pt x="460" y="414"/>
                    <a:pt x="417" y="414"/>
                  </a:cubicBezTo>
                  <a:cubicBezTo>
                    <a:pt x="374" y="415"/>
                    <a:pt x="336" y="415"/>
                    <a:pt x="310" y="416"/>
                  </a:cubicBezTo>
                  <a:cubicBezTo>
                    <a:pt x="309" y="416"/>
                    <a:pt x="308" y="416"/>
                    <a:pt x="306" y="416"/>
                  </a:cubicBezTo>
                  <a:cubicBezTo>
                    <a:pt x="305" y="416"/>
                    <a:pt x="304" y="416"/>
                    <a:pt x="303" y="416"/>
                  </a:cubicBezTo>
                  <a:cubicBezTo>
                    <a:pt x="302" y="416"/>
                    <a:pt x="301" y="416"/>
                    <a:pt x="300" y="416"/>
                  </a:cubicBezTo>
                  <a:cubicBezTo>
                    <a:pt x="298" y="416"/>
                    <a:pt x="297" y="416"/>
                    <a:pt x="296" y="416"/>
                  </a:cubicBezTo>
                  <a:cubicBezTo>
                    <a:pt x="294" y="416"/>
                    <a:pt x="291" y="416"/>
                    <a:pt x="289" y="416"/>
                  </a:cubicBezTo>
                  <a:cubicBezTo>
                    <a:pt x="288" y="416"/>
                    <a:pt x="288" y="416"/>
                    <a:pt x="287" y="416"/>
                  </a:cubicBezTo>
                  <a:cubicBezTo>
                    <a:pt x="285" y="416"/>
                    <a:pt x="283" y="416"/>
                    <a:pt x="281" y="416"/>
                  </a:cubicBezTo>
                  <a:cubicBezTo>
                    <a:pt x="280" y="416"/>
                    <a:pt x="280" y="416"/>
                    <a:pt x="279" y="416"/>
                  </a:cubicBezTo>
                  <a:cubicBezTo>
                    <a:pt x="277" y="416"/>
                    <a:pt x="276" y="416"/>
                    <a:pt x="275" y="416"/>
                  </a:cubicBezTo>
                  <a:cubicBezTo>
                    <a:pt x="274" y="416"/>
                    <a:pt x="273" y="416"/>
                    <a:pt x="273" y="416"/>
                  </a:cubicBezTo>
                  <a:cubicBezTo>
                    <a:pt x="270" y="416"/>
                    <a:pt x="268" y="416"/>
                    <a:pt x="266" y="416"/>
                  </a:cubicBezTo>
                  <a:cubicBezTo>
                    <a:pt x="266" y="416"/>
                    <a:pt x="266" y="416"/>
                    <a:pt x="266" y="416"/>
                  </a:cubicBezTo>
                  <a:cubicBezTo>
                    <a:pt x="264" y="415"/>
                    <a:pt x="262" y="415"/>
                    <a:pt x="261" y="415"/>
                  </a:cubicBezTo>
                  <a:cubicBezTo>
                    <a:pt x="260" y="415"/>
                    <a:pt x="259" y="415"/>
                    <a:pt x="259" y="415"/>
                  </a:cubicBezTo>
                  <a:cubicBezTo>
                    <a:pt x="257" y="415"/>
                    <a:pt x="256" y="415"/>
                    <a:pt x="254" y="415"/>
                  </a:cubicBezTo>
                  <a:cubicBezTo>
                    <a:pt x="254" y="415"/>
                    <a:pt x="254" y="415"/>
                    <a:pt x="254" y="415"/>
                  </a:cubicBezTo>
                  <a:cubicBezTo>
                    <a:pt x="252" y="415"/>
                    <a:pt x="251" y="415"/>
                    <a:pt x="249" y="415"/>
                  </a:cubicBezTo>
                  <a:cubicBezTo>
                    <a:pt x="248" y="415"/>
                    <a:pt x="248" y="415"/>
                    <a:pt x="248" y="415"/>
                  </a:cubicBezTo>
                  <a:cubicBezTo>
                    <a:pt x="247" y="415"/>
                    <a:pt x="245" y="414"/>
                    <a:pt x="244" y="414"/>
                  </a:cubicBezTo>
                  <a:cubicBezTo>
                    <a:pt x="242" y="414"/>
                    <a:pt x="241" y="414"/>
                    <a:pt x="239" y="414"/>
                  </a:cubicBezTo>
                  <a:cubicBezTo>
                    <a:pt x="239" y="414"/>
                    <a:pt x="239" y="414"/>
                    <a:pt x="239" y="414"/>
                  </a:cubicBezTo>
                  <a:cubicBezTo>
                    <a:pt x="237" y="414"/>
                    <a:pt x="236" y="414"/>
                    <a:pt x="235" y="413"/>
                  </a:cubicBezTo>
                  <a:cubicBezTo>
                    <a:pt x="235" y="413"/>
                    <a:pt x="235" y="413"/>
                    <a:pt x="235" y="413"/>
                  </a:cubicBezTo>
                  <a:cubicBezTo>
                    <a:pt x="232" y="413"/>
                    <a:pt x="230" y="413"/>
                    <a:pt x="227" y="412"/>
                  </a:cubicBezTo>
                  <a:cubicBezTo>
                    <a:pt x="227" y="412"/>
                    <a:pt x="227" y="412"/>
                    <a:pt x="227" y="412"/>
                  </a:cubicBezTo>
                  <a:cubicBezTo>
                    <a:pt x="226" y="412"/>
                    <a:pt x="225" y="412"/>
                    <a:pt x="224" y="412"/>
                  </a:cubicBezTo>
                  <a:cubicBezTo>
                    <a:pt x="224" y="412"/>
                    <a:pt x="224" y="412"/>
                    <a:pt x="224" y="412"/>
                  </a:cubicBezTo>
                  <a:cubicBezTo>
                    <a:pt x="224" y="412"/>
                    <a:pt x="223" y="412"/>
                    <a:pt x="223" y="412"/>
                  </a:cubicBezTo>
                  <a:cubicBezTo>
                    <a:pt x="224" y="359"/>
                    <a:pt x="224" y="306"/>
                    <a:pt x="225" y="253"/>
                  </a:cubicBezTo>
                  <a:cubicBezTo>
                    <a:pt x="225" y="252"/>
                    <a:pt x="225" y="250"/>
                    <a:pt x="225" y="249"/>
                  </a:cubicBezTo>
                  <a:cubicBezTo>
                    <a:pt x="225" y="249"/>
                    <a:pt x="225" y="248"/>
                    <a:pt x="225" y="248"/>
                  </a:cubicBezTo>
                  <a:cubicBezTo>
                    <a:pt x="224" y="247"/>
                    <a:pt x="224" y="246"/>
                    <a:pt x="224" y="246"/>
                  </a:cubicBezTo>
                  <a:cubicBezTo>
                    <a:pt x="224" y="246"/>
                    <a:pt x="224" y="246"/>
                    <a:pt x="224" y="246"/>
                  </a:cubicBezTo>
                  <a:cubicBezTo>
                    <a:pt x="224" y="245"/>
                    <a:pt x="224" y="245"/>
                    <a:pt x="223" y="244"/>
                  </a:cubicBezTo>
                  <a:cubicBezTo>
                    <a:pt x="223" y="244"/>
                    <a:pt x="223" y="243"/>
                    <a:pt x="223" y="242"/>
                  </a:cubicBezTo>
                  <a:cubicBezTo>
                    <a:pt x="222" y="242"/>
                    <a:pt x="222" y="242"/>
                    <a:pt x="222" y="241"/>
                  </a:cubicBezTo>
                  <a:cubicBezTo>
                    <a:pt x="222" y="241"/>
                    <a:pt x="221" y="240"/>
                    <a:pt x="221" y="240"/>
                  </a:cubicBezTo>
                  <a:cubicBezTo>
                    <a:pt x="221" y="240"/>
                    <a:pt x="221" y="240"/>
                    <a:pt x="221" y="240"/>
                  </a:cubicBezTo>
                  <a:cubicBezTo>
                    <a:pt x="221" y="239"/>
                    <a:pt x="221" y="239"/>
                    <a:pt x="221" y="239"/>
                  </a:cubicBezTo>
                  <a:cubicBezTo>
                    <a:pt x="220" y="238"/>
                    <a:pt x="220" y="238"/>
                    <a:pt x="220" y="238"/>
                  </a:cubicBezTo>
                  <a:cubicBezTo>
                    <a:pt x="219" y="238"/>
                    <a:pt x="219" y="237"/>
                    <a:pt x="219" y="237"/>
                  </a:cubicBezTo>
                  <a:cubicBezTo>
                    <a:pt x="218" y="237"/>
                    <a:pt x="218" y="237"/>
                    <a:pt x="218" y="237"/>
                  </a:cubicBezTo>
                  <a:cubicBezTo>
                    <a:pt x="220" y="108"/>
                    <a:pt x="220" y="108"/>
                    <a:pt x="220" y="108"/>
                  </a:cubicBezTo>
                  <a:cubicBezTo>
                    <a:pt x="189" y="0"/>
                    <a:pt x="189" y="0"/>
                    <a:pt x="189" y="0"/>
                  </a:cubicBezTo>
                  <a:cubicBezTo>
                    <a:pt x="188" y="178"/>
                    <a:pt x="188" y="178"/>
                    <a:pt x="188" y="178"/>
                  </a:cubicBezTo>
                  <a:cubicBezTo>
                    <a:pt x="200" y="228"/>
                    <a:pt x="200" y="228"/>
                    <a:pt x="200" y="228"/>
                  </a:cubicBezTo>
                  <a:cubicBezTo>
                    <a:pt x="200" y="228"/>
                    <a:pt x="200" y="228"/>
                    <a:pt x="200" y="228"/>
                  </a:cubicBezTo>
                  <a:cubicBezTo>
                    <a:pt x="200" y="228"/>
                    <a:pt x="200" y="228"/>
                    <a:pt x="200" y="228"/>
                  </a:cubicBezTo>
                  <a:cubicBezTo>
                    <a:pt x="199" y="228"/>
                    <a:pt x="199" y="228"/>
                    <a:pt x="199" y="228"/>
                  </a:cubicBezTo>
                  <a:cubicBezTo>
                    <a:pt x="199" y="228"/>
                    <a:pt x="199" y="228"/>
                    <a:pt x="199" y="228"/>
                  </a:cubicBezTo>
                  <a:cubicBezTo>
                    <a:pt x="199" y="228"/>
                    <a:pt x="199" y="228"/>
                    <a:pt x="199" y="228"/>
                  </a:cubicBezTo>
                  <a:cubicBezTo>
                    <a:pt x="198" y="228"/>
                    <a:pt x="198" y="228"/>
                    <a:pt x="198" y="228"/>
                  </a:cubicBezTo>
                  <a:cubicBezTo>
                    <a:pt x="198" y="227"/>
                    <a:pt x="198" y="227"/>
                    <a:pt x="198" y="227"/>
                  </a:cubicBezTo>
                  <a:cubicBezTo>
                    <a:pt x="197" y="227"/>
                    <a:pt x="197" y="227"/>
                    <a:pt x="197" y="227"/>
                  </a:cubicBezTo>
                  <a:cubicBezTo>
                    <a:pt x="196" y="227"/>
                    <a:pt x="196" y="227"/>
                    <a:pt x="196" y="227"/>
                  </a:cubicBezTo>
                  <a:cubicBezTo>
                    <a:pt x="196" y="227"/>
                    <a:pt x="196" y="227"/>
                    <a:pt x="196" y="227"/>
                  </a:cubicBezTo>
                  <a:cubicBezTo>
                    <a:pt x="195" y="227"/>
                    <a:pt x="195" y="227"/>
                    <a:pt x="195" y="227"/>
                  </a:cubicBezTo>
                  <a:cubicBezTo>
                    <a:pt x="195" y="227"/>
                    <a:pt x="195" y="227"/>
                    <a:pt x="195" y="227"/>
                  </a:cubicBezTo>
                  <a:cubicBezTo>
                    <a:pt x="194" y="227"/>
                    <a:pt x="194" y="227"/>
                    <a:pt x="194" y="227"/>
                  </a:cubicBezTo>
                  <a:cubicBezTo>
                    <a:pt x="194" y="227"/>
                    <a:pt x="194" y="227"/>
                    <a:pt x="194" y="227"/>
                  </a:cubicBezTo>
                  <a:cubicBezTo>
                    <a:pt x="194" y="227"/>
                    <a:pt x="194" y="227"/>
                    <a:pt x="194" y="227"/>
                  </a:cubicBezTo>
                  <a:cubicBezTo>
                    <a:pt x="194" y="227"/>
                    <a:pt x="194" y="227"/>
                    <a:pt x="194" y="227"/>
                  </a:cubicBezTo>
                  <a:cubicBezTo>
                    <a:pt x="193" y="227"/>
                    <a:pt x="193" y="227"/>
                    <a:pt x="193" y="227"/>
                  </a:cubicBezTo>
                  <a:cubicBezTo>
                    <a:pt x="192" y="226"/>
                    <a:pt x="192" y="226"/>
                    <a:pt x="192" y="226"/>
                  </a:cubicBezTo>
                  <a:cubicBezTo>
                    <a:pt x="192" y="226"/>
                    <a:pt x="192" y="226"/>
                    <a:pt x="192" y="226"/>
                  </a:cubicBezTo>
                  <a:cubicBezTo>
                    <a:pt x="191" y="226"/>
                    <a:pt x="191" y="226"/>
                    <a:pt x="191" y="226"/>
                  </a:cubicBezTo>
                  <a:cubicBezTo>
                    <a:pt x="190" y="226"/>
                    <a:pt x="190" y="226"/>
                    <a:pt x="190" y="226"/>
                  </a:cubicBezTo>
                  <a:cubicBezTo>
                    <a:pt x="189" y="226"/>
                    <a:pt x="189" y="226"/>
                    <a:pt x="189" y="226"/>
                  </a:cubicBezTo>
                  <a:cubicBezTo>
                    <a:pt x="188" y="226"/>
                    <a:pt x="188" y="226"/>
                    <a:pt x="188" y="226"/>
                  </a:cubicBezTo>
                  <a:cubicBezTo>
                    <a:pt x="188" y="226"/>
                    <a:pt x="188" y="226"/>
                    <a:pt x="188" y="226"/>
                  </a:cubicBezTo>
                  <a:cubicBezTo>
                    <a:pt x="187" y="226"/>
                    <a:pt x="187" y="226"/>
                    <a:pt x="187" y="226"/>
                  </a:cubicBezTo>
                  <a:cubicBezTo>
                    <a:pt x="186" y="226"/>
                    <a:pt x="186" y="226"/>
                    <a:pt x="186" y="226"/>
                  </a:cubicBezTo>
                  <a:cubicBezTo>
                    <a:pt x="186" y="226"/>
                    <a:pt x="186" y="226"/>
                    <a:pt x="186" y="226"/>
                  </a:cubicBezTo>
                  <a:cubicBezTo>
                    <a:pt x="185" y="226"/>
                    <a:pt x="185" y="226"/>
                    <a:pt x="185" y="226"/>
                  </a:cubicBezTo>
                  <a:cubicBezTo>
                    <a:pt x="185" y="226"/>
                    <a:pt x="185" y="226"/>
                    <a:pt x="185" y="226"/>
                  </a:cubicBezTo>
                  <a:cubicBezTo>
                    <a:pt x="184" y="226"/>
                    <a:pt x="184" y="226"/>
                    <a:pt x="184" y="226"/>
                  </a:cubicBezTo>
                  <a:cubicBezTo>
                    <a:pt x="183" y="226"/>
                    <a:pt x="183" y="226"/>
                    <a:pt x="183" y="226"/>
                  </a:cubicBezTo>
                  <a:cubicBezTo>
                    <a:pt x="182" y="226"/>
                    <a:pt x="182" y="226"/>
                    <a:pt x="182" y="226"/>
                  </a:cubicBezTo>
                  <a:cubicBezTo>
                    <a:pt x="182" y="226"/>
                    <a:pt x="182" y="226"/>
                    <a:pt x="182" y="226"/>
                  </a:cubicBezTo>
                  <a:cubicBezTo>
                    <a:pt x="181" y="226"/>
                    <a:pt x="181" y="226"/>
                    <a:pt x="181" y="226"/>
                  </a:cubicBezTo>
                  <a:cubicBezTo>
                    <a:pt x="180" y="226"/>
                    <a:pt x="180" y="226"/>
                    <a:pt x="180" y="226"/>
                  </a:cubicBezTo>
                  <a:cubicBezTo>
                    <a:pt x="179" y="225"/>
                    <a:pt x="179" y="225"/>
                    <a:pt x="179" y="225"/>
                  </a:cubicBezTo>
                  <a:cubicBezTo>
                    <a:pt x="178" y="225"/>
                    <a:pt x="178" y="225"/>
                    <a:pt x="178" y="225"/>
                  </a:cubicBezTo>
                  <a:cubicBezTo>
                    <a:pt x="177" y="225"/>
                    <a:pt x="177" y="225"/>
                    <a:pt x="177" y="225"/>
                  </a:cubicBezTo>
                  <a:cubicBezTo>
                    <a:pt x="177" y="225"/>
                    <a:pt x="177" y="225"/>
                    <a:pt x="177" y="225"/>
                  </a:cubicBezTo>
                  <a:cubicBezTo>
                    <a:pt x="176" y="225"/>
                    <a:pt x="176" y="225"/>
                    <a:pt x="176" y="225"/>
                  </a:cubicBezTo>
                  <a:cubicBezTo>
                    <a:pt x="176" y="225"/>
                    <a:pt x="176" y="225"/>
                    <a:pt x="176" y="225"/>
                  </a:cubicBezTo>
                  <a:cubicBezTo>
                    <a:pt x="175" y="225"/>
                    <a:pt x="175" y="225"/>
                    <a:pt x="175" y="225"/>
                  </a:cubicBezTo>
                  <a:cubicBezTo>
                    <a:pt x="175" y="226"/>
                    <a:pt x="175" y="226"/>
                    <a:pt x="175" y="226"/>
                  </a:cubicBezTo>
                  <a:cubicBezTo>
                    <a:pt x="174" y="226"/>
                    <a:pt x="174" y="226"/>
                    <a:pt x="174" y="226"/>
                  </a:cubicBezTo>
                  <a:cubicBezTo>
                    <a:pt x="174" y="226"/>
                    <a:pt x="173" y="226"/>
                    <a:pt x="173" y="226"/>
                  </a:cubicBezTo>
                  <a:cubicBezTo>
                    <a:pt x="173" y="226"/>
                    <a:pt x="172" y="226"/>
                    <a:pt x="172" y="226"/>
                  </a:cubicBezTo>
                  <a:cubicBezTo>
                    <a:pt x="171" y="226"/>
                    <a:pt x="171" y="226"/>
                    <a:pt x="171" y="226"/>
                  </a:cubicBezTo>
                  <a:cubicBezTo>
                    <a:pt x="170" y="226"/>
                    <a:pt x="170" y="226"/>
                    <a:pt x="169" y="226"/>
                  </a:cubicBezTo>
                  <a:cubicBezTo>
                    <a:pt x="169" y="226"/>
                    <a:pt x="168" y="226"/>
                    <a:pt x="168" y="226"/>
                  </a:cubicBezTo>
                  <a:cubicBezTo>
                    <a:pt x="168" y="226"/>
                    <a:pt x="167" y="226"/>
                    <a:pt x="167" y="226"/>
                  </a:cubicBezTo>
                  <a:cubicBezTo>
                    <a:pt x="167" y="226"/>
                    <a:pt x="167" y="226"/>
                    <a:pt x="167" y="226"/>
                  </a:cubicBezTo>
                  <a:cubicBezTo>
                    <a:pt x="167" y="226"/>
                    <a:pt x="167" y="226"/>
                    <a:pt x="167" y="226"/>
                  </a:cubicBezTo>
                  <a:cubicBezTo>
                    <a:pt x="166" y="226"/>
                    <a:pt x="166" y="226"/>
                    <a:pt x="165" y="226"/>
                  </a:cubicBezTo>
                  <a:cubicBezTo>
                    <a:pt x="165" y="226"/>
                    <a:pt x="164" y="226"/>
                    <a:pt x="164" y="226"/>
                  </a:cubicBezTo>
                  <a:cubicBezTo>
                    <a:pt x="163" y="226"/>
                    <a:pt x="163" y="226"/>
                    <a:pt x="162" y="226"/>
                  </a:cubicBezTo>
                  <a:cubicBezTo>
                    <a:pt x="162" y="226"/>
                    <a:pt x="162" y="226"/>
                    <a:pt x="162" y="226"/>
                  </a:cubicBezTo>
                  <a:cubicBezTo>
                    <a:pt x="162" y="226"/>
                    <a:pt x="162" y="226"/>
                    <a:pt x="162" y="226"/>
                  </a:cubicBezTo>
                  <a:cubicBezTo>
                    <a:pt x="162" y="226"/>
                    <a:pt x="162" y="226"/>
                    <a:pt x="162" y="226"/>
                  </a:cubicBezTo>
                  <a:cubicBezTo>
                    <a:pt x="161" y="226"/>
                    <a:pt x="161" y="226"/>
                    <a:pt x="160" y="226"/>
                  </a:cubicBezTo>
                  <a:cubicBezTo>
                    <a:pt x="160" y="227"/>
                    <a:pt x="159" y="227"/>
                    <a:pt x="159" y="227"/>
                  </a:cubicBezTo>
                  <a:cubicBezTo>
                    <a:pt x="158" y="227"/>
                    <a:pt x="158" y="227"/>
                    <a:pt x="157" y="227"/>
                  </a:cubicBezTo>
                  <a:cubicBezTo>
                    <a:pt x="155" y="227"/>
                    <a:pt x="153" y="227"/>
                    <a:pt x="151" y="228"/>
                  </a:cubicBezTo>
                  <a:cubicBezTo>
                    <a:pt x="150" y="228"/>
                    <a:pt x="148" y="228"/>
                    <a:pt x="147" y="228"/>
                  </a:cubicBezTo>
                  <a:cubicBezTo>
                    <a:pt x="144" y="229"/>
                    <a:pt x="141" y="229"/>
                    <a:pt x="139" y="229"/>
                  </a:cubicBezTo>
                  <a:cubicBezTo>
                    <a:pt x="138" y="229"/>
                    <a:pt x="138" y="229"/>
                    <a:pt x="137" y="229"/>
                  </a:cubicBezTo>
                  <a:cubicBezTo>
                    <a:pt x="134" y="230"/>
                    <a:pt x="131" y="230"/>
                    <a:pt x="128" y="230"/>
                  </a:cubicBezTo>
                  <a:cubicBezTo>
                    <a:pt x="128" y="230"/>
                    <a:pt x="128" y="230"/>
                    <a:pt x="128" y="230"/>
                  </a:cubicBezTo>
                  <a:cubicBezTo>
                    <a:pt x="125" y="230"/>
                    <a:pt x="121" y="231"/>
                    <a:pt x="118" y="231"/>
                  </a:cubicBezTo>
                  <a:cubicBezTo>
                    <a:pt x="115" y="231"/>
                    <a:pt x="112" y="231"/>
                    <a:pt x="109" y="230"/>
                  </a:cubicBezTo>
                  <a:cubicBezTo>
                    <a:pt x="109" y="230"/>
                    <a:pt x="109" y="230"/>
                    <a:pt x="109" y="230"/>
                  </a:cubicBezTo>
                  <a:cubicBezTo>
                    <a:pt x="106" y="230"/>
                    <a:pt x="104" y="230"/>
                    <a:pt x="101" y="230"/>
                  </a:cubicBezTo>
                  <a:cubicBezTo>
                    <a:pt x="100" y="230"/>
                    <a:pt x="100" y="230"/>
                    <a:pt x="100" y="230"/>
                  </a:cubicBezTo>
                  <a:cubicBezTo>
                    <a:pt x="97" y="229"/>
                    <a:pt x="94" y="229"/>
                    <a:pt x="91" y="229"/>
                  </a:cubicBezTo>
                  <a:cubicBezTo>
                    <a:pt x="91" y="229"/>
                    <a:pt x="91" y="229"/>
                    <a:pt x="91" y="229"/>
                  </a:cubicBezTo>
                  <a:cubicBezTo>
                    <a:pt x="88" y="228"/>
                    <a:pt x="85" y="227"/>
                    <a:pt x="81" y="227"/>
                  </a:cubicBezTo>
                  <a:cubicBezTo>
                    <a:pt x="81" y="227"/>
                    <a:pt x="81" y="227"/>
                    <a:pt x="81" y="227"/>
                  </a:cubicBezTo>
                  <a:cubicBezTo>
                    <a:pt x="79" y="226"/>
                    <a:pt x="78" y="226"/>
                    <a:pt x="76" y="225"/>
                  </a:cubicBezTo>
                  <a:cubicBezTo>
                    <a:pt x="76" y="225"/>
                    <a:pt x="76" y="225"/>
                    <a:pt x="76" y="225"/>
                  </a:cubicBezTo>
                  <a:cubicBezTo>
                    <a:pt x="74" y="225"/>
                    <a:pt x="72" y="225"/>
                    <a:pt x="71" y="224"/>
                  </a:cubicBezTo>
                  <a:cubicBezTo>
                    <a:pt x="70" y="224"/>
                    <a:pt x="70" y="224"/>
                    <a:pt x="70" y="224"/>
                  </a:cubicBezTo>
                  <a:cubicBezTo>
                    <a:pt x="67" y="223"/>
                    <a:pt x="63" y="222"/>
                    <a:pt x="59" y="221"/>
                  </a:cubicBezTo>
                  <a:cubicBezTo>
                    <a:pt x="59" y="221"/>
                    <a:pt x="59" y="221"/>
                    <a:pt x="59" y="221"/>
                  </a:cubicBezTo>
                  <a:cubicBezTo>
                    <a:pt x="57" y="220"/>
                    <a:pt x="55" y="219"/>
                    <a:pt x="53" y="219"/>
                  </a:cubicBezTo>
                  <a:cubicBezTo>
                    <a:pt x="52" y="218"/>
                    <a:pt x="52" y="218"/>
                    <a:pt x="52" y="218"/>
                  </a:cubicBezTo>
                  <a:cubicBezTo>
                    <a:pt x="50" y="218"/>
                    <a:pt x="48" y="217"/>
                    <a:pt x="46" y="216"/>
                  </a:cubicBezTo>
                  <a:cubicBezTo>
                    <a:pt x="46" y="216"/>
                    <a:pt x="46" y="216"/>
                    <a:pt x="46" y="216"/>
                  </a:cubicBezTo>
                  <a:cubicBezTo>
                    <a:pt x="44" y="216"/>
                    <a:pt x="42" y="215"/>
                    <a:pt x="40" y="214"/>
                  </a:cubicBezTo>
                  <a:cubicBezTo>
                    <a:pt x="40" y="214"/>
                    <a:pt x="39" y="214"/>
                    <a:pt x="39" y="213"/>
                  </a:cubicBezTo>
                  <a:cubicBezTo>
                    <a:pt x="37" y="213"/>
                    <a:pt x="35" y="212"/>
                    <a:pt x="33" y="211"/>
                  </a:cubicBezTo>
                  <a:cubicBezTo>
                    <a:pt x="32" y="211"/>
                    <a:pt x="31" y="210"/>
                    <a:pt x="30" y="210"/>
                  </a:cubicBezTo>
                  <a:cubicBezTo>
                    <a:pt x="29" y="209"/>
                    <a:pt x="28" y="209"/>
                    <a:pt x="28" y="209"/>
                  </a:cubicBezTo>
                  <a:cubicBezTo>
                    <a:pt x="27" y="208"/>
                    <a:pt x="26" y="208"/>
                    <a:pt x="26" y="208"/>
                  </a:cubicBezTo>
                  <a:cubicBezTo>
                    <a:pt x="25" y="207"/>
                    <a:pt x="24" y="207"/>
                    <a:pt x="24" y="207"/>
                  </a:cubicBezTo>
                  <a:cubicBezTo>
                    <a:pt x="23" y="206"/>
                    <a:pt x="23" y="206"/>
                    <a:pt x="22" y="206"/>
                  </a:cubicBezTo>
                  <a:cubicBezTo>
                    <a:pt x="22" y="205"/>
                    <a:pt x="21" y="205"/>
                    <a:pt x="20" y="205"/>
                  </a:cubicBezTo>
                  <a:cubicBezTo>
                    <a:pt x="20" y="204"/>
                    <a:pt x="19" y="204"/>
                    <a:pt x="19" y="204"/>
                  </a:cubicBezTo>
                  <a:cubicBezTo>
                    <a:pt x="18" y="203"/>
                    <a:pt x="18" y="203"/>
                    <a:pt x="17" y="203"/>
                  </a:cubicBezTo>
                  <a:cubicBezTo>
                    <a:pt x="17" y="202"/>
                    <a:pt x="16" y="202"/>
                    <a:pt x="16" y="202"/>
                  </a:cubicBezTo>
                  <a:cubicBezTo>
                    <a:pt x="15" y="201"/>
                    <a:pt x="15" y="201"/>
                    <a:pt x="14" y="201"/>
                  </a:cubicBezTo>
                  <a:cubicBezTo>
                    <a:pt x="14" y="200"/>
                    <a:pt x="14" y="200"/>
                    <a:pt x="13" y="200"/>
                  </a:cubicBezTo>
                  <a:cubicBezTo>
                    <a:pt x="13" y="199"/>
                    <a:pt x="12" y="199"/>
                    <a:pt x="12" y="199"/>
                  </a:cubicBezTo>
                  <a:cubicBezTo>
                    <a:pt x="11" y="198"/>
                    <a:pt x="11" y="198"/>
                    <a:pt x="11" y="197"/>
                  </a:cubicBezTo>
                  <a:cubicBezTo>
                    <a:pt x="10" y="196"/>
                    <a:pt x="10" y="196"/>
                    <a:pt x="10" y="196"/>
                  </a:cubicBezTo>
                  <a:cubicBezTo>
                    <a:pt x="9" y="196"/>
                    <a:pt x="9" y="196"/>
                    <a:pt x="8" y="195"/>
                  </a:cubicBezTo>
                  <a:cubicBezTo>
                    <a:pt x="8" y="194"/>
                    <a:pt x="8" y="194"/>
                    <a:pt x="8" y="194"/>
                  </a:cubicBezTo>
                  <a:cubicBezTo>
                    <a:pt x="7" y="194"/>
                    <a:pt x="7" y="193"/>
                    <a:pt x="7" y="193"/>
                  </a:cubicBezTo>
                  <a:cubicBezTo>
                    <a:pt x="6" y="192"/>
                    <a:pt x="6" y="192"/>
                    <a:pt x="6" y="192"/>
                  </a:cubicBezTo>
                  <a:cubicBezTo>
                    <a:pt x="6" y="192"/>
                    <a:pt x="5" y="191"/>
                    <a:pt x="5" y="191"/>
                  </a:cubicBezTo>
                  <a:cubicBezTo>
                    <a:pt x="4" y="190"/>
                    <a:pt x="4" y="190"/>
                    <a:pt x="4" y="190"/>
                  </a:cubicBezTo>
                  <a:cubicBezTo>
                    <a:pt x="4" y="189"/>
                    <a:pt x="4" y="189"/>
                    <a:pt x="4" y="188"/>
                  </a:cubicBezTo>
                  <a:cubicBezTo>
                    <a:pt x="3" y="187"/>
                    <a:pt x="3" y="187"/>
                    <a:pt x="3" y="187"/>
                  </a:cubicBezTo>
                  <a:cubicBezTo>
                    <a:pt x="3" y="187"/>
                    <a:pt x="3" y="187"/>
                    <a:pt x="3" y="186"/>
                  </a:cubicBezTo>
                  <a:cubicBezTo>
                    <a:pt x="2" y="185"/>
                    <a:pt x="2" y="185"/>
                    <a:pt x="2" y="185"/>
                  </a:cubicBezTo>
                  <a:cubicBezTo>
                    <a:pt x="2" y="185"/>
                    <a:pt x="2" y="185"/>
                    <a:pt x="2" y="185"/>
                  </a:cubicBezTo>
                  <a:cubicBezTo>
                    <a:pt x="1" y="183"/>
                    <a:pt x="1" y="182"/>
                    <a:pt x="1" y="181"/>
                  </a:cubicBezTo>
                  <a:cubicBezTo>
                    <a:pt x="1" y="180"/>
                    <a:pt x="1" y="180"/>
                    <a:pt x="1" y="180"/>
                  </a:cubicBezTo>
                  <a:cubicBezTo>
                    <a:pt x="1" y="179"/>
                    <a:pt x="0" y="177"/>
                    <a:pt x="0" y="176"/>
                  </a:cubicBezTo>
                  <a:cubicBezTo>
                    <a:pt x="1" y="239"/>
                    <a:pt x="1" y="303"/>
                    <a:pt x="2" y="366"/>
                  </a:cubicBezTo>
                  <a:cubicBezTo>
                    <a:pt x="2" y="368"/>
                    <a:pt x="2" y="369"/>
                    <a:pt x="2" y="371"/>
                  </a:cubicBezTo>
                  <a:cubicBezTo>
                    <a:pt x="2" y="371"/>
                    <a:pt x="2" y="371"/>
                    <a:pt x="2" y="371"/>
                  </a:cubicBezTo>
                  <a:cubicBezTo>
                    <a:pt x="3" y="373"/>
                    <a:pt x="3" y="374"/>
                    <a:pt x="3" y="376"/>
                  </a:cubicBezTo>
                  <a:cubicBezTo>
                    <a:pt x="4" y="376"/>
                    <a:pt x="4" y="376"/>
                    <a:pt x="4" y="376"/>
                  </a:cubicBezTo>
                  <a:cubicBezTo>
                    <a:pt x="4" y="376"/>
                    <a:pt x="4" y="376"/>
                    <a:pt x="4" y="376"/>
                  </a:cubicBezTo>
                  <a:cubicBezTo>
                    <a:pt x="4" y="376"/>
                    <a:pt x="4" y="376"/>
                    <a:pt x="4" y="376"/>
                  </a:cubicBezTo>
                  <a:cubicBezTo>
                    <a:pt x="4" y="377"/>
                    <a:pt x="4" y="377"/>
                    <a:pt x="4" y="377"/>
                  </a:cubicBezTo>
                  <a:cubicBezTo>
                    <a:pt x="4" y="378"/>
                    <a:pt x="4" y="378"/>
                    <a:pt x="5" y="378"/>
                  </a:cubicBezTo>
                  <a:cubicBezTo>
                    <a:pt x="5" y="379"/>
                    <a:pt x="5" y="379"/>
                    <a:pt x="5" y="380"/>
                  </a:cubicBezTo>
                  <a:cubicBezTo>
                    <a:pt x="5" y="380"/>
                    <a:pt x="6" y="380"/>
                    <a:pt x="6" y="381"/>
                  </a:cubicBezTo>
                  <a:cubicBezTo>
                    <a:pt x="6" y="381"/>
                    <a:pt x="6" y="382"/>
                    <a:pt x="6" y="382"/>
                  </a:cubicBezTo>
                  <a:cubicBezTo>
                    <a:pt x="7" y="382"/>
                    <a:pt x="7" y="383"/>
                    <a:pt x="7" y="383"/>
                  </a:cubicBezTo>
                  <a:cubicBezTo>
                    <a:pt x="8" y="384"/>
                    <a:pt x="8" y="384"/>
                    <a:pt x="8" y="384"/>
                  </a:cubicBezTo>
                  <a:cubicBezTo>
                    <a:pt x="9" y="385"/>
                    <a:pt x="9" y="385"/>
                    <a:pt x="9" y="385"/>
                  </a:cubicBezTo>
                  <a:cubicBezTo>
                    <a:pt x="9" y="386"/>
                    <a:pt x="9" y="386"/>
                    <a:pt x="9" y="386"/>
                  </a:cubicBezTo>
                  <a:cubicBezTo>
                    <a:pt x="9" y="386"/>
                    <a:pt x="9" y="386"/>
                    <a:pt x="9" y="386"/>
                  </a:cubicBezTo>
                  <a:cubicBezTo>
                    <a:pt x="10" y="387"/>
                    <a:pt x="10" y="387"/>
                    <a:pt x="10" y="387"/>
                  </a:cubicBezTo>
                  <a:cubicBezTo>
                    <a:pt x="10" y="387"/>
                    <a:pt x="11" y="388"/>
                    <a:pt x="11" y="388"/>
                  </a:cubicBezTo>
                  <a:cubicBezTo>
                    <a:pt x="12" y="389"/>
                    <a:pt x="12" y="389"/>
                    <a:pt x="12" y="389"/>
                  </a:cubicBezTo>
                  <a:cubicBezTo>
                    <a:pt x="12" y="389"/>
                    <a:pt x="13" y="390"/>
                    <a:pt x="13" y="390"/>
                  </a:cubicBezTo>
                  <a:cubicBezTo>
                    <a:pt x="14" y="391"/>
                    <a:pt x="14" y="391"/>
                    <a:pt x="14" y="391"/>
                  </a:cubicBezTo>
                  <a:cubicBezTo>
                    <a:pt x="15" y="392"/>
                    <a:pt x="15" y="392"/>
                    <a:pt x="16" y="393"/>
                  </a:cubicBezTo>
                  <a:cubicBezTo>
                    <a:pt x="16" y="393"/>
                    <a:pt x="17" y="393"/>
                    <a:pt x="17" y="394"/>
                  </a:cubicBezTo>
                  <a:cubicBezTo>
                    <a:pt x="18" y="394"/>
                    <a:pt x="18" y="394"/>
                    <a:pt x="18" y="394"/>
                  </a:cubicBezTo>
                  <a:cubicBezTo>
                    <a:pt x="19" y="395"/>
                    <a:pt x="19" y="395"/>
                    <a:pt x="19" y="395"/>
                  </a:cubicBezTo>
                  <a:cubicBezTo>
                    <a:pt x="19" y="395"/>
                    <a:pt x="19" y="395"/>
                    <a:pt x="19" y="395"/>
                  </a:cubicBezTo>
                  <a:cubicBezTo>
                    <a:pt x="20" y="396"/>
                    <a:pt x="20" y="396"/>
                    <a:pt x="20" y="396"/>
                  </a:cubicBezTo>
                  <a:cubicBezTo>
                    <a:pt x="20" y="396"/>
                    <a:pt x="21" y="397"/>
                    <a:pt x="22" y="397"/>
                  </a:cubicBezTo>
                  <a:cubicBezTo>
                    <a:pt x="22" y="397"/>
                    <a:pt x="23" y="398"/>
                    <a:pt x="23" y="398"/>
                  </a:cubicBezTo>
                  <a:cubicBezTo>
                    <a:pt x="24" y="398"/>
                    <a:pt x="24" y="399"/>
                    <a:pt x="25" y="399"/>
                  </a:cubicBezTo>
                  <a:cubicBezTo>
                    <a:pt x="26" y="399"/>
                    <a:pt x="26" y="400"/>
                    <a:pt x="27" y="400"/>
                  </a:cubicBezTo>
                  <a:cubicBezTo>
                    <a:pt x="27" y="400"/>
                    <a:pt x="28" y="401"/>
                    <a:pt x="29" y="401"/>
                  </a:cubicBezTo>
                  <a:cubicBezTo>
                    <a:pt x="29" y="401"/>
                    <a:pt x="30" y="402"/>
                    <a:pt x="30" y="402"/>
                  </a:cubicBezTo>
                  <a:cubicBezTo>
                    <a:pt x="31" y="402"/>
                    <a:pt x="31" y="402"/>
                    <a:pt x="31" y="402"/>
                  </a:cubicBezTo>
                  <a:cubicBezTo>
                    <a:pt x="32" y="403"/>
                    <a:pt x="32" y="403"/>
                    <a:pt x="32" y="403"/>
                  </a:cubicBezTo>
                  <a:cubicBezTo>
                    <a:pt x="33" y="403"/>
                    <a:pt x="33" y="403"/>
                    <a:pt x="33" y="403"/>
                  </a:cubicBezTo>
                  <a:cubicBezTo>
                    <a:pt x="33" y="403"/>
                    <a:pt x="33" y="403"/>
                    <a:pt x="33" y="403"/>
                  </a:cubicBezTo>
                  <a:cubicBezTo>
                    <a:pt x="34" y="404"/>
                    <a:pt x="34" y="404"/>
                    <a:pt x="34" y="404"/>
                  </a:cubicBezTo>
                  <a:cubicBezTo>
                    <a:pt x="35" y="404"/>
                    <a:pt x="37" y="405"/>
                    <a:pt x="38" y="406"/>
                  </a:cubicBezTo>
                  <a:cubicBezTo>
                    <a:pt x="39" y="406"/>
                    <a:pt x="39" y="406"/>
                    <a:pt x="40" y="406"/>
                  </a:cubicBezTo>
                  <a:cubicBezTo>
                    <a:pt x="40" y="407"/>
                    <a:pt x="41" y="407"/>
                    <a:pt x="41" y="407"/>
                  </a:cubicBezTo>
                  <a:cubicBezTo>
                    <a:pt x="42" y="407"/>
                    <a:pt x="42" y="407"/>
                    <a:pt x="43" y="408"/>
                  </a:cubicBezTo>
                  <a:cubicBezTo>
                    <a:pt x="44" y="408"/>
                    <a:pt x="45" y="409"/>
                    <a:pt x="47" y="409"/>
                  </a:cubicBezTo>
                  <a:cubicBezTo>
                    <a:pt x="47" y="409"/>
                    <a:pt x="47" y="409"/>
                    <a:pt x="47" y="409"/>
                  </a:cubicBezTo>
                  <a:cubicBezTo>
                    <a:pt x="47" y="409"/>
                    <a:pt x="47" y="409"/>
                    <a:pt x="47" y="409"/>
                  </a:cubicBezTo>
                  <a:cubicBezTo>
                    <a:pt x="48" y="410"/>
                    <a:pt x="50" y="410"/>
                    <a:pt x="51" y="411"/>
                  </a:cubicBezTo>
                  <a:cubicBezTo>
                    <a:pt x="52" y="411"/>
                    <a:pt x="52" y="411"/>
                    <a:pt x="52" y="412"/>
                  </a:cubicBezTo>
                  <a:cubicBezTo>
                    <a:pt x="53" y="412"/>
                    <a:pt x="53" y="412"/>
                    <a:pt x="54" y="412"/>
                  </a:cubicBezTo>
                  <a:cubicBezTo>
                    <a:pt x="55" y="412"/>
                    <a:pt x="55" y="412"/>
                    <a:pt x="55" y="412"/>
                  </a:cubicBezTo>
                  <a:cubicBezTo>
                    <a:pt x="56" y="413"/>
                    <a:pt x="57" y="413"/>
                    <a:pt x="58" y="414"/>
                  </a:cubicBezTo>
                  <a:cubicBezTo>
                    <a:pt x="59" y="414"/>
                    <a:pt x="59" y="414"/>
                    <a:pt x="59" y="414"/>
                  </a:cubicBezTo>
                  <a:cubicBezTo>
                    <a:pt x="59" y="414"/>
                    <a:pt x="59" y="414"/>
                    <a:pt x="59" y="414"/>
                  </a:cubicBezTo>
                  <a:cubicBezTo>
                    <a:pt x="60" y="414"/>
                    <a:pt x="60" y="414"/>
                    <a:pt x="60" y="414"/>
                  </a:cubicBezTo>
                  <a:cubicBezTo>
                    <a:pt x="60" y="414"/>
                    <a:pt x="61" y="415"/>
                    <a:pt x="62" y="415"/>
                  </a:cubicBezTo>
                  <a:cubicBezTo>
                    <a:pt x="63" y="415"/>
                    <a:pt x="64" y="416"/>
                    <a:pt x="65" y="416"/>
                  </a:cubicBezTo>
                  <a:cubicBezTo>
                    <a:pt x="65" y="416"/>
                    <a:pt x="65" y="416"/>
                    <a:pt x="65" y="416"/>
                  </a:cubicBezTo>
                  <a:cubicBezTo>
                    <a:pt x="65" y="416"/>
                    <a:pt x="65" y="416"/>
                    <a:pt x="65" y="416"/>
                  </a:cubicBezTo>
                  <a:cubicBezTo>
                    <a:pt x="66" y="416"/>
                    <a:pt x="67" y="417"/>
                    <a:pt x="68" y="417"/>
                  </a:cubicBezTo>
                  <a:cubicBezTo>
                    <a:pt x="68" y="417"/>
                    <a:pt x="69" y="417"/>
                    <a:pt x="70" y="418"/>
                  </a:cubicBezTo>
                  <a:cubicBezTo>
                    <a:pt x="70" y="418"/>
                    <a:pt x="70" y="418"/>
                    <a:pt x="70" y="418"/>
                  </a:cubicBezTo>
                  <a:cubicBezTo>
                    <a:pt x="71" y="418"/>
                    <a:pt x="71" y="418"/>
                    <a:pt x="71" y="418"/>
                  </a:cubicBezTo>
                  <a:cubicBezTo>
                    <a:pt x="71" y="418"/>
                    <a:pt x="72" y="418"/>
                    <a:pt x="72" y="418"/>
                  </a:cubicBezTo>
                  <a:cubicBezTo>
                    <a:pt x="73" y="418"/>
                    <a:pt x="74" y="419"/>
                    <a:pt x="75" y="419"/>
                  </a:cubicBezTo>
                  <a:cubicBezTo>
                    <a:pt x="76" y="419"/>
                    <a:pt x="76" y="419"/>
                    <a:pt x="76" y="419"/>
                  </a:cubicBezTo>
                  <a:cubicBezTo>
                    <a:pt x="76" y="419"/>
                    <a:pt x="76" y="419"/>
                    <a:pt x="76" y="419"/>
                  </a:cubicBezTo>
                  <a:cubicBezTo>
                    <a:pt x="77" y="419"/>
                    <a:pt x="77" y="419"/>
                    <a:pt x="77" y="419"/>
                  </a:cubicBezTo>
                  <a:cubicBezTo>
                    <a:pt x="77" y="420"/>
                    <a:pt x="78" y="420"/>
                    <a:pt x="79" y="420"/>
                  </a:cubicBezTo>
                  <a:cubicBezTo>
                    <a:pt x="79" y="420"/>
                    <a:pt x="80" y="420"/>
                    <a:pt x="81" y="420"/>
                  </a:cubicBezTo>
                  <a:cubicBezTo>
                    <a:pt x="81" y="420"/>
                    <a:pt x="81" y="420"/>
                    <a:pt x="81" y="420"/>
                  </a:cubicBezTo>
                  <a:cubicBezTo>
                    <a:pt x="81" y="421"/>
                    <a:pt x="81" y="421"/>
                    <a:pt x="81" y="421"/>
                  </a:cubicBezTo>
                  <a:cubicBezTo>
                    <a:pt x="81" y="421"/>
                    <a:pt x="81" y="421"/>
                    <a:pt x="81" y="421"/>
                  </a:cubicBezTo>
                  <a:cubicBezTo>
                    <a:pt x="82" y="421"/>
                    <a:pt x="82" y="421"/>
                    <a:pt x="82" y="421"/>
                  </a:cubicBezTo>
                  <a:cubicBezTo>
                    <a:pt x="83" y="421"/>
                    <a:pt x="83" y="421"/>
                    <a:pt x="84" y="421"/>
                  </a:cubicBezTo>
                  <a:cubicBezTo>
                    <a:pt x="85" y="421"/>
                    <a:pt x="85" y="421"/>
                    <a:pt x="86" y="422"/>
                  </a:cubicBezTo>
                  <a:cubicBezTo>
                    <a:pt x="86" y="422"/>
                    <a:pt x="87" y="422"/>
                    <a:pt x="87" y="422"/>
                  </a:cubicBezTo>
                  <a:cubicBezTo>
                    <a:pt x="88" y="422"/>
                    <a:pt x="88" y="422"/>
                    <a:pt x="89" y="422"/>
                  </a:cubicBezTo>
                  <a:cubicBezTo>
                    <a:pt x="89" y="422"/>
                    <a:pt x="90" y="422"/>
                    <a:pt x="90" y="422"/>
                  </a:cubicBezTo>
                  <a:cubicBezTo>
                    <a:pt x="91" y="423"/>
                    <a:pt x="91" y="423"/>
                    <a:pt x="91" y="423"/>
                  </a:cubicBezTo>
                  <a:cubicBezTo>
                    <a:pt x="91" y="423"/>
                    <a:pt x="91" y="423"/>
                    <a:pt x="91" y="423"/>
                  </a:cubicBezTo>
                  <a:cubicBezTo>
                    <a:pt x="92" y="423"/>
                    <a:pt x="92" y="423"/>
                    <a:pt x="92" y="423"/>
                  </a:cubicBezTo>
                  <a:cubicBezTo>
                    <a:pt x="92" y="423"/>
                    <a:pt x="93" y="423"/>
                    <a:pt x="93" y="423"/>
                  </a:cubicBezTo>
                  <a:cubicBezTo>
                    <a:pt x="93" y="423"/>
                    <a:pt x="94" y="423"/>
                    <a:pt x="94" y="423"/>
                  </a:cubicBezTo>
                  <a:cubicBezTo>
                    <a:pt x="95" y="423"/>
                    <a:pt x="95" y="423"/>
                    <a:pt x="96" y="423"/>
                  </a:cubicBezTo>
                  <a:cubicBezTo>
                    <a:pt x="96" y="423"/>
                    <a:pt x="97" y="423"/>
                    <a:pt x="97" y="423"/>
                  </a:cubicBezTo>
                  <a:cubicBezTo>
                    <a:pt x="97" y="424"/>
                    <a:pt x="98" y="424"/>
                    <a:pt x="98" y="424"/>
                  </a:cubicBezTo>
                  <a:cubicBezTo>
                    <a:pt x="99" y="424"/>
                    <a:pt x="99" y="424"/>
                    <a:pt x="100" y="424"/>
                  </a:cubicBezTo>
                  <a:cubicBezTo>
                    <a:pt x="100" y="424"/>
                    <a:pt x="100" y="424"/>
                    <a:pt x="100" y="424"/>
                  </a:cubicBezTo>
                  <a:cubicBezTo>
                    <a:pt x="100" y="424"/>
                    <a:pt x="100" y="424"/>
                    <a:pt x="100" y="424"/>
                  </a:cubicBezTo>
                  <a:cubicBezTo>
                    <a:pt x="100" y="424"/>
                    <a:pt x="100" y="424"/>
                    <a:pt x="100" y="424"/>
                  </a:cubicBezTo>
                  <a:cubicBezTo>
                    <a:pt x="101" y="424"/>
                    <a:pt x="101" y="424"/>
                    <a:pt x="101" y="424"/>
                  </a:cubicBezTo>
                  <a:cubicBezTo>
                    <a:pt x="101" y="424"/>
                    <a:pt x="102" y="424"/>
                    <a:pt x="102" y="424"/>
                  </a:cubicBezTo>
                  <a:cubicBezTo>
                    <a:pt x="102" y="424"/>
                    <a:pt x="103" y="424"/>
                    <a:pt x="103" y="424"/>
                  </a:cubicBezTo>
                  <a:cubicBezTo>
                    <a:pt x="104" y="424"/>
                    <a:pt x="104" y="424"/>
                    <a:pt x="104" y="424"/>
                  </a:cubicBezTo>
                  <a:cubicBezTo>
                    <a:pt x="105" y="424"/>
                    <a:pt x="105" y="424"/>
                    <a:pt x="106" y="424"/>
                  </a:cubicBezTo>
                  <a:cubicBezTo>
                    <a:pt x="106" y="424"/>
                    <a:pt x="107" y="424"/>
                    <a:pt x="107" y="424"/>
                  </a:cubicBezTo>
                  <a:cubicBezTo>
                    <a:pt x="107" y="425"/>
                    <a:pt x="108" y="425"/>
                    <a:pt x="108" y="425"/>
                  </a:cubicBezTo>
                  <a:cubicBezTo>
                    <a:pt x="109" y="425"/>
                    <a:pt x="109" y="425"/>
                    <a:pt x="109" y="425"/>
                  </a:cubicBezTo>
                  <a:cubicBezTo>
                    <a:pt x="109" y="425"/>
                    <a:pt x="109" y="425"/>
                    <a:pt x="109" y="425"/>
                  </a:cubicBezTo>
                  <a:cubicBezTo>
                    <a:pt x="109" y="425"/>
                    <a:pt x="109" y="425"/>
                    <a:pt x="109" y="425"/>
                  </a:cubicBezTo>
                  <a:cubicBezTo>
                    <a:pt x="110" y="425"/>
                    <a:pt x="110" y="425"/>
                    <a:pt x="111" y="425"/>
                  </a:cubicBezTo>
                  <a:cubicBezTo>
                    <a:pt x="111" y="425"/>
                    <a:pt x="111" y="425"/>
                    <a:pt x="112" y="425"/>
                  </a:cubicBezTo>
                  <a:cubicBezTo>
                    <a:pt x="112" y="425"/>
                    <a:pt x="113" y="425"/>
                    <a:pt x="113" y="425"/>
                  </a:cubicBezTo>
                  <a:cubicBezTo>
                    <a:pt x="113" y="425"/>
                    <a:pt x="114" y="425"/>
                    <a:pt x="114" y="425"/>
                  </a:cubicBezTo>
                  <a:cubicBezTo>
                    <a:pt x="115" y="425"/>
                    <a:pt x="115" y="425"/>
                    <a:pt x="115" y="425"/>
                  </a:cubicBezTo>
                  <a:cubicBezTo>
                    <a:pt x="116" y="425"/>
                    <a:pt x="116" y="425"/>
                    <a:pt x="116" y="425"/>
                  </a:cubicBezTo>
                  <a:cubicBezTo>
                    <a:pt x="116" y="425"/>
                    <a:pt x="116" y="425"/>
                    <a:pt x="116" y="425"/>
                  </a:cubicBezTo>
                  <a:cubicBezTo>
                    <a:pt x="117" y="425"/>
                    <a:pt x="117" y="425"/>
                    <a:pt x="117" y="425"/>
                  </a:cubicBezTo>
                  <a:cubicBezTo>
                    <a:pt x="118" y="425"/>
                    <a:pt x="118" y="425"/>
                    <a:pt x="118" y="425"/>
                  </a:cubicBezTo>
                  <a:cubicBezTo>
                    <a:pt x="118" y="425"/>
                    <a:pt x="118" y="425"/>
                    <a:pt x="118" y="425"/>
                  </a:cubicBezTo>
                  <a:cubicBezTo>
                    <a:pt x="119" y="425"/>
                    <a:pt x="119" y="425"/>
                    <a:pt x="119" y="425"/>
                  </a:cubicBezTo>
                  <a:cubicBezTo>
                    <a:pt x="119" y="425"/>
                    <a:pt x="119" y="425"/>
                    <a:pt x="119" y="425"/>
                  </a:cubicBezTo>
                  <a:cubicBezTo>
                    <a:pt x="120" y="425"/>
                    <a:pt x="120" y="425"/>
                    <a:pt x="121" y="425"/>
                  </a:cubicBezTo>
                  <a:cubicBezTo>
                    <a:pt x="121" y="425"/>
                    <a:pt x="122" y="425"/>
                    <a:pt x="122" y="425"/>
                  </a:cubicBezTo>
                  <a:cubicBezTo>
                    <a:pt x="123" y="425"/>
                    <a:pt x="123" y="425"/>
                    <a:pt x="124" y="425"/>
                  </a:cubicBezTo>
                  <a:cubicBezTo>
                    <a:pt x="124" y="425"/>
                    <a:pt x="125" y="425"/>
                    <a:pt x="125" y="425"/>
                  </a:cubicBezTo>
                  <a:cubicBezTo>
                    <a:pt x="126" y="424"/>
                    <a:pt x="126" y="424"/>
                    <a:pt x="127" y="424"/>
                  </a:cubicBezTo>
                  <a:cubicBezTo>
                    <a:pt x="127" y="424"/>
                    <a:pt x="128" y="424"/>
                    <a:pt x="129" y="424"/>
                  </a:cubicBezTo>
                  <a:cubicBezTo>
                    <a:pt x="129" y="424"/>
                    <a:pt x="130" y="424"/>
                    <a:pt x="130" y="424"/>
                  </a:cubicBezTo>
                  <a:cubicBezTo>
                    <a:pt x="131" y="424"/>
                    <a:pt x="132" y="424"/>
                    <a:pt x="132" y="424"/>
                  </a:cubicBezTo>
                  <a:cubicBezTo>
                    <a:pt x="134" y="424"/>
                    <a:pt x="135" y="424"/>
                    <a:pt x="136" y="424"/>
                  </a:cubicBezTo>
                  <a:cubicBezTo>
                    <a:pt x="137" y="423"/>
                    <a:pt x="137" y="423"/>
                    <a:pt x="137" y="423"/>
                  </a:cubicBezTo>
                  <a:cubicBezTo>
                    <a:pt x="138" y="423"/>
                    <a:pt x="138" y="423"/>
                    <a:pt x="138" y="423"/>
                  </a:cubicBezTo>
                  <a:cubicBezTo>
                    <a:pt x="138" y="423"/>
                    <a:pt x="138" y="423"/>
                    <a:pt x="138" y="423"/>
                  </a:cubicBezTo>
                  <a:cubicBezTo>
                    <a:pt x="140" y="423"/>
                    <a:pt x="142" y="423"/>
                    <a:pt x="144" y="423"/>
                  </a:cubicBezTo>
                  <a:cubicBezTo>
                    <a:pt x="145" y="422"/>
                    <a:pt x="145" y="422"/>
                    <a:pt x="146" y="422"/>
                  </a:cubicBezTo>
                  <a:cubicBezTo>
                    <a:pt x="146" y="422"/>
                    <a:pt x="146" y="422"/>
                    <a:pt x="146" y="422"/>
                  </a:cubicBezTo>
                  <a:cubicBezTo>
                    <a:pt x="149" y="422"/>
                    <a:pt x="153" y="421"/>
                    <a:pt x="156" y="421"/>
                  </a:cubicBezTo>
                  <a:cubicBezTo>
                    <a:pt x="157" y="421"/>
                    <a:pt x="159" y="420"/>
                    <a:pt x="160" y="420"/>
                  </a:cubicBezTo>
                  <a:cubicBezTo>
                    <a:pt x="160" y="420"/>
                    <a:pt x="160" y="420"/>
                    <a:pt x="160" y="420"/>
                  </a:cubicBezTo>
                  <a:cubicBezTo>
                    <a:pt x="162" y="420"/>
                    <a:pt x="163" y="420"/>
                    <a:pt x="165" y="420"/>
                  </a:cubicBezTo>
                  <a:cubicBezTo>
                    <a:pt x="165" y="420"/>
                    <a:pt x="165" y="420"/>
                    <a:pt x="165" y="420"/>
                  </a:cubicBezTo>
                  <a:cubicBezTo>
                    <a:pt x="165" y="420"/>
                    <a:pt x="165" y="420"/>
                    <a:pt x="165" y="420"/>
                  </a:cubicBezTo>
                  <a:cubicBezTo>
                    <a:pt x="166" y="420"/>
                    <a:pt x="168" y="420"/>
                    <a:pt x="170" y="420"/>
                  </a:cubicBezTo>
                  <a:cubicBezTo>
                    <a:pt x="170" y="420"/>
                    <a:pt x="170" y="420"/>
                    <a:pt x="170" y="420"/>
                  </a:cubicBezTo>
                  <a:cubicBezTo>
                    <a:pt x="171" y="419"/>
                    <a:pt x="173" y="419"/>
                    <a:pt x="174" y="419"/>
                  </a:cubicBezTo>
                  <a:cubicBezTo>
                    <a:pt x="177" y="419"/>
                    <a:pt x="180" y="420"/>
                    <a:pt x="183" y="420"/>
                  </a:cubicBezTo>
                  <a:cubicBezTo>
                    <a:pt x="184" y="420"/>
                    <a:pt x="184" y="420"/>
                    <a:pt x="184" y="420"/>
                  </a:cubicBezTo>
                  <a:cubicBezTo>
                    <a:pt x="186" y="420"/>
                    <a:pt x="188" y="420"/>
                    <a:pt x="191" y="421"/>
                  </a:cubicBezTo>
                  <a:cubicBezTo>
                    <a:pt x="190" y="478"/>
                    <a:pt x="189" y="536"/>
                    <a:pt x="189" y="593"/>
                  </a:cubicBezTo>
                  <a:cubicBezTo>
                    <a:pt x="189" y="595"/>
                    <a:pt x="189" y="596"/>
                    <a:pt x="189" y="597"/>
                  </a:cubicBezTo>
                  <a:cubicBezTo>
                    <a:pt x="189" y="598"/>
                    <a:pt x="189" y="599"/>
                    <a:pt x="189" y="600"/>
                  </a:cubicBezTo>
                  <a:cubicBezTo>
                    <a:pt x="190" y="601"/>
                    <a:pt x="190" y="602"/>
                    <a:pt x="190" y="602"/>
                  </a:cubicBezTo>
                  <a:cubicBezTo>
                    <a:pt x="191" y="603"/>
                    <a:pt x="191" y="603"/>
                    <a:pt x="192" y="604"/>
                  </a:cubicBezTo>
                  <a:cubicBezTo>
                    <a:pt x="193" y="604"/>
                    <a:pt x="194" y="605"/>
                    <a:pt x="195" y="606"/>
                  </a:cubicBezTo>
                  <a:cubicBezTo>
                    <a:pt x="196" y="607"/>
                    <a:pt x="196" y="607"/>
                    <a:pt x="196" y="607"/>
                  </a:cubicBezTo>
                  <a:cubicBezTo>
                    <a:pt x="196" y="607"/>
                    <a:pt x="197" y="608"/>
                    <a:pt x="198" y="608"/>
                  </a:cubicBezTo>
                  <a:cubicBezTo>
                    <a:pt x="199" y="609"/>
                    <a:pt x="199" y="609"/>
                    <a:pt x="200" y="610"/>
                  </a:cubicBezTo>
                  <a:cubicBezTo>
                    <a:pt x="201" y="610"/>
                    <a:pt x="201" y="610"/>
                    <a:pt x="201" y="610"/>
                  </a:cubicBezTo>
                  <a:cubicBezTo>
                    <a:pt x="201" y="611"/>
                    <a:pt x="201" y="611"/>
                    <a:pt x="201" y="611"/>
                  </a:cubicBezTo>
                  <a:cubicBezTo>
                    <a:pt x="202" y="611"/>
                    <a:pt x="202" y="611"/>
                    <a:pt x="202" y="611"/>
                  </a:cubicBezTo>
                  <a:cubicBezTo>
                    <a:pt x="203" y="612"/>
                    <a:pt x="203" y="612"/>
                    <a:pt x="203" y="612"/>
                  </a:cubicBezTo>
                  <a:cubicBezTo>
                    <a:pt x="204" y="612"/>
                    <a:pt x="204" y="613"/>
                    <a:pt x="205" y="613"/>
                  </a:cubicBezTo>
                  <a:cubicBezTo>
                    <a:pt x="205" y="613"/>
                    <a:pt x="205" y="613"/>
                    <a:pt x="205" y="613"/>
                  </a:cubicBezTo>
                  <a:cubicBezTo>
                    <a:pt x="206" y="613"/>
                    <a:pt x="206" y="613"/>
                    <a:pt x="206" y="613"/>
                  </a:cubicBezTo>
                  <a:cubicBezTo>
                    <a:pt x="206" y="613"/>
                    <a:pt x="206" y="613"/>
                    <a:pt x="206" y="613"/>
                  </a:cubicBezTo>
                  <a:cubicBezTo>
                    <a:pt x="207" y="614"/>
                    <a:pt x="207" y="614"/>
                    <a:pt x="207" y="614"/>
                  </a:cubicBezTo>
                  <a:cubicBezTo>
                    <a:pt x="207" y="614"/>
                    <a:pt x="207" y="614"/>
                    <a:pt x="207" y="614"/>
                  </a:cubicBezTo>
                  <a:cubicBezTo>
                    <a:pt x="208" y="615"/>
                    <a:pt x="208" y="615"/>
                    <a:pt x="208" y="615"/>
                  </a:cubicBezTo>
                  <a:cubicBezTo>
                    <a:pt x="209" y="615"/>
                    <a:pt x="209" y="615"/>
                    <a:pt x="209" y="615"/>
                  </a:cubicBezTo>
                  <a:cubicBezTo>
                    <a:pt x="209" y="615"/>
                    <a:pt x="209" y="615"/>
                    <a:pt x="209" y="615"/>
                  </a:cubicBezTo>
                  <a:cubicBezTo>
                    <a:pt x="209" y="615"/>
                    <a:pt x="209" y="615"/>
                    <a:pt x="209" y="615"/>
                  </a:cubicBezTo>
                  <a:cubicBezTo>
                    <a:pt x="210" y="615"/>
                    <a:pt x="210" y="615"/>
                    <a:pt x="210" y="615"/>
                  </a:cubicBezTo>
                  <a:cubicBezTo>
                    <a:pt x="210" y="615"/>
                    <a:pt x="210" y="615"/>
                    <a:pt x="210" y="615"/>
                  </a:cubicBezTo>
                  <a:cubicBezTo>
                    <a:pt x="211" y="616"/>
                    <a:pt x="211" y="616"/>
                    <a:pt x="211" y="616"/>
                  </a:cubicBezTo>
                  <a:cubicBezTo>
                    <a:pt x="212" y="616"/>
                    <a:pt x="212" y="616"/>
                    <a:pt x="212" y="616"/>
                  </a:cubicBezTo>
                  <a:cubicBezTo>
                    <a:pt x="213" y="616"/>
                    <a:pt x="213" y="616"/>
                    <a:pt x="213" y="616"/>
                  </a:cubicBezTo>
                  <a:cubicBezTo>
                    <a:pt x="213" y="616"/>
                    <a:pt x="213" y="616"/>
                    <a:pt x="213" y="616"/>
                  </a:cubicBezTo>
                  <a:cubicBezTo>
                    <a:pt x="213" y="616"/>
                    <a:pt x="213" y="616"/>
                    <a:pt x="213" y="616"/>
                  </a:cubicBezTo>
                  <a:cubicBezTo>
                    <a:pt x="213" y="616"/>
                    <a:pt x="213" y="616"/>
                    <a:pt x="213" y="616"/>
                  </a:cubicBezTo>
                  <a:cubicBezTo>
                    <a:pt x="213" y="616"/>
                    <a:pt x="213" y="616"/>
                    <a:pt x="213" y="616"/>
                  </a:cubicBezTo>
                  <a:cubicBezTo>
                    <a:pt x="214" y="617"/>
                    <a:pt x="214" y="617"/>
                    <a:pt x="214" y="617"/>
                  </a:cubicBezTo>
                  <a:cubicBezTo>
                    <a:pt x="215" y="617"/>
                    <a:pt x="215" y="617"/>
                    <a:pt x="215" y="617"/>
                  </a:cubicBezTo>
                  <a:cubicBezTo>
                    <a:pt x="215" y="617"/>
                    <a:pt x="215" y="617"/>
                    <a:pt x="215" y="617"/>
                  </a:cubicBezTo>
                  <a:cubicBezTo>
                    <a:pt x="216" y="617"/>
                    <a:pt x="216" y="617"/>
                    <a:pt x="216" y="617"/>
                  </a:cubicBezTo>
                  <a:cubicBezTo>
                    <a:pt x="216" y="617"/>
                    <a:pt x="216" y="617"/>
                    <a:pt x="216" y="617"/>
                  </a:cubicBezTo>
                  <a:cubicBezTo>
                    <a:pt x="217" y="617"/>
                    <a:pt x="217" y="617"/>
                    <a:pt x="217" y="617"/>
                  </a:cubicBezTo>
                  <a:cubicBezTo>
                    <a:pt x="218" y="617"/>
                    <a:pt x="218" y="617"/>
                    <a:pt x="218" y="617"/>
                  </a:cubicBezTo>
                  <a:cubicBezTo>
                    <a:pt x="218" y="618"/>
                    <a:pt x="218" y="618"/>
                    <a:pt x="218" y="618"/>
                  </a:cubicBezTo>
                  <a:cubicBezTo>
                    <a:pt x="218" y="618"/>
                    <a:pt x="218" y="618"/>
                    <a:pt x="218" y="618"/>
                  </a:cubicBezTo>
                  <a:cubicBezTo>
                    <a:pt x="218" y="618"/>
                    <a:pt x="218" y="618"/>
                    <a:pt x="218" y="618"/>
                  </a:cubicBezTo>
                  <a:cubicBezTo>
                    <a:pt x="219" y="618"/>
                    <a:pt x="219" y="618"/>
                    <a:pt x="219" y="618"/>
                  </a:cubicBezTo>
                  <a:cubicBezTo>
                    <a:pt x="220" y="618"/>
                    <a:pt x="220" y="618"/>
                    <a:pt x="220" y="618"/>
                  </a:cubicBezTo>
                  <a:cubicBezTo>
                    <a:pt x="221" y="618"/>
                    <a:pt x="221" y="618"/>
                    <a:pt x="221" y="618"/>
                  </a:cubicBezTo>
                  <a:cubicBezTo>
                    <a:pt x="221" y="618"/>
                    <a:pt x="221" y="618"/>
                    <a:pt x="221" y="618"/>
                  </a:cubicBezTo>
                  <a:cubicBezTo>
                    <a:pt x="221" y="618"/>
                    <a:pt x="221" y="618"/>
                    <a:pt x="221" y="618"/>
                  </a:cubicBezTo>
                  <a:cubicBezTo>
                    <a:pt x="222" y="618"/>
                    <a:pt x="222" y="619"/>
                    <a:pt x="223" y="619"/>
                  </a:cubicBezTo>
                  <a:cubicBezTo>
                    <a:pt x="223" y="619"/>
                    <a:pt x="223" y="619"/>
                    <a:pt x="224" y="619"/>
                  </a:cubicBezTo>
                  <a:cubicBezTo>
                    <a:pt x="224" y="619"/>
                    <a:pt x="224" y="619"/>
                    <a:pt x="224" y="619"/>
                  </a:cubicBezTo>
                  <a:cubicBezTo>
                    <a:pt x="224" y="619"/>
                    <a:pt x="224" y="619"/>
                    <a:pt x="224" y="619"/>
                  </a:cubicBezTo>
                  <a:cubicBezTo>
                    <a:pt x="225" y="619"/>
                    <a:pt x="225" y="619"/>
                    <a:pt x="225" y="619"/>
                  </a:cubicBezTo>
                  <a:cubicBezTo>
                    <a:pt x="225" y="619"/>
                    <a:pt x="226" y="619"/>
                    <a:pt x="226" y="619"/>
                  </a:cubicBezTo>
                  <a:cubicBezTo>
                    <a:pt x="227" y="619"/>
                    <a:pt x="227" y="619"/>
                    <a:pt x="228" y="619"/>
                  </a:cubicBezTo>
                  <a:cubicBezTo>
                    <a:pt x="228" y="619"/>
                    <a:pt x="228" y="619"/>
                    <a:pt x="228" y="619"/>
                  </a:cubicBezTo>
                  <a:cubicBezTo>
                    <a:pt x="228" y="620"/>
                    <a:pt x="228" y="620"/>
                    <a:pt x="228" y="620"/>
                  </a:cubicBezTo>
                  <a:cubicBezTo>
                    <a:pt x="228" y="620"/>
                    <a:pt x="229" y="620"/>
                    <a:pt x="229" y="620"/>
                  </a:cubicBezTo>
                  <a:cubicBezTo>
                    <a:pt x="230" y="620"/>
                    <a:pt x="230" y="620"/>
                    <a:pt x="231" y="620"/>
                  </a:cubicBezTo>
                  <a:cubicBezTo>
                    <a:pt x="231" y="620"/>
                    <a:pt x="231" y="620"/>
                    <a:pt x="231" y="620"/>
                  </a:cubicBezTo>
                  <a:cubicBezTo>
                    <a:pt x="232" y="620"/>
                    <a:pt x="232" y="620"/>
                    <a:pt x="232" y="620"/>
                  </a:cubicBezTo>
                  <a:cubicBezTo>
                    <a:pt x="232" y="620"/>
                    <a:pt x="232" y="620"/>
                    <a:pt x="232" y="620"/>
                  </a:cubicBezTo>
                  <a:cubicBezTo>
                    <a:pt x="233" y="620"/>
                    <a:pt x="234" y="620"/>
                    <a:pt x="234" y="620"/>
                  </a:cubicBezTo>
                  <a:cubicBezTo>
                    <a:pt x="235" y="620"/>
                    <a:pt x="235" y="620"/>
                    <a:pt x="235" y="620"/>
                  </a:cubicBezTo>
                  <a:cubicBezTo>
                    <a:pt x="236" y="621"/>
                    <a:pt x="236" y="621"/>
                    <a:pt x="236" y="621"/>
                  </a:cubicBezTo>
                  <a:cubicBezTo>
                    <a:pt x="236" y="621"/>
                    <a:pt x="236" y="621"/>
                    <a:pt x="236" y="621"/>
                  </a:cubicBezTo>
                  <a:cubicBezTo>
                    <a:pt x="237" y="621"/>
                    <a:pt x="238" y="621"/>
                    <a:pt x="239" y="621"/>
                  </a:cubicBezTo>
                  <a:cubicBezTo>
                    <a:pt x="239" y="621"/>
                    <a:pt x="239" y="621"/>
                    <a:pt x="240" y="621"/>
                  </a:cubicBezTo>
                  <a:cubicBezTo>
                    <a:pt x="240" y="621"/>
                    <a:pt x="240" y="621"/>
                    <a:pt x="240" y="621"/>
                  </a:cubicBezTo>
                  <a:cubicBezTo>
                    <a:pt x="241" y="621"/>
                    <a:pt x="241" y="621"/>
                    <a:pt x="241" y="621"/>
                  </a:cubicBezTo>
                  <a:cubicBezTo>
                    <a:pt x="241" y="621"/>
                    <a:pt x="241" y="621"/>
                    <a:pt x="241" y="621"/>
                  </a:cubicBezTo>
                  <a:cubicBezTo>
                    <a:pt x="242" y="621"/>
                    <a:pt x="243" y="621"/>
                    <a:pt x="244" y="621"/>
                  </a:cubicBezTo>
                  <a:cubicBezTo>
                    <a:pt x="245" y="621"/>
                    <a:pt x="245" y="621"/>
                    <a:pt x="245" y="621"/>
                  </a:cubicBezTo>
                  <a:cubicBezTo>
                    <a:pt x="246" y="621"/>
                    <a:pt x="246" y="621"/>
                    <a:pt x="246" y="621"/>
                  </a:cubicBezTo>
                  <a:cubicBezTo>
                    <a:pt x="246" y="621"/>
                    <a:pt x="246" y="621"/>
                    <a:pt x="247" y="622"/>
                  </a:cubicBezTo>
                  <a:cubicBezTo>
                    <a:pt x="248" y="622"/>
                    <a:pt x="249" y="622"/>
                    <a:pt x="250" y="622"/>
                  </a:cubicBezTo>
                  <a:cubicBezTo>
                    <a:pt x="250" y="622"/>
                    <a:pt x="250" y="622"/>
                    <a:pt x="250" y="622"/>
                  </a:cubicBezTo>
                  <a:cubicBezTo>
                    <a:pt x="251" y="622"/>
                    <a:pt x="251" y="622"/>
                    <a:pt x="251" y="622"/>
                  </a:cubicBezTo>
                  <a:cubicBezTo>
                    <a:pt x="252" y="622"/>
                    <a:pt x="253" y="622"/>
                    <a:pt x="253" y="622"/>
                  </a:cubicBezTo>
                  <a:cubicBezTo>
                    <a:pt x="254" y="622"/>
                    <a:pt x="255" y="622"/>
                    <a:pt x="255" y="622"/>
                  </a:cubicBezTo>
                  <a:cubicBezTo>
                    <a:pt x="256" y="622"/>
                    <a:pt x="256" y="622"/>
                    <a:pt x="257" y="622"/>
                  </a:cubicBezTo>
                  <a:cubicBezTo>
                    <a:pt x="258" y="622"/>
                    <a:pt x="258" y="622"/>
                    <a:pt x="258" y="622"/>
                  </a:cubicBezTo>
                  <a:cubicBezTo>
                    <a:pt x="259" y="622"/>
                    <a:pt x="260" y="622"/>
                    <a:pt x="261" y="622"/>
                  </a:cubicBezTo>
                  <a:cubicBezTo>
                    <a:pt x="262" y="622"/>
                    <a:pt x="262" y="622"/>
                    <a:pt x="263" y="622"/>
                  </a:cubicBezTo>
                  <a:cubicBezTo>
                    <a:pt x="263" y="622"/>
                    <a:pt x="263" y="622"/>
                    <a:pt x="263" y="622"/>
                  </a:cubicBezTo>
                  <a:cubicBezTo>
                    <a:pt x="265" y="622"/>
                    <a:pt x="266" y="622"/>
                    <a:pt x="268" y="622"/>
                  </a:cubicBezTo>
                  <a:cubicBezTo>
                    <a:pt x="268" y="622"/>
                    <a:pt x="268" y="622"/>
                    <a:pt x="268" y="622"/>
                  </a:cubicBezTo>
                  <a:cubicBezTo>
                    <a:pt x="269" y="623"/>
                    <a:pt x="270" y="623"/>
                    <a:pt x="271" y="623"/>
                  </a:cubicBezTo>
                  <a:cubicBezTo>
                    <a:pt x="272" y="623"/>
                    <a:pt x="273" y="623"/>
                    <a:pt x="273" y="623"/>
                  </a:cubicBezTo>
                  <a:cubicBezTo>
                    <a:pt x="274" y="623"/>
                    <a:pt x="274" y="623"/>
                    <a:pt x="275" y="623"/>
                  </a:cubicBezTo>
                  <a:cubicBezTo>
                    <a:pt x="276" y="623"/>
                    <a:pt x="276" y="623"/>
                    <a:pt x="277" y="623"/>
                  </a:cubicBezTo>
                  <a:cubicBezTo>
                    <a:pt x="278" y="623"/>
                    <a:pt x="278" y="623"/>
                    <a:pt x="278" y="623"/>
                  </a:cubicBezTo>
                  <a:cubicBezTo>
                    <a:pt x="279" y="623"/>
                    <a:pt x="281" y="623"/>
                    <a:pt x="282" y="623"/>
                  </a:cubicBezTo>
                  <a:cubicBezTo>
                    <a:pt x="283" y="623"/>
                    <a:pt x="283" y="623"/>
                    <a:pt x="283" y="623"/>
                  </a:cubicBezTo>
                  <a:cubicBezTo>
                    <a:pt x="284" y="623"/>
                    <a:pt x="284" y="623"/>
                    <a:pt x="284" y="623"/>
                  </a:cubicBezTo>
                  <a:cubicBezTo>
                    <a:pt x="285" y="623"/>
                    <a:pt x="286" y="623"/>
                    <a:pt x="287" y="623"/>
                  </a:cubicBezTo>
                  <a:cubicBezTo>
                    <a:pt x="288" y="623"/>
                    <a:pt x="290" y="623"/>
                    <a:pt x="292" y="623"/>
                  </a:cubicBezTo>
                  <a:cubicBezTo>
                    <a:pt x="293" y="623"/>
                    <a:pt x="294" y="623"/>
                    <a:pt x="295" y="623"/>
                  </a:cubicBezTo>
                  <a:cubicBezTo>
                    <a:pt x="296" y="623"/>
                    <a:pt x="297" y="623"/>
                    <a:pt x="298" y="623"/>
                  </a:cubicBezTo>
                  <a:cubicBezTo>
                    <a:pt x="299" y="623"/>
                    <a:pt x="301" y="623"/>
                    <a:pt x="302" y="623"/>
                  </a:cubicBezTo>
                  <a:cubicBezTo>
                    <a:pt x="303" y="623"/>
                    <a:pt x="304" y="623"/>
                    <a:pt x="305" y="623"/>
                  </a:cubicBezTo>
                  <a:cubicBezTo>
                    <a:pt x="331" y="622"/>
                    <a:pt x="368" y="622"/>
                    <a:pt x="410" y="621"/>
                  </a:cubicBezTo>
                  <a:cubicBezTo>
                    <a:pt x="452" y="621"/>
                    <a:pt x="498" y="621"/>
                    <a:pt x="542" y="621"/>
                  </a:cubicBezTo>
                  <a:cubicBezTo>
                    <a:pt x="585" y="620"/>
                    <a:pt x="626" y="620"/>
                    <a:pt x="657" y="620"/>
                  </a:cubicBezTo>
                  <a:cubicBezTo>
                    <a:pt x="688" y="620"/>
                    <a:pt x="709" y="620"/>
                    <a:pt x="713" y="620"/>
                  </a:cubicBezTo>
                  <a:cubicBezTo>
                    <a:pt x="1004" y="613"/>
                    <a:pt x="1004" y="613"/>
                    <a:pt x="1004" y="613"/>
                  </a:cubicBezTo>
                  <a:cubicBezTo>
                    <a:pt x="1022" y="422"/>
                    <a:pt x="1022" y="422"/>
                    <a:pt x="1022" y="422"/>
                  </a:cubicBezTo>
                  <a:cubicBezTo>
                    <a:pt x="1022" y="422"/>
                    <a:pt x="1022" y="422"/>
                    <a:pt x="1022" y="422"/>
                  </a:cubicBezTo>
                  <a:cubicBezTo>
                    <a:pt x="1023" y="422"/>
                    <a:pt x="1024" y="422"/>
                    <a:pt x="1025" y="422"/>
                  </a:cubicBezTo>
                  <a:cubicBezTo>
                    <a:pt x="1025" y="422"/>
                    <a:pt x="1025" y="422"/>
                    <a:pt x="1026" y="422"/>
                  </a:cubicBezTo>
                  <a:cubicBezTo>
                    <a:pt x="1026" y="422"/>
                    <a:pt x="1026" y="422"/>
                    <a:pt x="1026" y="422"/>
                  </a:cubicBezTo>
                  <a:cubicBezTo>
                    <a:pt x="1026" y="422"/>
                    <a:pt x="1026" y="422"/>
                    <a:pt x="1026" y="422"/>
                  </a:cubicBezTo>
                  <a:cubicBezTo>
                    <a:pt x="1027" y="423"/>
                    <a:pt x="1027" y="423"/>
                    <a:pt x="1027" y="423"/>
                  </a:cubicBezTo>
                  <a:cubicBezTo>
                    <a:pt x="1028" y="423"/>
                    <a:pt x="1028" y="423"/>
                    <a:pt x="1029" y="423"/>
                  </a:cubicBezTo>
                  <a:cubicBezTo>
                    <a:pt x="1030" y="423"/>
                    <a:pt x="1031" y="423"/>
                    <a:pt x="1031" y="423"/>
                  </a:cubicBezTo>
                  <a:cubicBezTo>
                    <a:pt x="1032" y="423"/>
                    <a:pt x="1033" y="423"/>
                    <a:pt x="1033" y="423"/>
                  </a:cubicBezTo>
                  <a:cubicBezTo>
                    <a:pt x="1034" y="424"/>
                    <a:pt x="1035" y="424"/>
                    <a:pt x="1036" y="424"/>
                  </a:cubicBezTo>
                  <a:cubicBezTo>
                    <a:pt x="1036" y="424"/>
                    <a:pt x="1037" y="424"/>
                    <a:pt x="1038" y="424"/>
                  </a:cubicBezTo>
                  <a:cubicBezTo>
                    <a:pt x="1038" y="424"/>
                    <a:pt x="1039" y="424"/>
                    <a:pt x="1040" y="424"/>
                  </a:cubicBezTo>
                  <a:cubicBezTo>
                    <a:pt x="1041" y="424"/>
                    <a:pt x="1041" y="424"/>
                    <a:pt x="1041" y="424"/>
                  </a:cubicBezTo>
                  <a:cubicBezTo>
                    <a:pt x="1041" y="424"/>
                    <a:pt x="1041" y="424"/>
                    <a:pt x="1041" y="424"/>
                  </a:cubicBezTo>
                  <a:cubicBezTo>
                    <a:pt x="1041" y="424"/>
                    <a:pt x="1041" y="424"/>
                    <a:pt x="1041" y="424"/>
                  </a:cubicBezTo>
                  <a:cubicBezTo>
                    <a:pt x="1042" y="424"/>
                    <a:pt x="1042" y="424"/>
                    <a:pt x="1042" y="424"/>
                  </a:cubicBezTo>
                  <a:cubicBezTo>
                    <a:pt x="1042" y="425"/>
                    <a:pt x="1043" y="425"/>
                    <a:pt x="1044" y="425"/>
                  </a:cubicBezTo>
                  <a:cubicBezTo>
                    <a:pt x="1045" y="425"/>
                    <a:pt x="1045" y="425"/>
                    <a:pt x="1046" y="425"/>
                  </a:cubicBezTo>
                  <a:cubicBezTo>
                    <a:pt x="1047" y="425"/>
                    <a:pt x="1047" y="425"/>
                    <a:pt x="1048" y="425"/>
                  </a:cubicBezTo>
                  <a:cubicBezTo>
                    <a:pt x="1049" y="425"/>
                    <a:pt x="1049" y="425"/>
                    <a:pt x="1050" y="425"/>
                  </a:cubicBezTo>
                  <a:cubicBezTo>
                    <a:pt x="1051" y="425"/>
                    <a:pt x="1051" y="425"/>
                    <a:pt x="1052" y="425"/>
                  </a:cubicBezTo>
                  <a:cubicBezTo>
                    <a:pt x="1053" y="425"/>
                    <a:pt x="1053" y="425"/>
                    <a:pt x="1054" y="425"/>
                  </a:cubicBezTo>
                  <a:cubicBezTo>
                    <a:pt x="1055" y="425"/>
                    <a:pt x="1055" y="425"/>
                    <a:pt x="1055" y="425"/>
                  </a:cubicBezTo>
                  <a:cubicBezTo>
                    <a:pt x="1055" y="425"/>
                    <a:pt x="1055" y="425"/>
                    <a:pt x="1055" y="425"/>
                  </a:cubicBezTo>
                  <a:cubicBezTo>
                    <a:pt x="1055" y="425"/>
                    <a:pt x="1055" y="425"/>
                    <a:pt x="1055" y="425"/>
                  </a:cubicBezTo>
                  <a:cubicBezTo>
                    <a:pt x="1056" y="426"/>
                    <a:pt x="1056" y="426"/>
                    <a:pt x="1056" y="426"/>
                  </a:cubicBezTo>
                  <a:cubicBezTo>
                    <a:pt x="1057" y="426"/>
                    <a:pt x="1057" y="426"/>
                    <a:pt x="1058" y="426"/>
                  </a:cubicBezTo>
                  <a:cubicBezTo>
                    <a:pt x="1059" y="426"/>
                    <a:pt x="1059" y="426"/>
                    <a:pt x="1060" y="426"/>
                  </a:cubicBezTo>
                  <a:cubicBezTo>
                    <a:pt x="1060" y="426"/>
                    <a:pt x="1061" y="426"/>
                    <a:pt x="1062" y="426"/>
                  </a:cubicBezTo>
                  <a:cubicBezTo>
                    <a:pt x="1062" y="426"/>
                    <a:pt x="1063" y="426"/>
                    <a:pt x="1064" y="426"/>
                  </a:cubicBezTo>
                  <a:cubicBezTo>
                    <a:pt x="1064" y="426"/>
                    <a:pt x="1064" y="426"/>
                    <a:pt x="1065" y="426"/>
                  </a:cubicBezTo>
                  <a:cubicBezTo>
                    <a:pt x="1065" y="426"/>
                    <a:pt x="1066" y="426"/>
                    <a:pt x="1066" y="426"/>
                  </a:cubicBezTo>
                  <a:cubicBezTo>
                    <a:pt x="1066" y="426"/>
                    <a:pt x="1067" y="426"/>
                    <a:pt x="1067" y="426"/>
                  </a:cubicBezTo>
                  <a:cubicBezTo>
                    <a:pt x="1068" y="426"/>
                    <a:pt x="1068" y="426"/>
                    <a:pt x="1068" y="426"/>
                  </a:cubicBezTo>
                  <a:cubicBezTo>
                    <a:pt x="1069" y="426"/>
                    <a:pt x="1069" y="426"/>
                    <a:pt x="1069" y="426"/>
                  </a:cubicBezTo>
                  <a:cubicBezTo>
                    <a:pt x="1070" y="426"/>
                    <a:pt x="1070" y="426"/>
                    <a:pt x="1070" y="426"/>
                  </a:cubicBezTo>
                  <a:cubicBezTo>
                    <a:pt x="1071" y="426"/>
                    <a:pt x="1071" y="426"/>
                    <a:pt x="1071" y="426"/>
                  </a:cubicBezTo>
                  <a:cubicBezTo>
                    <a:pt x="1072" y="426"/>
                    <a:pt x="1072" y="426"/>
                    <a:pt x="1072" y="426"/>
                  </a:cubicBezTo>
                  <a:cubicBezTo>
                    <a:pt x="1072" y="426"/>
                    <a:pt x="1073" y="426"/>
                    <a:pt x="1074" y="426"/>
                  </a:cubicBezTo>
                  <a:cubicBezTo>
                    <a:pt x="1074" y="426"/>
                    <a:pt x="1075" y="426"/>
                    <a:pt x="1076" y="426"/>
                  </a:cubicBezTo>
                  <a:cubicBezTo>
                    <a:pt x="1076" y="426"/>
                    <a:pt x="1076" y="426"/>
                    <a:pt x="1077" y="426"/>
                  </a:cubicBezTo>
                  <a:cubicBezTo>
                    <a:pt x="1077" y="426"/>
                    <a:pt x="1077" y="426"/>
                    <a:pt x="1077" y="426"/>
                  </a:cubicBezTo>
                  <a:cubicBezTo>
                    <a:pt x="1078" y="426"/>
                    <a:pt x="1078" y="426"/>
                    <a:pt x="1078" y="426"/>
                  </a:cubicBezTo>
                  <a:cubicBezTo>
                    <a:pt x="1078" y="425"/>
                    <a:pt x="1079" y="425"/>
                    <a:pt x="1080" y="425"/>
                  </a:cubicBezTo>
                  <a:cubicBezTo>
                    <a:pt x="1080" y="425"/>
                    <a:pt x="1081" y="425"/>
                    <a:pt x="1082" y="425"/>
                  </a:cubicBezTo>
                  <a:cubicBezTo>
                    <a:pt x="1082" y="425"/>
                    <a:pt x="1083" y="425"/>
                    <a:pt x="1084" y="425"/>
                  </a:cubicBezTo>
                  <a:cubicBezTo>
                    <a:pt x="1084" y="425"/>
                    <a:pt x="1085" y="425"/>
                    <a:pt x="1085" y="425"/>
                  </a:cubicBezTo>
                  <a:cubicBezTo>
                    <a:pt x="1085" y="425"/>
                    <a:pt x="1085" y="425"/>
                    <a:pt x="1085" y="425"/>
                  </a:cubicBezTo>
                  <a:cubicBezTo>
                    <a:pt x="1086" y="425"/>
                    <a:pt x="1086" y="425"/>
                    <a:pt x="1086" y="425"/>
                  </a:cubicBezTo>
                  <a:cubicBezTo>
                    <a:pt x="1087" y="425"/>
                    <a:pt x="1087" y="425"/>
                    <a:pt x="1088" y="425"/>
                  </a:cubicBezTo>
                  <a:cubicBezTo>
                    <a:pt x="1089" y="425"/>
                    <a:pt x="1089" y="425"/>
                    <a:pt x="1090" y="425"/>
                  </a:cubicBezTo>
                  <a:cubicBezTo>
                    <a:pt x="1091" y="424"/>
                    <a:pt x="1092" y="424"/>
                    <a:pt x="1093" y="424"/>
                  </a:cubicBezTo>
                  <a:cubicBezTo>
                    <a:pt x="1093" y="424"/>
                    <a:pt x="1093" y="424"/>
                    <a:pt x="1093" y="424"/>
                  </a:cubicBezTo>
                  <a:cubicBezTo>
                    <a:pt x="1093" y="424"/>
                    <a:pt x="1093" y="424"/>
                    <a:pt x="1093" y="424"/>
                  </a:cubicBezTo>
                  <a:cubicBezTo>
                    <a:pt x="1094" y="424"/>
                    <a:pt x="1094" y="424"/>
                    <a:pt x="1095" y="424"/>
                  </a:cubicBezTo>
                  <a:cubicBezTo>
                    <a:pt x="1096" y="424"/>
                    <a:pt x="1097" y="424"/>
                    <a:pt x="1097" y="424"/>
                  </a:cubicBezTo>
                  <a:cubicBezTo>
                    <a:pt x="1098" y="423"/>
                    <a:pt x="1100" y="423"/>
                    <a:pt x="1101" y="423"/>
                  </a:cubicBezTo>
                  <a:cubicBezTo>
                    <a:pt x="1102" y="423"/>
                    <a:pt x="1103" y="423"/>
                    <a:pt x="1104" y="422"/>
                  </a:cubicBezTo>
                  <a:cubicBezTo>
                    <a:pt x="1105" y="422"/>
                    <a:pt x="1106" y="422"/>
                    <a:pt x="1107" y="422"/>
                  </a:cubicBezTo>
                  <a:cubicBezTo>
                    <a:pt x="1107" y="422"/>
                    <a:pt x="1107" y="422"/>
                    <a:pt x="1107" y="422"/>
                  </a:cubicBezTo>
                  <a:cubicBezTo>
                    <a:pt x="1108" y="422"/>
                    <a:pt x="1108" y="422"/>
                    <a:pt x="1108" y="422"/>
                  </a:cubicBezTo>
                  <a:cubicBezTo>
                    <a:pt x="1109" y="421"/>
                    <a:pt x="1109" y="421"/>
                    <a:pt x="1110" y="421"/>
                  </a:cubicBezTo>
                  <a:cubicBezTo>
                    <a:pt x="1111" y="421"/>
                    <a:pt x="1111" y="421"/>
                    <a:pt x="1112" y="421"/>
                  </a:cubicBezTo>
                  <a:cubicBezTo>
                    <a:pt x="1113" y="420"/>
                    <a:pt x="1115" y="420"/>
                    <a:pt x="1117" y="419"/>
                  </a:cubicBezTo>
                  <a:cubicBezTo>
                    <a:pt x="1117" y="419"/>
                    <a:pt x="1118" y="419"/>
                    <a:pt x="1118" y="419"/>
                  </a:cubicBezTo>
                  <a:cubicBezTo>
                    <a:pt x="1119" y="419"/>
                    <a:pt x="1119" y="419"/>
                    <a:pt x="1119" y="419"/>
                  </a:cubicBezTo>
                  <a:cubicBezTo>
                    <a:pt x="1121" y="418"/>
                    <a:pt x="1122" y="417"/>
                    <a:pt x="1124" y="417"/>
                  </a:cubicBezTo>
                  <a:cubicBezTo>
                    <a:pt x="1125" y="417"/>
                    <a:pt x="1125" y="417"/>
                    <a:pt x="1125" y="416"/>
                  </a:cubicBezTo>
                  <a:cubicBezTo>
                    <a:pt x="1126" y="416"/>
                    <a:pt x="1126" y="416"/>
                    <a:pt x="1126" y="416"/>
                  </a:cubicBezTo>
                  <a:cubicBezTo>
                    <a:pt x="1126" y="416"/>
                    <a:pt x="1126" y="416"/>
                    <a:pt x="1126" y="416"/>
                  </a:cubicBezTo>
                  <a:cubicBezTo>
                    <a:pt x="1128" y="415"/>
                    <a:pt x="1130" y="414"/>
                    <a:pt x="1132" y="414"/>
                  </a:cubicBezTo>
                  <a:cubicBezTo>
                    <a:pt x="1132" y="414"/>
                    <a:pt x="1132" y="414"/>
                    <a:pt x="1132" y="414"/>
                  </a:cubicBezTo>
                  <a:cubicBezTo>
                    <a:pt x="1132" y="413"/>
                    <a:pt x="1133" y="413"/>
                    <a:pt x="1133" y="413"/>
                  </a:cubicBezTo>
                  <a:cubicBezTo>
                    <a:pt x="1134" y="412"/>
                    <a:pt x="1136" y="412"/>
                    <a:pt x="1137" y="411"/>
                  </a:cubicBezTo>
                  <a:cubicBezTo>
                    <a:pt x="1138" y="410"/>
                    <a:pt x="1138" y="410"/>
                    <a:pt x="1138" y="410"/>
                  </a:cubicBezTo>
                  <a:cubicBezTo>
                    <a:pt x="1138" y="410"/>
                    <a:pt x="1139" y="410"/>
                    <a:pt x="1140" y="409"/>
                  </a:cubicBezTo>
                  <a:cubicBezTo>
                    <a:pt x="1140" y="409"/>
                    <a:pt x="1140" y="409"/>
                    <a:pt x="1140" y="409"/>
                  </a:cubicBezTo>
                  <a:cubicBezTo>
                    <a:pt x="1141" y="409"/>
                    <a:pt x="1141" y="409"/>
                    <a:pt x="1141" y="409"/>
                  </a:cubicBezTo>
                  <a:cubicBezTo>
                    <a:pt x="1141" y="408"/>
                    <a:pt x="1142" y="408"/>
                    <a:pt x="1142" y="408"/>
                  </a:cubicBezTo>
                  <a:cubicBezTo>
                    <a:pt x="1143" y="407"/>
                    <a:pt x="1143" y="407"/>
                    <a:pt x="1144" y="406"/>
                  </a:cubicBezTo>
                  <a:cubicBezTo>
                    <a:pt x="1144" y="406"/>
                    <a:pt x="1144" y="406"/>
                    <a:pt x="1144" y="406"/>
                  </a:cubicBezTo>
                  <a:cubicBezTo>
                    <a:pt x="1144" y="406"/>
                    <a:pt x="1144" y="406"/>
                    <a:pt x="1144" y="406"/>
                  </a:cubicBezTo>
                  <a:cubicBezTo>
                    <a:pt x="1144" y="406"/>
                    <a:pt x="1144" y="406"/>
                    <a:pt x="1144" y="406"/>
                  </a:cubicBezTo>
                  <a:cubicBezTo>
                    <a:pt x="1145" y="406"/>
                    <a:pt x="1145" y="405"/>
                    <a:pt x="1146" y="405"/>
                  </a:cubicBezTo>
                  <a:cubicBezTo>
                    <a:pt x="1146" y="405"/>
                    <a:pt x="1146" y="405"/>
                    <a:pt x="1146" y="405"/>
                  </a:cubicBezTo>
                  <a:cubicBezTo>
                    <a:pt x="1146" y="404"/>
                    <a:pt x="1147" y="404"/>
                    <a:pt x="1147" y="404"/>
                  </a:cubicBezTo>
                  <a:cubicBezTo>
                    <a:pt x="1147" y="403"/>
                    <a:pt x="1147" y="403"/>
                    <a:pt x="1147" y="403"/>
                  </a:cubicBezTo>
                  <a:cubicBezTo>
                    <a:pt x="1147" y="403"/>
                    <a:pt x="1147" y="403"/>
                    <a:pt x="1147" y="403"/>
                  </a:cubicBezTo>
                  <a:cubicBezTo>
                    <a:pt x="1148" y="403"/>
                    <a:pt x="1148" y="403"/>
                    <a:pt x="1148" y="403"/>
                  </a:cubicBezTo>
                  <a:cubicBezTo>
                    <a:pt x="1149" y="402"/>
                    <a:pt x="1149" y="402"/>
                    <a:pt x="1149" y="402"/>
                  </a:cubicBezTo>
                  <a:cubicBezTo>
                    <a:pt x="1150" y="400"/>
                    <a:pt x="1150" y="400"/>
                    <a:pt x="1150" y="400"/>
                  </a:cubicBezTo>
                  <a:cubicBezTo>
                    <a:pt x="1150" y="400"/>
                    <a:pt x="1150" y="400"/>
                    <a:pt x="1150" y="400"/>
                  </a:cubicBezTo>
                  <a:cubicBezTo>
                    <a:pt x="1150" y="400"/>
                    <a:pt x="1150" y="400"/>
                    <a:pt x="1150" y="400"/>
                  </a:cubicBezTo>
                  <a:cubicBezTo>
                    <a:pt x="1150" y="400"/>
                    <a:pt x="1150" y="400"/>
                    <a:pt x="1150" y="400"/>
                  </a:cubicBezTo>
                  <a:cubicBezTo>
                    <a:pt x="1151" y="399"/>
                    <a:pt x="1151" y="399"/>
                    <a:pt x="1151" y="399"/>
                  </a:cubicBezTo>
                  <a:cubicBezTo>
                    <a:pt x="1151" y="398"/>
                    <a:pt x="1151" y="398"/>
                    <a:pt x="1151" y="398"/>
                  </a:cubicBezTo>
                  <a:cubicBezTo>
                    <a:pt x="1152" y="397"/>
                    <a:pt x="1152" y="397"/>
                    <a:pt x="1152" y="397"/>
                  </a:cubicBezTo>
                  <a:cubicBezTo>
                    <a:pt x="1152" y="397"/>
                    <a:pt x="1152" y="397"/>
                    <a:pt x="1152" y="397"/>
                  </a:cubicBezTo>
                  <a:cubicBezTo>
                    <a:pt x="1152" y="397"/>
                    <a:pt x="1152" y="397"/>
                    <a:pt x="1152" y="397"/>
                  </a:cubicBezTo>
                  <a:cubicBezTo>
                    <a:pt x="1152" y="397"/>
                    <a:pt x="1152" y="397"/>
                    <a:pt x="1152" y="397"/>
                  </a:cubicBezTo>
                  <a:cubicBezTo>
                    <a:pt x="1153" y="396"/>
                    <a:pt x="1153" y="396"/>
                    <a:pt x="1153" y="396"/>
                  </a:cubicBezTo>
                  <a:cubicBezTo>
                    <a:pt x="1153" y="395"/>
                    <a:pt x="1153" y="395"/>
                    <a:pt x="1153" y="395"/>
                  </a:cubicBezTo>
                  <a:cubicBezTo>
                    <a:pt x="1153" y="394"/>
                    <a:pt x="1153" y="394"/>
                    <a:pt x="1153" y="394"/>
                  </a:cubicBezTo>
                  <a:cubicBezTo>
                    <a:pt x="1153" y="394"/>
                    <a:pt x="1153" y="394"/>
                    <a:pt x="1153" y="394"/>
                  </a:cubicBezTo>
                  <a:cubicBezTo>
                    <a:pt x="1154" y="394"/>
                    <a:pt x="1154" y="394"/>
                    <a:pt x="1154" y="394"/>
                  </a:cubicBezTo>
                  <a:cubicBezTo>
                    <a:pt x="1154" y="394"/>
                    <a:pt x="1154" y="394"/>
                    <a:pt x="1154" y="394"/>
                  </a:cubicBezTo>
                  <a:cubicBezTo>
                    <a:pt x="1154" y="394"/>
                    <a:pt x="1154" y="394"/>
                    <a:pt x="1154" y="394"/>
                  </a:cubicBezTo>
                  <a:cubicBezTo>
                    <a:pt x="1154" y="394"/>
                    <a:pt x="1154" y="393"/>
                    <a:pt x="1154" y="393"/>
                  </a:cubicBezTo>
                  <a:cubicBezTo>
                    <a:pt x="1154" y="393"/>
                    <a:pt x="1154" y="392"/>
                    <a:pt x="1154" y="392"/>
                  </a:cubicBezTo>
                  <a:cubicBezTo>
                    <a:pt x="1154" y="391"/>
                    <a:pt x="1155" y="391"/>
                    <a:pt x="1155" y="391"/>
                  </a:cubicBezTo>
                  <a:cubicBezTo>
                    <a:pt x="1155" y="390"/>
                    <a:pt x="1155" y="390"/>
                    <a:pt x="1155" y="390"/>
                  </a:cubicBezTo>
                  <a:cubicBezTo>
                    <a:pt x="1155" y="389"/>
                    <a:pt x="1155" y="389"/>
                    <a:pt x="1155" y="389"/>
                  </a:cubicBezTo>
                  <a:cubicBezTo>
                    <a:pt x="1155" y="389"/>
                    <a:pt x="1155" y="389"/>
                    <a:pt x="1155" y="389"/>
                  </a:cubicBezTo>
                  <a:cubicBezTo>
                    <a:pt x="1155" y="389"/>
                    <a:pt x="1155" y="389"/>
                    <a:pt x="1155" y="389"/>
                  </a:cubicBezTo>
                  <a:cubicBezTo>
                    <a:pt x="1155" y="388"/>
                    <a:pt x="1155" y="388"/>
                    <a:pt x="1155" y="388"/>
                  </a:cubicBezTo>
                  <a:cubicBezTo>
                    <a:pt x="1155" y="388"/>
                    <a:pt x="1156" y="387"/>
                    <a:pt x="1156" y="387"/>
                  </a:cubicBezTo>
                  <a:cubicBezTo>
                    <a:pt x="1156" y="386"/>
                    <a:pt x="1156" y="386"/>
                    <a:pt x="1156" y="386"/>
                  </a:cubicBezTo>
                  <a:cubicBezTo>
                    <a:pt x="1156" y="386"/>
                    <a:pt x="1156" y="386"/>
                    <a:pt x="1156" y="386"/>
                  </a:cubicBezTo>
                  <a:cubicBezTo>
                    <a:pt x="1156" y="386"/>
                    <a:pt x="1156" y="386"/>
                    <a:pt x="1156" y="386"/>
                  </a:cubicBezTo>
                  <a:cubicBezTo>
                    <a:pt x="1156" y="386"/>
                    <a:pt x="1156" y="386"/>
                    <a:pt x="1156" y="386"/>
                  </a:cubicBezTo>
                  <a:cubicBezTo>
                    <a:pt x="1156" y="385"/>
                    <a:pt x="1156" y="385"/>
                    <a:pt x="1156" y="384"/>
                  </a:cubicBezTo>
                  <a:cubicBezTo>
                    <a:pt x="1156" y="384"/>
                    <a:pt x="1156" y="384"/>
                    <a:pt x="1156" y="384"/>
                  </a:cubicBezTo>
                  <a:cubicBezTo>
                    <a:pt x="1156" y="384"/>
                    <a:pt x="1156" y="384"/>
                    <a:pt x="1156" y="384"/>
                  </a:cubicBezTo>
                  <a:cubicBezTo>
                    <a:pt x="1156" y="384"/>
                    <a:pt x="1156" y="384"/>
                    <a:pt x="1156" y="384"/>
                  </a:cubicBezTo>
                  <a:cubicBezTo>
                    <a:pt x="1156" y="384"/>
                    <a:pt x="1156" y="384"/>
                    <a:pt x="1156" y="384"/>
                  </a:cubicBezTo>
                  <a:cubicBezTo>
                    <a:pt x="1177" y="190"/>
                    <a:pt x="1177" y="190"/>
                    <a:pt x="1177" y="190"/>
                  </a:cubicBezTo>
                  <a:cubicBezTo>
                    <a:pt x="1177" y="191"/>
                    <a:pt x="1177" y="192"/>
                    <a:pt x="1177" y="192"/>
                  </a:cubicBezTo>
                  <a:close/>
                </a:path>
              </a:pathLst>
            </a:custGeom>
            <a:gradFill>
              <a:gsLst>
                <a:gs pos="53000">
                  <a:schemeClr val="bg1">
                    <a:lumMod val="85000"/>
                  </a:schemeClr>
                </a:gs>
                <a:gs pos="98000">
                  <a:schemeClr val="bg1">
                    <a:lumMod val="6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1" name="Freeform 27"/>
            <p:cNvSpPr/>
            <p:nvPr/>
          </p:nvSpPr>
          <p:spPr bwMode="auto">
            <a:xfrm flipH="1">
              <a:off x="3292673" y="3890987"/>
              <a:ext cx="1743075" cy="658812"/>
            </a:xfrm>
            <a:custGeom>
              <a:avLst/>
              <a:gdLst>
                <a:gd name="T0" fmla="*/ 1124 w 1179"/>
                <a:gd name="T1" fmla="*/ 160 h 445"/>
                <a:gd name="T2" fmla="*/ 1059 w 1179"/>
                <a:gd name="T3" fmla="*/ 148 h 445"/>
                <a:gd name="T4" fmla="*/ 1004 w 1179"/>
                <a:gd name="T5" fmla="*/ 149 h 445"/>
                <a:gd name="T6" fmla="*/ 976 w 1179"/>
                <a:gd name="T7" fmla="*/ 157 h 445"/>
                <a:gd name="T8" fmla="*/ 957 w 1179"/>
                <a:gd name="T9" fmla="*/ 159 h 445"/>
                <a:gd name="T10" fmla="*/ 901 w 1179"/>
                <a:gd name="T11" fmla="*/ 143 h 445"/>
                <a:gd name="T12" fmla="*/ 902 w 1179"/>
                <a:gd name="T13" fmla="*/ 72 h 445"/>
                <a:gd name="T14" fmla="*/ 902 w 1179"/>
                <a:gd name="T15" fmla="*/ 24 h 445"/>
                <a:gd name="T16" fmla="*/ 856 w 1179"/>
                <a:gd name="T17" fmla="*/ 0 h 445"/>
                <a:gd name="T18" fmla="*/ 701 w 1179"/>
                <a:gd name="T19" fmla="*/ 5 h 445"/>
                <a:gd name="T20" fmla="*/ 638 w 1179"/>
                <a:gd name="T21" fmla="*/ 11 h 445"/>
                <a:gd name="T22" fmla="*/ 636 w 1179"/>
                <a:gd name="T23" fmla="*/ 49 h 445"/>
                <a:gd name="T24" fmla="*/ 648 w 1179"/>
                <a:gd name="T25" fmla="*/ 111 h 445"/>
                <a:gd name="T26" fmla="*/ 585 w 1179"/>
                <a:gd name="T27" fmla="*/ 120 h 445"/>
                <a:gd name="T28" fmla="*/ 512 w 1179"/>
                <a:gd name="T29" fmla="*/ 116 h 445"/>
                <a:gd name="T30" fmla="*/ 487 w 1179"/>
                <a:gd name="T31" fmla="*/ 78 h 445"/>
                <a:gd name="T32" fmla="*/ 450 w 1179"/>
                <a:gd name="T33" fmla="*/ 19 h 445"/>
                <a:gd name="T34" fmla="*/ 434 w 1179"/>
                <a:gd name="T35" fmla="*/ 19 h 445"/>
                <a:gd name="T36" fmla="*/ 284 w 1179"/>
                <a:gd name="T37" fmla="*/ 24 h 445"/>
                <a:gd name="T38" fmla="*/ 221 w 1179"/>
                <a:gd name="T39" fmla="*/ 137 h 445"/>
                <a:gd name="T40" fmla="*/ 206 w 1179"/>
                <a:gd name="T41" fmla="*/ 159 h 445"/>
                <a:gd name="T42" fmla="*/ 188 w 1179"/>
                <a:gd name="T43" fmla="*/ 162 h 445"/>
                <a:gd name="T44" fmla="*/ 163 w 1179"/>
                <a:gd name="T45" fmla="*/ 156 h 445"/>
                <a:gd name="T46" fmla="*/ 86 w 1179"/>
                <a:gd name="T47" fmla="*/ 143 h 445"/>
                <a:gd name="T48" fmla="*/ 56 w 1179"/>
                <a:gd name="T49" fmla="*/ 147 h 445"/>
                <a:gd name="T50" fmla="*/ 4 w 1179"/>
                <a:gd name="T51" fmla="*/ 193 h 445"/>
                <a:gd name="T52" fmla="*/ 60 w 1179"/>
                <a:gd name="T53" fmla="*/ 250 h 445"/>
                <a:gd name="T54" fmla="*/ 119 w 1179"/>
                <a:gd name="T55" fmla="*/ 260 h 445"/>
                <a:gd name="T56" fmla="*/ 149 w 1179"/>
                <a:gd name="T57" fmla="*/ 257 h 445"/>
                <a:gd name="T58" fmla="*/ 168 w 1179"/>
                <a:gd name="T59" fmla="*/ 255 h 445"/>
                <a:gd name="T60" fmla="*/ 197 w 1179"/>
                <a:gd name="T61" fmla="*/ 256 h 445"/>
                <a:gd name="T62" fmla="*/ 225 w 1179"/>
                <a:gd name="T63" fmla="*/ 288 h 445"/>
                <a:gd name="T64" fmla="*/ 193 w 1179"/>
                <a:gd name="T65" fmla="*/ 406 h 445"/>
                <a:gd name="T66" fmla="*/ 217 w 1179"/>
                <a:gd name="T67" fmla="*/ 439 h 445"/>
                <a:gd name="T68" fmla="*/ 301 w 1179"/>
                <a:gd name="T69" fmla="*/ 445 h 445"/>
                <a:gd name="T70" fmla="*/ 311 w 1179"/>
                <a:gd name="T71" fmla="*/ 445 h 445"/>
                <a:gd name="T72" fmla="*/ 670 w 1179"/>
                <a:gd name="T73" fmla="*/ 442 h 445"/>
                <a:gd name="T74" fmla="*/ 1005 w 1179"/>
                <a:gd name="T75" fmla="*/ 405 h 445"/>
                <a:gd name="T76" fmla="*/ 934 w 1179"/>
                <a:gd name="T77" fmla="*/ 267 h 445"/>
                <a:gd name="T78" fmla="*/ 961 w 1179"/>
                <a:gd name="T79" fmla="*/ 249 h 445"/>
                <a:gd name="T80" fmla="*/ 1000 w 1179"/>
                <a:gd name="T81" fmla="*/ 248 h 445"/>
                <a:gd name="T82" fmla="*/ 1046 w 1179"/>
                <a:gd name="T83" fmla="*/ 255 h 445"/>
                <a:gd name="T84" fmla="*/ 1089 w 1179"/>
                <a:gd name="T85" fmla="*/ 259 h 445"/>
                <a:gd name="T86" fmla="*/ 1166 w 1179"/>
                <a:gd name="T87" fmla="*/ 240 h 445"/>
                <a:gd name="T88" fmla="*/ 1171 w 1179"/>
                <a:gd name="T89" fmla="*/ 192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9" h="445">
                  <a:moveTo>
                    <a:pt x="1171" y="192"/>
                  </a:moveTo>
                  <a:cubicBezTo>
                    <a:pt x="1167" y="186"/>
                    <a:pt x="1161" y="180"/>
                    <a:pt x="1154" y="175"/>
                  </a:cubicBezTo>
                  <a:cubicBezTo>
                    <a:pt x="1146" y="169"/>
                    <a:pt x="1136" y="164"/>
                    <a:pt x="1124" y="160"/>
                  </a:cubicBezTo>
                  <a:cubicBezTo>
                    <a:pt x="1118" y="157"/>
                    <a:pt x="1111" y="155"/>
                    <a:pt x="1104" y="154"/>
                  </a:cubicBezTo>
                  <a:cubicBezTo>
                    <a:pt x="1097" y="152"/>
                    <a:pt x="1089" y="151"/>
                    <a:pt x="1082" y="150"/>
                  </a:cubicBezTo>
                  <a:cubicBezTo>
                    <a:pt x="1074" y="149"/>
                    <a:pt x="1067" y="148"/>
                    <a:pt x="1059" y="148"/>
                  </a:cubicBezTo>
                  <a:cubicBezTo>
                    <a:pt x="1051" y="147"/>
                    <a:pt x="1044" y="147"/>
                    <a:pt x="1037" y="147"/>
                  </a:cubicBezTo>
                  <a:cubicBezTo>
                    <a:pt x="1031" y="147"/>
                    <a:pt x="1025" y="147"/>
                    <a:pt x="1019" y="148"/>
                  </a:cubicBezTo>
                  <a:cubicBezTo>
                    <a:pt x="1014" y="148"/>
                    <a:pt x="1008" y="149"/>
                    <a:pt x="1004" y="149"/>
                  </a:cubicBezTo>
                  <a:cubicBezTo>
                    <a:pt x="999" y="150"/>
                    <a:pt x="995" y="151"/>
                    <a:pt x="991" y="152"/>
                  </a:cubicBezTo>
                  <a:cubicBezTo>
                    <a:pt x="987" y="153"/>
                    <a:pt x="984" y="154"/>
                    <a:pt x="981" y="155"/>
                  </a:cubicBezTo>
                  <a:cubicBezTo>
                    <a:pt x="980" y="156"/>
                    <a:pt x="978" y="156"/>
                    <a:pt x="976" y="157"/>
                  </a:cubicBezTo>
                  <a:cubicBezTo>
                    <a:pt x="975" y="157"/>
                    <a:pt x="973" y="158"/>
                    <a:pt x="971" y="158"/>
                  </a:cubicBezTo>
                  <a:cubicBezTo>
                    <a:pt x="968" y="158"/>
                    <a:pt x="966" y="159"/>
                    <a:pt x="964" y="159"/>
                  </a:cubicBezTo>
                  <a:cubicBezTo>
                    <a:pt x="962" y="159"/>
                    <a:pt x="959" y="159"/>
                    <a:pt x="957" y="159"/>
                  </a:cubicBezTo>
                  <a:cubicBezTo>
                    <a:pt x="950" y="159"/>
                    <a:pt x="942" y="159"/>
                    <a:pt x="935" y="157"/>
                  </a:cubicBezTo>
                  <a:cubicBezTo>
                    <a:pt x="928" y="156"/>
                    <a:pt x="921" y="155"/>
                    <a:pt x="915" y="152"/>
                  </a:cubicBezTo>
                  <a:cubicBezTo>
                    <a:pt x="910" y="150"/>
                    <a:pt x="905" y="147"/>
                    <a:pt x="901" y="143"/>
                  </a:cubicBezTo>
                  <a:cubicBezTo>
                    <a:pt x="898" y="140"/>
                    <a:pt x="896" y="136"/>
                    <a:pt x="897" y="132"/>
                  </a:cubicBezTo>
                  <a:cubicBezTo>
                    <a:pt x="898" y="126"/>
                    <a:pt x="899" y="116"/>
                    <a:pt x="900" y="105"/>
                  </a:cubicBezTo>
                  <a:cubicBezTo>
                    <a:pt x="901" y="95"/>
                    <a:pt x="901" y="83"/>
                    <a:pt x="902" y="72"/>
                  </a:cubicBezTo>
                  <a:cubicBezTo>
                    <a:pt x="902" y="61"/>
                    <a:pt x="903" y="51"/>
                    <a:pt x="903" y="43"/>
                  </a:cubicBezTo>
                  <a:cubicBezTo>
                    <a:pt x="903" y="35"/>
                    <a:pt x="903" y="30"/>
                    <a:pt x="903" y="29"/>
                  </a:cubicBezTo>
                  <a:cubicBezTo>
                    <a:pt x="903" y="29"/>
                    <a:pt x="903" y="27"/>
                    <a:pt x="902" y="24"/>
                  </a:cubicBezTo>
                  <a:cubicBezTo>
                    <a:pt x="901" y="21"/>
                    <a:pt x="900" y="17"/>
                    <a:pt x="897" y="14"/>
                  </a:cubicBezTo>
                  <a:cubicBezTo>
                    <a:pt x="894" y="10"/>
                    <a:pt x="889" y="7"/>
                    <a:pt x="883" y="4"/>
                  </a:cubicBezTo>
                  <a:cubicBezTo>
                    <a:pt x="876" y="2"/>
                    <a:pt x="867" y="0"/>
                    <a:pt x="856" y="0"/>
                  </a:cubicBezTo>
                  <a:cubicBezTo>
                    <a:pt x="844" y="0"/>
                    <a:pt x="828" y="1"/>
                    <a:pt x="809" y="1"/>
                  </a:cubicBezTo>
                  <a:cubicBezTo>
                    <a:pt x="791" y="2"/>
                    <a:pt x="771" y="3"/>
                    <a:pt x="751" y="3"/>
                  </a:cubicBezTo>
                  <a:cubicBezTo>
                    <a:pt x="732" y="4"/>
                    <a:pt x="714" y="4"/>
                    <a:pt x="701" y="5"/>
                  </a:cubicBezTo>
                  <a:cubicBezTo>
                    <a:pt x="687" y="5"/>
                    <a:pt x="678" y="5"/>
                    <a:pt x="677" y="5"/>
                  </a:cubicBezTo>
                  <a:cubicBezTo>
                    <a:pt x="676" y="5"/>
                    <a:pt x="670" y="6"/>
                    <a:pt x="663" y="7"/>
                  </a:cubicBezTo>
                  <a:cubicBezTo>
                    <a:pt x="656" y="8"/>
                    <a:pt x="646" y="9"/>
                    <a:pt x="638" y="11"/>
                  </a:cubicBezTo>
                  <a:cubicBezTo>
                    <a:pt x="629" y="13"/>
                    <a:pt x="621" y="16"/>
                    <a:pt x="617" y="19"/>
                  </a:cubicBezTo>
                  <a:cubicBezTo>
                    <a:pt x="612" y="22"/>
                    <a:pt x="610" y="26"/>
                    <a:pt x="615" y="31"/>
                  </a:cubicBezTo>
                  <a:cubicBezTo>
                    <a:pt x="619" y="36"/>
                    <a:pt x="627" y="42"/>
                    <a:pt x="636" y="49"/>
                  </a:cubicBezTo>
                  <a:cubicBezTo>
                    <a:pt x="645" y="56"/>
                    <a:pt x="655" y="64"/>
                    <a:pt x="662" y="72"/>
                  </a:cubicBezTo>
                  <a:cubicBezTo>
                    <a:pt x="669" y="80"/>
                    <a:pt x="674" y="87"/>
                    <a:pt x="672" y="94"/>
                  </a:cubicBezTo>
                  <a:cubicBezTo>
                    <a:pt x="671" y="101"/>
                    <a:pt x="664" y="107"/>
                    <a:pt x="648" y="111"/>
                  </a:cubicBezTo>
                  <a:cubicBezTo>
                    <a:pt x="641" y="112"/>
                    <a:pt x="634" y="114"/>
                    <a:pt x="627" y="115"/>
                  </a:cubicBezTo>
                  <a:cubicBezTo>
                    <a:pt x="621" y="116"/>
                    <a:pt x="613" y="117"/>
                    <a:pt x="606" y="118"/>
                  </a:cubicBezTo>
                  <a:cubicBezTo>
                    <a:pt x="599" y="119"/>
                    <a:pt x="592" y="120"/>
                    <a:pt x="585" y="120"/>
                  </a:cubicBezTo>
                  <a:cubicBezTo>
                    <a:pt x="578" y="120"/>
                    <a:pt x="571" y="121"/>
                    <a:pt x="564" y="121"/>
                  </a:cubicBezTo>
                  <a:cubicBezTo>
                    <a:pt x="554" y="121"/>
                    <a:pt x="544" y="120"/>
                    <a:pt x="536" y="120"/>
                  </a:cubicBezTo>
                  <a:cubicBezTo>
                    <a:pt x="527" y="119"/>
                    <a:pt x="519" y="118"/>
                    <a:pt x="512" y="116"/>
                  </a:cubicBezTo>
                  <a:cubicBezTo>
                    <a:pt x="505" y="114"/>
                    <a:pt x="499" y="112"/>
                    <a:pt x="495" y="109"/>
                  </a:cubicBezTo>
                  <a:cubicBezTo>
                    <a:pt x="491" y="107"/>
                    <a:pt x="488" y="104"/>
                    <a:pt x="487" y="100"/>
                  </a:cubicBezTo>
                  <a:cubicBezTo>
                    <a:pt x="486" y="94"/>
                    <a:pt x="486" y="86"/>
                    <a:pt x="487" y="78"/>
                  </a:cubicBezTo>
                  <a:cubicBezTo>
                    <a:pt x="488" y="69"/>
                    <a:pt x="489" y="60"/>
                    <a:pt x="488" y="51"/>
                  </a:cubicBezTo>
                  <a:cubicBezTo>
                    <a:pt x="488" y="42"/>
                    <a:pt x="485" y="35"/>
                    <a:pt x="480" y="29"/>
                  </a:cubicBezTo>
                  <a:cubicBezTo>
                    <a:pt x="474" y="23"/>
                    <a:pt x="465" y="19"/>
                    <a:pt x="450" y="19"/>
                  </a:cubicBezTo>
                  <a:cubicBezTo>
                    <a:pt x="449" y="19"/>
                    <a:pt x="447" y="19"/>
                    <a:pt x="445" y="19"/>
                  </a:cubicBezTo>
                  <a:cubicBezTo>
                    <a:pt x="444" y="19"/>
                    <a:pt x="442" y="19"/>
                    <a:pt x="440" y="19"/>
                  </a:cubicBezTo>
                  <a:cubicBezTo>
                    <a:pt x="438" y="19"/>
                    <a:pt x="436" y="19"/>
                    <a:pt x="434" y="19"/>
                  </a:cubicBezTo>
                  <a:cubicBezTo>
                    <a:pt x="432" y="19"/>
                    <a:pt x="430" y="19"/>
                    <a:pt x="427" y="19"/>
                  </a:cubicBezTo>
                  <a:cubicBezTo>
                    <a:pt x="408" y="19"/>
                    <a:pt x="385" y="20"/>
                    <a:pt x="360" y="21"/>
                  </a:cubicBezTo>
                  <a:cubicBezTo>
                    <a:pt x="335" y="22"/>
                    <a:pt x="308" y="23"/>
                    <a:pt x="284" y="24"/>
                  </a:cubicBezTo>
                  <a:cubicBezTo>
                    <a:pt x="259" y="25"/>
                    <a:pt x="237" y="27"/>
                    <a:pt x="220" y="28"/>
                  </a:cubicBezTo>
                  <a:cubicBezTo>
                    <a:pt x="204" y="28"/>
                    <a:pt x="192" y="29"/>
                    <a:pt x="190" y="29"/>
                  </a:cubicBezTo>
                  <a:cubicBezTo>
                    <a:pt x="221" y="137"/>
                    <a:pt x="221" y="137"/>
                    <a:pt x="221" y="137"/>
                  </a:cubicBezTo>
                  <a:cubicBezTo>
                    <a:pt x="221" y="137"/>
                    <a:pt x="221" y="139"/>
                    <a:pt x="220" y="142"/>
                  </a:cubicBezTo>
                  <a:cubicBezTo>
                    <a:pt x="219" y="144"/>
                    <a:pt x="217" y="147"/>
                    <a:pt x="215" y="150"/>
                  </a:cubicBezTo>
                  <a:cubicBezTo>
                    <a:pt x="213" y="153"/>
                    <a:pt x="210" y="156"/>
                    <a:pt x="206" y="159"/>
                  </a:cubicBezTo>
                  <a:cubicBezTo>
                    <a:pt x="203" y="161"/>
                    <a:pt x="198" y="163"/>
                    <a:pt x="192" y="163"/>
                  </a:cubicBezTo>
                  <a:cubicBezTo>
                    <a:pt x="192" y="163"/>
                    <a:pt x="191" y="163"/>
                    <a:pt x="190" y="163"/>
                  </a:cubicBezTo>
                  <a:cubicBezTo>
                    <a:pt x="189" y="163"/>
                    <a:pt x="188" y="163"/>
                    <a:pt x="188" y="162"/>
                  </a:cubicBezTo>
                  <a:cubicBezTo>
                    <a:pt x="187" y="162"/>
                    <a:pt x="186" y="162"/>
                    <a:pt x="185" y="162"/>
                  </a:cubicBezTo>
                  <a:cubicBezTo>
                    <a:pt x="184" y="162"/>
                    <a:pt x="183" y="162"/>
                    <a:pt x="182" y="161"/>
                  </a:cubicBezTo>
                  <a:cubicBezTo>
                    <a:pt x="177" y="160"/>
                    <a:pt x="170" y="158"/>
                    <a:pt x="163" y="156"/>
                  </a:cubicBezTo>
                  <a:cubicBezTo>
                    <a:pt x="155" y="154"/>
                    <a:pt x="147" y="152"/>
                    <a:pt x="138" y="150"/>
                  </a:cubicBezTo>
                  <a:cubicBezTo>
                    <a:pt x="130" y="148"/>
                    <a:pt x="121" y="146"/>
                    <a:pt x="112" y="145"/>
                  </a:cubicBezTo>
                  <a:cubicBezTo>
                    <a:pt x="103" y="144"/>
                    <a:pt x="94" y="143"/>
                    <a:pt x="86" y="143"/>
                  </a:cubicBezTo>
                  <a:cubicBezTo>
                    <a:pt x="82" y="143"/>
                    <a:pt x="78" y="143"/>
                    <a:pt x="75" y="143"/>
                  </a:cubicBezTo>
                  <a:cubicBezTo>
                    <a:pt x="72" y="144"/>
                    <a:pt x="68" y="144"/>
                    <a:pt x="65" y="145"/>
                  </a:cubicBezTo>
                  <a:cubicBezTo>
                    <a:pt x="62" y="146"/>
                    <a:pt x="59" y="146"/>
                    <a:pt x="56" y="147"/>
                  </a:cubicBezTo>
                  <a:cubicBezTo>
                    <a:pt x="53" y="148"/>
                    <a:pt x="50" y="150"/>
                    <a:pt x="47" y="151"/>
                  </a:cubicBezTo>
                  <a:cubicBezTo>
                    <a:pt x="37" y="156"/>
                    <a:pt x="28" y="163"/>
                    <a:pt x="20" y="170"/>
                  </a:cubicBezTo>
                  <a:cubicBezTo>
                    <a:pt x="13" y="177"/>
                    <a:pt x="7" y="185"/>
                    <a:pt x="4" y="193"/>
                  </a:cubicBezTo>
                  <a:cubicBezTo>
                    <a:pt x="0" y="202"/>
                    <a:pt x="0" y="210"/>
                    <a:pt x="5" y="218"/>
                  </a:cubicBezTo>
                  <a:cubicBezTo>
                    <a:pt x="10" y="226"/>
                    <a:pt x="19" y="234"/>
                    <a:pt x="34" y="240"/>
                  </a:cubicBezTo>
                  <a:cubicBezTo>
                    <a:pt x="43" y="244"/>
                    <a:pt x="52" y="247"/>
                    <a:pt x="60" y="250"/>
                  </a:cubicBezTo>
                  <a:cubicBezTo>
                    <a:pt x="68" y="252"/>
                    <a:pt x="75" y="254"/>
                    <a:pt x="82" y="256"/>
                  </a:cubicBezTo>
                  <a:cubicBezTo>
                    <a:pt x="89" y="257"/>
                    <a:pt x="95" y="258"/>
                    <a:pt x="102" y="259"/>
                  </a:cubicBezTo>
                  <a:cubicBezTo>
                    <a:pt x="108" y="259"/>
                    <a:pt x="113" y="260"/>
                    <a:pt x="119" y="260"/>
                  </a:cubicBezTo>
                  <a:cubicBezTo>
                    <a:pt x="122" y="260"/>
                    <a:pt x="126" y="259"/>
                    <a:pt x="129" y="259"/>
                  </a:cubicBezTo>
                  <a:cubicBezTo>
                    <a:pt x="132" y="259"/>
                    <a:pt x="136" y="259"/>
                    <a:pt x="139" y="258"/>
                  </a:cubicBezTo>
                  <a:cubicBezTo>
                    <a:pt x="142" y="258"/>
                    <a:pt x="145" y="258"/>
                    <a:pt x="149" y="257"/>
                  </a:cubicBezTo>
                  <a:cubicBezTo>
                    <a:pt x="152" y="257"/>
                    <a:pt x="155" y="256"/>
                    <a:pt x="158" y="256"/>
                  </a:cubicBezTo>
                  <a:cubicBezTo>
                    <a:pt x="160" y="256"/>
                    <a:pt x="161" y="255"/>
                    <a:pt x="163" y="255"/>
                  </a:cubicBezTo>
                  <a:cubicBezTo>
                    <a:pt x="164" y="255"/>
                    <a:pt x="166" y="255"/>
                    <a:pt x="168" y="255"/>
                  </a:cubicBezTo>
                  <a:cubicBezTo>
                    <a:pt x="169" y="255"/>
                    <a:pt x="171" y="255"/>
                    <a:pt x="172" y="255"/>
                  </a:cubicBezTo>
                  <a:cubicBezTo>
                    <a:pt x="174" y="255"/>
                    <a:pt x="176" y="254"/>
                    <a:pt x="177" y="254"/>
                  </a:cubicBezTo>
                  <a:cubicBezTo>
                    <a:pt x="184" y="254"/>
                    <a:pt x="191" y="255"/>
                    <a:pt x="197" y="256"/>
                  </a:cubicBezTo>
                  <a:cubicBezTo>
                    <a:pt x="203" y="257"/>
                    <a:pt x="209" y="259"/>
                    <a:pt x="213" y="261"/>
                  </a:cubicBezTo>
                  <a:cubicBezTo>
                    <a:pt x="218" y="264"/>
                    <a:pt x="222" y="267"/>
                    <a:pt x="224" y="272"/>
                  </a:cubicBezTo>
                  <a:cubicBezTo>
                    <a:pt x="226" y="276"/>
                    <a:pt x="227" y="281"/>
                    <a:pt x="225" y="288"/>
                  </a:cubicBezTo>
                  <a:cubicBezTo>
                    <a:pt x="224" y="296"/>
                    <a:pt x="220" y="308"/>
                    <a:pt x="216" y="322"/>
                  </a:cubicBezTo>
                  <a:cubicBezTo>
                    <a:pt x="212" y="335"/>
                    <a:pt x="207" y="351"/>
                    <a:pt x="203" y="366"/>
                  </a:cubicBezTo>
                  <a:cubicBezTo>
                    <a:pt x="199" y="381"/>
                    <a:pt x="195" y="395"/>
                    <a:pt x="193" y="406"/>
                  </a:cubicBezTo>
                  <a:cubicBezTo>
                    <a:pt x="191" y="418"/>
                    <a:pt x="191" y="425"/>
                    <a:pt x="195" y="427"/>
                  </a:cubicBezTo>
                  <a:cubicBezTo>
                    <a:pt x="198" y="429"/>
                    <a:pt x="201" y="431"/>
                    <a:pt x="204" y="433"/>
                  </a:cubicBezTo>
                  <a:cubicBezTo>
                    <a:pt x="207" y="435"/>
                    <a:pt x="211" y="437"/>
                    <a:pt x="217" y="439"/>
                  </a:cubicBezTo>
                  <a:cubicBezTo>
                    <a:pt x="223" y="441"/>
                    <a:pt x="232" y="442"/>
                    <a:pt x="245" y="443"/>
                  </a:cubicBezTo>
                  <a:cubicBezTo>
                    <a:pt x="257" y="444"/>
                    <a:pt x="274" y="445"/>
                    <a:pt x="297" y="445"/>
                  </a:cubicBezTo>
                  <a:cubicBezTo>
                    <a:pt x="298" y="445"/>
                    <a:pt x="299" y="445"/>
                    <a:pt x="301" y="445"/>
                  </a:cubicBezTo>
                  <a:cubicBezTo>
                    <a:pt x="302" y="445"/>
                    <a:pt x="303" y="445"/>
                    <a:pt x="304" y="445"/>
                  </a:cubicBezTo>
                  <a:cubicBezTo>
                    <a:pt x="305" y="445"/>
                    <a:pt x="306" y="445"/>
                    <a:pt x="307" y="445"/>
                  </a:cubicBezTo>
                  <a:cubicBezTo>
                    <a:pt x="309" y="445"/>
                    <a:pt x="310" y="445"/>
                    <a:pt x="311" y="445"/>
                  </a:cubicBezTo>
                  <a:cubicBezTo>
                    <a:pt x="337" y="444"/>
                    <a:pt x="375" y="444"/>
                    <a:pt x="418" y="443"/>
                  </a:cubicBezTo>
                  <a:cubicBezTo>
                    <a:pt x="461" y="443"/>
                    <a:pt x="508" y="443"/>
                    <a:pt x="553" y="442"/>
                  </a:cubicBezTo>
                  <a:cubicBezTo>
                    <a:pt x="597" y="442"/>
                    <a:pt x="639" y="442"/>
                    <a:pt x="670" y="442"/>
                  </a:cubicBezTo>
                  <a:cubicBezTo>
                    <a:pt x="702" y="441"/>
                    <a:pt x="723" y="441"/>
                    <a:pt x="727" y="441"/>
                  </a:cubicBezTo>
                  <a:cubicBezTo>
                    <a:pt x="1025" y="434"/>
                    <a:pt x="1025" y="434"/>
                    <a:pt x="1025" y="434"/>
                  </a:cubicBezTo>
                  <a:cubicBezTo>
                    <a:pt x="1023" y="432"/>
                    <a:pt x="1016" y="421"/>
                    <a:pt x="1005" y="405"/>
                  </a:cubicBezTo>
                  <a:cubicBezTo>
                    <a:pt x="994" y="390"/>
                    <a:pt x="981" y="370"/>
                    <a:pt x="969" y="350"/>
                  </a:cubicBezTo>
                  <a:cubicBezTo>
                    <a:pt x="957" y="331"/>
                    <a:pt x="946" y="312"/>
                    <a:pt x="939" y="296"/>
                  </a:cubicBezTo>
                  <a:cubicBezTo>
                    <a:pt x="932" y="281"/>
                    <a:pt x="929" y="270"/>
                    <a:pt x="934" y="267"/>
                  </a:cubicBezTo>
                  <a:cubicBezTo>
                    <a:pt x="936" y="265"/>
                    <a:pt x="939" y="262"/>
                    <a:pt x="941" y="260"/>
                  </a:cubicBezTo>
                  <a:cubicBezTo>
                    <a:pt x="944" y="258"/>
                    <a:pt x="946" y="255"/>
                    <a:pt x="950" y="253"/>
                  </a:cubicBezTo>
                  <a:cubicBezTo>
                    <a:pt x="953" y="252"/>
                    <a:pt x="956" y="250"/>
                    <a:pt x="961" y="249"/>
                  </a:cubicBezTo>
                  <a:cubicBezTo>
                    <a:pt x="966" y="247"/>
                    <a:pt x="971" y="247"/>
                    <a:pt x="979" y="247"/>
                  </a:cubicBezTo>
                  <a:cubicBezTo>
                    <a:pt x="982" y="247"/>
                    <a:pt x="985" y="247"/>
                    <a:pt x="989" y="247"/>
                  </a:cubicBezTo>
                  <a:cubicBezTo>
                    <a:pt x="992" y="247"/>
                    <a:pt x="996" y="248"/>
                    <a:pt x="1000" y="248"/>
                  </a:cubicBezTo>
                  <a:cubicBezTo>
                    <a:pt x="1004" y="249"/>
                    <a:pt x="1009" y="249"/>
                    <a:pt x="1014" y="250"/>
                  </a:cubicBezTo>
                  <a:cubicBezTo>
                    <a:pt x="1019" y="251"/>
                    <a:pt x="1024" y="252"/>
                    <a:pt x="1030" y="253"/>
                  </a:cubicBezTo>
                  <a:cubicBezTo>
                    <a:pt x="1035" y="254"/>
                    <a:pt x="1040" y="255"/>
                    <a:pt x="1046" y="255"/>
                  </a:cubicBezTo>
                  <a:cubicBezTo>
                    <a:pt x="1051" y="256"/>
                    <a:pt x="1056" y="257"/>
                    <a:pt x="1061" y="257"/>
                  </a:cubicBezTo>
                  <a:cubicBezTo>
                    <a:pt x="1065" y="258"/>
                    <a:pt x="1070" y="258"/>
                    <a:pt x="1075" y="258"/>
                  </a:cubicBezTo>
                  <a:cubicBezTo>
                    <a:pt x="1080" y="258"/>
                    <a:pt x="1084" y="259"/>
                    <a:pt x="1089" y="259"/>
                  </a:cubicBezTo>
                  <a:cubicBezTo>
                    <a:pt x="1101" y="258"/>
                    <a:pt x="1112" y="258"/>
                    <a:pt x="1122" y="256"/>
                  </a:cubicBezTo>
                  <a:cubicBezTo>
                    <a:pt x="1131" y="254"/>
                    <a:pt x="1140" y="252"/>
                    <a:pt x="1148" y="249"/>
                  </a:cubicBezTo>
                  <a:cubicBezTo>
                    <a:pt x="1155" y="247"/>
                    <a:pt x="1161" y="243"/>
                    <a:pt x="1166" y="240"/>
                  </a:cubicBezTo>
                  <a:cubicBezTo>
                    <a:pt x="1171" y="236"/>
                    <a:pt x="1174" y="233"/>
                    <a:pt x="1175" y="229"/>
                  </a:cubicBezTo>
                  <a:cubicBezTo>
                    <a:pt x="1178" y="223"/>
                    <a:pt x="1179" y="217"/>
                    <a:pt x="1178" y="211"/>
                  </a:cubicBezTo>
                  <a:cubicBezTo>
                    <a:pt x="1177" y="205"/>
                    <a:pt x="1175" y="199"/>
                    <a:pt x="1171" y="19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22" name="任意多边形 21"/>
          <p:cNvSpPr/>
          <p:nvPr/>
        </p:nvSpPr>
        <p:spPr>
          <a:xfrm>
            <a:off x="3998946" y="4159024"/>
            <a:ext cx="1171728" cy="300130"/>
          </a:xfrm>
          <a:custGeom>
            <a:avLst/>
            <a:gdLst>
              <a:gd name="connsiteX0" fmla="*/ 0 w 1562100"/>
              <a:gd name="connsiteY0" fmla="*/ 0 h 400050"/>
              <a:gd name="connsiteX1" fmla="*/ 304800 w 1562100"/>
              <a:gd name="connsiteY1" fmla="*/ 400050 h 400050"/>
              <a:gd name="connsiteX2" fmla="*/ 1562100 w 1562100"/>
              <a:gd name="connsiteY2" fmla="*/ 400050 h 400050"/>
            </a:gdLst>
            <a:ahLst/>
            <a:cxnLst>
              <a:cxn ang="0">
                <a:pos x="connsiteX0" y="connsiteY0"/>
              </a:cxn>
              <a:cxn ang="0">
                <a:pos x="connsiteX1" y="connsiteY1"/>
              </a:cxn>
              <a:cxn ang="0">
                <a:pos x="connsiteX2" y="connsiteY2"/>
              </a:cxn>
            </a:cxnLst>
            <a:rect l="l" t="t" r="r" b="b"/>
            <a:pathLst>
              <a:path w="1562100" h="400050">
                <a:moveTo>
                  <a:pt x="0" y="0"/>
                </a:moveTo>
                <a:lnTo>
                  <a:pt x="304800" y="400050"/>
                </a:lnTo>
                <a:lnTo>
                  <a:pt x="1562100" y="400050"/>
                </a:lnTo>
              </a:path>
            </a:pathLst>
          </a:cu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3" name="任意多边形 22"/>
          <p:cNvSpPr/>
          <p:nvPr/>
        </p:nvSpPr>
        <p:spPr>
          <a:xfrm>
            <a:off x="2086247" y="3222953"/>
            <a:ext cx="1157438" cy="285838"/>
          </a:xfrm>
          <a:custGeom>
            <a:avLst/>
            <a:gdLst>
              <a:gd name="connsiteX0" fmla="*/ 1543050 w 1543050"/>
              <a:gd name="connsiteY0" fmla="*/ 0 h 381000"/>
              <a:gd name="connsiteX1" fmla="*/ 1238250 w 1543050"/>
              <a:gd name="connsiteY1" fmla="*/ 381000 h 381000"/>
              <a:gd name="connsiteX2" fmla="*/ 0 w 1543050"/>
              <a:gd name="connsiteY2" fmla="*/ 381000 h 381000"/>
            </a:gdLst>
            <a:ahLst/>
            <a:cxnLst>
              <a:cxn ang="0">
                <a:pos x="connsiteX0" y="connsiteY0"/>
              </a:cxn>
              <a:cxn ang="0">
                <a:pos x="connsiteX1" y="connsiteY1"/>
              </a:cxn>
              <a:cxn ang="0">
                <a:pos x="connsiteX2" y="connsiteY2"/>
              </a:cxn>
            </a:cxnLst>
            <a:rect l="l" t="t" r="r" b="b"/>
            <a:pathLst>
              <a:path w="1543050" h="381000">
                <a:moveTo>
                  <a:pt x="1543050" y="0"/>
                </a:moveTo>
                <a:lnTo>
                  <a:pt x="1238250" y="381000"/>
                </a:lnTo>
                <a:lnTo>
                  <a:pt x="0" y="381000"/>
                </a:lnTo>
              </a:path>
            </a:pathLst>
          </a:cu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4" name="任意多边形 23"/>
          <p:cNvSpPr/>
          <p:nvPr/>
        </p:nvSpPr>
        <p:spPr>
          <a:xfrm>
            <a:off x="4512022" y="2892655"/>
            <a:ext cx="1171728" cy="300130"/>
          </a:xfrm>
          <a:custGeom>
            <a:avLst/>
            <a:gdLst>
              <a:gd name="connsiteX0" fmla="*/ 0 w 1562100"/>
              <a:gd name="connsiteY0" fmla="*/ 0 h 400050"/>
              <a:gd name="connsiteX1" fmla="*/ 304800 w 1562100"/>
              <a:gd name="connsiteY1" fmla="*/ 400050 h 400050"/>
              <a:gd name="connsiteX2" fmla="*/ 1562100 w 1562100"/>
              <a:gd name="connsiteY2" fmla="*/ 400050 h 400050"/>
            </a:gdLst>
            <a:ahLst/>
            <a:cxnLst>
              <a:cxn ang="0">
                <a:pos x="connsiteX0" y="connsiteY0"/>
              </a:cxn>
              <a:cxn ang="0">
                <a:pos x="connsiteX1" y="connsiteY1"/>
              </a:cxn>
              <a:cxn ang="0">
                <a:pos x="connsiteX2" y="connsiteY2"/>
              </a:cxn>
            </a:cxnLst>
            <a:rect l="l" t="t" r="r" b="b"/>
            <a:pathLst>
              <a:path w="1562100" h="400050">
                <a:moveTo>
                  <a:pt x="0" y="0"/>
                </a:moveTo>
                <a:lnTo>
                  <a:pt x="304800" y="400050"/>
                </a:lnTo>
                <a:lnTo>
                  <a:pt x="1562100" y="400050"/>
                </a:lnTo>
              </a:path>
            </a:pathLst>
          </a:cu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5" name="任意多边形 24"/>
          <p:cNvSpPr/>
          <p:nvPr/>
        </p:nvSpPr>
        <p:spPr>
          <a:xfrm>
            <a:off x="5986540" y="2399589"/>
            <a:ext cx="1171728" cy="300130"/>
          </a:xfrm>
          <a:custGeom>
            <a:avLst/>
            <a:gdLst>
              <a:gd name="connsiteX0" fmla="*/ 0 w 1562100"/>
              <a:gd name="connsiteY0" fmla="*/ 0 h 400050"/>
              <a:gd name="connsiteX1" fmla="*/ 304800 w 1562100"/>
              <a:gd name="connsiteY1" fmla="*/ 400050 h 400050"/>
              <a:gd name="connsiteX2" fmla="*/ 1562100 w 1562100"/>
              <a:gd name="connsiteY2" fmla="*/ 400050 h 400050"/>
            </a:gdLst>
            <a:ahLst/>
            <a:cxnLst>
              <a:cxn ang="0">
                <a:pos x="connsiteX0" y="connsiteY0"/>
              </a:cxn>
              <a:cxn ang="0">
                <a:pos x="connsiteX1" y="connsiteY1"/>
              </a:cxn>
              <a:cxn ang="0">
                <a:pos x="connsiteX2" y="connsiteY2"/>
              </a:cxn>
            </a:cxnLst>
            <a:rect l="l" t="t" r="r" b="b"/>
            <a:pathLst>
              <a:path w="1562100" h="400050">
                <a:moveTo>
                  <a:pt x="0" y="0"/>
                </a:moveTo>
                <a:lnTo>
                  <a:pt x="304800" y="400050"/>
                </a:lnTo>
                <a:lnTo>
                  <a:pt x="1562100" y="400050"/>
                </a:lnTo>
              </a:path>
            </a:pathLst>
          </a:cu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6" name="任意多边形 25"/>
          <p:cNvSpPr/>
          <p:nvPr/>
        </p:nvSpPr>
        <p:spPr>
          <a:xfrm flipV="1">
            <a:off x="3583700" y="1746237"/>
            <a:ext cx="1157438" cy="247528"/>
          </a:xfrm>
          <a:custGeom>
            <a:avLst/>
            <a:gdLst>
              <a:gd name="connsiteX0" fmla="*/ 1543050 w 1543050"/>
              <a:gd name="connsiteY0" fmla="*/ 0 h 381000"/>
              <a:gd name="connsiteX1" fmla="*/ 1238250 w 1543050"/>
              <a:gd name="connsiteY1" fmla="*/ 381000 h 381000"/>
              <a:gd name="connsiteX2" fmla="*/ 0 w 1543050"/>
              <a:gd name="connsiteY2" fmla="*/ 381000 h 381000"/>
            </a:gdLst>
            <a:ahLst/>
            <a:cxnLst>
              <a:cxn ang="0">
                <a:pos x="connsiteX0" y="connsiteY0"/>
              </a:cxn>
              <a:cxn ang="0">
                <a:pos x="connsiteX1" y="connsiteY1"/>
              </a:cxn>
              <a:cxn ang="0">
                <a:pos x="connsiteX2" y="connsiteY2"/>
              </a:cxn>
            </a:cxnLst>
            <a:rect l="l" t="t" r="r" b="b"/>
            <a:pathLst>
              <a:path w="1543050" h="381000">
                <a:moveTo>
                  <a:pt x="1543050" y="0"/>
                </a:moveTo>
                <a:lnTo>
                  <a:pt x="1238250" y="381000"/>
                </a:lnTo>
                <a:lnTo>
                  <a:pt x="0" y="381000"/>
                </a:lnTo>
              </a:path>
            </a:pathLst>
          </a:cu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7" name="文本框 63"/>
          <p:cNvSpPr txBox="1"/>
          <p:nvPr/>
        </p:nvSpPr>
        <p:spPr>
          <a:xfrm>
            <a:off x="433310" y="3164201"/>
            <a:ext cx="1618348" cy="608062"/>
          </a:xfrm>
          <a:prstGeom prst="rect">
            <a:avLst/>
          </a:prstGeom>
          <a:noFill/>
        </p:spPr>
        <p:txBody>
          <a:bodyPr wrap="square" lIns="68589" tIns="34295" rIns="68589" bIns="34295" rtlCol="0">
            <a:spAutoFit/>
          </a:bodyPr>
          <a:lstStyle/>
          <a:p>
            <a:pPr algn="r">
              <a:lnSpc>
                <a:spcPct val="120000"/>
              </a:lnSpc>
            </a:pP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请填入您的内容，或复制内容后点击右键选择只保留文本来粘贴您的内容。</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28" name="文本框 64"/>
          <p:cNvSpPr txBox="1"/>
          <p:nvPr/>
        </p:nvSpPr>
        <p:spPr>
          <a:xfrm>
            <a:off x="1825599" y="1407288"/>
            <a:ext cx="1618348" cy="608062"/>
          </a:xfrm>
          <a:prstGeom prst="rect">
            <a:avLst/>
          </a:prstGeom>
          <a:noFill/>
        </p:spPr>
        <p:txBody>
          <a:bodyPr wrap="square" lIns="68589" tIns="34295" rIns="68589" bIns="34295" rtlCol="0">
            <a:spAutoFit/>
          </a:bodyPr>
          <a:lstStyle/>
          <a:p>
            <a:pPr algn="r">
              <a:lnSpc>
                <a:spcPct val="120000"/>
              </a:lnSpc>
            </a:pP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请填入您的内容，或复制内容后点击右键选择只保留文本来粘贴您的内容。</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29" name="文本框 65"/>
          <p:cNvSpPr txBox="1"/>
          <p:nvPr/>
        </p:nvSpPr>
        <p:spPr>
          <a:xfrm>
            <a:off x="5223100" y="4160792"/>
            <a:ext cx="1618348" cy="608062"/>
          </a:xfrm>
          <a:prstGeom prst="rect">
            <a:avLst/>
          </a:prstGeom>
          <a:noFill/>
        </p:spPr>
        <p:txBody>
          <a:bodyPr wrap="square" lIns="68589" tIns="34295" rIns="68589" bIns="34295" rtlCol="0">
            <a:spAutoFit/>
          </a:bodyPr>
          <a:lstStyle/>
          <a:p>
            <a:pPr>
              <a:lnSpc>
                <a:spcPct val="120000"/>
              </a:lnSpc>
            </a:pP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请填入您的内容，或复制内容后点击右键选择只保留文本来粘贴您的内容。</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30" name="文本框 66"/>
          <p:cNvSpPr txBox="1"/>
          <p:nvPr/>
        </p:nvSpPr>
        <p:spPr>
          <a:xfrm>
            <a:off x="5723374" y="3073287"/>
            <a:ext cx="1618348" cy="608062"/>
          </a:xfrm>
          <a:prstGeom prst="rect">
            <a:avLst/>
          </a:prstGeom>
          <a:noFill/>
        </p:spPr>
        <p:txBody>
          <a:bodyPr wrap="square" lIns="68589" tIns="34295" rIns="68589" bIns="34295" rtlCol="0">
            <a:spAutoFit/>
          </a:bodyPr>
          <a:lstStyle/>
          <a:p>
            <a:pPr>
              <a:lnSpc>
                <a:spcPct val="120000"/>
              </a:lnSpc>
            </a:pP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请填入您的内容，或复制内容后点击右键选择只保留文本来粘贴您的内容。</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31" name="文本框 67"/>
          <p:cNvSpPr txBox="1"/>
          <p:nvPr/>
        </p:nvSpPr>
        <p:spPr>
          <a:xfrm>
            <a:off x="6685640" y="2008325"/>
            <a:ext cx="1618348" cy="608062"/>
          </a:xfrm>
          <a:prstGeom prst="rect">
            <a:avLst/>
          </a:prstGeom>
          <a:noFill/>
        </p:spPr>
        <p:txBody>
          <a:bodyPr wrap="square" lIns="68589" tIns="34295" rIns="68589" bIns="34295" rtlCol="0">
            <a:spAutoFit/>
          </a:bodyPr>
          <a:lstStyle/>
          <a:p>
            <a:pPr>
              <a:lnSpc>
                <a:spcPct val="120000"/>
              </a:lnSpc>
            </a:pP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请填入您的内容，或复制内容后点击右键选择只保留文本来粘贴您的内容。</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32" name="KSO_Shape"/>
          <p:cNvSpPr/>
          <p:nvPr/>
        </p:nvSpPr>
        <p:spPr bwMode="auto">
          <a:xfrm flipH="1">
            <a:off x="5569506" y="1378599"/>
            <a:ext cx="818104" cy="951838"/>
          </a:xfrm>
          <a:custGeom>
            <a:avLst/>
            <a:gdLst>
              <a:gd name="T0" fmla="*/ 803970 w 12269552"/>
              <a:gd name="T1" fmla="*/ 262762 h 11753851"/>
              <a:gd name="T2" fmla="*/ 1171916 w 12269552"/>
              <a:gd name="T3" fmla="*/ 262762 h 11753851"/>
              <a:gd name="T4" fmla="*/ 1241319 w 12269552"/>
              <a:gd name="T5" fmla="*/ 290855 h 11753851"/>
              <a:gd name="T6" fmla="*/ 1475966 w 12269552"/>
              <a:gd name="T7" fmla="*/ 525518 h 11753851"/>
              <a:gd name="T8" fmla="*/ 1670404 w 12269552"/>
              <a:gd name="T9" fmla="*/ 331067 h 11753851"/>
              <a:gd name="T10" fmla="*/ 1721079 w 12269552"/>
              <a:gd name="T11" fmla="*/ 312889 h 11753851"/>
              <a:gd name="T12" fmla="*/ 1800397 w 12269552"/>
              <a:gd name="T13" fmla="*/ 391661 h 11753851"/>
              <a:gd name="T14" fmla="*/ 1782220 w 12269552"/>
              <a:gd name="T15" fmla="*/ 441238 h 11753851"/>
              <a:gd name="T16" fmla="*/ 1547572 w 12269552"/>
              <a:gd name="T17" fmla="*/ 678105 h 11753851"/>
              <a:gd name="T18" fmla="*/ 1419232 w 12269552"/>
              <a:gd name="T19" fmla="*/ 688571 h 11753851"/>
              <a:gd name="T20" fmla="*/ 1275469 w 12269552"/>
              <a:gd name="T21" fmla="*/ 544247 h 11753851"/>
              <a:gd name="T22" fmla="*/ 1050185 w 12269552"/>
              <a:gd name="T23" fmla="*/ 804250 h 11753851"/>
              <a:gd name="T24" fmla="*/ 1256190 w 12269552"/>
              <a:gd name="T25" fmla="*/ 1010268 h 11753851"/>
              <a:gd name="T26" fmla="*/ 1274918 w 12269552"/>
              <a:gd name="T27" fmla="*/ 1130905 h 11753851"/>
              <a:gd name="T28" fmla="*/ 1159247 w 12269552"/>
              <a:gd name="T29" fmla="*/ 1646503 h 11753851"/>
              <a:gd name="T30" fmla="*/ 1063405 w 12269552"/>
              <a:gd name="T31" fmla="*/ 1724724 h 11753851"/>
              <a:gd name="T32" fmla="*/ 965360 w 12269552"/>
              <a:gd name="T33" fmla="*/ 1626672 h 11753851"/>
              <a:gd name="T34" fmla="*/ 968114 w 12269552"/>
              <a:gd name="T35" fmla="*/ 1601884 h 11753851"/>
              <a:gd name="T36" fmla="*/ 1063405 w 12269552"/>
              <a:gd name="T37" fmla="*/ 1179380 h 11753851"/>
              <a:gd name="T38" fmla="*/ 828757 w 12269552"/>
              <a:gd name="T39" fmla="*/ 951327 h 11753851"/>
              <a:gd name="T40" fmla="*/ 627709 w 12269552"/>
              <a:gd name="T41" fmla="*/ 1176075 h 11753851"/>
              <a:gd name="T42" fmla="*/ 508182 w 12269552"/>
              <a:gd name="T43" fmla="*/ 1213533 h 11753851"/>
              <a:gd name="T44" fmla="*/ 100027 w 12269552"/>
              <a:gd name="T45" fmla="*/ 1214084 h 11753851"/>
              <a:gd name="T46" fmla="*/ 2533 w 12269552"/>
              <a:gd name="T47" fmla="*/ 1137515 h 11753851"/>
              <a:gd name="T48" fmla="*/ 75791 w 12269552"/>
              <a:gd name="T49" fmla="*/ 1020735 h 11753851"/>
              <a:gd name="T50" fmla="*/ 100578 w 12269552"/>
              <a:gd name="T51" fmla="*/ 1018531 h 11753851"/>
              <a:gd name="T52" fmla="*/ 451999 w 12269552"/>
              <a:gd name="T53" fmla="*/ 1019633 h 11753851"/>
              <a:gd name="T54" fmla="*/ 971969 w 12269552"/>
              <a:gd name="T55" fmla="*/ 417001 h 11753851"/>
              <a:gd name="T56" fmla="*/ 835918 w 12269552"/>
              <a:gd name="T57" fmla="*/ 416450 h 11753851"/>
              <a:gd name="T58" fmla="*/ 599617 w 12269552"/>
              <a:gd name="T59" fmla="*/ 689122 h 11753851"/>
              <a:gd name="T60" fmla="*/ 541231 w 12269552"/>
              <a:gd name="T61" fmla="*/ 716664 h 11753851"/>
              <a:gd name="T62" fmla="*/ 464667 w 12269552"/>
              <a:gd name="T63" fmla="*/ 640647 h 11753851"/>
              <a:gd name="T64" fmla="*/ 490556 w 12269552"/>
              <a:gd name="T65" fmla="*/ 583358 h 11753851"/>
              <a:gd name="T66" fmla="*/ 745033 w 12269552"/>
              <a:gd name="T67" fmla="*/ 290304 h 11753851"/>
              <a:gd name="T68" fmla="*/ 803970 w 12269552"/>
              <a:gd name="T69" fmla="*/ 262762 h 11753851"/>
              <a:gd name="T70" fmla="*/ 1357685 w 12269552"/>
              <a:gd name="T71" fmla="*/ 0 h 11753851"/>
              <a:gd name="T72" fmla="*/ 1509449 w 12269552"/>
              <a:gd name="T73" fmla="*/ 151764 h 11753851"/>
              <a:gd name="T74" fmla="*/ 1357685 w 12269552"/>
              <a:gd name="T75" fmla="*/ 303527 h 11753851"/>
              <a:gd name="T76" fmla="*/ 1205921 w 12269552"/>
              <a:gd name="T77" fmla="*/ 151764 h 11753851"/>
              <a:gd name="T78" fmla="*/ 1357685 w 12269552"/>
              <a:gd name="T79" fmla="*/ 0 h 1175385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2269552" h="11753851">
                <a:moveTo>
                  <a:pt x="5478990" y="1790700"/>
                </a:moveTo>
                <a:cubicBezTo>
                  <a:pt x="7986505" y="1790700"/>
                  <a:pt x="7986505" y="1790700"/>
                  <a:pt x="7986505" y="1790700"/>
                </a:cubicBezTo>
                <a:cubicBezTo>
                  <a:pt x="8170440" y="1790700"/>
                  <a:pt x="8335605" y="1862026"/>
                  <a:pt x="8459480" y="1982155"/>
                </a:cubicBezTo>
                <a:cubicBezTo>
                  <a:pt x="10058584" y="3581364"/>
                  <a:pt x="10058584" y="3581364"/>
                  <a:pt x="10058584" y="3581364"/>
                </a:cubicBezTo>
                <a:cubicBezTo>
                  <a:pt x="11383663" y="2256197"/>
                  <a:pt x="11383663" y="2256197"/>
                  <a:pt x="11383663" y="2256197"/>
                </a:cubicBezTo>
                <a:cubicBezTo>
                  <a:pt x="11477507" y="2177363"/>
                  <a:pt x="11597628" y="2132315"/>
                  <a:pt x="11729010" y="2132315"/>
                </a:cubicBezTo>
                <a:cubicBezTo>
                  <a:pt x="12029311" y="2132315"/>
                  <a:pt x="12269552" y="2372572"/>
                  <a:pt x="12269552" y="2669139"/>
                </a:cubicBezTo>
                <a:cubicBezTo>
                  <a:pt x="12269552" y="2796776"/>
                  <a:pt x="12220753" y="2916904"/>
                  <a:pt x="12145678" y="3007000"/>
                </a:cubicBezTo>
                <a:cubicBezTo>
                  <a:pt x="10546573" y="4621226"/>
                  <a:pt x="10546573" y="4621226"/>
                  <a:pt x="10546573" y="4621226"/>
                </a:cubicBezTo>
                <a:cubicBezTo>
                  <a:pt x="10062338" y="5105494"/>
                  <a:pt x="9671946" y="4692552"/>
                  <a:pt x="9671946" y="4692552"/>
                </a:cubicBezTo>
                <a:cubicBezTo>
                  <a:pt x="8692213" y="3709001"/>
                  <a:pt x="8692213" y="3709001"/>
                  <a:pt x="8692213" y="3709001"/>
                </a:cubicBezTo>
                <a:cubicBezTo>
                  <a:pt x="7156923" y="5480895"/>
                  <a:pt x="7156923" y="5480895"/>
                  <a:pt x="7156923" y="5480895"/>
                </a:cubicBezTo>
                <a:cubicBezTo>
                  <a:pt x="8560831" y="6884896"/>
                  <a:pt x="8560831" y="6884896"/>
                  <a:pt x="8560831" y="6884896"/>
                </a:cubicBezTo>
                <a:cubicBezTo>
                  <a:pt x="8560831" y="6884896"/>
                  <a:pt x="8857379" y="7158939"/>
                  <a:pt x="8688459" y="7707025"/>
                </a:cubicBezTo>
                <a:cubicBezTo>
                  <a:pt x="7900169" y="11220781"/>
                  <a:pt x="7900169" y="11220781"/>
                  <a:pt x="7900169" y="11220781"/>
                </a:cubicBezTo>
                <a:cubicBezTo>
                  <a:pt x="7840108" y="11524856"/>
                  <a:pt x="7569837" y="11753851"/>
                  <a:pt x="7247013" y="11753851"/>
                </a:cubicBezTo>
                <a:cubicBezTo>
                  <a:pt x="6879144" y="11753851"/>
                  <a:pt x="6578843" y="11453530"/>
                  <a:pt x="6578843" y="11085637"/>
                </a:cubicBezTo>
                <a:cubicBezTo>
                  <a:pt x="6578843" y="11025572"/>
                  <a:pt x="6586351" y="10969262"/>
                  <a:pt x="6597612" y="10916706"/>
                </a:cubicBezTo>
                <a:cubicBezTo>
                  <a:pt x="7247013" y="8037378"/>
                  <a:pt x="7247013" y="8037378"/>
                  <a:pt x="7247013" y="8037378"/>
                </a:cubicBezTo>
                <a:cubicBezTo>
                  <a:pt x="5647909" y="6483216"/>
                  <a:pt x="5647909" y="6483216"/>
                  <a:pt x="5647909" y="6483216"/>
                </a:cubicBezTo>
                <a:cubicBezTo>
                  <a:pt x="4277784" y="8014854"/>
                  <a:pt x="4277784" y="8014854"/>
                  <a:pt x="4277784" y="8014854"/>
                </a:cubicBezTo>
                <a:cubicBezTo>
                  <a:pt x="4277784" y="8014854"/>
                  <a:pt x="4056312" y="8288897"/>
                  <a:pt x="3463217" y="8270127"/>
                </a:cubicBezTo>
                <a:cubicBezTo>
                  <a:pt x="681676" y="8273881"/>
                  <a:pt x="681676" y="8273881"/>
                  <a:pt x="681676" y="8273881"/>
                </a:cubicBezTo>
                <a:cubicBezTo>
                  <a:pt x="370114" y="8277635"/>
                  <a:pt x="88581" y="8067410"/>
                  <a:pt x="17260" y="7752073"/>
                </a:cubicBezTo>
                <a:cubicBezTo>
                  <a:pt x="-65323" y="7391688"/>
                  <a:pt x="156149" y="7038811"/>
                  <a:pt x="516511" y="6956222"/>
                </a:cubicBezTo>
                <a:cubicBezTo>
                  <a:pt x="572817" y="6944960"/>
                  <a:pt x="629124" y="6941206"/>
                  <a:pt x="685430" y="6941206"/>
                </a:cubicBezTo>
                <a:cubicBezTo>
                  <a:pt x="3080333" y="6948714"/>
                  <a:pt x="3080333" y="6948714"/>
                  <a:pt x="3080333" y="6948714"/>
                </a:cubicBezTo>
                <a:cubicBezTo>
                  <a:pt x="6623888" y="2841824"/>
                  <a:pt x="6623888" y="2841824"/>
                  <a:pt x="6623888" y="2841824"/>
                </a:cubicBezTo>
                <a:lnTo>
                  <a:pt x="5696708" y="2838070"/>
                </a:lnTo>
                <a:cubicBezTo>
                  <a:pt x="4086342" y="4696306"/>
                  <a:pt x="4086342" y="4696306"/>
                  <a:pt x="4086342" y="4696306"/>
                </a:cubicBezTo>
                <a:cubicBezTo>
                  <a:pt x="3992498" y="4812681"/>
                  <a:pt x="3849855" y="4884007"/>
                  <a:pt x="3688443" y="4884007"/>
                </a:cubicBezTo>
                <a:cubicBezTo>
                  <a:pt x="3399403" y="4884007"/>
                  <a:pt x="3166669" y="4651258"/>
                  <a:pt x="3166669" y="4365953"/>
                </a:cubicBezTo>
                <a:cubicBezTo>
                  <a:pt x="3166669" y="4208284"/>
                  <a:pt x="3234237" y="4069386"/>
                  <a:pt x="3343097" y="3975536"/>
                </a:cubicBezTo>
                <a:cubicBezTo>
                  <a:pt x="5077337" y="1978401"/>
                  <a:pt x="5077337" y="1978401"/>
                  <a:pt x="5077337" y="1978401"/>
                </a:cubicBezTo>
                <a:cubicBezTo>
                  <a:pt x="5171181" y="1862026"/>
                  <a:pt x="5313824" y="1790700"/>
                  <a:pt x="5478990" y="1790700"/>
                </a:cubicBezTo>
                <a:close/>
                <a:moveTo>
                  <a:pt x="9252509" y="0"/>
                </a:moveTo>
                <a:cubicBezTo>
                  <a:pt x="9823713" y="0"/>
                  <a:pt x="10286766" y="463053"/>
                  <a:pt x="10286766" y="1034257"/>
                </a:cubicBezTo>
                <a:cubicBezTo>
                  <a:pt x="10286766" y="1605461"/>
                  <a:pt x="9823713" y="2068514"/>
                  <a:pt x="9252509" y="2068514"/>
                </a:cubicBezTo>
                <a:cubicBezTo>
                  <a:pt x="8681305" y="2068514"/>
                  <a:pt x="8218252" y="1605461"/>
                  <a:pt x="8218252" y="1034257"/>
                </a:cubicBezTo>
                <a:cubicBezTo>
                  <a:pt x="8218252" y="463053"/>
                  <a:pt x="8681305" y="0"/>
                  <a:pt x="9252509" y="0"/>
                </a:cubicBezTo>
                <a:close/>
              </a:path>
            </a:pathLst>
          </a:custGeom>
          <a:solidFill>
            <a:schemeClr val="accent1"/>
          </a:solidFill>
          <a:ln>
            <a:noFill/>
          </a:ln>
          <a:effectLst>
            <a:outerShdw blurRad="76200" dir="18900000" sy="23000" kx="-1200000" algn="bl" rotWithShape="0">
              <a:prstClr val="black">
                <a:alpha val="20000"/>
              </a:prstClr>
            </a:outerShdw>
          </a:effectLst>
        </p:spPr>
        <p:txBody>
          <a:bodyPr lIns="68589" tIns="34295" rIns="68589" bIns="34295" anchor="ctr" anchorCtr="1"/>
          <a:lstStyle/>
          <a:p>
            <a:endParaRPr lang="zh-CN" altLang="en-US"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1800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250" fill="hold"/>
                                        <p:tgtEl>
                                          <p:spTgt spid="13"/>
                                        </p:tgtEl>
                                        <p:attrNameLst>
                                          <p:attrName>ppt_x</p:attrName>
                                        </p:attrNameLst>
                                      </p:cBhvr>
                                      <p:tavLst>
                                        <p:tav tm="0">
                                          <p:val>
                                            <p:strVal val="#ppt_x"/>
                                          </p:val>
                                        </p:tav>
                                        <p:tav tm="100000">
                                          <p:val>
                                            <p:strVal val="#ppt_x"/>
                                          </p:val>
                                        </p:tav>
                                      </p:tavLst>
                                    </p:anim>
                                    <p:anim calcmode="lin" valueType="num">
                                      <p:cBhvr additive="base">
                                        <p:cTn id="8" dur="125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1" accel="18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250" fill="hold"/>
                                        <p:tgtEl>
                                          <p:spTgt spid="10"/>
                                        </p:tgtEl>
                                        <p:attrNameLst>
                                          <p:attrName>ppt_x</p:attrName>
                                        </p:attrNameLst>
                                      </p:cBhvr>
                                      <p:tavLst>
                                        <p:tav tm="0">
                                          <p:val>
                                            <p:strVal val="#ppt_x"/>
                                          </p:val>
                                        </p:tav>
                                        <p:tav tm="100000">
                                          <p:val>
                                            <p:strVal val="#ppt_x"/>
                                          </p:val>
                                        </p:tav>
                                      </p:tavLst>
                                    </p:anim>
                                    <p:anim calcmode="lin" valueType="num">
                                      <p:cBhvr additive="base">
                                        <p:cTn id="12" dur="125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accel="18000" fill="hold" nodeType="withEffect">
                                  <p:stCondLst>
                                    <p:cond delay="5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250" fill="hold"/>
                                        <p:tgtEl>
                                          <p:spTgt spid="6"/>
                                        </p:tgtEl>
                                        <p:attrNameLst>
                                          <p:attrName>ppt_x</p:attrName>
                                        </p:attrNameLst>
                                      </p:cBhvr>
                                      <p:tavLst>
                                        <p:tav tm="0">
                                          <p:val>
                                            <p:strVal val="#ppt_x"/>
                                          </p:val>
                                        </p:tav>
                                        <p:tav tm="100000">
                                          <p:val>
                                            <p:strVal val="#ppt_x"/>
                                          </p:val>
                                        </p:tav>
                                      </p:tavLst>
                                    </p:anim>
                                    <p:anim calcmode="lin" valueType="num">
                                      <p:cBhvr additive="base">
                                        <p:cTn id="16" dur="125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1" accel="18000" fill="hold" nodeType="withEffect">
                                  <p:stCondLst>
                                    <p:cond delay="75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1250" fill="hold"/>
                                        <p:tgtEl>
                                          <p:spTgt spid="2"/>
                                        </p:tgtEl>
                                        <p:attrNameLst>
                                          <p:attrName>ppt_x</p:attrName>
                                        </p:attrNameLst>
                                      </p:cBhvr>
                                      <p:tavLst>
                                        <p:tav tm="0">
                                          <p:val>
                                            <p:strVal val="#ppt_x"/>
                                          </p:val>
                                        </p:tav>
                                        <p:tav tm="100000">
                                          <p:val>
                                            <p:strVal val="#ppt_x"/>
                                          </p:val>
                                        </p:tav>
                                      </p:tavLst>
                                    </p:anim>
                                    <p:anim calcmode="lin" valueType="num">
                                      <p:cBhvr additive="base">
                                        <p:cTn id="20" dur="125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1" accel="18000" fill="hold" nodeType="withEffect">
                                  <p:stCondLst>
                                    <p:cond delay="100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1250" fill="hold"/>
                                        <p:tgtEl>
                                          <p:spTgt spid="3"/>
                                        </p:tgtEl>
                                        <p:attrNameLst>
                                          <p:attrName>ppt_x</p:attrName>
                                        </p:attrNameLst>
                                      </p:cBhvr>
                                      <p:tavLst>
                                        <p:tav tm="0">
                                          <p:val>
                                            <p:strVal val="#ppt_x"/>
                                          </p:val>
                                        </p:tav>
                                        <p:tav tm="100000">
                                          <p:val>
                                            <p:strVal val="#ppt_x"/>
                                          </p:val>
                                        </p:tav>
                                      </p:tavLst>
                                    </p:anim>
                                    <p:anim calcmode="lin" valueType="num">
                                      <p:cBhvr additive="base">
                                        <p:cTn id="24" dur="1250" fill="hold"/>
                                        <p:tgtEl>
                                          <p:spTgt spid="3"/>
                                        </p:tgtEl>
                                        <p:attrNameLst>
                                          <p:attrName>ppt_y</p:attrName>
                                        </p:attrNameLst>
                                      </p:cBhvr>
                                      <p:tavLst>
                                        <p:tav tm="0">
                                          <p:val>
                                            <p:strVal val="0-#ppt_h/2"/>
                                          </p:val>
                                        </p:tav>
                                        <p:tav tm="100000">
                                          <p:val>
                                            <p:strVal val="#ppt_y"/>
                                          </p:val>
                                        </p:tav>
                                      </p:tavLst>
                                    </p:anim>
                                  </p:childTnLst>
                                </p:cTn>
                              </p:par>
                            </p:childTnLst>
                          </p:cTn>
                        </p:par>
                        <p:par>
                          <p:cTn id="25" fill="hold">
                            <p:stCondLst>
                              <p:cond delay="1500"/>
                            </p:stCondLst>
                            <p:childTnLst>
                              <p:par>
                                <p:cTn id="26" presetID="30" presetClass="entr" presetSubtype="0"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800" decel="100000"/>
                                        <p:tgtEl>
                                          <p:spTgt spid="32"/>
                                        </p:tgtEl>
                                      </p:cBhvr>
                                    </p:animEffect>
                                    <p:anim calcmode="lin" valueType="num">
                                      <p:cBhvr>
                                        <p:cTn id="29" dur="800" decel="100000" fill="hold"/>
                                        <p:tgtEl>
                                          <p:spTgt spid="32"/>
                                        </p:tgtEl>
                                        <p:attrNameLst>
                                          <p:attrName>style.rotation</p:attrName>
                                        </p:attrNameLst>
                                      </p:cBhvr>
                                      <p:tavLst>
                                        <p:tav tm="0">
                                          <p:val>
                                            <p:fltVal val="-90"/>
                                          </p:val>
                                        </p:tav>
                                        <p:tav tm="100000">
                                          <p:val>
                                            <p:fltVal val="0"/>
                                          </p:val>
                                        </p:tav>
                                      </p:tavLst>
                                    </p:anim>
                                    <p:anim calcmode="lin" valueType="num">
                                      <p:cBhvr>
                                        <p:cTn id="30" dur="800" decel="100000" fill="hold"/>
                                        <p:tgtEl>
                                          <p:spTgt spid="32"/>
                                        </p:tgtEl>
                                        <p:attrNameLst>
                                          <p:attrName>ppt_x</p:attrName>
                                        </p:attrNameLst>
                                      </p:cBhvr>
                                      <p:tavLst>
                                        <p:tav tm="0">
                                          <p:val>
                                            <p:strVal val="#ppt_x+0.4"/>
                                          </p:val>
                                        </p:tav>
                                        <p:tav tm="100000">
                                          <p:val>
                                            <p:strVal val="#ppt_x-0.05"/>
                                          </p:val>
                                        </p:tav>
                                      </p:tavLst>
                                    </p:anim>
                                    <p:anim calcmode="lin" valueType="num">
                                      <p:cBhvr>
                                        <p:cTn id="31" dur="800" decel="100000" fill="hold"/>
                                        <p:tgtEl>
                                          <p:spTgt spid="32"/>
                                        </p:tgtEl>
                                        <p:attrNameLst>
                                          <p:attrName>ppt_y</p:attrName>
                                        </p:attrNameLst>
                                      </p:cBhvr>
                                      <p:tavLst>
                                        <p:tav tm="0">
                                          <p:val>
                                            <p:strVal val="#ppt_y-0.4"/>
                                          </p:val>
                                        </p:tav>
                                        <p:tav tm="100000">
                                          <p:val>
                                            <p:strVal val="#ppt_y+0.1"/>
                                          </p:val>
                                        </p:tav>
                                      </p:tavLst>
                                    </p:anim>
                                    <p:anim calcmode="lin" valueType="num">
                                      <p:cBhvr>
                                        <p:cTn id="32" dur="200" accel="100000" fill="hold">
                                          <p:stCondLst>
                                            <p:cond delay="800"/>
                                          </p:stCondLst>
                                        </p:cTn>
                                        <p:tgtEl>
                                          <p:spTgt spid="32"/>
                                        </p:tgtEl>
                                        <p:attrNameLst>
                                          <p:attrName>ppt_x</p:attrName>
                                        </p:attrNameLst>
                                      </p:cBhvr>
                                      <p:tavLst>
                                        <p:tav tm="0">
                                          <p:val>
                                            <p:strVal val="#ppt_x-0.05"/>
                                          </p:val>
                                        </p:tav>
                                        <p:tav tm="100000">
                                          <p:val>
                                            <p:strVal val="#ppt_x"/>
                                          </p:val>
                                        </p:tav>
                                      </p:tavLst>
                                    </p:anim>
                                    <p:anim calcmode="lin" valueType="num">
                                      <p:cBhvr>
                                        <p:cTn id="33" dur="200" accel="100000" fill="hold">
                                          <p:stCondLst>
                                            <p:cond delay="800"/>
                                          </p:stCondLst>
                                        </p:cTn>
                                        <p:tgtEl>
                                          <p:spTgt spid="32"/>
                                        </p:tgtEl>
                                        <p:attrNameLst>
                                          <p:attrName>ppt_y</p:attrName>
                                        </p:attrNameLst>
                                      </p:cBhvr>
                                      <p:tavLst>
                                        <p:tav tm="0">
                                          <p:val>
                                            <p:strVal val="#ppt_y+0.1"/>
                                          </p:val>
                                        </p:tav>
                                        <p:tav tm="100000">
                                          <p:val>
                                            <p:strVal val="#ppt_y"/>
                                          </p:val>
                                        </p:tav>
                                      </p:tavLst>
                                    </p:anim>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500"/>
                                        <p:tgtEl>
                                          <p:spTgt spid="22"/>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right)">
                                      <p:cBhvr>
                                        <p:cTn id="40" dur="500"/>
                                        <p:tgtEl>
                                          <p:spTgt spid="2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right)">
                                      <p:cBhvr>
                                        <p:cTn id="46" dur="500"/>
                                        <p:tgtEl>
                                          <p:spTgt spid="26"/>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childTnLst>
                          </p:cTn>
                        </p:par>
                        <p:par>
                          <p:cTn id="50" fill="hold">
                            <p:stCondLst>
                              <p:cond delay="3000"/>
                            </p:stCondLst>
                            <p:childTnLst>
                              <p:par>
                                <p:cTn id="51" presetID="2" presetClass="entr" presetSubtype="8" fill="hold" grpId="0" nodeType="after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0-#ppt_w/2"/>
                                          </p:val>
                                        </p:tav>
                                        <p:tav tm="100000">
                                          <p:val>
                                            <p:strVal val="#ppt_x"/>
                                          </p:val>
                                        </p:tav>
                                      </p:tavLst>
                                    </p:anim>
                                    <p:anim calcmode="lin" valueType="num">
                                      <p:cBhvr additive="base">
                                        <p:cTn id="54" dur="500" fill="hold"/>
                                        <p:tgtEl>
                                          <p:spTgt spid="28"/>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500" fill="hold"/>
                                        <p:tgtEl>
                                          <p:spTgt spid="27"/>
                                        </p:tgtEl>
                                        <p:attrNameLst>
                                          <p:attrName>ppt_x</p:attrName>
                                        </p:attrNameLst>
                                      </p:cBhvr>
                                      <p:tavLst>
                                        <p:tav tm="0">
                                          <p:val>
                                            <p:strVal val="0-#ppt_w/2"/>
                                          </p:val>
                                        </p:tav>
                                        <p:tav tm="100000">
                                          <p:val>
                                            <p:strVal val="#ppt_x"/>
                                          </p:val>
                                        </p:tav>
                                      </p:tavLst>
                                    </p:anim>
                                    <p:anim calcmode="lin" valueType="num">
                                      <p:cBhvr additive="base">
                                        <p:cTn id="58" dur="500" fill="hold"/>
                                        <p:tgtEl>
                                          <p:spTgt spid="27"/>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additive="base">
                                        <p:cTn id="61" dur="500" fill="hold"/>
                                        <p:tgtEl>
                                          <p:spTgt spid="31"/>
                                        </p:tgtEl>
                                        <p:attrNameLst>
                                          <p:attrName>ppt_x</p:attrName>
                                        </p:attrNameLst>
                                      </p:cBhvr>
                                      <p:tavLst>
                                        <p:tav tm="0">
                                          <p:val>
                                            <p:strVal val="1+#ppt_w/2"/>
                                          </p:val>
                                        </p:tav>
                                        <p:tav tm="100000">
                                          <p:val>
                                            <p:strVal val="#ppt_x"/>
                                          </p:val>
                                        </p:tav>
                                      </p:tavLst>
                                    </p:anim>
                                    <p:anim calcmode="lin" valueType="num">
                                      <p:cBhvr additive="base">
                                        <p:cTn id="62" dur="500" fill="hold"/>
                                        <p:tgtEl>
                                          <p:spTgt spid="31"/>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additive="base">
                                        <p:cTn id="65" dur="500" fill="hold"/>
                                        <p:tgtEl>
                                          <p:spTgt spid="30"/>
                                        </p:tgtEl>
                                        <p:attrNameLst>
                                          <p:attrName>ppt_x</p:attrName>
                                        </p:attrNameLst>
                                      </p:cBhvr>
                                      <p:tavLst>
                                        <p:tav tm="0">
                                          <p:val>
                                            <p:strVal val="1+#ppt_w/2"/>
                                          </p:val>
                                        </p:tav>
                                        <p:tav tm="100000">
                                          <p:val>
                                            <p:strVal val="#ppt_x"/>
                                          </p:val>
                                        </p:tav>
                                      </p:tavLst>
                                    </p:anim>
                                    <p:anim calcmode="lin" valueType="num">
                                      <p:cBhvr additive="base">
                                        <p:cTn id="66" dur="500" fill="hold"/>
                                        <p:tgtEl>
                                          <p:spTgt spid="30"/>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cBhvr additive="base">
                                        <p:cTn id="69" dur="500" fill="hold"/>
                                        <p:tgtEl>
                                          <p:spTgt spid="29"/>
                                        </p:tgtEl>
                                        <p:attrNameLst>
                                          <p:attrName>ppt_x</p:attrName>
                                        </p:attrNameLst>
                                      </p:cBhvr>
                                      <p:tavLst>
                                        <p:tav tm="0">
                                          <p:val>
                                            <p:strVal val="1+#ppt_w/2"/>
                                          </p:val>
                                        </p:tav>
                                        <p:tav tm="100000">
                                          <p:val>
                                            <p:strVal val="#ppt_x"/>
                                          </p:val>
                                        </p:tav>
                                      </p:tavLst>
                                    </p:anim>
                                    <p:anim calcmode="lin" valueType="num">
                                      <p:cBhvr additive="base">
                                        <p:cTn id="70"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p:bldP spid="28" grpId="0"/>
      <p:bldP spid="29" grpId="0"/>
      <p:bldP spid="30" grpId="0"/>
      <p:bldP spid="31" grpId="0"/>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1328738" y="1612633"/>
            <a:ext cx="1614764" cy="1487874"/>
            <a:chOff x="1328738" y="1611839"/>
            <a:chExt cx="1614764" cy="1487874"/>
          </a:xfrm>
        </p:grpSpPr>
        <p:grpSp>
          <p:nvGrpSpPr>
            <p:cNvPr id="8" name="组合 7"/>
            <p:cNvGrpSpPr/>
            <p:nvPr/>
          </p:nvGrpSpPr>
          <p:grpSpPr>
            <a:xfrm>
              <a:off x="1328738" y="1611839"/>
              <a:ext cx="1614764" cy="1487874"/>
              <a:chOff x="2067317" y="1810431"/>
              <a:chExt cx="2488837" cy="2293259"/>
            </a:xfrm>
            <a:effectLst>
              <a:outerShdw blurRad="139700" dist="63500" dir="2700000" algn="tl" rotWithShape="0">
                <a:prstClr val="black">
                  <a:alpha val="40000"/>
                </a:prstClr>
              </a:outerShdw>
            </a:effectLst>
          </p:grpSpPr>
          <p:sp>
            <p:nvSpPr>
              <p:cNvPr id="9" name="圆角矩形 8"/>
              <p:cNvSpPr/>
              <p:nvPr/>
            </p:nvSpPr>
            <p:spPr>
              <a:xfrm rot="2700000">
                <a:off x="2262896" y="1810432"/>
                <a:ext cx="2293258" cy="2293258"/>
              </a:xfrm>
              <a:prstGeom prst="roundRect">
                <a:avLst>
                  <a:gd name="adj" fmla="val 12083"/>
                </a:avLst>
              </a:prstGeom>
              <a:solidFill>
                <a:srgbClr val="14436A"/>
              </a:solidFill>
              <a:ln w="22225" cap="flat" cmpd="sng" algn="ctr">
                <a:noFill/>
                <a:prstDash val="solid"/>
                <a:miter lim="800000"/>
              </a:ln>
              <a:effectLst/>
            </p:spPr>
            <p:txBody>
              <a:bodyPr rtlCol="0" anchor="ctr"/>
              <a:lstStyle/>
              <a:p>
                <a:pPr algn="ctr">
                  <a:defRPr/>
                </a:pPr>
                <a:endParaRPr lang="zh-CN" altLang="en-US" kern="0" dirty="0">
                  <a:solidFill>
                    <a:srgbClr val="14436A"/>
                  </a:solidFill>
                  <a:latin typeface="微软雅黑" panose="020B0503020204020204" pitchFamily="34" charset="-122"/>
                  <a:ea typeface="微软雅黑" panose="020B0503020204020204" pitchFamily="34" charset="-122"/>
                  <a:cs typeface="+mn-ea"/>
                  <a:sym typeface="+mn-lt"/>
                </a:endParaRPr>
              </a:p>
            </p:txBody>
          </p:sp>
          <p:sp>
            <p:nvSpPr>
              <p:cNvPr id="10" name="圆角矩形 9"/>
              <p:cNvSpPr/>
              <p:nvPr/>
            </p:nvSpPr>
            <p:spPr>
              <a:xfrm rot="2700000">
                <a:off x="2067317" y="1810431"/>
                <a:ext cx="2293258" cy="2293258"/>
              </a:xfrm>
              <a:prstGeom prst="roundRect">
                <a:avLst>
                  <a:gd name="adj" fmla="val 12083"/>
                </a:avLst>
              </a:prstGeom>
              <a:gradFill>
                <a:gsLst>
                  <a:gs pos="0">
                    <a:sysClr val="window" lastClr="FFFFFF"/>
                  </a:gs>
                  <a:gs pos="100000">
                    <a:sysClr val="window" lastClr="FFFFFF">
                      <a:lumMod val="75000"/>
                    </a:sysClr>
                  </a:gs>
                </a:gsLst>
                <a:lin ang="0" scaled="0"/>
              </a:gradFill>
              <a:ln w="22225" cap="flat" cmpd="sng" algn="ctr">
                <a:gradFill>
                  <a:gsLst>
                    <a:gs pos="0">
                      <a:sysClr val="window" lastClr="FFFFFF"/>
                    </a:gs>
                    <a:gs pos="100000">
                      <a:sysClr val="window" lastClr="FFFFFF">
                        <a:lumMod val="75000"/>
                      </a:sysClr>
                    </a:gs>
                  </a:gsLst>
                  <a:lin ang="0" scaled="0"/>
                </a:gradFill>
                <a:prstDash val="solid"/>
                <a:miter lim="800000"/>
              </a:ln>
              <a:effectLst>
                <a:outerShdw blurRad="63500" dist="25400" dir="2700000" algn="tl" rotWithShape="0">
                  <a:prstClr val="black">
                    <a:alpha val="40000"/>
                  </a:prstClr>
                </a:outerShdw>
              </a:effectLst>
            </p:spPr>
            <p:txBody>
              <a:bodyPr rtlCol="0" anchor="ctr"/>
              <a:lstStyle/>
              <a:p>
                <a:pPr algn="ctr">
                  <a:defRPr/>
                </a:pPr>
                <a:endParaRPr lang="zh-CN" altLang="en-US" kern="0" dirty="0">
                  <a:solidFill>
                    <a:srgbClr val="14436A"/>
                  </a:solidFill>
                  <a:latin typeface="微软雅黑" panose="020B0503020204020204" pitchFamily="34" charset="-122"/>
                  <a:ea typeface="微软雅黑" panose="020B0503020204020204" pitchFamily="34" charset="-122"/>
                  <a:cs typeface="+mn-ea"/>
                  <a:sym typeface="+mn-lt"/>
                </a:endParaRPr>
              </a:p>
            </p:txBody>
          </p:sp>
        </p:grpSp>
        <p:sp>
          <p:nvSpPr>
            <p:cNvPr id="17" name="文本框 13"/>
            <p:cNvSpPr txBox="1"/>
            <p:nvPr/>
          </p:nvSpPr>
          <p:spPr>
            <a:xfrm>
              <a:off x="1589064" y="1704843"/>
              <a:ext cx="1081518" cy="577081"/>
            </a:xfrm>
            <a:prstGeom prst="rect">
              <a:avLst/>
            </a:prstGeom>
            <a:noFill/>
          </p:spPr>
          <p:txBody>
            <a:bodyPr wrap="square" lIns="68580" tIns="34290" rIns="68580" bIns="34290" rtlCol="0">
              <a:spAutoFit/>
            </a:bodyPr>
            <a:lstStyle/>
            <a:p>
              <a:pPr algn="ctr"/>
              <a:r>
                <a:rPr lang="en-US" altLang="zh-CN" sz="3300" dirty="0">
                  <a:solidFill>
                    <a:srgbClr val="14436A"/>
                  </a:solidFill>
                  <a:latin typeface="微软雅黑" panose="020B0503020204020204" pitchFamily="34" charset="-122"/>
                  <a:ea typeface="微软雅黑" panose="020B0503020204020204" pitchFamily="34" charset="-122"/>
                  <a:cs typeface="+mn-ea"/>
                  <a:sym typeface="+mn-lt"/>
                </a:rPr>
                <a:t>95</a:t>
              </a:r>
              <a:r>
                <a:rPr lang="en-US" altLang="zh-CN" sz="2100" dirty="0">
                  <a:solidFill>
                    <a:srgbClr val="14436A"/>
                  </a:solidFill>
                  <a:latin typeface="微软雅黑" panose="020B0503020204020204" pitchFamily="34" charset="-122"/>
                  <a:ea typeface="微软雅黑" panose="020B0503020204020204" pitchFamily="34" charset="-122"/>
                  <a:cs typeface="+mn-ea"/>
                  <a:sym typeface="+mn-lt"/>
                </a:rPr>
                <a:t>%</a:t>
              </a:r>
              <a:endParaRPr lang="zh-CN" altLang="en-US" sz="3300" dirty="0">
                <a:solidFill>
                  <a:srgbClr val="14436A"/>
                </a:solidFill>
                <a:latin typeface="微软雅黑" panose="020B0503020204020204" pitchFamily="34" charset="-122"/>
                <a:ea typeface="微软雅黑" panose="020B0503020204020204" pitchFamily="34" charset="-122"/>
                <a:cs typeface="+mn-ea"/>
                <a:sym typeface="+mn-lt"/>
              </a:endParaRPr>
            </a:p>
          </p:txBody>
        </p:sp>
        <p:sp>
          <p:nvSpPr>
            <p:cNvPr id="20" name="文本框 16"/>
            <p:cNvSpPr txBox="1"/>
            <p:nvPr/>
          </p:nvSpPr>
          <p:spPr>
            <a:xfrm>
              <a:off x="1529684" y="2281924"/>
              <a:ext cx="1196999" cy="684803"/>
            </a:xfrm>
            <a:prstGeom prst="rect">
              <a:avLst/>
            </a:prstGeom>
            <a:noFill/>
          </p:spPr>
          <p:txBody>
            <a:bodyPr wrap="square" lIns="68580" tIns="34290" rIns="68580" bIns="34290" rtlCol="0">
              <a:spAutoFit/>
            </a:bodyPr>
            <a:lstStyle/>
            <a:p>
              <a:pPr algn="ctr"/>
              <a:r>
                <a:rPr lang="zh-CN" altLang="en-US" sz="1000" dirty="0">
                  <a:solidFill>
                    <a:srgbClr val="14436A"/>
                  </a:solidFill>
                  <a:latin typeface="微软雅黑" panose="020B0503020204020204" pitchFamily="34" charset="-122"/>
                  <a:ea typeface="微软雅黑" panose="020B0503020204020204" pitchFamily="34" charset="-122"/>
                  <a:cs typeface="+mn-ea"/>
                  <a:sym typeface="+mn-lt"/>
                </a:rPr>
                <a:t>此处添加文本内容此处添加文本内容此处添加文本信息内容</a:t>
              </a:r>
            </a:p>
          </p:txBody>
        </p:sp>
      </p:grpSp>
      <p:grpSp>
        <p:nvGrpSpPr>
          <p:cNvPr id="33" name="组合 32"/>
          <p:cNvGrpSpPr/>
          <p:nvPr/>
        </p:nvGrpSpPr>
        <p:grpSpPr>
          <a:xfrm>
            <a:off x="3764619" y="1612633"/>
            <a:ext cx="1614764" cy="1487874"/>
            <a:chOff x="3764619" y="1611839"/>
            <a:chExt cx="1614764" cy="1487874"/>
          </a:xfrm>
        </p:grpSpPr>
        <p:grpSp>
          <p:nvGrpSpPr>
            <p:cNvPr id="11" name="组合 10"/>
            <p:cNvGrpSpPr/>
            <p:nvPr/>
          </p:nvGrpSpPr>
          <p:grpSpPr>
            <a:xfrm>
              <a:off x="3764619" y="1611839"/>
              <a:ext cx="1614764" cy="1487874"/>
              <a:chOff x="2067317" y="1810431"/>
              <a:chExt cx="2488837" cy="2293259"/>
            </a:xfrm>
            <a:effectLst>
              <a:outerShdw blurRad="139700" dist="63500" dir="2700000" algn="tl" rotWithShape="0">
                <a:prstClr val="black">
                  <a:alpha val="40000"/>
                </a:prstClr>
              </a:outerShdw>
            </a:effectLst>
          </p:grpSpPr>
          <p:sp>
            <p:nvSpPr>
              <p:cNvPr id="12" name="圆角矩形 11"/>
              <p:cNvSpPr/>
              <p:nvPr/>
            </p:nvSpPr>
            <p:spPr>
              <a:xfrm rot="2700000">
                <a:off x="2262896" y="1810432"/>
                <a:ext cx="2293258" cy="2293258"/>
              </a:xfrm>
              <a:prstGeom prst="roundRect">
                <a:avLst>
                  <a:gd name="adj" fmla="val 12083"/>
                </a:avLst>
              </a:prstGeom>
              <a:solidFill>
                <a:schemeClr val="bg1">
                  <a:lumMod val="95000"/>
                </a:schemeClr>
              </a:solidFill>
              <a:ln w="22225" cap="flat" cmpd="sng" algn="ctr">
                <a:noFill/>
                <a:prstDash val="solid"/>
                <a:miter lim="800000"/>
              </a:ln>
              <a:effectLst/>
            </p:spPr>
            <p:txBody>
              <a:bodyPr rtlCol="0" anchor="ctr"/>
              <a:lstStyle/>
              <a:p>
                <a:pPr algn="ct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3" name="圆角矩形 12"/>
              <p:cNvSpPr/>
              <p:nvPr/>
            </p:nvSpPr>
            <p:spPr>
              <a:xfrm rot="2700000">
                <a:off x="2067317" y="1810431"/>
                <a:ext cx="2293258" cy="2293258"/>
              </a:xfrm>
              <a:prstGeom prst="roundRect">
                <a:avLst>
                  <a:gd name="adj" fmla="val 12083"/>
                </a:avLst>
              </a:prstGeom>
              <a:solidFill>
                <a:srgbClr val="123E61"/>
              </a:solidFill>
              <a:ln w="22225" cap="flat" cmpd="sng" algn="ctr">
                <a:gradFill>
                  <a:gsLst>
                    <a:gs pos="0">
                      <a:sysClr val="window" lastClr="FFFFFF"/>
                    </a:gs>
                    <a:gs pos="100000">
                      <a:sysClr val="window" lastClr="FFFFFF">
                        <a:lumMod val="75000"/>
                      </a:sysClr>
                    </a:gs>
                  </a:gsLst>
                  <a:lin ang="0" scaled="0"/>
                </a:gradFill>
                <a:prstDash val="solid"/>
                <a:miter lim="800000"/>
              </a:ln>
              <a:effectLst>
                <a:outerShdw blurRad="63500" dist="25400" dir="2700000" algn="tl" rotWithShape="0">
                  <a:prstClr val="black">
                    <a:alpha val="40000"/>
                  </a:prstClr>
                </a:outerShdw>
              </a:effectLst>
            </p:spPr>
            <p:txBody>
              <a:bodyPr rtlCol="0" anchor="ctr"/>
              <a:lstStyle/>
              <a:p>
                <a:pPr algn="ct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18" name="文本框 14"/>
            <p:cNvSpPr txBox="1"/>
            <p:nvPr/>
          </p:nvSpPr>
          <p:spPr>
            <a:xfrm>
              <a:off x="3955808" y="1704843"/>
              <a:ext cx="1081518" cy="577081"/>
            </a:xfrm>
            <a:prstGeom prst="rect">
              <a:avLst/>
            </a:prstGeom>
            <a:noFill/>
          </p:spPr>
          <p:txBody>
            <a:bodyPr wrap="square" lIns="68580" tIns="34290" rIns="68580" bIns="34290" rtlCol="0">
              <a:spAutoFit/>
            </a:bodyPr>
            <a:lstStyle/>
            <a:p>
              <a:pPr algn="ctr"/>
              <a:r>
                <a:rPr lang="en-US" altLang="zh-CN" sz="3300" dirty="0">
                  <a:solidFill>
                    <a:schemeClr val="bg1"/>
                  </a:solidFill>
                  <a:latin typeface="微软雅黑" panose="020B0503020204020204" pitchFamily="34" charset="-122"/>
                  <a:ea typeface="微软雅黑" panose="020B0503020204020204" pitchFamily="34" charset="-122"/>
                  <a:cs typeface="+mn-ea"/>
                  <a:sym typeface="+mn-lt"/>
                </a:rPr>
                <a:t>76</a:t>
              </a:r>
              <a:r>
                <a:rPr lang="en-US" altLang="zh-CN" sz="2100" dirty="0">
                  <a:solidFill>
                    <a:schemeClr val="bg1"/>
                  </a:solidFill>
                  <a:latin typeface="微软雅黑" panose="020B0503020204020204" pitchFamily="34" charset="-122"/>
                  <a:ea typeface="微软雅黑" panose="020B0503020204020204" pitchFamily="34" charset="-122"/>
                  <a:cs typeface="+mn-ea"/>
                  <a:sym typeface="+mn-lt"/>
                </a:rPr>
                <a:t>%</a:t>
              </a:r>
              <a:endParaRPr lang="zh-CN" altLang="en-US" sz="30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1" name="文本框 17"/>
            <p:cNvSpPr txBox="1"/>
            <p:nvPr/>
          </p:nvSpPr>
          <p:spPr>
            <a:xfrm>
              <a:off x="3896428" y="2281924"/>
              <a:ext cx="1196999" cy="484748"/>
            </a:xfrm>
            <a:prstGeom prst="rect">
              <a:avLst/>
            </a:prstGeom>
            <a:noFill/>
          </p:spPr>
          <p:txBody>
            <a:bodyPr wrap="square" lIns="68580" tIns="34290" rIns="68580" bIns="34290" rtlCol="0">
              <a:spAutoFit/>
            </a:bodyPr>
            <a:lstStyle/>
            <a:p>
              <a:pPr algn="ctr"/>
              <a:r>
                <a:rPr lang="zh-CN" altLang="en-US" sz="900" dirty="0">
                  <a:solidFill>
                    <a:schemeClr val="bg1"/>
                  </a:solidFill>
                  <a:latin typeface="微软雅黑" panose="020B0503020204020204" pitchFamily="34" charset="-122"/>
                  <a:ea typeface="微软雅黑" panose="020B0503020204020204" pitchFamily="34" charset="-122"/>
                  <a:cs typeface="+mn-ea"/>
                  <a:sym typeface="+mn-lt"/>
                </a:rPr>
                <a:t>此处添加文本内容此处添加文本内容此处添加文本信息内容</a:t>
              </a:r>
            </a:p>
          </p:txBody>
        </p:sp>
      </p:grpSp>
      <p:grpSp>
        <p:nvGrpSpPr>
          <p:cNvPr id="34" name="组合 33"/>
          <p:cNvGrpSpPr/>
          <p:nvPr/>
        </p:nvGrpSpPr>
        <p:grpSpPr>
          <a:xfrm>
            <a:off x="6200499" y="1612633"/>
            <a:ext cx="1614764" cy="1487874"/>
            <a:chOff x="6200499" y="1611839"/>
            <a:chExt cx="1614764" cy="1487874"/>
          </a:xfrm>
        </p:grpSpPr>
        <p:grpSp>
          <p:nvGrpSpPr>
            <p:cNvPr id="14" name="组合 13"/>
            <p:cNvGrpSpPr/>
            <p:nvPr/>
          </p:nvGrpSpPr>
          <p:grpSpPr>
            <a:xfrm>
              <a:off x="6200499" y="1611839"/>
              <a:ext cx="1614764" cy="1487874"/>
              <a:chOff x="2067317" y="1810431"/>
              <a:chExt cx="2488837" cy="2293259"/>
            </a:xfrm>
            <a:effectLst>
              <a:outerShdw blurRad="139700" dist="63500" dir="2700000" algn="tl" rotWithShape="0">
                <a:prstClr val="black">
                  <a:alpha val="40000"/>
                </a:prstClr>
              </a:outerShdw>
            </a:effectLst>
          </p:grpSpPr>
          <p:sp>
            <p:nvSpPr>
              <p:cNvPr id="15" name="圆角矩形 14"/>
              <p:cNvSpPr/>
              <p:nvPr/>
            </p:nvSpPr>
            <p:spPr>
              <a:xfrm rot="2700000">
                <a:off x="2262896" y="1810432"/>
                <a:ext cx="2293258" cy="2293258"/>
              </a:xfrm>
              <a:prstGeom prst="roundRect">
                <a:avLst>
                  <a:gd name="adj" fmla="val 12083"/>
                </a:avLst>
              </a:prstGeom>
              <a:solidFill>
                <a:srgbClr val="14436A"/>
              </a:solidFill>
              <a:ln w="22225" cap="flat" cmpd="sng" algn="ctr">
                <a:noFill/>
                <a:prstDash val="solid"/>
                <a:miter lim="800000"/>
              </a:ln>
              <a:effectLst/>
            </p:spPr>
            <p:txBody>
              <a:bodyPr rtlCol="0" anchor="ctr"/>
              <a:lstStyle/>
              <a:p>
                <a:pPr algn="ctr">
                  <a:defRPr/>
                </a:pPr>
                <a:endParaRPr lang="zh-CN" altLang="en-US" kern="0" dirty="0">
                  <a:solidFill>
                    <a:srgbClr val="14436A"/>
                  </a:solidFill>
                  <a:latin typeface="微软雅黑" panose="020B0503020204020204" pitchFamily="34" charset="-122"/>
                  <a:ea typeface="微软雅黑" panose="020B0503020204020204" pitchFamily="34" charset="-122"/>
                  <a:cs typeface="+mn-ea"/>
                  <a:sym typeface="+mn-lt"/>
                </a:endParaRPr>
              </a:p>
            </p:txBody>
          </p:sp>
          <p:sp>
            <p:nvSpPr>
              <p:cNvPr id="16" name="圆角矩形 15"/>
              <p:cNvSpPr/>
              <p:nvPr/>
            </p:nvSpPr>
            <p:spPr>
              <a:xfrm rot="2700000">
                <a:off x="2067317" y="1810431"/>
                <a:ext cx="2293258" cy="2293258"/>
              </a:xfrm>
              <a:prstGeom prst="roundRect">
                <a:avLst>
                  <a:gd name="adj" fmla="val 12083"/>
                </a:avLst>
              </a:prstGeom>
              <a:gradFill>
                <a:gsLst>
                  <a:gs pos="0">
                    <a:sysClr val="window" lastClr="FFFFFF"/>
                  </a:gs>
                  <a:gs pos="100000">
                    <a:sysClr val="window" lastClr="FFFFFF">
                      <a:lumMod val="75000"/>
                    </a:sysClr>
                  </a:gs>
                </a:gsLst>
                <a:lin ang="0" scaled="0"/>
              </a:gradFill>
              <a:ln w="22225" cap="flat" cmpd="sng" algn="ctr">
                <a:gradFill>
                  <a:gsLst>
                    <a:gs pos="0">
                      <a:sysClr val="window" lastClr="FFFFFF"/>
                    </a:gs>
                    <a:gs pos="100000">
                      <a:sysClr val="window" lastClr="FFFFFF">
                        <a:lumMod val="75000"/>
                      </a:sysClr>
                    </a:gs>
                  </a:gsLst>
                  <a:lin ang="0" scaled="0"/>
                </a:gradFill>
                <a:prstDash val="solid"/>
                <a:miter lim="800000"/>
              </a:ln>
              <a:effectLst>
                <a:outerShdw blurRad="63500" dist="25400" dir="2700000" algn="tl" rotWithShape="0">
                  <a:prstClr val="black">
                    <a:alpha val="40000"/>
                  </a:prstClr>
                </a:outerShdw>
              </a:effectLst>
            </p:spPr>
            <p:txBody>
              <a:bodyPr rtlCol="0" anchor="ctr"/>
              <a:lstStyle/>
              <a:p>
                <a:pPr algn="ctr">
                  <a:defRPr/>
                </a:pPr>
                <a:endParaRPr lang="zh-CN" altLang="en-US" kern="0" dirty="0">
                  <a:solidFill>
                    <a:srgbClr val="14436A"/>
                  </a:solidFill>
                  <a:latin typeface="微软雅黑" panose="020B0503020204020204" pitchFamily="34" charset="-122"/>
                  <a:ea typeface="微软雅黑" panose="020B0503020204020204" pitchFamily="34" charset="-122"/>
                  <a:cs typeface="+mn-ea"/>
                  <a:sym typeface="+mn-lt"/>
                </a:endParaRPr>
              </a:p>
            </p:txBody>
          </p:sp>
        </p:grpSp>
        <p:sp>
          <p:nvSpPr>
            <p:cNvPr id="19" name="文本框 15"/>
            <p:cNvSpPr txBox="1"/>
            <p:nvPr/>
          </p:nvSpPr>
          <p:spPr>
            <a:xfrm>
              <a:off x="6460825" y="1704843"/>
              <a:ext cx="1081518" cy="577081"/>
            </a:xfrm>
            <a:prstGeom prst="rect">
              <a:avLst/>
            </a:prstGeom>
            <a:noFill/>
          </p:spPr>
          <p:txBody>
            <a:bodyPr wrap="square" lIns="68580" tIns="34290" rIns="68580" bIns="34290" rtlCol="0">
              <a:spAutoFit/>
            </a:bodyPr>
            <a:lstStyle/>
            <a:p>
              <a:pPr algn="ctr"/>
              <a:r>
                <a:rPr lang="en-US" altLang="zh-CN" sz="3300" dirty="0">
                  <a:solidFill>
                    <a:srgbClr val="14436A"/>
                  </a:solidFill>
                  <a:latin typeface="微软雅黑" panose="020B0503020204020204" pitchFamily="34" charset="-122"/>
                  <a:ea typeface="微软雅黑" panose="020B0503020204020204" pitchFamily="34" charset="-122"/>
                  <a:cs typeface="+mn-ea"/>
                  <a:sym typeface="+mn-lt"/>
                </a:rPr>
                <a:t>47</a:t>
              </a:r>
              <a:r>
                <a:rPr lang="en-US" altLang="zh-CN" sz="2100" dirty="0">
                  <a:solidFill>
                    <a:srgbClr val="14436A"/>
                  </a:solidFill>
                  <a:latin typeface="微软雅黑" panose="020B0503020204020204" pitchFamily="34" charset="-122"/>
                  <a:ea typeface="微软雅黑" panose="020B0503020204020204" pitchFamily="34" charset="-122"/>
                  <a:cs typeface="+mn-ea"/>
                  <a:sym typeface="+mn-lt"/>
                </a:rPr>
                <a:t>%</a:t>
              </a:r>
              <a:endParaRPr lang="zh-CN" altLang="en-US" sz="3000" dirty="0">
                <a:solidFill>
                  <a:srgbClr val="14436A"/>
                </a:solidFill>
                <a:latin typeface="微软雅黑" panose="020B0503020204020204" pitchFamily="34" charset="-122"/>
                <a:ea typeface="微软雅黑" panose="020B0503020204020204" pitchFamily="34" charset="-122"/>
                <a:cs typeface="+mn-ea"/>
                <a:sym typeface="+mn-lt"/>
              </a:endParaRPr>
            </a:p>
          </p:txBody>
        </p:sp>
        <p:sp>
          <p:nvSpPr>
            <p:cNvPr id="22" name="文本框 18"/>
            <p:cNvSpPr txBox="1"/>
            <p:nvPr/>
          </p:nvSpPr>
          <p:spPr>
            <a:xfrm>
              <a:off x="6403084" y="2281924"/>
              <a:ext cx="1196999" cy="684803"/>
            </a:xfrm>
            <a:prstGeom prst="rect">
              <a:avLst/>
            </a:prstGeom>
            <a:noFill/>
          </p:spPr>
          <p:txBody>
            <a:bodyPr wrap="square" lIns="68580" tIns="34290" rIns="68580" bIns="34290" rtlCol="0">
              <a:spAutoFit/>
            </a:bodyPr>
            <a:lstStyle/>
            <a:p>
              <a:pPr algn="ctr"/>
              <a:r>
                <a:rPr lang="zh-CN" altLang="en-US" sz="1000" dirty="0">
                  <a:solidFill>
                    <a:srgbClr val="14436A"/>
                  </a:solidFill>
                  <a:latin typeface="微软雅黑" panose="020B0503020204020204" pitchFamily="34" charset="-122"/>
                  <a:ea typeface="微软雅黑" panose="020B0503020204020204" pitchFamily="34" charset="-122"/>
                  <a:cs typeface="+mn-ea"/>
                  <a:sym typeface="+mn-lt"/>
                </a:rPr>
                <a:t>此处添加文本内容此处添加文本内容此处添加文本信息内容</a:t>
              </a:r>
            </a:p>
          </p:txBody>
        </p:sp>
      </p:grpSp>
      <p:sp>
        <p:nvSpPr>
          <p:cNvPr id="23" name="文本框 19"/>
          <p:cNvSpPr txBox="1"/>
          <p:nvPr/>
        </p:nvSpPr>
        <p:spPr>
          <a:xfrm>
            <a:off x="1496259" y="3538017"/>
            <a:ext cx="1303875" cy="284693"/>
          </a:xfrm>
          <a:prstGeom prst="rect">
            <a:avLst/>
          </a:prstGeom>
          <a:noFill/>
        </p:spPr>
        <p:txBody>
          <a:bodyPr wrap="square" lIns="68580" tIns="34290" rIns="68580" bIns="34290" rtlCol="0">
            <a:spAutoFit/>
          </a:bodyPr>
          <a:lstStyle/>
          <a:p>
            <a:r>
              <a:rPr lang="zh-CN" altLang="en-US" sz="1400" dirty="0">
                <a:solidFill>
                  <a:srgbClr val="14436A"/>
                </a:solidFill>
                <a:latin typeface="微软雅黑" panose="020B0503020204020204" pitchFamily="34" charset="-122"/>
                <a:ea typeface="微软雅黑" panose="020B0503020204020204" pitchFamily="34" charset="-122"/>
                <a:cs typeface="+mn-ea"/>
                <a:sym typeface="+mn-lt"/>
              </a:rPr>
              <a:t>在此添加标题</a:t>
            </a:r>
          </a:p>
        </p:txBody>
      </p:sp>
      <p:sp>
        <p:nvSpPr>
          <p:cNvPr id="24" name="文本框 20"/>
          <p:cNvSpPr txBox="1"/>
          <p:nvPr/>
        </p:nvSpPr>
        <p:spPr>
          <a:xfrm>
            <a:off x="1477438" y="3815988"/>
            <a:ext cx="1341517" cy="530915"/>
          </a:xfrm>
          <a:prstGeom prst="rect">
            <a:avLst/>
          </a:prstGeom>
          <a:noFill/>
        </p:spPr>
        <p:txBody>
          <a:bodyPr wrap="square" lIns="68580" tIns="34290" rIns="68580" bIns="34290" rtlCol="0">
            <a:spAutoFit/>
          </a:bodyPr>
          <a:lstStyle/>
          <a:p>
            <a:pPr algn="ctr"/>
            <a:r>
              <a:rPr lang="zh-CN" altLang="en-US" sz="10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此处添加文本内容此处添加文本内容此处添加文本信息内容</a:t>
            </a:r>
          </a:p>
        </p:txBody>
      </p:sp>
      <p:cxnSp>
        <p:nvCxnSpPr>
          <p:cNvPr id="25" name="直接连接符 24"/>
          <p:cNvCxnSpPr/>
          <p:nvPr/>
        </p:nvCxnSpPr>
        <p:spPr>
          <a:xfrm>
            <a:off x="1542323" y="3818518"/>
            <a:ext cx="1211747" cy="0"/>
          </a:xfrm>
          <a:prstGeom prst="line">
            <a:avLst/>
          </a:prstGeom>
          <a:noFill/>
          <a:ln w="19050" cap="flat" cmpd="sng" algn="ctr">
            <a:solidFill>
              <a:sysClr val="windowText" lastClr="000000">
                <a:lumMod val="50000"/>
                <a:lumOff val="50000"/>
              </a:sysClr>
            </a:solidFill>
            <a:prstDash val="solid"/>
            <a:miter lim="800000"/>
          </a:ln>
          <a:effectLst/>
        </p:spPr>
      </p:cxnSp>
      <p:sp>
        <p:nvSpPr>
          <p:cNvPr id="26" name="文本框 22"/>
          <p:cNvSpPr txBox="1"/>
          <p:nvPr/>
        </p:nvSpPr>
        <p:spPr>
          <a:xfrm>
            <a:off x="3855334" y="3538017"/>
            <a:ext cx="1303875" cy="284693"/>
          </a:xfrm>
          <a:prstGeom prst="rect">
            <a:avLst/>
          </a:prstGeom>
          <a:noFill/>
        </p:spPr>
        <p:txBody>
          <a:bodyPr wrap="square" lIns="68580" tIns="34290" rIns="68580" bIns="34290" rtlCol="0">
            <a:spAutoFit/>
          </a:bodyPr>
          <a:lstStyle/>
          <a:p>
            <a:r>
              <a:rPr lang="zh-CN" altLang="en-US" sz="1400" dirty="0">
                <a:solidFill>
                  <a:srgbClr val="14436A"/>
                </a:solidFill>
                <a:latin typeface="微软雅黑" panose="020B0503020204020204" pitchFamily="34" charset="-122"/>
                <a:ea typeface="微软雅黑" panose="020B0503020204020204" pitchFamily="34" charset="-122"/>
                <a:cs typeface="+mn-ea"/>
                <a:sym typeface="+mn-lt"/>
              </a:rPr>
              <a:t>在此添加标题</a:t>
            </a:r>
          </a:p>
        </p:txBody>
      </p:sp>
      <p:sp>
        <p:nvSpPr>
          <p:cNvPr id="27" name="文本框 23"/>
          <p:cNvSpPr txBox="1"/>
          <p:nvPr/>
        </p:nvSpPr>
        <p:spPr>
          <a:xfrm>
            <a:off x="3836513" y="3815988"/>
            <a:ext cx="1341517" cy="530915"/>
          </a:xfrm>
          <a:prstGeom prst="rect">
            <a:avLst/>
          </a:prstGeom>
          <a:noFill/>
        </p:spPr>
        <p:txBody>
          <a:bodyPr wrap="square" lIns="68580" tIns="34290" rIns="68580" bIns="34290" rtlCol="0">
            <a:spAutoFit/>
          </a:bodyPr>
          <a:lstStyle/>
          <a:p>
            <a:pPr algn="ctr"/>
            <a:r>
              <a:rPr lang="zh-CN" altLang="en-US" sz="10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此处添加文本内容此处添加文本内容此处添加文本信息内容</a:t>
            </a:r>
          </a:p>
        </p:txBody>
      </p:sp>
      <p:cxnSp>
        <p:nvCxnSpPr>
          <p:cNvPr id="28" name="直接连接符 27"/>
          <p:cNvCxnSpPr/>
          <p:nvPr/>
        </p:nvCxnSpPr>
        <p:spPr>
          <a:xfrm>
            <a:off x="3901398" y="3818518"/>
            <a:ext cx="1211747" cy="0"/>
          </a:xfrm>
          <a:prstGeom prst="line">
            <a:avLst/>
          </a:prstGeom>
          <a:noFill/>
          <a:ln w="19050" cap="flat" cmpd="sng" algn="ctr">
            <a:solidFill>
              <a:sysClr val="windowText" lastClr="000000">
                <a:lumMod val="50000"/>
                <a:lumOff val="50000"/>
              </a:sysClr>
            </a:solidFill>
            <a:prstDash val="solid"/>
            <a:miter lim="800000"/>
          </a:ln>
          <a:effectLst/>
        </p:spPr>
      </p:cxnSp>
      <p:sp>
        <p:nvSpPr>
          <p:cNvPr id="29" name="文本框 25"/>
          <p:cNvSpPr txBox="1"/>
          <p:nvPr/>
        </p:nvSpPr>
        <p:spPr>
          <a:xfrm>
            <a:off x="6304774" y="3538017"/>
            <a:ext cx="1303875" cy="284693"/>
          </a:xfrm>
          <a:prstGeom prst="rect">
            <a:avLst/>
          </a:prstGeom>
          <a:noFill/>
        </p:spPr>
        <p:txBody>
          <a:bodyPr wrap="square" lIns="68580" tIns="34290" rIns="68580" bIns="34290" rtlCol="0">
            <a:spAutoFit/>
          </a:bodyPr>
          <a:lstStyle/>
          <a:p>
            <a:r>
              <a:rPr lang="zh-CN" altLang="en-US" sz="1400" dirty="0">
                <a:solidFill>
                  <a:srgbClr val="14436A"/>
                </a:solidFill>
                <a:latin typeface="微软雅黑" panose="020B0503020204020204" pitchFamily="34" charset="-122"/>
                <a:ea typeface="微软雅黑" panose="020B0503020204020204" pitchFamily="34" charset="-122"/>
                <a:cs typeface="+mn-ea"/>
                <a:sym typeface="+mn-lt"/>
              </a:rPr>
              <a:t>在此添加标题</a:t>
            </a:r>
          </a:p>
        </p:txBody>
      </p:sp>
      <p:sp>
        <p:nvSpPr>
          <p:cNvPr id="30" name="文本框 26"/>
          <p:cNvSpPr txBox="1"/>
          <p:nvPr/>
        </p:nvSpPr>
        <p:spPr>
          <a:xfrm>
            <a:off x="6285953" y="3815988"/>
            <a:ext cx="1341517" cy="530915"/>
          </a:xfrm>
          <a:prstGeom prst="rect">
            <a:avLst/>
          </a:prstGeom>
          <a:noFill/>
        </p:spPr>
        <p:txBody>
          <a:bodyPr wrap="square" lIns="68580" tIns="34290" rIns="68580" bIns="34290" rtlCol="0">
            <a:spAutoFit/>
          </a:bodyPr>
          <a:lstStyle/>
          <a:p>
            <a:pPr algn="ctr"/>
            <a:r>
              <a:rPr lang="zh-CN" altLang="en-US" sz="10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此处添加文本内容此处添加文本内容此处添加文本信息内容</a:t>
            </a:r>
          </a:p>
        </p:txBody>
      </p:sp>
      <p:cxnSp>
        <p:nvCxnSpPr>
          <p:cNvPr id="31" name="直接连接符 30"/>
          <p:cNvCxnSpPr/>
          <p:nvPr/>
        </p:nvCxnSpPr>
        <p:spPr>
          <a:xfrm>
            <a:off x="6350838" y="3818518"/>
            <a:ext cx="1211747" cy="0"/>
          </a:xfrm>
          <a:prstGeom prst="line">
            <a:avLst/>
          </a:prstGeom>
          <a:noFill/>
          <a:ln w="19050" cap="flat" cmpd="sng" algn="ctr">
            <a:solidFill>
              <a:sysClr val="windowText" lastClr="000000">
                <a:lumMod val="50000"/>
                <a:lumOff val="50000"/>
              </a:sysClr>
            </a:solidFill>
            <a:prstDash val="solid"/>
            <a:miter lim="800000"/>
          </a:ln>
          <a:effectLst/>
        </p:spPr>
      </p:cxn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heel(1)">
                                      <p:cBhvr>
                                        <p:cTn id="7" dur="2000"/>
                                        <p:tgtEl>
                                          <p:spTgt spid="32"/>
                                        </p:tgtEl>
                                      </p:cBhvr>
                                    </p:animEffect>
                                  </p:childTnLst>
                                </p:cTn>
                              </p:par>
                            </p:childTnLst>
                          </p:cTn>
                        </p:par>
                        <p:par>
                          <p:cTn id="8" fill="hold">
                            <p:stCondLst>
                              <p:cond delay="2000"/>
                            </p:stCondLst>
                            <p:childTnLst>
                              <p:par>
                                <p:cTn id="9" presetID="21" presetClass="entr" presetSubtype="1"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heel(1)">
                                      <p:cBhvr>
                                        <p:cTn id="11" dur="2000"/>
                                        <p:tgtEl>
                                          <p:spTgt spid="33"/>
                                        </p:tgtEl>
                                      </p:cBhvr>
                                    </p:animEffect>
                                  </p:childTnLst>
                                </p:cTn>
                              </p:par>
                            </p:childTnLst>
                          </p:cTn>
                        </p:par>
                        <p:par>
                          <p:cTn id="12" fill="hold">
                            <p:stCondLst>
                              <p:cond delay="4000"/>
                            </p:stCondLst>
                            <p:childTnLst>
                              <p:par>
                                <p:cTn id="13" presetID="21" presetClass="entr" presetSubtype="1"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heel(1)">
                                      <p:cBhvr>
                                        <p:cTn id="15" dur="20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par>
                                <p:cTn id="33" presetID="10"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par>
                                <p:cTn id="42" presetID="10" presetClass="entr" presetSubtype="0" fill="hold"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P spid="27" grpId="0"/>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六边形 12"/>
          <p:cNvSpPr/>
          <p:nvPr/>
        </p:nvSpPr>
        <p:spPr>
          <a:xfrm>
            <a:off x="4723187" y="3970654"/>
            <a:ext cx="500821" cy="500908"/>
          </a:xfrm>
          <a:prstGeom prst="hexagon">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4" name="六边形 13"/>
          <p:cNvSpPr/>
          <p:nvPr/>
        </p:nvSpPr>
        <p:spPr>
          <a:xfrm>
            <a:off x="5865319" y="4194966"/>
            <a:ext cx="274729" cy="274777"/>
          </a:xfrm>
          <a:prstGeom prst="hexagon">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5" name="六边形 14"/>
          <p:cNvSpPr/>
          <p:nvPr/>
        </p:nvSpPr>
        <p:spPr>
          <a:xfrm>
            <a:off x="2700752" y="4195325"/>
            <a:ext cx="274729" cy="274777"/>
          </a:xfrm>
          <a:prstGeom prst="hexagon">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6" name="六边形 15"/>
          <p:cNvSpPr/>
          <p:nvPr/>
        </p:nvSpPr>
        <p:spPr>
          <a:xfrm>
            <a:off x="2404469" y="4313664"/>
            <a:ext cx="137365" cy="137389"/>
          </a:xfrm>
          <a:prstGeom prst="hexagon">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7" name="六边形 16"/>
          <p:cNvSpPr/>
          <p:nvPr/>
        </p:nvSpPr>
        <p:spPr>
          <a:xfrm>
            <a:off x="6323377" y="4199985"/>
            <a:ext cx="274729" cy="274777"/>
          </a:xfrm>
          <a:prstGeom prst="hexagon">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8" name="六边形 17"/>
          <p:cNvSpPr/>
          <p:nvPr/>
        </p:nvSpPr>
        <p:spPr>
          <a:xfrm>
            <a:off x="3210644" y="4192480"/>
            <a:ext cx="137365" cy="137389"/>
          </a:xfrm>
          <a:prstGeom prst="hexagon">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9" name="六边形 18"/>
          <p:cNvSpPr/>
          <p:nvPr/>
        </p:nvSpPr>
        <p:spPr>
          <a:xfrm>
            <a:off x="6701072" y="4323887"/>
            <a:ext cx="137365" cy="137389"/>
          </a:xfrm>
          <a:prstGeom prst="hexagon">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0" name="六边形 19"/>
          <p:cNvSpPr/>
          <p:nvPr/>
        </p:nvSpPr>
        <p:spPr>
          <a:xfrm>
            <a:off x="3998595" y="4227090"/>
            <a:ext cx="250411" cy="250454"/>
          </a:xfrm>
          <a:prstGeom prst="hexagon">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1" name="六边形 20"/>
          <p:cNvSpPr/>
          <p:nvPr/>
        </p:nvSpPr>
        <p:spPr>
          <a:xfrm>
            <a:off x="6874745" y="4193684"/>
            <a:ext cx="274729" cy="274777"/>
          </a:xfrm>
          <a:prstGeom prst="hexagon">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2" name="六边形 21"/>
          <p:cNvSpPr/>
          <p:nvPr/>
        </p:nvSpPr>
        <p:spPr>
          <a:xfrm>
            <a:off x="4299767" y="4201739"/>
            <a:ext cx="274729" cy="274777"/>
          </a:xfrm>
          <a:prstGeom prst="hexagon">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3" name="六边形 22"/>
          <p:cNvSpPr/>
          <p:nvPr/>
        </p:nvSpPr>
        <p:spPr>
          <a:xfrm>
            <a:off x="7507396" y="4250875"/>
            <a:ext cx="137365" cy="137389"/>
          </a:xfrm>
          <a:prstGeom prst="hexagon">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4" name="六边形 23"/>
          <p:cNvSpPr/>
          <p:nvPr/>
        </p:nvSpPr>
        <p:spPr>
          <a:xfrm>
            <a:off x="6048648" y="4011180"/>
            <a:ext cx="274729" cy="274777"/>
          </a:xfrm>
          <a:prstGeom prst="hexagon">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5" name="六边形 24"/>
          <p:cNvSpPr/>
          <p:nvPr/>
        </p:nvSpPr>
        <p:spPr>
          <a:xfrm>
            <a:off x="2218931" y="4324171"/>
            <a:ext cx="137365" cy="137389"/>
          </a:xfrm>
          <a:prstGeom prst="hexagon">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6" name="六边形 25"/>
          <p:cNvSpPr/>
          <p:nvPr/>
        </p:nvSpPr>
        <p:spPr>
          <a:xfrm>
            <a:off x="4654504" y="4047278"/>
            <a:ext cx="137365" cy="137389"/>
          </a:xfrm>
          <a:prstGeom prst="hexagon">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7" name="六边形 26"/>
          <p:cNvSpPr/>
          <p:nvPr/>
        </p:nvSpPr>
        <p:spPr>
          <a:xfrm>
            <a:off x="3354406" y="4139125"/>
            <a:ext cx="322095" cy="322151"/>
          </a:xfrm>
          <a:prstGeom prst="hexagon">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8" name="六边形 27"/>
          <p:cNvSpPr/>
          <p:nvPr/>
        </p:nvSpPr>
        <p:spPr>
          <a:xfrm>
            <a:off x="5224008" y="4191862"/>
            <a:ext cx="274729" cy="274777"/>
          </a:xfrm>
          <a:prstGeom prst="hexagon">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9" name="六边形 28"/>
          <p:cNvSpPr/>
          <p:nvPr/>
        </p:nvSpPr>
        <p:spPr>
          <a:xfrm>
            <a:off x="1355589" y="4195195"/>
            <a:ext cx="274729" cy="274777"/>
          </a:xfrm>
          <a:prstGeom prst="hexagon">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0" name="六边形 29"/>
          <p:cNvSpPr/>
          <p:nvPr/>
        </p:nvSpPr>
        <p:spPr>
          <a:xfrm>
            <a:off x="1070429" y="4326427"/>
            <a:ext cx="137365" cy="137389"/>
          </a:xfrm>
          <a:prstGeom prst="hexagon">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1" name="六边形 30"/>
          <p:cNvSpPr/>
          <p:nvPr/>
        </p:nvSpPr>
        <p:spPr>
          <a:xfrm>
            <a:off x="2920799" y="4011924"/>
            <a:ext cx="274729" cy="274777"/>
          </a:xfrm>
          <a:prstGeom prst="hexagon">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2" name="六边形 31"/>
          <p:cNvSpPr/>
          <p:nvPr/>
        </p:nvSpPr>
        <p:spPr>
          <a:xfrm>
            <a:off x="1839282" y="4248258"/>
            <a:ext cx="137365" cy="137389"/>
          </a:xfrm>
          <a:prstGeom prst="hexagon">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3" name="六边形 32"/>
          <p:cNvSpPr/>
          <p:nvPr/>
        </p:nvSpPr>
        <p:spPr>
          <a:xfrm>
            <a:off x="6341346" y="4054472"/>
            <a:ext cx="137365" cy="137389"/>
          </a:xfrm>
          <a:prstGeom prst="hexagon">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4" name="六边形 33"/>
          <p:cNvSpPr/>
          <p:nvPr/>
        </p:nvSpPr>
        <p:spPr>
          <a:xfrm>
            <a:off x="7878049" y="4185901"/>
            <a:ext cx="274729" cy="274777"/>
          </a:xfrm>
          <a:prstGeom prst="hexagon">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5" name="矩形 34"/>
          <p:cNvSpPr>
            <a:spLocks noChangeArrowheads="1"/>
          </p:cNvSpPr>
          <p:nvPr/>
        </p:nvSpPr>
        <p:spPr bwMode="auto">
          <a:xfrm>
            <a:off x="3962506" y="1368028"/>
            <a:ext cx="1277622" cy="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938" tIns="41468" rIns="82938" bIns="4146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defRPr/>
            </a:pPr>
            <a:r>
              <a:rPr lang="zh-CN" altLang="en-US" sz="1200" kern="0" dirty="0" smtClean="0">
                <a:solidFill>
                  <a:schemeClr val="tx1">
                    <a:lumMod val="75000"/>
                    <a:lumOff val="25000"/>
                  </a:schemeClr>
                </a:solidFill>
                <a:cs typeface="+mn-ea"/>
                <a:sym typeface="+mn-lt"/>
              </a:rPr>
              <a:t>添加文本</a:t>
            </a:r>
            <a:endParaRPr lang="zh-CN" altLang="en-US" sz="1200" kern="0" dirty="0">
              <a:solidFill>
                <a:schemeClr val="tx1">
                  <a:lumMod val="75000"/>
                  <a:lumOff val="25000"/>
                </a:schemeClr>
              </a:solidFill>
              <a:cs typeface="+mn-ea"/>
              <a:sym typeface="+mn-lt"/>
            </a:endParaRPr>
          </a:p>
        </p:txBody>
      </p:sp>
      <p:grpSp>
        <p:nvGrpSpPr>
          <p:cNvPr id="2" name="组合 35"/>
          <p:cNvGrpSpPr/>
          <p:nvPr/>
        </p:nvGrpSpPr>
        <p:grpSpPr>
          <a:xfrm>
            <a:off x="1732686" y="1572178"/>
            <a:ext cx="5934325" cy="2002882"/>
            <a:chOff x="1732987" y="1572178"/>
            <a:chExt cx="5935356" cy="2002882"/>
          </a:xfrm>
        </p:grpSpPr>
        <p:grpSp>
          <p:nvGrpSpPr>
            <p:cNvPr id="3" name="组合 36"/>
            <p:cNvGrpSpPr/>
            <p:nvPr/>
          </p:nvGrpSpPr>
          <p:grpSpPr>
            <a:xfrm>
              <a:off x="1732987" y="1572178"/>
              <a:ext cx="3034931" cy="965501"/>
              <a:chOff x="1732987" y="1572178"/>
              <a:chExt cx="3034931" cy="965501"/>
            </a:xfrm>
          </p:grpSpPr>
          <p:sp>
            <p:nvSpPr>
              <p:cNvPr id="53" name="Oval 12"/>
              <p:cNvSpPr/>
              <p:nvPr/>
            </p:nvSpPr>
            <p:spPr>
              <a:xfrm>
                <a:off x="2195736" y="1616224"/>
                <a:ext cx="72008" cy="72008"/>
              </a:xfrm>
              <a:prstGeom prst="ellipse">
                <a:avLst/>
              </a:prstGeom>
              <a:solidFill>
                <a:srgbClr val="3D374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ysClr val="window" lastClr="FFFFFF"/>
                  </a:solidFill>
                  <a:effectLst/>
                  <a:uLnTx/>
                  <a:uFillTx/>
                  <a:ea typeface="微软雅黑" panose="020B0503020204020204" pitchFamily="34" charset="-122"/>
                  <a:cs typeface="+mn-ea"/>
                  <a:sym typeface="+mn-lt"/>
                </a:endParaRPr>
              </a:p>
            </p:txBody>
          </p:sp>
          <p:sp>
            <p:nvSpPr>
              <p:cNvPr id="54" name="Arc 17"/>
              <p:cNvSpPr/>
              <p:nvPr/>
            </p:nvSpPr>
            <p:spPr>
              <a:xfrm rot="152113" flipH="1">
                <a:off x="1732987" y="1572178"/>
                <a:ext cx="3034931" cy="965501"/>
              </a:xfrm>
              <a:prstGeom prst="arc">
                <a:avLst>
                  <a:gd name="adj1" fmla="val 12596661"/>
                  <a:gd name="adj2" fmla="val 20489397"/>
                </a:avLst>
              </a:prstGeom>
              <a:noFill/>
              <a:ln w="12700" cap="flat" cmpd="sng" algn="ctr">
                <a:solidFill>
                  <a:srgbClr val="3D3743"/>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ysClr val="windowText" lastClr="000000"/>
                  </a:solidFill>
                  <a:effectLst/>
                  <a:uLnTx/>
                  <a:uFillTx/>
                  <a:ea typeface="微软雅黑" panose="020B0503020204020204" pitchFamily="34" charset="-122"/>
                  <a:cs typeface="+mn-ea"/>
                  <a:sym typeface="+mn-lt"/>
                </a:endParaRPr>
              </a:p>
            </p:txBody>
          </p:sp>
        </p:grpSp>
        <p:grpSp>
          <p:nvGrpSpPr>
            <p:cNvPr id="4" name="组合 37"/>
            <p:cNvGrpSpPr/>
            <p:nvPr/>
          </p:nvGrpSpPr>
          <p:grpSpPr>
            <a:xfrm>
              <a:off x="2648544" y="1696268"/>
              <a:ext cx="1844553" cy="965501"/>
              <a:chOff x="2648544" y="1696268"/>
              <a:chExt cx="1844553" cy="965501"/>
            </a:xfrm>
          </p:grpSpPr>
          <p:sp>
            <p:nvSpPr>
              <p:cNvPr id="51" name="Oval 70"/>
              <p:cNvSpPr/>
              <p:nvPr/>
            </p:nvSpPr>
            <p:spPr>
              <a:xfrm>
                <a:off x="2648544" y="2264296"/>
                <a:ext cx="72008" cy="72008"/>
              </a:xfrm>
              <a:prstGeom prst="ellipse">
                <a:avLst/>
              </a:prstGeom>
              <a:solidFill>
                <a:srgbClr val="3D374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ysClr val="window" lastClr="FFFFFF"/>
                  </a:solidFill>
                  <a:effectLst/>
                  <a:uLnTx/>
                  <a:uFillTx/>
                  <a:ea typeface="微软雅黑" panose="020B0503020204020204" pitchFamily="34" charset="-122"/>
                  <a:cs typeface="+mn-ea"/>
                  <a:sym typeface="+mn-lt"/>
                </a:endParaRPr>
              </a:p>
            </p:txBody>
          </p:sp>
          <p:sp>
            <p:nvSpPr>
              <p:cNvPr id="52" name="Arc 75"/>
              <p:cNvSpPr/>
              <p:nvPr/>
            </p:nvSpPr>
            <p:spPr>
              <a:xfrm rot="20899889" flipH="1">
                <a:off x="2680044" y="1696268"/>
                <a:ext cx="1813053" cy="965501"/>
              </a:xfrm>
              <a:prstGeom prst="arc">
                <a:avLst>
                  <a:gd name="adj1" fmla="val 12596661"/>
                  <a:gd name="adj2" fmla="val 21380040"/>
                </a:avLst>
              </a:prstGeom>
              <a:noFill/>
              <a:ln w="12700" cap="flat" cmpd="sng" algn="ctr">
                <a:solidFill>
                  <a:srgbClr val="3D3743"/>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ysClr val="windowText" lastClr="000000"/>
                  </a:solidFill>
                  <a:effectLst/>
                  <a:uLnTx/>
                  <a:uFillTx/>
                  <a:ea typeface="微软雅黑" panose="020B0503020204020204" pitchFamily="34" charset="-122"/>
                  <a:cs typeface="+mn-ea"/>
                  <a:sym typeface="+mn-lt"/>
                </a:endParaRPr>
              </a:p>
            </p:txBody>
          </p:sp>
        </p:grpSp>
        <p:grpSp>
          <p:nvGrpSpPr>
            <p:cNvPr id="5" name="组合 38"/>
            <p:cNvGrpSpPr/>
            <p:nvPr/>
          </p:nvGrpSpPr>
          <p:grpSpPr>
            <a:xfrm>
              <a:off x="3341552" y="1682559"/>
              <a:ext cx="1347849" cy="1826310"/>
              <a:chOff x="3341552" y="1682559"/>
              <a:chExt cx="1347849" cy="1826310"/>
            </a:xfrm>
          </p:grpSpPr>
          <p:sp>
            <p:nvSpPr>
              <p:cNvPr id="49" name="Oval 71"/>
              <p:cNvSpPr/>
              <p:nvPr/>
            </p:nvSpPr>
            <p:spPr>
              <a:xfrm>
                <a:off x="3347864" y="2840360"/>
                <a:ext cx="72008" cy="72008"/>
              </a:xfrm>
              <a:prstGeom prst="ellipse">
                <a:avLst/>
              </a:prstGeom>
              <a:solidFill>
                <a:srgbClr val="3D374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ysClr val="window" lastClr="FFFFFF"/>
                  </a:solidFill>
                  <a:effectLst/>
                  <a:uLnTx/>
                  <a:uFillTx/>
                  <a:ea typeface="微软雅黑" panose="020B0503020204020204" pitchFamily="34" charset="-122"/>
                  <a:cs typeface="+mn-ea"/>
                  <a:sym typeface="+mn-lt"/>
                </a:endParaRPr>
              </a:p>
            </p:txBody>
          </p:sp>
          <p:sp>
            <p:nvSpPr>
              <p:cNvPr id="50" name="Arc 76"/>
              <p:cNvSpPr/>
              <p:nvPr/>
            </p:nvSpPr>
            <p:spPr>
              <a:xfrm rot="20899889" flipH="1">
                <a:off x="3341552" y="1682559"/>
                <a:ext cx="1347849" cy="1826310"/>
              </a:xfrm>
              <a:prstGeom prst="arc">
                <a:avLst>
                  <a:gd name="adj1" fmla="val 13745913"/>
                  <a:gd name="adj2" fmla="val 525263"/>
                </a:avLst>
              </a:prstGeom>
              <a:noFill/>
              <a:ln w="12700" cap="flat" cmpd="sng" algn="ctr">
                <a:solidFill>
                  <a:srgbClr val="3D3743"/>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ysClr val="windowText" lastClr="000000"/>
                  </a:solidFill>
                  <a:effectLst/>
                  <a:uLnTx/>
                  <a:uFillTx/>
                  <a:ea typeface="微软雅黑" panose="020B0503020204020204" pitchFamily="34" charset="-122"/>
                  <a:cs typeface="+mn-ea"/>
                  <a:sym typeface="+mn-lt"/>
                </a:endParaRPr>
              </a:p>
            </p:txBody>
          </p:sp>
        </p:grpSp>
        <p:grpSp>
          <p:nvGrpSpPr>
            <p:cNvPr id="6" name="组合 39"/>
            <p:cNvGrpSpPr/>
            <p:nvPr/>
          </p:nvGrpSpPr>
          <p:grpSpPr>
            <a:xfrm>
              <a:off x="4621504" y="1616224"/>
              <a:ext cx="3046839" cy="942037"/>
              <a:chOff x="4621504" y="1616224"/>
              <a:chExt cx="3046839" cy="942037"/>
            </a:xfrm>
          </p:grpSpPr>
          <p:sp>
            <p:nvSpPr>
              <p:cNvPr id="47" name="Oval 74"/>
              <p:cNvSpPr/>
              <p:nvPr/>
            </p:nvSpPr>
            <p:spPr>
              <a:xfrm>
                <a:off x="6806016" y="1631321"/>
                <a:ext cx="72008" cy="72008"/>
              </a:xfrm>
              <a:prstGeom prst="ellipse">
                <a:avLst/>
              </a:prstGeom>
              <a:solidFill>
                <a:srgbClr val="3D374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ysClr val="window" lastClr="FFFFFF"/>
                  </a:solidFill>
                  <a:effectLst/>
                  <a:uLnTx/>
                  <a:uFillTx/>
                  <a:ea typeface="微软雅黑" panose="020B0503020204020204" pitchFamily="34" charset="-122"/>
                  <a:cs typeface="+mn-ea"/>
                  <a:sym typeface="+mn-lt"/>
                </a:endParaRPr>
              </a:p>
            </p:txBody>
          </p:sp>
          <p:sp>
            <p:nvSpPr>
              <p:cNvPr id="48" name="Arc 80"/>
              <p:cNvSpPr/>
              <p:nvPr/>
            </p:nvSpPr>
            <p:spPr>
              <a:xfrm flipH="1">
                <a:off x="4621504" y="1616224"/>
                <a:ext cx="3046839" cy="942037"/>
              </a:xfrm>
              <a:prstGeom prst="arc">
                <a:avLst>
                  <a:gd name="adj1" fmla="val 12596661"/>
                  <a:gd name="adj2" fmla="val 20457581"/>
                </a:avLst>
              </a:prstGeom>
              <a:noFill/>
              <a:ln w="12700" cap="flat" cmpd="sng" algn="ctr">
                <a:solidFill>
                  <a:srgbClr val="3D3743"/>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ysClr val="windowText" lastClr="000000"/>
                  </a:solidFill>
                  <a:effectLst/>
                  <a:uLnTx/>
                  <a:uFillTx/>
                  <a:ea typeface="微软雅黑" panose="020B0503020204020204" pitchFamily="34" charset="-122"/>
                  <a:cs typeface="+mn-ea"/>
                  <a:sym typeface="+mn-lt"/>
                </a:endParaRPr>
              </a:p>
            </p:txBody>
          </p:sp>
        </p:grpSp>
        <p:grpSp>
          <p:nvGrpSpPr>
            <p:cNvPr id="7" name="组合 40"/>
            <p:cNvGrpSpPr/>
            <p:nvPr/>
          </p:nvGrpSpPr>
          <p:grpSpPr>
            <a:xfrm>
              <a:off x="4619376" y="1762024"/>
              <a:ext cx="1873213" cy="965501"/>
              <a:chOff x="4619376" y="1762024"/>
              <a:chExt cx="1873213" cy="965501"/>
            </a:xfrm>
          </p:grpSpPr>
          <p:sp>
            <p:nvSpPr>
              <p:cNvPr id="45" name="Oval 73"/>
              <p:cNvSpPr/>
              <p:nvPr/>
            </p:nvSpPr>
            <p:spPr>
              <a:xfrm>
                <a:off x="6420581" y="2261460"/>
                <a:ext cx="72008" cy="72008"/>
              </a:xfrm>
              <a:prstGeom prst="ellipse">
                <a:avLst/>
              </a:prstGeom>
              <a:solidFill>
                <a:srgbClr val="3D374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ysClr val="window" lastClr="FFFFFF"/>
                  </a:solidFill>
                  <a:effectLst/>
                  <a:uLnTx/>
                  <a:uFillTx/>
                  <a:ea typeface="微软雅黑" panose="020B0503020204020204" pitchFamily="34" charset="-122"/>
                  <a:cs typeface="+mn-ea"/>
                  <a:sym typeface="+mn-lt"/>
                </a:endParaRPr>
              </a:p>
            </p:txBody>
          </p:sp>
          <p:sp>
            <p:nvSpPr>
              <p:cNvPr id="46" name="Arc 81"/>
              <p:cNvSpPr/>
              <p:nvPr/>
            </p:nvSpPr>
            <p:spPr>
              <a:xfrm rot="700111">
                <a:off x="4619376" y="1762024"/>
                <a:ext cx="1851447" cy="965501"/>
              </a:xfrm>
              <a:prstGeom prst="arc">
                <a:avLst>
                  <a:gd name="adj1" fmla="val 12596661"/>
                  <a:gd name="adj2" fmla="val 20993129"/>
                </a:avLst>
              </a:prstGeom>
              <a:noFill/>
              <a:ln w="12700" cap="flat" cmpd="sng" algn="ctr">
                <a:solidFill>
                  <a:srgbClr val="3D3743"/>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ysClr val="windowText" lastClr="000000"/>
                  </a:solidFill>
                  <a:effectLst/>
                  <a:uLnTx/>
                  <a:uFillTx/>
                  <a:ea typeface="微软雅黑" panose="020B0503020204020204" pitchFamily="34" charset="-122"/>
                  <a:cs typeface="+mn-ea"/>
                  <a:sym typeface="+mn-lt"/>
                </a:endParaRPr>
              </a:p>
            </p:txBody>
          </p:sp>
        </p:grpSp>
        <p:grpSp>
          <p:nvGrpSpPr>
            <p:cNvPr id="8" name="组合 41"/>
            <p:cNvGrpSpPr/>
            <p:nvPr/>
          </p:nvGrpSpPr>
          <p:grpSpPr>
            <a:xfrm>
              <a:off x="4454725" y="1748750"/>
              <a:ext cx="1347849" cy="1826310"/>
              <a:chOff x="4454725" y="1748750"/>
              <a:chExt cx="1347849" cy="1826310"/>
            </a:xfrm>
          </p:grpSpPr>
          <p:sp>
            <p:nvSpPr>
              <p:cNvPr id="43" name="Oval 72"/>
              <p:cNvSpPr/>
              <p:nvPr/>
            </p:nvSpPr>
            <p:spPr>
              <a:xfrm>
                <a:off x="5726609" y="2840360"/>
                <a:ext cx="72008" cy="72008"/>
              </a:xfrm>
              <a:prstGeom prst="ellipse">
                <a:avLst/>
              </a:prstGeom>
              <a:solidFill>
                <a:srgbClr val="3D374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ysClr val="window" lastClr="FFFFFF"/>
                  </a:solidFill>
                  <a:effectLst/>
                  <a:uLnTx/>
                  <a:uFillTx/>
                  <a:ea typeface="微软雅黑" panose="020B0503020204020204" pitchFamily="34" charset="-122"/>
                  <a:cs typeface="+mn-ea"/>
                  <a:sym typeface="+mn-lt"/>
                </a:endParaRPr>
              </a:p>
            </p:txBody>
          </p:sp>
          <p:sp>
            <p:nvSpPr>
              <p:cNvPr id="44" name="Arc 82"/>
              <p:cNvSpPr/>
              <p:nvPr/>
            </p:nvSpPr>
            <p:spPr>
              <a:xfrm rot="700111">
                <a:off x="4454725" y="1748750"/>
                <a:ext cx="1347849" cy="1826310"/>
              </a:xfrm>
              <a:prstGeom prst="arc">
                <a:avLst>
                  <a:gd name="adj1" fmla="val 13745913"/>
                  <a:gd name="adj2" fmla="val 525263"/>
                </a:avLst>
              </a:prstGeom>
              <a:noFill/>
              <a:ln w="12700" cap="flat" cmpd="sng" algn="ctr">
                <a:solidFill>
                  <a:srgbClr val="3D3743"/>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ysClr val="windowText" lastClr="000000"/>
                  </a:solidFill>
                  <a:effectLst/>
                  <a:uLnTx/>
                  <a:uFillTx/>
                  <a:ea typeface="微软雅黑" panose="020B0503020204020204" pitchFamily="34" charset="-122"/>
                  <a:cs typeface="+mn-ea"/>
                  <a:sym typeface="+mn-lt"/>
                </a:endParaRPr>
              </a:p>
            </p:txBody>
          </p:sp>
        </p:grpSp>
      </p:grpSp>
      <p:sp>
        <p:nvSpPr>
          <p:cNvPr id="55" name="Isosceles Triangle 5"/>
          <p:cNvSpPr/>
          <p:nvPr/>
        </p:nvSpPr>
        <p:spPr>
          <a:xfrm rot="10800000">
            <a:off x="4404585" y="1801518"/>
            <a:ext cx="395975" cy="237626"/>
          </a:xfrm>
          <a:prstGeom prst="triangl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F2F2F2"/>
              </a:solidFill>
              <a:effectLst/>
              <a:uLnTx/>
              <a:uFillTx/>
              <a:ea typeface="微软雅黑" panose="020B0503020204020204" pitchFamily="34" charset="-122"/>
              <a:cs typeface="+mn-ea"/>
              <a:sym typeface="+mn-lt"/>
            </a:endParaRPr>
          </a:p>
        </p:txBody>
      </p:sp>
      <p:grpSp>
        <p:nvGrpSpPr>
          <p:cNvPr id="9" name="组合 55"/>
          <p:cNvGrpSpPr/>
          <p:nvPr/>
        </p:nvGrpSpPr>
        <p:grpSpPr>
          <a:xfrm>
            <a:off x="1178487" y="1346713"/>
            <a:ext cx="986320" cy="911670"/>
            <a:chOff x="304800" y="673100"/>
            <a:chExt cx="4000500" cy="4000500"/>
          </a:xfrm>
          <a:effectLst>
            <a:outerShdw blurRad="444500" dist="254000" dir="8100000" algn="tr" rotWithShape="0">
              <a:prstClr val="black">
                <a:alpha val="50000"/>
              </a:prstClr>
            </a:outerShdw>
          </a:effectLst>
        </p:grpSpPr>
        <p:sp>
          <p:nvSpPr>
            <p:cNvPr id="57" name="同心圆 5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8" name="椭圆 57"/>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0" name="组合 58"/>
          <p:cNvGrpSpPr/>
          <p:nvPr/>
        </p:nvGrpSpPr>
        <p:grpSpPr>
          <a:xfrm>
            <a:off x="1794453" y="2293005"/>
            <a:ext cx="986320" cy="911670"/>
            <a:chOff x="304800" y="673100"/>
            <a:chExt cx="4000500" cy="4000500"/>
          </a:xfrm>
          <a:effectLst>
            <a:outerShdw blurRad="444500" dist="254000" dir="8100000" algn="tr" rotWithShape="0">
              <a:prstClr val="black">
                <a:alpha val="50000"/>
              </a:prstClr>
            </a:outerShdw>
          </a:effectLst>
        </p:grpSpPr>
        <p:sp>
          <p:nvSpPr>
            <p:cNvPr id="60" name="同心圆 59"/>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1" name="椭圆 60"/>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1" name="组合 61"/>
          <p:cNvGrpSpPr/>
          <p:nvPr/>
        </p:nvGrpSpPr>
        <p:grpSpPr>
          <a:xfrm>
            <a:off x="2717483" y="2907435"/>
            <a:ext cx="986320" cy="911670"/>
            <a:chOff x="304800" y="673100"/>
            <a:chExt cx="4000500" cy="4000500"/>
          </a:xfrm>
          <a:effectLst>
            <a:outerShdw blurRad="444500" dist="254000" dir="8100000" algn="tr" rotWithShape="0">
              <a:prstClr val="black">
                <a:alpha val="50000"/>
              </a:prstClr>
            </a:outerShdw>
          </a:effectLst>
        </p:grpSpPr>
        <p:sp>
          <p:nvSpPr>
            <p:cNvPr id="63" name="同心圆 62"/>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4" name="椭圆 63"/>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2" name="组合 64"/>
          <p:cNvGrpSpPr/>
          <p:nvPr/>
        </p:nvGrpSpPr>
        <p:grpSpPr>
          <a:xfrm>
            <a:off x="6964984" y="1287463"/>
            <a:ext cx="986320" cy="911670"/>
            <a:chOff x="304800" y="673100"/>
            <a:chExt cx="4000500" cy="4000500"/>
          </a:xfrm>
          <a:effectLst>
            <a:outerShdw blurRad="444500" dist="254000" dir="8100000" algn="tr" rotWithShape="0">
              <a:prstClr val="black">
                <a:alpha val="50000"/>
              </a:prstClr>
            </a:outerShdw>
          </a:effectLst>
        </p:grpSpPr>
        <p:sp>
          <p:nvSpPr>
            <p:cNvPr id="66" name="同心圆 65"/>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7" name="椭圆 66"/>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36" name="组合 67"/>
          <p:cNvGrpSpPr/>
          <p:nvPr/>
        </p:nvGrpSpPr>
        <p:grpSpPr>
          <a:xfrm>
            <a:off x="6446282" y="2231583"/>
            <a:ext cx="986320" cy="911670"/>
            <a:chOff x="304800" y="673100"/>
            <a:chExt cx="4000500" cy="4000500"/>
          </a:xfrm>
          <a:effectLst>
            <a:outerShdw blurRad="444500" dist="254000" dir="8100000" algn="tr" rotWithShape="0">
              <a:prstClr val="black">
                <a:alpha val="50000"/>
              </a:prstClr>
            </a:outerShdw>
          </a:effectLst>
        </p:grpSpPr>
        <p:sp>
          <p:nvSpPr>
            <p:cNvPr id="69" name="同心圆 68"/>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0" name="椭圆 69"/>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37" name="组合 70"/>
          <p:cNvGrpSpPr/>
          <p:nvPr/>
        </p:nvGrpSpPr>
        <p:grpSpPr>
          <a:xfrm>
            <a:off x="5593622" y="2869755"/>
            <a:ext cx="986320" cy="911670"/>
            <a:chOff x="304800" y="673100"/>
            <a:chExt cx="4000500" cy="4000500"/>
          </a:xfrm>
          <a:effectLst>
            <a:outerShdw blurRad="444500" dist="254000" dir="8100000" algn="tr" rotWithShape="0">
              <a:prstClr val="black">
                <a:alpha val="50000"/>
              </a:prstClr>
            </a:outerShdw>
          </a:effectLst>
        </p:grpSpPr>
        <p:sp>
          <p:nvSpPr>
            <p:cNvPr id="72" name="同心圆 71"/>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3" name="椭圆 72"/>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74" name="文本框 13"/>
          <p:cNvSpPr txBox="1"/>
          <p:nvPr/>
        </p:nvSpPr>
        <p:spPr>
          <a:xfrm>
            <a:off x="3733946" y="2039144"/>
            <a:ext cx="1676109" cy="1343930"/>
          </a:xfrm>
          <a:prstGeom prst="rect">
            <a:avLst/>
          </a:prstGeom>
          <a:noFill/>
        </p:spPr>
        <p:txBody>
          <a:bodyPr wrap="square" lIns="65824" tIns="32911" rIns="65824" bIns="32911" rtlCol="0">
            <a:spAutoFit/>
          </a:bodyPr>
          <a:lstStyle/>
          <a:p>
            <a:pPr>
              <a:lnSpc>
                <a:spcPct val="120000"/>
              </a:lnSpc>
              <a:spcBef>
                <a:spcPct val="0"/>
              </a:spcBef>
              <a:buNone/>
            </a:pPr>
            <a:r>
              <a:rPr lang="zh-CN" altLang="en-US" sz="1000" b="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在此录入上述图表的综合描述说明，在此录入上述图表的综合描述说明，在此录入上述图表的综合描述说明，在此录入上述图表的综合描述说明，在此录入上述图表的综合描述说明。</a:t>
            </a:r>
          </a:p>
        </p:txBody>
      </p:sp>
      <p:sp>
        <p:nvSpPr>
          <p:cNvPr id="75" name="Freeform 177"/>
          <p:cNvSpPr>
            <a:spLocks noEditPoints="1"/>
          </p:cNvSpPr>
          <p:nvPr/>
        </p:nvSpPr>
        <p:spPr bwMode="auto">
          <a:xfrm>
            <a:off x="1532900" y="1664523"/>
            <a:ext cx="296377" cy="255809"/>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chemeClr val="accent1"/>
          </a:solidFill>
          <a:ln>
            <a:noFill/>
          </a:ln>
        </p:spPr>
        <p:txBody>
          <a:bodyPr vert="horz" wrap="square" lIns="68405" tIns="34203" rIns="68405" bIns="34203"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nvGrpSpPr>
          <p:cNvPr id="38" name="组合 75"/>
          <p:cNvGrpSpPr/>
          <p:nvPr/>
        </p:nvGrpSpPr>
        <p:grpSpPr>
          <a:xfrm>
            <a:off x="2158076" y="2595867"/>
            <a:ext cx="250009" cy="250132"/>
            <a:chOff x="4699046" y="3950523"/>
            <a:chExt cx="250052" cy="250132"/>
          </a:xfrm>
          <a:solidFill>
            <a:schemeClr val="accent3"/>
          </a:solidFill>
        </p:grpSpPr>
        <p:sp>
          <p:nvSpPr>
            <p:cNvPr id="77" name="Freeform 816"/>
            <p:cNvSpPr/>
            <p:nvPr/>
          </p:nvSpPr>
          <p:spPr bwMode="auto">
            <a:xfrm>
              <a:off x="4737131" y="4110140"/>
              <a:ext cx="79786" cy="90515"/>
            </a:xfrm>
            <a:custGeom>
              <a:avLst/>
              <a:gdLst>
                <a:gd name="T0" fmla="*/ 0 w 92"/>
                <a:gd name="T1" fmla="*/ 0 h 104"/>
                <a:gd name="T2" fmla="*/ 18 w 92"/>
                <a:gd name="T3" fmla="*/ 24 h 104"/>
                <a:gd name="T4" fmla="*/ 18 w 92"/>
                <a:gd name="T5" fmla="*/ 89 h 104"/>
                <a:gd name="T6" fmla="*/ 33 w 92"/>
                <a:gd name="T7" fmla="*/ 104 h 104"/>
                <a:gd name="T8" fmla="*/ 76 w 92"/>
                <a:gd name="T9" fmla="*/ 104 h 104"/>
                <a:gd name="T10" fmla="*/ 92 w 92"/>
                <a:gd name="T11" fmla="*/ 89 h 104"/>
                <a:gd name="T12" fmla="*/ 74 w 92"/>
                <a:gd name="T13" fmla="*/ 24 h 104"/>
                <a:gd name="T14" fmla="*/ 84 w 92"/>
                <a:gd name="T15" fmla="*/ 9 h 104"/>
                <a:gd name="T16" fmla="*/ 22 w 92"/>
                <a:gd name="T17" fmla="*/ 2 h 104"/>
                <a:gd name="T18" fmla="*/ 0 w 92"/>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04">
                  <a:moveTo>
                    <a:pt x="0" y="0"/>
                  </a:moveTo>
                  <a:cubicBezTo>
                    <a:pt x="18" y="24"/>
                    <a:pt x="18" y="24"/>
                    <a:pt x="18" y="24"/>
                  </a:cubicBezTo>
                  <a:cubicBezTo>
                    <a:pt x="18" y="89"/>
                    <a:pt x="18" y="89"/>
                    <a:pt x="18" y="89"/>
                  </a:cubicBezTo>
                  <a:cubicBezTo>
                    <a:pt x="18" y="97"/>
                    <a:pt x="25" y="104"/>
                    <a:pt x="33" y="104"/>
                  </a:cubicBezTo>
                  <a:cubicBezTo>
                    <a:pt x="76" y="104"/>
                    <a:pt x="76" y="104"/>
                    <a:pt x="76" y="104"/>
                  </a:cubicBezTo>
                  <a:cubicBezTo>
                    <a:pt x="85" y="104"/>
                    <a:pt x="92" y="97"/>
                    <a:pt x="92" y="89"/>
                  </a:cubicBezTo>
                  <a:cubicBezTo>
                    <a:pt x="74" y="24"/>
                    <a:pt x="74" y="24"/>
                    <a:pt x="74" y="24"/>
                  </a:cubicBezTo>
                  <a:cubicBezTo>
                    <a:pt x="84" y="9"/>
                    <a:pt x="84" y="9"/>
                    <a:pt x="84" y="9"/>
                  </a:cubicBezTo>
                  <a:cubicBezTo>
                    <a:pt x="62" y="5"/>
                    <a:pt x="40" y="2"/>
                    <a:pt x="22" y="2"/>
                  </a:cubicBezTo>
                  <a:cubicBezTo>
                    <a:pt x="14" y="2"/>
                    <a:pt x="7"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405" tIns="34203" rIns="68405" bIns="34203"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78" name="Freeform 817"/>
            <p:cNvSpPr/>
            <p:nvPr/>
          </p:nvSpPr>
          <p:spPr bwMode="auto">
            <a:xfrm>
              <a:off x="4777618" y="3950523"/>
              <a:ext cx="171480" cy="190559"/>
            </a:xfrm>
            <a:custGeom>
              <a:avLst/>
              <a:gdLst>
                <a:gd name="T0" fmla="*/ 0 w 198"/>
                <a:gd name="T1" fmla="*/ 160 h 219"/>
                <a:gd name="T2" fmla="*/ 198 w 198"/>
                <a:gd name="T3" fmla="*/ 219 h 219"/>
                <a:gd name="T4" fmla="*/ 198 w 198"/>
                <a:gd name="T5" fmla="*/ 0 h 219"/>
                <a:gd name="T6" fmla="*/ 0 w 198"/>
                <a:gd name="T7" fmla="*/ 59 h 219"/>
                <a:gd name="T8" fmla="*/ 0 w 198"/>
                <a:gd name="T9" fmla="*/ 160 h 219"/>
              </a:gdLst>
              <a:ahLst/>
              <a:cxnLst>
                <a:cxn ang="0">
                  <a:pos x="T0" y="T1"/>
                </a:cxn>
                <a:cxn ang="0">
                  <a:pos x="T2" y="T3"/>
                </a:cxn>
                <a:cxn ang="0">
                  <a:pos x="T4" y="T5"/>
                </a:cxn>
                <a:cxn ang="0">
                  <a:pos x="T6" y="T7"/>
                </a:cxn>
                <a:cxn ang="0">
                  <a:pos x="T8" y="T9"/>
                </a:cxn>
              </a:cxnLst>
              <a:rect l="0" t="0" r="r" b="b"/>
              <a:pathLst>
                <a:path w="198" h="219">
                  <a:moveTo>
                    <a:pt x="0" y="160"/>
                  </a:moveTo>
                  <a:cubicBezTo>
                    <a:pt x="78" y="168"/>
                    <a:pt x="185" y="207"/>
                    <a:pt x="198" y="219"/>
                  </a:cubicBezTo>
                  <a:cubicBezTo>
                    <a:pt x="198" y="0"/>
                    <a:pt x="198" y="0"/>
                    <a:pt x="198" y="0"/>
                  </a:cubicBezTo>
                  <a:cubicBezTo>
                    <a:pt x="182" y="14"/>
                    <a:pt x="77" y="52"/>
                    <a:pt x="0" y="59"/>
                  </a:cubicBezTo>
                  <a:lnTo>
                    <a:pt x="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405" tIns="34203" rIns="68405" bIns="34203"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79" name="Freeform 818"/>
            <p:cNvSpPr/>
            <p:nvPr/>
          </p:nvSpPr>
          <p:spPr bwMode="auto">
            <a:xfrm>
              <a:off x="4699046" y="4002950"/>
              <a:ext cx="50015" cy="85751"/>
            </a:xfrm>
            <a:custGeom>
              <a:avLst/>
              <a:gdLst>
                <a:gd name="T0" fmla="*/ 57 w 57"/>
                <a:gd name="T1" fmla="*/ 98 h 98"/>
                <a:gd name="T2" fmla="*/ 57 w 57"/>
                <a:gd name="T3" fmla="*/ 0 h 98"/>
                <a:gd name="T4" fmla="*/ 0 w 57"/>
                <a:gd name="T5" fmla="*/ 49 h 98"/>
                <a:gd name="T6" fmla="*/ 57 w 57"/>
                <a:gd name="T7" fmla="*/ 98 h 98"/>
              </a:gdLst>
              <a:ahLst/>
              <a:cxnLst>
                <a:cxn ang="0">
                  <a:pos x="T0" y="T1"/>
                </a:cxn>
                <a:cxn ang="0">
                  <a:pos x="T2" y="T3"/>
                </a:cxn>
                <a:cxn ang="0">
                  <a:pos x="T4" y="T5"/>
                </a:cxn>
                <a:cxn ang="0">
                  <a:pos x="T6" y="T7"/>
                </a:cxn>
              </a:cxnLst>
              <a:rect l="0" t="0" r="r" b="b"/>
              <a:pathLst>
                <a:path w="57" h="98">
                  <a:moveTo>
                    <a:pt x="57" y="98"/>
                  </a:moveTo>
                  <a:cubicBezTo>
                    <a:pt x="57" y="0"/>
                    <a:pt x="57" y="0"/>
                    <a:pt x="57" y="0"/>
                  </a:cubicBezTo>
                  <a:cubicBezTo>
                    <a:pt x="11" y="3"/>
                    <a:pt x="0" y="31"/>
                    <a:pt x="0" y="49"/>
                  </a:cubicBezTo>
                  <a:cubicBezTo>
                    <a:pt x="0" y="68"/>
                    <a:pt x="10" y="94"/>
                    <a:pt x="57"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405" tIns="34203" rIns="68405" bIns="34203"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39" name="组合 79"/>
          <p:cNvGrpSpPr/>
          <p:nvPr/>
        </p:nvGrpSpPr>
        <p:grpSpPr>
          <a:xfrm>
            <a:off x="6769754" y="2521580"/>
            <a:ext cx="350428" cy="331676"/>
            <a:chOff x="6703195" y="942077"/>
            <a:chExt cx="265554" cy="251300"/>
          </a:xfrm>
          <a:solidFill>
            <a:schemeClr val="accent4"/>
          </a:solidFill>
        </p:grpSpPr>
        <p:sp>
          <p:nvSpPr>
            <p:cNvPr id="81" name="Freeform 695"/>
            <p:cNvSpPr>
              <a:spLocks noEditPoints="1"/>
            </p:cNvSpPr>
            <p:nvPr/>
          </p:nvSpPr>
          <p:spPr bwMode="auto">
            <a:xfrm>
              <a:off x="6850880" y="1088568"/>
              <a:ext cx="103603" cy="104807"/>
            </a:xfrm>
            <a:custGeom>
              <a:avLst/>
              <a:gdLst>
                <a:gd name="T0" fmla="*/ 0 w 119"/>
                <a:gd name="T1" fmla="*/ 40 h 121"/>
                <a:gd name="T2" fmla="*/ 46 w 119"/>
                <a:gd name="T3" fmla="*/ 85 h 121"/>
                <a:gd name="T4" fmla="*/ 70 w 119"/>
                <a:gd name="T5" fmla="*/ 118 h 121"/>
                <a:gd name="T6" fmla="*/ 83 w 119"/>
                <a:gd name="T7" fmla="*/ 121 h 121"/>
                <a:gd name="T8" fmla="*/ 119 w 119"/>
                <a:gd name="T9" fmla="*/ 85 h 121"/>
                <a:gd name="T10" fmla="*/ 116 w 119"/>
                <a:gd name="T11" fmla="*/ 72 h 121"/>
                <a:gd name="T12" fmla="*/ 83 w 119"/>
                <a:gd name="T13" fmla="*/ 48 h 121"/>
                <a:gd name="T14" fmla="*/ 35 w 119"/>
                <a:gd name="T15" fmla="*/ 0 h 121"/>
                <a:gd name="T16" fmla="*/ 1 w 119"/>
                <a:gd name="T17" fmla="*/ 34 h 121"/>
                <a:gd name="T18" fmla="*/ 0 w 119"/>
                <a:gd name="T19" fmla="*/ 40 h 121"/>
                <a:gd name="T20" fmla="*/ 80 w 119"/>
                <a:gd name="T21" fmla="*/ 67 h 121"/>
                <a:gd name="T22" fmla="*/ 95 w 119"/>
                <a:gd name="T23" fmla="*/ 82 h 121"/>
                <a:gd name="T24" fmla="*/ 80 w 119"/>
                <a:gd name="T25" fmla="*/ 97 h 121"/>
                <a:gd name="T26" fmla="*/ 65 w 119"/>
                <a:gd name="T27" fmla="*/ 82 h 121"/>
                <a:gd name="T28" fmla="*/ 80 w 119"/>
                <a:gd name="T29"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9" h="121">
                  <a:moveTo>
                    <a:pt x="0" y="40"/>
                  </a:moveTo>
                  <a:cubicBezTo>
                    <a:pt x="46" y="85"/>
                    <a:pt x="46" y="85"/>
                    <a:pt x="46" y="85"/>
                  </a:cubicBezTo>
                  <a:cubicBezTo>
                    <a:pt x="70" y="118"/>
                    <a:pt x="70" y="118"/>
                    <a:pt x="70" y="118"/>
                  </a:cubicBezTo>
                  <a:cubicBezTo>
                    <a:pt x="83" y="121"/>
                    <a:pt x="83" y="121"/>
                    <a:pt x="83" y="121"/>
                  </a:cubicBezTo>
                  <a:cubicBezTo>
                    <a:pt x="119" y="85"/>
                    <a:pt x="119" y="85"/>
                    <a:pt x="119" y="85"/>
                  </a:cubicBezTo>
                  <a:cubicBezTo>
                    <a:pt x="116" y="72"/>
                    <a:pt x="116" y="72"/>
                    <a:pt x="116" y="72"/>
                  </a:cubicBezTo>
                  <a:cubicBezTo>
                    <a:pt x="83" y="48"/>
                    <a:pt x="83" y="48"/>
                    <a:pt x="83" y="48"/>
                  </a:cubicBezTo>
                  <a:cubicBezTo>
                    <a:pt x="35" y="0"/>
                    <a:pt x="35" y="0"/>
                    <a:pt x="35" y="0"/>
                  </a:cubicBezTo>
                  <a:cubicBezTo>
                    <a:pt x="1" y="34"/>
                    <a:pt x="1" y="34"/>
                    <a:pt x="1" y="34"/>
                  </a:cubicBezTo>
                  <a:cubicBezTo>
                    <a:pt x="1" y="36"/>
                    <a:pt x="1" y="38"/>
                    <a:pt x="0" y="40"/>
                  </a:cubicBezTo>
                  <a:close/>
                  <a:moveTo>
                    <a:pt x="80" y="67"/>
                  </a:moveTo>
                  <a:cubicBezTo>
                    <a:pt x="88" y="67"/>
                    <a:pt x="95" y="73"/>
                    <a:pt x="95" y="82"/>
                  </a:cubicBezTo>
                  <a:cubicBezTo>
                    <a:pt x="95" y="90"/>
                    <a:pt x="88" y="97"/>
                    <a:pt x="80" y="97"/>
                  </a:cubicBezTo>
                  <a:cubicBezTo>
                    <a:pt x="71" y="97"/>
                    <a:pt x="65" y="90"/>
                    <a:pt x="65" y="82"/>
                  </a:cubicBezTo>
                  <a:cubicBezTo>
                    <a:pt x="65" y="73"/>
                    <a:pt x="71" y="67"/>
                    <a:pt x="80"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405" tIns="34203" rIns="68405" bIns="34203"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2" name="Freeform 696"/>
            <p:cNvSpPr/>
            <p:nvPr/>
          </p:nvSpPr>
          <p:spPr bwMode="auto">
            <a:xfrm>
              <a:off x="6703195" y="942099"/>
              <a:ext cx="130991" cy="129819"/>
            </a:xfrm>
            <a:custGeom>
              <a:avLst/>
              <a:gdLst>
                <a:gd name="T0" fmla="*/ 151 w 151"/>
                <a:gd name="T1" fmla="*/ 114 h 149"/>
                <a:gd name="T2" fmla="*/ 124 w 151"/>
                <a:gd name="T3" fmla="*/ 87 h 149"/>
                <a:gd name="T4" fmla="*/ 130 w 151"/>
                <a:gd name="T5" fmla="*/ 67 h 149"/>
                <a:gd name="T6" fmla="*/ 62 w 151"/>
                <a:gd name="T7" fmla="*/ 0 h 149"/>
                <a:gd name="T8" fmla="*/ 56 w 151"/>
                <a:gd name="T9" fmla="*/ 6 h 149"/>
                <a:gd name="T10" fmla="*/ 82 w 151"/>
                <a:gd name="T11" fmla="*/ 46 h 149"/>
                <a:gd name="T12" fmla="*/ 46 w 151"/>
                <a:gd name="T13" fmla="*/ 81 h 149"/>
                <a:gd name="T14" fmla="*/ 6 w 151"/>
                <a:gd name="T15" fmla="*/ 56 h 149"/>
                <a:gd name="T16" fmla="*/ 0 w 151"/>
                <a:gd name="T17" fmla="*/ 62 h 149"/>
                <a:gd name="T18" fmla="*/ 67 w 151"/>
                <a:gd name="T19" fmla="*/ 130 h 149"/>
                <a:gd name="T20" fmla="*/ 87 w 151"/>
                <a:gd name="T21" fmla="*/ 124 h 149"/>
                <a:gd name="T22" fmla="*/ 111 w 151"/>
                <a:gd name="T23" fmla="*/ 149 h 149"/>
                <a:gd name="T24" fmla="*/ 117 w 151"/>
                <a:gd name="T25" fmla="*/ 148 h 149"/>
                <a:gd name="T26" fmla="*/ 151 w 151"/>
                <a:gd name="T2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149">
                  <a:moveTo>
                    <a:pt x="151" y="114"/>
                  </a:moveTo>
                  <a:cubicBezTo>
                    <a:pt x="124" y="87"/>
                    <a:pt x="124" y="87"/>
                    <a:pt x="124" y="87"/>
                  </a:cubicBezTo>
                  <a:cubicBezTo>
                    <a:pt x="128" y="80"/>
                    <a:pt x="130" y="74"/>
                    <a:pt x="130" y="67"/>
                  </a:cubicBezTo>
                  <a:cubicBezTo>
                    <a:pt x="130" y="33"/>
                    <a:pt x="97" y="0"/>
                    <a:pt x="62" y="0"/>
                  </a:cubicBezTo>
                  <a:cubicBezTo>
                    <a:pt x="62" y="0"/>
                    <a:pt x="58" y="4"/>
                    <a:pt x="56" y="6"/>
                  </a:cubicBezTo>
                  <a:cubicBezTo>
                    <a:pt x="84" y="34"/>
                    <a:pt x="82" y="29"/>
                    <a:pt x="82" y="46"/>
                  </a:cubicBezTo>
                  <a:cubicBezTo>
                    <a:pt x="82" y="60"/>
                    <a:pt x="60" y="81"/>
                    <a:pt x="46" y="81"/>
                  </a:cubicBezTo>
                  <a:cubicBezTo>
                    <a:pt x="29" y="81"/>
                    <a:pt x="34" y="84"/>
                    <a:pt x="6" y="56"/>
                  </a:cubicBezTo>
                  <a:cubicBezTo>
                    <a:pt x="4" y="58"/>
                    <a:pt x="0" y="62"/>
                    <a:pt x="0" y="62"/>
                  </a:cubicBezTo>
                  <a:cubicBezTo>
                    <a:pt x="1" y="97"/>
                    <a:pt x="33" y="130"/>
                    <a:pt x="67" y="130"/>
                  </a:cubicBezTo>
                  <a:cubicBezTo>
                    <a:pt x="74" y="130"/>
                    <a:pt x="80" y="128"/>
                    <a:pt x="87" y="124"/>
                  </a:cubicBezTo>
                  <a:cubicBezTo>
                    <a:pt x="111" y="149"/>
                    <a:pt x="111" y="149"/>
                    <a:pt x="111" y="149"/>
                  </a:cubicBezTo>
                  <a:cubicBezTo>
                    <a:pt x="113" y="148"/>
                    <a:pt x="115" y="148"/>
                    <a:pt x="117" y="148"/>
                  </a:cubicBezTo>
                  <a:lnTo>
                    <a:pt x="151" y="1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405" tIns="34203" rIns="68405" bIns="34203"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3" name="Freeform 697"/>
            <p:cNvSpPr/>
            <p:nvPr/>
          </p:nvSpPr>
          <p:spPr bwMode="auto">
            <a:xfrm>
              <a:off x="6719865" y="942077"/>
              <a:ext cx="248884" cy="251300"/>
            </a:xfrm>
            <a:custGeom>
              <a:avLst/>
              <a:gdLst>
                <a:gd name="T0" fmla="*/ 240 w 285"/>
                <a:gd name="T1" fmla="*/ 172 h 289"/>
                <a:gd name="T2" fmla="*/ 259 w 285"/>
                <a:gd name="T3" fmla="*/ 190 h 289"/>
                <a:gd name="T4" fmla="*/ 254 w 285"/>
                <a:gd name="T5" fmla="*/ 86 h 289"/>
                <a:gd name="T6" fmla="*/ 213 w 285"/>
                <a:gd name="T7" fmla="*/ 45 h 289"/>
                <a:gd name="T8" fmla="*/ 200 w 285"/>
                <a:gd name="T9" fmla="*/ 42 h 289"/>
                <a:gd name="T10" fmla="*/ 191 w 285"/>
                <a:gd name="T11" fmla="*/ 26 h 289"/>
                <a:gd name="T12" fmla="*/ 178 w 285"/>
                <a:gd name="T13" fmla="*/ 9 h 289"/>
                <a:gd name="T14" fmla="*/ 177 w 285"/>
                <a:gd name="T15" fmla="*/ 7 h 289"/>
                <a:gd name="T16" fmla="*/ 167 w 285"/>
                <a:gd name="T17" fmla="*/ 0 h 289"/>
                <a:gd name="T18" fmla="*/ 159 w 285"/>
                <a:gd name="T19" fmla="*/ 6 h 289"/>
                <a:gd name="T20" fmla="*/ 133 w 285"/>
                <a:gd name="T21" fmla="*/ 31 h 289"/>
                <a:gd name="T22" fmla="*/ 134 w 285"/>
                <a:gd name="T23" fmla="*/ 49 h 289"/>
                <a:gd name="T24" fmla="*/ 136 w 285"/>
                <a:gd name="T25" fmla="*/ 51 h 289"/>
                <a:gd name="T26" fmla="*/ 155 w 285"/>
                <a:gd name="T27" fmla="*/ 64 h 289"/>
                <a:gd name="T28" fmla="*/ 156 w 285"/>
                <a:gd name="T29" fmla="*/ 64 h 289"/>
                <a:gd name="T30" fmla="*/ 177 w 285"/>
                <a:gd name="T31" fmla="*/ 77 h 289"/>
                <a:gd name="T32" fmla="*/ 171 w 285"/>
                <a:gd name="T33" fmla="*/ 102 h 289"/>
                <a:gd name="T34" fmla="*/ 104 w 285"/>
                <a:gd name="T35" fmla="*/ 169 h 289"/>
                <a:gd name="T36" fmla="*/ 98 w 285"/>
                <a:gd name="T37" fmla="*/ 168 h 289"/>
                <a:gd name="T38" fmla="*/ 88 w 285"/>
                <a:gd name="T39" fmla="*/ 172 h 289"/>
                <a:gd name="T40" fmla="*/ 86 w 285"/>
                <a:gd name="T41" fmla="*/ 174 h 289"/>
                <a:gd name="T42" fmla="*/ 16 w 285"/>
                <a:gd name="T43" fmla="*/ 244 h 289"/>
                <a:gd name="T44" fmla="*/ 14 w 285"/>
                <a:gd name="T45" fmla="*/ 246 h 289"/>
                <a:gd name="T46" fmla="*/ 43 w 285"/>
                <a:gd name="T47" fmla="*/ 289 h 289"/>
                <a:gd name="T48" fmla="*/ 53 w 285"/>
                <a:gd name="T49" fmla="*/ 285 h 289"/>
                <a:gd name="T50" fmla="*/ 55 w 285"/>
                <a:gd name="T51" fmla="*/ 283 h 289"/>
                <a:gd name="T52" fmla="*/ 125 w 285"/>
                <a:gd name="T53" fmla="*/ 213 h 289"/>
                <a:gd name="T54" fmla="*/ 127 w 285"/>
                <a:gd name="T55" fmla="*/ 211 h 289"/>
                <a:gd name="T56" fmla="*/ 130 w 285"/>
                <a:gd name="T57" fmla="*/ 195 h 289"/>
                <a:gd name="T58" fmla="*/ 205 w 285"/>
                <a:gd name="T59" fmla="*/ 120 h 289"/>
                <a:gd name="T60" fmla="*/ 217 w 285"/>
                <a:gd name="T61" fmla="*/ 112 h 289"/>
                <a:gd name="T62" fmla="*/ 218 w 285"/>
                <a:gd name="T63" fmla="*/ 112 h 289"/>
                <a:gd name="T64" fmla="*/ 240 w 285"/>
                <a:gd name="T65" fmla="*/ 172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5" h="289">
                  <a:moveTo>
                    <a:pt x="240" y="172"/>
                  </a:moveTo>
                  <a:cubicBezTo>
                    <a:pt x="259" y="190"/>
                    <a:pt x="259" y="190"/>
                    <a:pt x="259" y="190"/>
                  </a:cubicBezTo>
                  <a:cubicBezTo>
                    <a:pt x="259" y="190"/>
                    <a:pt x="285" y="117"/>
                    <a:pt x="254" y="86"/>
                  </a:cubicBezTo>
                  <a:cubicBezTo>
                    <a:pt x="242" y="74"/>
                    <a:pt x="226" y="58"/>
                    <a:pt x="213" y="45"/>
                  </a:cubicBezTo>
                  <a:cubicBezTo>
                    <a:pt x="210" y="42"/>
                    <a:pt x="202" y="44"/>
                    <a:pt x="200" y="42"/>
                  </a:cubicBezTo>
                  <a:cubicBezTo>
                    <a:pt x="194" y="34"/>
                    <a:pt x="192" y="27"/>
                    <a:pt x="191" y="26"/>
                  </a:cubicBezTo>
                  <a:cubicBezTo>
                    <a:pt x="190" y="20"/>
                    <a:pt x="184" y="14"/>
                    <a:pt x="178" y="9"/>
                  </a:cubicBezTo>
                  <a:cubicBezTo>
                    <a:pt x="177" y="7"/>
                    <a:pt x="177" y="7"/>
                    <a:pt x="177" y="7"/>
                  </a:cubicBezTo>
                  <a:cubicBezTo>
                    <a:pt x="172" y="2"/>
                    <a:pt x="170" y="0"/>
                    <a:pt x="167" y="0"/>
                  </a:cubicBezTo>
                  <a:cubicBezTo>
                    <a:pt x="165" y="0"/>
                    <a:pt x="163" y="2"/>
                    <a:pt x="159" y="6"/>
                  </a:cubicBezTo>
                  <a:cubicBezTo>
                    <a:pt x="133" y="31"/>
                    <a:pt x="133" y="31"/>
                    <a:pt x="133" y="31"/>
                  </a:cubicBezTo>
                  <a:cubicBezTo>
                    <a:pt x="124" y="40"/>
                    <a:pt x="126" y="41"/>
                    <a:pt x="134" y="49"/>
                  </a:cubicBezTo>
                  <a:cubicBezTo>
                    <a:pt x="136" y="51"/>
                    <a:pt x="136" y="51"/>
                    <a:pt x="136" y="51"/>
                  </a:cubicBezTo>
                  <a:cubicBezTo>
                    <a:pt x="142" y="57"/>
                    <a:pt x="149" y="64"/>
                    <a:pt x="155" y="64"/>
                  </a:cubicBezTo>
                  <a:cubicBezTo>
                    <a:pt x="156" y="64"/>
                    <a:pt x="156" y="64"/>
                    <a:pt x="156" y="64"/>
                  </a:cubicBezTo>
                  <a:cubicBezTo>
                    <a:pt x="161" y="65"/>
                    <a:pt x="172" y="68"/>
                    <a:pt x="177" y="77"/>
                  </a:cubicBezTo>
                  <a:cubicBezTo>
                    <a:pt x="182" y="89"/>
                    <a:pt x="174" y="97"/>
                    <a:pt x="171" y="102"/>
                  </a:cubicBezTo>
                  <a:cubicBezTo>
                    <a:pt x="104" y="169"/>
                    <a:pt x="104" y="169"/>
                    <a:pt x="104" y="169"/>
                  </a:cubicBezTo>
                  <a:cubicBezTo>
                    <a:pt x="102" y="168"/>
                    <a:pt x="100" y="168"/>
                    <a:pt x="98" y="168"/>
                  </a:cubicBezTo>
                  <a:cubicBezTo>
                    <a:pt x="94" y="168"/>
                    <a:pt x="91" y="169"/>
                    <a:pt x="88" y="172"/>
                  </a:cubicBezTo>
                  <a:cubicBezTo>
                    <a:pt x="87" y="172"/>
                    <a:pt x="87" y="173"/>
                    <a:pt x="86" y="174"/>
                  </a:cubicBezTo>
                  <a:cubicBezTo>
                    <a:pt x="86" y="174"/>
                    <a:pt x="30" y="229"/>
                    <a:pt x="16" y="244"/>
                  </a:cubicBezTo>
                  <a:cubicBezTo>
                    <a:pt x="15" y="245"/>
                    <a:pt x="14" y="245"/>
                    <a:pt x="14" y="246"/>
                  </a:cubicBezTo>
                  <a:cubicBezTo>
                    <a:pt x="0" y="259"/>
                    <a:pt x="25" y="289"/>
                    <a:pt x="43" y="289"/>
                  </a:cubicBezTo>
                  <a:cubicBezTo>
                    <a:pt x="47" y="289"/>
                    <a:pt x="50" y="288"/>
                    <a:pt x="53" y="285"/>
                  </a:cubicBezTo>
                  <a:cubicBezTo>
                    <a:pt x="54" y="285"/>
                    <a:pt x="54" y="284"/>
                    <a:pt x="55" y="283"/>
                  </a:cubicBezTo>
                  <a:cubicBezTo>
                    <a:pt x="70" y="268"/>
                    <a:pt x="125" y="213"/>
                    <a:pt x="125" y="213"/>
                  </a:cubicBezTo>
                  <a:cubicBezTo>
                    <a:pt x="126" y="212"/>
                    <a:pt x="127" y="212"/>
                    <a:pt x="127" y="211"/>
                  </a:cubicBezTo>
                  <a:cubicBezTo>
                    <a:pt x="131" y="207"/>
                    <a:pt x="132" y="201"/>
                    <a:pt x="130" y="195"/>
                  </a:cubicBezTo>
                  <a:cubicBezTo>
                    <a:pt x="205" y="120"/>
                    <a:pt x="205" y="120"/>
                    <a:pt x="205" y="120"/>
                  </a:cubicBezTo>
                  <a:cubicBezTo>
                    <a:pt x="210" y="116"/>
                    <a:pt x="215" y="112"/>
                    <a:pt x="217" y="112"/>
                  </a:cubicBezTo>
                  <a:cubicBezTo>
                    <a:pt x="218" y="112"/>
                    <a:pt x="218" y="112"/>
                    <a:pt x="218" y="112"/>
                  </a:cubicBezTo>
                  <a:cubicBezTo>
                    <a:pt x="246" y="128"/>
                    <a:pt x="240" y="172"/>
                    <a:pt x="240" y="1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405" tIns="34203" rIns="68405" bIns="34203"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84" name="Freeform 881"/>
          <p:cNvSpPr>
            <a:spLocks noEditPoints="1"/>
          </p:cNvSpPr>
          <p:nvPr/>
        </p:nvSpPr>
        <p:spPr bwMode="auto">
          <a:xfrm>
            <a:off x="5929585" y="3143254"/>
            <a:ext cx="265403" cy="369025"/>
          </a:xfrm>
          <a:custGeom>
            <a:avLst/>
            <a:gdLst>
              <a:gd name="T0" fmla="*/ 112 w 124"/>
              <a:gd name="T1" fmla="*/ 76 h 172"/>
              <a:gd name="T2" fmla="*/ 92 w 124"/>
              <a:gd name="T3" fmla="*/ 39 h 172"/>
              <a:gd name="T4" fmla="*/ 92 w 124"/>
              <a:gd name="T5" fmla="*/ 6 h 172"/>
              <a:gd name="T6" fmla="*/ 59 w 124"/>
              <a:gd name="T7" fmla="*/ 6 h 172"/>
              <a:gd name="T8" fmla="*/ 7 w 124"/>
              <a:gd name="T9" fmla="*/ 58 h 172"/>
              <a:gd name="T10" fmla="*/ 7 w 124"/>
              <a:gd name="T11" fmla="*/ 91 h 172"/>
              <a:gd name="T12" fmla="*/ 32 w 124"/>
              <a:gd name="T13" fmla="*/ 133 h 172"/>
              <a:gd name="T14" fmla="*/ 32 w 124"/>
              <a:gd name="T15" fmla="*/ 166 h 172"/>
              <a:gd name="T16" fmla="*/ 49 w 124"/>
              <a:gd name="T17" fmla="*/ 172 h 172"/>
              <a:gd name="T18" fmla="*/ 65 w 124"/>
              <a:gd name="T19" fmla="*/ 166 h 172"/>
              <a:gd name="T20" fmla="*/ 124 w 124"/>
              <a:gd name="T21" fmla="*/ 97 h 172"/>
              <a:gd name="T22" fmla="*/ 67 w 124"/>
              <a:gd name="T23" fmla="*/ 14 h 172"/>
              <a:gd name="T24" fmla="*/ 84 w 124"/>
              <a:gd name="T25" fmla="*/ 14 h 172"/>
              <a:gd name="T26" fmla="*/ 84 w 124"/>
              <a:gd name="T27" fmla="*/ 31 h 172"/>
              <a:gd name="T28" fmla="*/ 46 w 124"/>
              <a:gd name="T29" fmla="*/ 69 h 172"/>
              <a:gd name="T30" fmla="*/ 29 w 124"/>
              <a:gd name="T31" fmla="*/ 52 h 172"/>
              <a:gd name="T32" fmla="*/ 57 w 124"/>
              <a:gd name="T33" fmla="*/ 158 h 172"/>
              <a:gd name="T34" fmla="*/ 40 w 124"/>
              <a:gd name="T35" fmla="*/ 158 h 172"/>
              <a:gd name="T36" fmla="*/ 40 w 124"/>
              <a:gd name="T37" fmla="*/ 141 h 172"/>
              <a:gd name="T38" fmla="*/ 52 w 124"/>
              <a:gd name="T39" fmla="*/ 136 h 172"/>
              <a:gd name="T40" fmla="*/ 60 w 124"/>
              <a:gd name="T41" fmla="*/ 149 h 172"/>
              <a:gd name="T42" fmla="*/ 109 w 124"/>
              <a:gd name="T43" fmla="*/ 106 h 172"/>
              <a:gd name="T44" fmla="*/ 65 w 124"/>
              <a:gd name="T45" fmla="*/ 133 h 172"/>
              <a:gd name="T46" fmla="*/ 15 w 124"/>
              <a:gd name="T47" fmla="*/ 83 h 172"/>
              <a:gd name="T48" fmla="*/ 15 w 124"/>
              <a:gd name="T49" fmla="*/ 66 h 172"/>
              <a:gd name="T50" fmla="*/ 32 w 124"/>
              <a:gd name="T51" fmla="*/ 66 h 172"/>
              <a:gd name="T52" fmla="*/ 32 w 124"/>
              <a:gd name="T53" fmla="*/ 83 h 172"/>
              <a:gd name="T54" fmla="*/ 75 w 124"/>
              <a:gd name="T55" fmla="*/ 55 h 172"/>
              <a:gd name="T56" fmla="*/ 109 w 124"/>
              <a:gd name="T57" fmla="*/ 89 h 172"/>
              <a:gd name="T58" fmla="*/ 109 w 124"/>
              <a:gd name="T59" fmla="*/ 106 h 172"/>
              <a:gd name="T60" fmla="*/ 43 w 124"/>
              <a:gd name="T61" fmla="*/ 95 h 172"/>
              <a:gd name="T62" fmla="*/ 81 w 124"/>
              <a:gd name="T63" fmla="*/ 73 h 172"/>
              <a:gd name="T64" fmla="*/ 85 w 124"/>
              <a:gd name="T65" fmla="*/ 77 h 172"/>
              <a:gd name="T66" fmla="*/ 63 w 124"/>
              <a:gd name="T67" fmla="*/ 115 h 172"/>
              <a:gd name="T68" fmla="*/ 85 w 124"/>
              <a:gd name="T69" fmla="*/ 77 h 172"/>
              <a:gd name="T70" fmla="*/ 75 w 124"/>
              <a:gd name="T71" fmla="*/ 126 h 172"/>
              <a:gd name="T72" fmla="*/ 96 w 124"/>
              <a:gd name="T73" fmla="*/ 8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4" h="172">
                <a:moveTo>
                  <a:pt x="117" y="81"/>
                </a:moveTo>
                <a:cubicBezTo>
                  <a:pt x="112" y="76"/>
                  <a:pt x="112" y="76"/>
                  <a:pt x="112" y="76"/>
                </a:cubicBezTo>
                <a:cubicBezTo>
                  <a:pt x="83" y="47"/>
                  <a:pt x="83" y="47"/>
                  <a:pt x="83" y="47"/>
                </a:cubicBezTo>
                <a:cubicBezTo>
                  <a:pt x="92" y="39"/>
                  <a:pt x="92" y="39"/>
                  <a:pt x="92" y="39"/>
                </a:cubicBezTo>
                <a:cubicBezTo>
                  <a:pt x="96" y="34"/>
                  <a:pt x="98" y="28"/>
                  <a:pt x="98" y="23"/>
                </a:cubicBezTo>
                <a:cubicBezTo>
                  <a:pt x="98" y="17"/>
                  <a:pt x="96" y="11"/>
                  <a:pt x="92" y="6"/>
                </a:cubicBezTo>
                <a:cubicBezTo>
                  <a:pt x="87" y="2"/>
                  <a:pt x="81" y="0"/>
                  <a:pt x="75" y="0"/>
                </a:cubicBezTo>
                <a:cubicBezTo>
                  <a:pt x="69" y="0"/>
                  <a:pt x="64" y="2"/>
                  <a:pt x="59" y="6"/>
                </a:cubicBezTo>
                <a:cubicBezTo>
                  <a:pt x="9" y="57"/>
                  <a:pt x="9" y="57"/>
                  <a:pt x="9" y="57"/>
                </a:cubicBezTo>
                <a:cubicBezTo>
                  <a:pt x="8" y="57"/>
                  <a:pt x="8" y="58"/>
                  <a:pt x="7" y="58"/>
                </a:cubicBezTo>
                <a:cubicBezTo>
                  <a:pt x="3" y="63"/>
                  <a:pt x="0" y="69"/>
                  <a:pt x="0" y="75"/>
                </a:cubicBezTo>
                <a:cubicBezTo>
                  <a:pt x="0" y="81"/>
                  <a:pt x="3" y="86"/>
                  <a:pt x="7" y="91"/>
                </a:cubicBezTo>
                <a:cubicBezTo>
                  <a:pt x="41" y="125"/>
                  <a:pt x="41" y="125"/>
                  <a:pt x="41" y="125"/>
                </a:cubicBezTo>
                <a:cubicBezTo>
                  <a:pt x="32" y="133"/>
                  <a:pt x="32" y="133"/>
                  <a:pt x="32" y="133"/>
                </a:cubicBezTo>
                <a:cubicBezTo>
                  <a:pt x="28" y="138"/>
                  <a:pt x="26" y="144"/>
                  <a:pt x="26" y="149"/>
                </a:cubicBezTo>
                <a:cubicBezTo>
                  <a:pt x="26" y="155"/>
                  <a:pt x="28" y="161"/>
                  <a:pt x="32" y="166"/>
                </a:cubicBezTo>
                <a:cubicBezTo>
                  <a:pt x="37" y="170"/>
                  <a:pt x="43" y="172"/>
                  <a:pt x="49" y="172"/>
                </a:cubicBezTo>
                <a:cubicBezTo>
                  <a:pt x="49" y="172"/>
                  <a:pt x="49" y="172"/>
                  <a:pt x="49" y="172"/>
                </a:cubicBezTo>
                <a:cubicBezTo>
                  <a:pt x="55" y="172"/>
                  <a:pt x="60" y="170"/>
                  <a:pt x="65" y="166"/>
                </a:cubicBezTo>
                <a:cubicBezTo>
                  <a:pt x="65" y="166"/>
                  <a:pt x="65" y="166"/>
                  <a:pt x="65" y="166"/>
                </a:cubicBezTo>
                <a:cubicBezTo>
                  <a:pt x="117" y="114"/>
                  <a:pt x="117" y="114"/>
                  <a:pt x="117" y="114"/>
                </a:cubicBezTo>
                <a:cubicBezTo>
                  <a:pt x="121" y="109"/>
                  <a:pt x="124" y="103"/>
                  <a:pt x="124" y="97"/>
                </a:cubicBezTo>
                <a:cubicBezTo>
                  <a:pt x="124" y="91"/>
                  <a:pt x="121" y="85"/>
                  <a:pt x="117" y="81"/>
                </a:cubicBezTo>
                <a:close/>
                <a:moveTo>
                  <a:pt x="67" y="14"/>
                </a:moveTo>
                <a:cubicBezTo>
                  <a:pt x="69" y="12"/>
                  <a:pt x="72" y="11"/>
                  <a:pt x="75" y="11"/>
                </a:cubicBezTo>
                <a:cubicBezTo>
                  <a:pt x="78" y="11"/>
                  <a:pt x="81" y="12"/>
                  <a:pt x="84" y="14"/>
                </a:cubicBezTo>
                <a:cubicBezTo>
                  <a:pt x="86" y="17"/>
                  <a:pt x="87" y="20"/>
                  <a:pt x="87" y="23"/>
                </a:cubicBezTo>
                <a:cubicBezTo>
                  <a:pt x="87" y="26"/>
                  <a:pt x="86" y="29"/>
                  <a:pt x="84" y="31"/>
                </a:cubicBezTo>
                <a:cubicBezTo>
                  <a:pt x="80" y="34"/>
                  <a:pt x="80" y="34"/>
                  <a:pt x="80" y="34"/>
                </a:cubicBezTo>
                <a:cubicBezTo>
                  <a:pt x="46" y="69"/>
                  <a:pt x="46" y="69"/>
                  <a:pt x="46" y="69"/>
                </a:cubicBezTo>
                <a:cubicBezTo>
                  <a:pt x="45" y="65"/>
                  <a:pt x="43" y="62"/>
                  <a:pt x="39" y="58"/>
                </a:cubicBezTo>
                <a:cubicBezTo>
                  <a:pt x="36" y="55"/>
                  <a:pt x="33" y="53"/>
                  <a:pt x="29" y="52"/>
                </a:cubicBezTo>
                <a:lnTo>
                  <a:pt x="67" y="14"/>
                </a:lnTo>
                <a:close/>
                <a:moveTo>
                  <a:pt x="57" y="158"/>
                </a:moveTo>
                <a:cubicBezTo>
                  <a:pt x="55" y="160"/>
                  <a:pt x="52" y="161"/>
                  <a:pt x="49" y="161"/>
                </a:cubicBezTo>
                <a:cubicBezTo>
                  <a:pt x="46" y="161"/>
                  <a:pt x="43" y="160"/>
                  <a:pt x="40" y="158"/>
                </a:cubicBezTo>
                <a:cubicBezTo>
                  <a:pt x="38" y="155"/>
                  <a:pt x="37" y="152"/>
                  <a:pt x="37" y="149"/>
                </a:cubicBezTo>
                <a:cubicBezTo>
                  <a:pt x="37" y="146"/>
                  <a:pt x="38" y="143"/>
                  <a:pt x="40" y="141"/>
                </a:cubicBezTo>
                <a:cubicBezTo>
                  <a:pt x="49" y="133"/>
                  <a:pt x="49" y="133"/>
                  <a:pt x="49" y="133"/>
                </a:cubicBezTo>
                <a:cubicBezTo>
                  <a:pt x="52" y="136"/>
                  <a:pt x="52" y="136"/>
                  <a:pt x="52" y="136"/>
                </a:cubicBezTo>
                <a:cubicBezTo>
                  <a:pt x="57" y="141"/>
                  <a:pt x="57" y="141"/>
                  <a:pt x="57" y="141"/>
                </a:cubicBezTo>
                <a:cubicBezTo>
                  <a:pt x="59" y="143"/>
                  <a:pt x="60" y="146"/>
                  <a:pt x="60" y="149"/>
                </a:cubicBezTo>
                <a:cubicBezTo>
                  <a:pt x="60" y="152"/>
                  <a:pt x="59" y="155"/>
                  <a:pt x="57" y="158"/>
                </a:cubicBezTo>
                <a:close/>
                <a:moveTo>
                  <a:pt x="109" y="106"/>
                </a:moveTo>
                <a:cubicBezTo>
                  <a:pt x="71" y="144"/>
                  <a:pt x="71" y="144"/>
                  <a:pt x="71" y="144"/>
                </a:cubicBezTo>
                <a:cubicBezTo>
                  <a:pt x="70" y="140"/>
                  <a:pt x="68" y="136"/>
                  <a:pt x="65" y="133"/>
                </a:cubicBezTo>
                <a:cubicBezTo>
                  <a:pt x="60" y="128"/>
                  <a:pt x="60" y="128"/>
                  <a:pt x="60" y="128"/>
                </a:cubicBezTo>
                <a:cubicBezTo>
                  <a:pt x="15" y="83"/>
                  <a:pt x="15" y="83"/>
                  <a:pt x="15" y="83"/>
                </a:cubicBezTo>
                <a:cubicBezTo>
                  <a:pt x="13" y="81"/>
                  <a:pt x="11" y="78"/>
                  <a:pt x="11" y="75"/>
                </a:cubicBezTo>
                <a:cubicBezTo>
                  <a:pt x="11" y="72"/>
                  <a:pt x="13" y="69"/>
                  <a:pt x="15" y="66"/>
                </a:cubicBezTo>
                <a:cubicBezTo>
                  <a:pt x="17" y="64"/>
                  <a:pt x="20" y="63"/>
                  <a:pt x="23" y="63"/>
                </a:cubicBezTo>
                <a:cubicBezTo>
                  <a:pt x="26" y="63"/>
                  <a:pt x="29" y="64"/>
                  <a:pt x="32" y="66"/>
                </a:cubicBezTo>
                <a:cubicBezTo>
                  <a:pt x="34" y="69"/>
                  <a:pt x="35" y="72"/>
                  <a:pt x="35" y="75"/>
                </a:cubicBezTo>
                <a:cubicBezTo>
                  <a:pt x="35" y="78"/>
                  <a:pt x="34" y="81"/>
                  <a:pt x="32" y="83"/>
                </a:cubicBezTo>
                <a:cubicBezTo>
                  <a:pt x="39" y="91"/>
                  <a:pt x="39" y="91"/>
                  <a:pt x="39" y="91"/>
                </a:cubicBezTo>
                <a:cubicBezTo>
                  <a:pt x="75" y="55"/>
                  <a:pt x="75" y="55"/>
                  <a:pt x="75" y="55"/>
                </a:cubicBezTo>
                <a:cubicBezTo>
                  <a:pt x="104" y="84"/>
                  <a:pt x="104" y="84"/>
                  <a:pt x="104" y="84"/>
                </a:cubicBezTo>
                <a:cubicBezTo>
                  <a:pt x="109" y="89"/>
                  <a:pt x="109" y="89"/>
                  <a:pt x="109" y="89"/>
                </a:cubicBezTo>
                <a:cubicBezTo>
                  <a:pt x="111" y="91"/>
                  <a:pt x="113" y="94"/>
                  <a:pt x="113" y="97"/>
                </a:cubicBezTo>
                <a:cubicBezTo>
                  <a:pt x="113" y="100"/>
                  <a:pt x="111" y="103"/>
                  <a:pt x="109" y="106"/>
                </a:cubicBezTo>
                <a:close/>
                <a:moveTo>
                  <a:pt x="73" y="65"/>
                </a:moveTo>
                <a:cubicBezTo>
                  <a:pt x="43" y="95"/>
                  <a:pt x="43" y="95"/>
                  <a:pt x="43" y="95"/>
                </a:cubicBezTo>
                <a:cubicBezTo>
                  <a:pt x="51" y="103"/>
                  <a:pt x="51" y="103"/>
                  <a:pt x="51" y="103"/>
                </a:cubicBezTo>
                <a:cubicBezTo>
                  <a:pt x="81" y="73"/>
                  <a:pt x="81" y="73"/>
                  <a:pt x="81" y="73"/>
                </a:cubicBezTo>
                <a:lnTo>
                  <a:pt x="73" y="65"/>
                </a:lnTo>
                <a:close/>
                <a:moveTo>
                  <a:pt x="85" y="77"/>
                </a:moveTo>
                <a:cubicBezTo>
                  <a:pt x="55" y="107"/>
                  <a:pt x="55" y="107"/>
                  <a:pt x="55" y="107"/>
                </a:cubicBezTo>
                <a:cubicBezTo>
                  <a:pt x="63" y="115"/>
                  <a:pt x="63" y="115"/>
                  <a:pt x="63" y="115"/>
                </a:cubicBezTo>
                <a:cubicBezTo>
                  <a:pt x="92" y="85"/>
                  <a:pt x="92" y="85"/>
                  <a:pt x="92" y="85"/>
                </a:cubicBezTo>
                <a:lnTo>
                  <a:pt x="85" y="77"/>
                </a:lnTo>
                <a:close/>
                <a:moveTo>
                  <a:pt x="67" y="119"/>
                </a:moveTo>
                <a:cubicBezTo>
                  <a:pt x="75" y="126"/>
                  <a:pt x="75" y="126"/>
                  <a:pt x="75" y="126"/>
                </a:cubicBezTo>
                <a:cubicBezTo>
                  <a:pt x="104" y="97"/>
                  <a:pt x="104" y="97"/>
                  <a:pt x="104" y="97"/>
                </a:cubicBezTo>
                <a:cubicBezTo>
                  <a:pt x="96" y="89"/>
                  <a:pt x="96" y="89"/>
                  <a:pt x="96" y="89"/>
                </a:cubicBezTo>
                <a:lnTo>
                  <a:pt x="67" y="119"/>
                </a:lnTo>
                <a:close/>
              </a:path>
            </a:pathLst>
          </a:custGeom>
          <a:solidFill>
            <a:schemeClr val="accent2"/>
          </a:solidFill>
          <a:ln>
            <a:noFill/>
          </a:ln>
        </p:spPr>
        <p:txBody>
          <a:bodyPr vert="horz" wrap="square" lIns="68405" tIns="34203" rIns="68405" bIns="34203"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5" name="Freeform 803"/>
          <p:cNvSpPr/>
          <p:nvPr/>
        </p:nvSpPr>
        <p:spPr bwMode="auto">
          <a:xfrm>
            <a:off x="7284905" y="1522901"/>
            <a:ext cx="334566" cy="317995"/>
          </a:xfrm>
          <a:custGeom>
            <a:avLst/>
            <a:gdLst>
              <a:gd name="T0" fmla="*/ 174 w 174"/>
              <a:gd name="T1" fmla="*/ 139 h 166"/>
              <a:gd name="T2" fmla="*/ 153 w 174"/>
              <a:gd name="T3" fmla="*/ 126 h 166"/>
              <a:gd name="T4" fmla="*/ 126 w 174"/>
              <a:gd name="T5" fmla="*/ 115 h 166"/>
              <a:gd name="T6" fmla="*/ 118 w 174"/>
              <a:gd name="T7" fmla="*/ 112 h 166"/>
              <a:gd name="T8" fmla="*/ 111 w 174"/>
              <a:gd name="T9" fmla="*/ 100 h 166"/>
              <a:gd name="T10" fmla="*/ 106 w 174"/>
              <a:gd name="T11" fmla="*/ 100 h 166"/>
              <a:gd name="T12" fmla="*/ 111 w 174"/>
              <a:gd name="T13" fmla="*/ 90 h 166"/>
              <a:gd name="T14" fmla="*/ 113 w 174"/>
              <a:gd name="T15" fmla="*/ 79 h 166"/>
              <a:gd name="T16" fmla="*/ 118 w 174"/>
              <a:gd name="T17" fmla="*/ 74 h 166"/>
              <a:gd name="T18" fmla="*/ 121 w 174"/>
              <a:gd name="T19" fmla="*/ 67 h 166"/>
              <a:gd name="T20" fmla="*/ 120 w 174"/>
              <a:gd name="T21" fmla="*/ 54 h 166"/>
              <a:gd name="T22" fmla="*/ 118 w 174"/>
              <a:gd name="T23" fmla="*/ 49 h 166"/>
              <a:gd name="T24" fmla="*/ 119 w 174"/>
              <a:gd name="T25" fmla="*/ 32 h 166"/>
              <a:gd name="T26" fmla="*/ 118 w 174"/>
              <a:gd name="T27" fmla="*/ 20 h 166"/>
              <a:gd name="T28" fmla="*/ 113 w 174"/>
              <a:gd name="T29" fmla="*/ 13 h 166"/>
              <a:gd name="T30" fmla="*/ 108 w 174"/>
              <a:gd name="T31" fmla="*/ 12 h 166"/>
              <a:gd name="T32" fmla="*/ 104 w 174"/>
              <a:gd name="T33" fmla="*/ 9 h 166"/>
              <a:gd name="T34" fmla="*/ 67 w 174"/>
              <a:gd name="T35" fmla="*/ 9 h 166"/>
              <a:gd name="T36" fmla="*/ 54 w 174"/>
              <a:gd name="T37" fmla="*/ 48 h 166"/>
              <a:gd name="T38" fmla="*/ 52 w 174"/>
              <a:gd name="T39" fmla="*/ 57 h 166"/>
              <a:gd name="T40" fmla="*/ 57 w 174"/>
              <a:gd name="T41" fmla="*/ 76 h 166"/>
              <a:gd name="T42" fmla="*/ 60 w 174"/>
              <a:gd name="T43" fmla="*/ 77 h 166"/>
              <a:gd name="T44" fmla="*/ 62 w 174"/>
              <a:gd name="T45" fmla="*/ 91 h 166"/>
              <a:gd name="T46" fmla="*/ 67 w 174"/>
              <a:gd name="T47" fmla="*/ 99 h 166"/>
              <a:gd name="T48" fmla="*/ 63 w 174"/>
              <a:gd name="T49" fmla="*/ 100 h 166"/>
              <a:gd name="T50" fmla="*/ 56 w 174"/>
              <a:gd name="T51" fmla="*/ 112 h 166"/>
              <a:gd name="T52" fmla="*/ 48 w 174"/>
              <a:gd name="T53" fmla="*/ 115 h 166"/>
              <a:gd name="T54" fmla="*/ 21 w 174"/>
              <a:gd name="T55" fmla="*/ 126 h 166"/>
              <a:gd name="T56" fmla="*/ 0 w 174"/>
              <a:gd name="T57" fmla="*/ 139 h 166"/>
              <a:gd name="T58" fmla="*/ 0 w 174"/>
              <a:gd name="T59" fmla="*/ 166 h 166"/>
              <a:gd name="T60" fmla="*/ 76 w 174"/>
              <a:gd name="T61" fmla="*/ 166 h 166"/>
              <a:gd name="T62" fmla="*/ 82 w 174"/>
              <a:gd name="T63" fmla="*/ 127 h 166"/>
              <a:gd name="T64" fmla="*/ 77 w 174"/>
              <a:gd name="T65" fmla="*/ 117 h 166"/>
              <a:gd name="T66" fmla="*/ 88 w 174"/>
              <a:gd name="T67" fmla="*/ 112 h 166"/>
              <a:gd name="T68" fmla="*/ 97 w 174"/>
              <a:gd name="T69" fmla="*/ 117 h 166"/>
              <a:gd name="T70" fmla="*/ 92 w 174"/>
              <a:gd name="T71" fmla="*/ 128 h 166"/>
              <a:gd name="T72" fmla="*/ 101 w 174"/>
              <a:gd name="T73" fmla="*/ 166 h 166"/>
              <a:gd name="T74" fmla="*/ 174 w 174"/>
              <a:gd name="T75" fmla="*/ 166 h 166"/>
              <a:gd name="T76" fmla="*/ 174 w 174"/>
              <a:gd name="T77" fmla="*/ 13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4" h="166">
                <a:moveTo>
                  <a:pt x="174" y="139"/>
                </a:moveTo>
                <a:cubicBezTo>
                  <a:pt x="171" y="131"/>
                  <a:pt x="161" y="129"/>
                  <a:pt x="153" y="126"/>
                </a:cubicBezTo>
                <a:cubicBezTo>
                  <a:pt x="144" y="122"/>
                  <a:pt x="135" y="118"/>
                  <a:pt x="126" y="115"/>
                </a:cubicBezTo>
                <a:cubicBezTo>
                  <a:pt x="123" y="114"/>
                  <a:pt x="121" y="113"/>
                  <a:pt x="118" y="112"/>
                </a:cubicBezTo>
                <a:cubicBezTo>
                  <a:pt x="115" y="110"/>
                  <a:pt x="113" y="104"/>
                  <a:pt x="111" y="100"/>
                </a:cubicBezTo>
                <a:cubicBezTo>
                  <a:pt x="109" y="100"/>
                  <a:pt x="108" y="100"/>
                  <a:pt x="106" y="100"/>
                </a:cubicBezTo>
                <a:cubicBezTo>
                  <a:pt x="106" y="94"/>
                  <a:pt x="110" y="94"/>
                  <a:pt x="111" y="90"/>
                </a:cubicBezTo>
                <a:cubicBezTo>
                  <a:pt x="112" y="86"/>
                  <a:pt x="111" y="82"/>
                  <a:pt x="113" y="79"/>
                </a:cubicBezTo>
                <a:cubicBezTo>
                  <a:pt x="114" y="76"/>
                  <a:pt x="117" y="76"/>
                  <a:pt x="118" y="74"/>
                </a:cubicBezTo>
                <a:cubicBezTo>
                  <a:pt x="120" y="73"/>
                  <a:pt x="120" y="69"/>
                  <a:pt x="121" y="67"/>
                </a:cubicBezTo>
                <a:cubicBezTo>
                  <a:pt x="122" y="63"/>
                  <a:pt x="122" y="58"/>
                  <a:pt x="120" y="54"/>
                </a:cubicBezTo>
                <a:cubicBezTo>
                  <a:pt x="119" y="52"/>
                  <a:pt x="119" y="51"/>
                  <a:pt x="118" y="49"/>
                </a:cubicBezTo>
                <a:cubicBezTo>
                  <a:pt x="118" y="45"/>
                  <a:pt x="119" y="35"/>
                  <a:pt x="119" y="32"/>
                </a:cubicBezTo>
                <a:cubicBezTo>
                  <a:pt x="119" y="26"/>
                  <a:pt x="119" y="26"/>
                  <a:pt x="118" y="20"/>
                </a:cubicBezTo>
                <a:cubicBezTo>
                  <a:pt x="118" y="20"/>
                  <a:pt x="116" y="14"/>
                  <a:pt x="113" y="13"/>
                </a:cubicBezTo>
                <a:cubicBezTo>
                  <a:pt x="108" y="12"/>
                  <a:pt x="108" y="12"/>
                  <a:pt x="108" y="12"/>
                </a:cubicBezTo>
                <a:cubicBezTo>
                  <a:pt x="104" y="9"/>
                  <a:pt x="104" y="9"/>
                  <a:pt x="104" y="9"/>
                </a:cubicBezTo>
                <a:cubicBezTo>
                  <a:pt x="90" y="0"/>
                  <a:pt x="75" y="6"/>
                  <a:pt x="67" y="9"/>
                </a:cubicBezTo>
                <a:cubicBezTo>
                  <a:pt x="56" y="13"/>
                  <a:pt x="49" y="24"/>
                  <a:pt x="54" y="48"/>
                </a:cubicBezTo>
                <a:cubicBezTo>
                  <a:pt x="55" y="52"/>
                  <a:pt x="51" y="54"/>
                  <a:pt x="52" y="57"/>
                </a:cubicBezTo>
                <a:cubicBezTo>
                  <a:pt x="52" y="61"/>
                  <a:pt x="52" y="73"/>
                  <a:pt x="57" y="76"/>
                </a:cubicBezTo>
                <a:cubicBezTo>
                  <a:pt x="57" y="76"/>
                  <a:pt x="61" y="77"/>
                  <a:pt x="60" y="77"/>
                </a:cubicBezTo>
                <a:cubicBezTo>
                  <a:pt x="61" y="82"/>
                  <a:pt x="61" y="87"/>
                  <a:pt x="62" y="91"/>
                </a:cubicBezTo>
                <a:cubicBezTo>
                  <a:pt x="63" y="94"/>
                  <a:pt x="66" y="95"/>
                  <a:pt x="67" y="99"/>
                </a:cubicBezTo>
                <a:cubicBezTo>
                  <a:pt x="63" y="100"/>
                  <a:pt x="63" y="100"/>
                  <a:pt x="63" y="100"/>
                </a:cubicBezTo>
                <a:cubicBezTo>
                  <a:pt x="61" y="104"/>
                  <a:pt x="59" y="110"/>
                  <a:pt x="56" y="112"/>
                </a:cubicBezTo>
                <a:cubicBezTo>
                  <a:pt x="53" y="113"/>
                  <a:pt x="51" y="114"/>
                  <a:pt x="48" y="115"/>
                </a:cubicBezTo>
                <a:cubicBezTo>
                  <a:pt x="39" y="118"/>
                  <a:pt x="30" y="122"/>
                  <a:pt x="21" y="126"/>
                </a:cubicBezTo>
                <a:cubicBezTo>
                  <a:pt x="13" y="129"/>
                  <a:pt x="3" y="131"/>
                  <a:pt x="0" y="139"/>
                </a:cubicBezTo>
                <a:cubicBezTo>
                  <a:pt x="0" y="145"/>
                  <a:pt x="0" y="158"/>
                  <a:pt x="0" y="166"/>
                </a:cubicBezTo>
                <a:cubicBezTo>
                  <a:pt x="76" y="166"/>
                  <a:pt x="76" y="166"/>
                  <a:pt x="76" y="166"/>
                </a:cubicBezTo>
                <a:cubicBezTo>
                  <a:pt x="82" y="127"/>
                  <a:pt x="82" y="127"/>
                  <a:pt x="82" y="127"/>
                </a:cubicBezTo>
                <a:cubicBezTo>
                  <a:pt x="77" y="117"/>
                  <a:pt x="77" y="117"/>
                  <a:pt x="77" y="117"/>
                </a:cubicBezTo>
                <a:cubicBezTo>
                  <a:pt x="88" y="112"/>
                  <a:pt x="88" y="112"/>
                  <a:pt x="88" y="112"/>
                </a:cubicBezTo>
                <a:cubicBezTo>
                  <a:pt x="97" y="117"/>
                  <a:pt x="97" y="117"/>
                  <a:pt x="97" y="117"/>
                </a:cubicBezTo>
                <a:cubicBezTo>
                  <a:pt x="92" y="128"/>
                  <a:pt x="92" y="128"/>
                  <a:pt x="92" y="128"/>
                </a:cubicBezTo>
                <a:cubicBezTo>
                  <a:pt x="101" y="166"/>
                  <a:pt x="101" y="166"/>
                  <a:pt x="101" y="166"/>
                </a:cubicBezTo>
                <a:cubicBezTo>
                  <a:pt x="174" y="166"/>
                  <a:pt x="174" y="166"/>
                  <a:pt x="174" y="166"/>
                </a:cubicBezTo>
                <a:cubicBezTo>
                  <a:pt x="174" y="158"/>
                  <a:pt x="174" y="145"/>
                  <a:pt x="174" y="139"/>
                </a:cubicBezTo>
                <a:close/>
              </a:path>
            </a:pathLst>
          </a:custGeom>
          <a:solidFill>
            <a:schemeClr val="accent2"/>
          </a:solidFill>
          <a:ln>
            <a:noFill/>
          </a:ln>
        </p:spPr>
        <p:txBody>
          <a:bodyPr vert="horz" wrap="square" lIns="68405" tIns="34203" rIns="68405" bIns="34203"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nvGrpSpPr>
          <p:cNvPr id="40" name="组合 85"/>
          <p:cNvGrpSpPr/>
          <p:nvPr/>
        </p:nvGrpSpPr>
        <p:grpSpPr>
          <a:xfrm>
            <a:off x="3034379" y="3218055"/>
            <a:ext cx="377803" cy="220302"/>
            <a:chOff x="2743049" y="299103"/>
            <a:chExt cx="2055812" cy="1198563"/>
          </a:xfrm>
          <a:solidFill>
            <a:schemeClr val="accent1"/>
          </a:solidFill>
        </p:grpSpPr>
        <p:sp>
          <p:nvSpPr>
            <p:cNvPr id="87" name="Freeform 221948"/>
            <p:cNvSpPr/>
            <p:nvPr/>
          </p:nvSpPr>
          <p:spPr bwMode="auto">
            <a:xfrm>
              <a:off x="3401861" y="299103"/>
              <a:ext cx="1397000" cy="776288"/>
            </a:xfrm>
            <a:custGeom>
              <a:avLst/>
              <a:gdLst>
                <a:gd name="T0" fmla="*/ 880 w 880"/>
                <a:gd name="T1" fmla="*/ 489 h 489"/>
                <a:gd name="T2" fmla="*/ 880 w 880"/>
                <a:gd name="T3" fmla="*/ 266 h 489"/>
                <a:gd name="T4" fmla="*/ 42 w 880"/>
                <a:gd name="T5" fmla="*/ 266 h 489"/>
                <a:gd name="T6" fmla="*/ 42 w 880"/>
                <a:gd name="T7" fmla="*/ 0 h 489"/>
                <a:gd name="T8" fmla="*/ 0 w 880"/>
                <a:gd name="T9" fmla="*/ 0 h 489"/>
                <a:gd name="T10" fmla="*/ 0 w 880"/>
                <a:gd name="T11" fmla="*/ 489 h 489"/>
                <a:gd name="T12" fmla="*/ 880 w 880"/>
                <a:gd name="T13" fmla="*/ 489 h 489"/>
              </a:gdLst>
              <a:ahLst/>
              <a:cxnLst>
                <a:cxn ang="0">
                  <a:pos x="T0" y="T1"/>
                </a:cxn>
                <a:cxn ang="0">
                  <a:pos x="T2" y="T3"/>
                </a:cxn>
                <a:cxn ang="0">
                  <a:pos x="T4" y="T5"/>
                </a:cxn>
                <a:cxn ang="0">
                  <a:pos x="T6" y="T7"/>
                </a:cxn>
                <a:cxn ang="0">
                  <a:pos x="T8" y="T9"/>
                </a:cxn>
                <a:cxn ang="0">
                  <a:pos x="T10" y="T11"/>
                </a:cxn>
                <a:cxn ang="0">
                  <a:pos x="T12" y="T13"/>
                </a:cxn>
              </a:cxnLst>
              <a:rect l="0" t="0" r="r" b="b"/>
              <a:pathLst>
                <a:path w="880" h="489">
                  <a:moveTo>
                    <a:pt x="880" y="489"/>
                  </a:moveTo>
                  <a:lnTo>
                    <a:pt x="880" y="266"/>
                  </a:lnTo>
                  <a:lnTo>
                    <a:pt x="42" y="266"/>
                  </a:lnTo>
                  <a:lnTo>
                    <a:pt x="42" y="0"/>
                  </a:lnTo>
                  <a:lnTo>
                    <a:pt x="0" y="0"/>
                  </a:lnTo>
                  <a:lnTo>
                    <a:pt x="0" y="489"/>
                  </a:lnTo>
                  <a:lnTo>
                    <a:pt x="880" y="4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8" name="Freeform 221949"/>
            <p:cNvSpPr>
              <a:spLocks noEditPoints="1"/>
            </p:cNvSpPr>
            <p:nvPr/>
          </p:nvSpPr>
          <p:spPr bwMode="auto">
            <a:xfrm>
              <a:off x="2743049" y="299103"/>
              <a:ext cx="628650" cy="979488"/>
            </a:xfrm>
            <a:custGeom>
              <a:avLst/>
              <a:gdLst>
                <a:gd name="T0" fmla="*/ 203 w 273"/>
                <a:gd name="T1" fmla="*/ 332 h 425"/>
                <a:gd name="T2" fmla="*/ 273 w 273"/>
                <a:gd name="T3" fmla="*/ 362 h 425"/>
                <a:gd name="T4" fmla="*/ 273 w 273"/>
                <a:gd name="T5" fmla="*/ 0 h 425"/>
                <a:gd name="T6" fmla="*/ 109 w 273"/>
                <a:gd name="T7" fmla="*/ 0 h 425"/>
                <a:gd name="T8" fmla="*/ 0 w 273"/>
                <a:gd name="T9" fmla="*/ 246 h 425"/>
                <a:gd name="T10" fmla="*/ 0 w 273"/>
                <a:gd name="T11" fmla="*/ 425 h 425"/>
                <a:gd name="T12" fmla="*/ 107 w 273"/>
                <a:gd name="T13" fmla="*/ 425 h 425"/>
                <a:gd name="T14" fmla="*/ 203 w 273"/>
                <a:gd name="T15" fmla="*/ 332 h 425"/>
                <a:gd name="T16" fmla="*/ 136 w 273"/>
                <a:gd name="T17" fmla="*/ 41 h 425"/>
                <a:gd name="T18" fmla="*/ 234 w 273"/>
                <a:gd name="T19" fmla="*/ 41 h 425"/>
                <a:gd name="T20" fmla="*/ 234 w 273"/>
                <a:gd name="T21" fmla="*/ 213 h 425"/>
                <a:gd name="T22" fmla="*/ 65 w 273"/>
                <a:gd name="T23" fmla="*/ 213 h 425"/>
                <a:gd name="T24" fmla="*/ 136 w 273"/>
                <a:gd name="T25" fmla="*/ 41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3" h="425">
                  <a:moveTo>
                    <a:pt x="203" y="332"/>
                  </a:moveTo>
                  <a:cubicBezTo>
                    <a:pt x="230" y="332"/>
                    <a:pt x="255" y="343"/>
                    <a:pt x="273" y="362"/>
                  </a:cubicBezTo>
                  <a:cubicBezTo>
                    <a:pt x="273" y="0"/>
                    <a:pt x="273" y="0"/>
                    <a:pt x="273" y="0"/>
                  </a:cubicBezTo>
                  <a:cubicBezTo>
                    <a:pt x="109" y="0"/>
                    <a:pt x="109" y="0"/>
                    <a:pt x="109" y="0"/>
                  </a:cubicBezTo>
                  <a:cubicBezTo>
                    <a:pt x="0" y="246"/>
                    <a:pt x="0" y="246"/>
                    <a:pt x="0" y="246"/>
                  </a:cubicBezTo>
                  <a:cubicBezTo>
                    <a:pt x="0" y="425"/>
                    <a:pt x="0" y="425"/>
                    <a:pt x="0" y="425"/>
                  </a:cubicBezTo>
                  <a:cubicBezTo>
                    <a:pt x="107" y="425"/>
                    <a:pt x="107" y="425"/>
                    <a:pt x="107" y="425"/>
                  </a:cubicBezTo>
                  <a:cubicBezTo>
                    <a:pt x="108" y="373"/>
                    <a:pt x="150" y="332"/>
                    <a:pt x="203" y="332"/>
                  </a:cubicBezTo>
                  <a:close/>
                  <a:moveTo>
                    <a:pt x="136" y="41"/>
                  </a:moveTo>
                  <a:cubicBezTo>
                    <a:pt x="234" y="41"/>
                    <a:pt x="234" y="41"/>
                    <a:pt x="234" y="41"/>
                  </a:cubicBezTo>
                  <a:cubicBezTo>
                    <a:pt x="234" y="213"/>
                    <a:pt x="234" y="213"/>
                    <a:pt x="234" y="213"/>
                  </a:cubicBezTo>
                  <a:cubicBezTo>
                    <a:pt x="65" y="213"/>
                    <a:pt x="65" y="213"/>
                    <a:pt x="65" y="213"/>
                  </a:cubicBezTo>
                  <a:lnTo>
                    <a:pt x="136"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9" name="Freeform 221950"/>
            <p:cNvSpPr/>
            <p:nvPr/>
          </p:nvSpPr>
          <p:spPr bwMode="auto">
            <a:xfrm>
              <a:off x="3401861" y="1105553"/>
              <a:ext cx="812800" cy="173038"/>
            </a:xfrm>
            <a:custGeom>
              <a:avLst/>
              <a:gdLst>
                <a:gd name="T0" fmla="*/ 353 w 353"/>
                <a:gd name="T1" fmla="*/ 0 h 75"/>
                <a:gd name="T2" fmla="*/ 0 w 353"/>
                <a:gd name="T3" fmla="*/ 0 h 75"/>
                <a:gd name="T4" fmla="*/ 0 w 353"/>
                <a:gd name="T5" fmla="*/ 30 h 75"/>
                <a:gd name="T6" fmla="*/ 13 w 353"/>
                <a:gd name="T7" fmla="*/ 75 h 75"/>
                <a:gd name="T8" fmla="*/ 299 w 353"/>
                <a:gd name="T9" fmla="*/ 75 h 75"/>
                <a:gd name="T10" fmla="*/ 353 w 353"/>
                <a:gd name="T11" fmla="*/ 0 h 75"/>
              </a:gdLst>
              <a:ahLst/>
              <a:cxnLst>
                <a:cxn ang="0">
                  <a:pos x="T0" y="T1"/>
                </a:cxn>
                <a:cxn ang="0">
                  <a:pos x="T2" y="T3"/>
                </a:cxn>
                <a:cxn ang="0">
                  <a:pos x="T4" y="T5"/>
                </a:cxn>
                <a:cxn ang="0">
                  <a:pos x="T6" y="T7"/>
                </a:cxn>
                <a:cxn ang="0">
                  <a:pos x="T8" y="T9"/>
                </a:cxn>
                <a:cxn ang="0">
                  <a:pos x="T10" y="T11"/>
                </a:cxn>
              </a:cxnLst>
              <a:rect l="0" t="0" r="r" b="b"/>
              <a:pathLst>
                <a:path w="353" h="75">
                  <a:moveTo>
                    <a:pt x="353" y="0"/>
                  </a:moveTo>
                  <a:cubicBezTo>
                    <a:pt x="0" y="0"/>
                    <a:pt x="0" y="0"/>
                    <a:pt x="0" y="0"/>
                  </a:cubicBezTo>
                  <a:cubicBezTo>
                    <a:pt x="0" y="30"/>
                    <a:pt x="0" y="30"/>
                    <a:pt x="0" y="30"/>
                  </a:cubicBezTo>
                  <a:cubicBezTo>
                    <a:pt x="8" y="43"/>
                    <a:pt x="12" y="59"/>
                    <a:pt x="13" y="75"/>
                  </a:cubicBezTo>
                  <a:cubicBezTo>
                    <a:pt x="299" y="75"/>
                    <a:pt x="299" y="75"/>
                    <a:pt x="299" y="75"/>
                  </a:cubicBezTo>
                  <a:cubicBezTo>
                    <a:pt x="303" y="42"/>
                    <a:pt x="324" y="14"/>
                    <a:pt x="3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0" name="Freeform 221951"/>
            <p:cNvSpPr/>
            <p:nvPr/>
          </p:nvSpPr>
          <p:spPr bwMode="auto">
            <a:xfrm>
              <a:off x="4405161" y="1105553"/>
              <a:ext cx="265113" cy="173038"/>
            </a:xfrm>
            <a:custGeom>
              <a:avLst/>
              <a:gdLst>
                <a:gd name="T0" fmla="*/ 54 w 115"/>
                <a:gd name="T1" fmla="*/ 75 h 75"/>
                <a:gd name="T2" fmla="*/ 115 w 115"/>
                <a:gd name="T3" fmla="*/ 75 h 75"/>
                <a:gd name="T4" fmla="*/ 115 w 115"/>
                <a:gd name="T5" fmla="*/ 0 h 75"/>
                <a:gd name="T6" fmla="*/ 0 w 115"/>
                <a:gd name="T7" fmla="*/ 0 h 75"/>
                <a:gd name="T8" fmla="*/ 54 w 115"/>
                <a:gd name="T9" fmla="*/ 75 h 75"/>
              </a:gdLst>
              <a:ahLst/>
              <a:cxnLst>
                <a:cxn ang="0">
                  <a:pos x="T0" y="T1"/>
                </a:cxn>
                <a:cxn ang="0">
                  <a:pos x="T2" y="T3"/>
                </a:cxn>
                <a:cxn ang="0">
                  <a:pos x="T4" y="T5"/>
                </a:cxn>
                <a:cxn ang="0">
                  <a:pos x="T6" y="T7"/>
                </a:cxn>
                <a:cxn ang="0">
                  <a:pos x="T8" y="T9"/>
                </a:cxn>
              </a:cxnLst>
              <a:rect l="0" t="0" r="r" b="b"/>
              <a:pathLst>
                <a:path w="115" h="75">
                  <a:moveTo>
                    <a:pt x="54" y="75"/>
                  </a:moveTo>
                  <a:cubicBezTo>
                    <a:pt x="115" y="75"/>
                    <a:pt x="115" y="75"/>
                    <a:pt x="115" y="75"/>
                  </a:cubicBezTo>
                  <a:cubicBezTo>
                    <a:pt x="115" y="0"/>
                    <a:pt x="115" y="0"/>
                    <a:pt x="115" y="0"/>
                  </a:cubicBezTo>
                  <a:cubicBezTo>
                    <a:pt x="0" y="0"/>
                    <a:pt x="0" y="0"/>
                    <a:pt x="0" y="0"/>
                  </a:cubicBezTo>
                  <a:cubicBezTo>
                    <a:pt x="29" y="14"/>
                    <a:pt x="50" y="42"/>
                    <a:pt x="54"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1" name="Freeform 221952"/>
            <p:cNvSpPr>
              <a:spLocks noEditPoints="1"/>
            </p:cNvSpPr>
            <p:nvPr/>
          </p:nvSpPr>
          <p:spPr bwMode="auto">
            <a:xfrm>
              <a:off x="4119411" y="1115078"/>
              <a:ext cx="381000" cy="382588"/>
            </a:xfrm>
            <a:custGeom>
              <a:avLst/>
              <a:gdLst>
                <a:gd name="T0" fmla="*/ 82 w 165"/>
                <a:gd name="T1" fmla="*/ 0 h 166"/>
                <a:gd name="T2" fmla="*/ 0 w 165"/>
                <a:gd name="T3" fmla="*/ 83 h 166"/>
                <a:gd name="T4" fmla="*/ 82 w 165"/>
                <a:gd name="T5" fmla="*/ 166 h 166"/>
                <a:gd name="T6" fmla="*/ 165 w 165"/>
                <a:gd name="T7" fmla="*/ 83 h 166"/>
                <a:gd name="T8" fmla="*/ 82 w 165"/>
                <a:gd name="T9" fmla="*/ 0 h 166"/>
                <a:gd name="T10" fmla="*/ 124 w 165"/>
                <a:gd name="T11" fmla="*/ 83 h 166"/>
                <a:gd name="T12" fmla="*/ 82 w 165"/>
                <a:gd name="T13" fmla="*/ 125 h 166"/>
                <a:gd name="T14" fmla="*/ 41 w 165"/>
                <a:gd name="T15" fmla="*/ 83 h 166"/>
                <a:gd name="T16" fmla="*/ 82 w 165"/>
                <a:gd name="T17" fmla="*/ 41 h 166"/>
                <a:gd name="T18" fmla="*/ 124 w 165"/>
                <a:gd name="T1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66">
                  <a:moveTo>
                    <a:pt x="82" y="0"/>
                  </a:moveTo>
                  <a:cubicBezTo>
                    <a:pt x="37" y="0"/>
                    <a:pt x="0" y="37"/>
                    <a:pt x="0" y="83"/>
                  </a:cubicBezTo>
                  <a:cubicBezTo>
                    <a:pt x="0" y="129"/>
                    <a:pt x="37" y="166"/>
                    <a:pt x="82" y="166"/>
                  </a:cubicBezTo>
                  <a:cubicBezTo>
                    <a:pt x="128" y="166"/>
                    <a:pt x="165" y="129"/>
                    <a:pt x="165" y="83"/>
                  </a:cubicBezTo>
                  <a:cubicBezTo>
                    <a:pt x="165" y="37"/>
                    <a:pt x="128" y="0"/>
                    <a:pt x="82" y="0"/>
                  </a:cubicBezTo>
                  <a:close/>
                  <a:moveTo>
                    <a:pt x="124" y="83"/>
                  </a:moveTo>
                  <a:cubicBezTo>
                    <a:pt x="124" y="106"/>
                    <a:pt x="106" y="125"/>
                    <a:pt x="82" y="125"/>
                  </a:cubicBezTo>
                  <a:cubicBezTo>
                    <a:pt x="59" y="125"/>
                    <a:pt x="41" y="106"/>
                    <a:pt x="41" y="83"/>
                  </a:cubicBezTo>
                  <a:cubicBezTo>
                    <a:pt x="41" y="60"/>
                    <a:pt x="59" y="41"/>
                    <a:pt x="82" y="41"/>
                  </a:cubicBezTo>
                  <a:cubicBezTo>
                    <a:pt x="106" y="41"/>
                    <a:pt x="124" y="60"/>
                    <a:pt x="124"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2" name="Freeform 221953"/>
            <p:cNvSpPr>
              <a:spLocks noEditPoints="1"/>
            </p:cNvSpPr>
            <p:nvPr/>
          </p:nvSpPr>
          <p:spPr bwMode="auto">
            <a:xfrm>
              <a:off x="3019274" y="1094440"/>
              <a:ext cx="379413" cy="382588"/>
            </a:xfrm>
            <a:custGeom>
              <a:avLst/>
              <a:gdLst>
                <a:gd name="T0" fmla="*/ 83 w 165"/>
                <a:gd name="T1" fmla="*/ 0 h 166"/>
                <a:gd name="T2" fmla="*/ 0 w 165"/>
                <a:gd name="T3" fmla="*/ 83 h 166"/>
                <a:gd name="T4" fmla="*/ 83 w 165"/>
                <a:gd name="T5" fmla="*/ 166 h 166"/>
                <a:gd name="T6" fmla="*/ 165 w 165"/>
                <a:gd name="T7" fmla="*/ 83 h 166"/>
                <a:gd name="T8" fmla="*/ 83 w 165"/>
                <a:gd name="T9" fmla="*/ 0 h 166"/>
                <a:gd name="T10" fmla="*/ 83 w 165"/>
                <a:gd name="T11" fmla="*/ 125 h 166"/>
                <a:gd name="T12" fmla="*/ 41 w 165"/>
                <a:gd name="T13" fmla="*/ 83 h 166"/>
                <a:gd name="T14" fmla="*/ 83 w 165"/>
                <a:gd name="T15" fmla="*/ 41 h 166"/>
                <a:gd name="T16" fmla="*/ 125 w 165"/>
                <a:gd name="T17" fmla="*/ 83 h 166"/>
                <a:gd name="T18" fmla="*/ 83 w 165"/>
                <a:gd name="T19" fmla="*/ 12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66">
                  <a:moveTo>
                    <a:pt x="83" y="0"/>
                  </a:moveTo>
                  <a:cubicBezTo>
                    <a:pt x="37" y="0"/>
                    <a:pt x="0" y="37"/>
                    <a:pt x="0" y="83"/>
                  </a:cubicBezTo>
                  <a:cubicBezTo>
                    <a:pt x="0" y="129"/>
                    <a:pt x="37" y="166"/>
                    <a:pt x="83" y="166"/>
                  </a:cubicBezTo>
                  <a:cubicBezTo>
                    <a:pt x="128" y="166"/>
                    <a:pt x="165" y="129"/>
                    <a:pt x="165" y="83"/>
                  </a:cubicBezTo>
                  <a:cubicBezTo>
                    <a:pt x="165" y="37"/>
                    <a:pt x="128" y="0"/>
                    <a:pt x="83" y="0"/>
                  </a:cubicBezTo>
                  <a:close/>
                  <a:moveTo>
                    <a:pt x="83" y="125"/>
                  </a:moveTo>
                  <a:cubicBezTo>
                    <a:pt x="59" y="125"/>
                    <a:pt x="41" y="106"/>
                    <a:pt x="41" y="83"/>
                  </a:cubicBezTo>
                  <a:cubicBezTo>
                    <a:pt x="41" y="60"/>
                    <a:pt x="59" y="41"/>
                    <a:pt x="83" y="41"/>
                  </a:cubicBezTo>
                  <a:cubicBezTo>
                    <a:pt x="106" y="41"/>
                    <a:pt x="125" y="60"/>
                    <a:pt x="125" y="83"/>
                  </a:cubicBezTo>
                  <a:cubicBezTo>
                    <a:pt x="125" y="106"/>
                    <a:pt x="106" y="125"/>
                    <a:pt x="83"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Effect transition="in" filter="fade">
                                      <p:cBhvr>
                                        <p:cTn id="24" dur="500"/>
                                        <p:tgtEl>
                                          <p:spTgt spid="16"/>
                                        </p:tgtEl>
                                      </p:cBhvr>
                                    </p:animEffect>
                                  </p:childTnLst>
                                </p:cTn>
                              </p:par>
                              <p:par>
                                <p:cTn id="25" presetID="53" presetClass="entr" presetSubtype="16" fill="hold" grpId="0" nodeType="withEffect">
                                  <p:stCondLst>
                                    <p:cond delay="40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Effect transition="in" filter="fade">
                                      <p:cBhvr>
                                        <p:cTn id="29" dur="500"/>
                                        <p:tgtEl>
                                          <p:spTgt spid="17"/>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18"/>
                                        </p:tgtEl>
                                        <p:attrNameLst>
                                          <p:attrName>style.visibility</p:attrName>
                                        </p:attrNameLst>
                                      </p:cBhvr>
                                      <p:to>
                                        <p:strVal val="visible"/>
                                      </p:to>
                                    </p:set>
                                    <p:anim calcmode="lin" valueType="num">
                                      <p:cBhvr>
                                        <p:cTn id="32" dur="500" fill="hold"/>
                                        <p:tgtEl>
                                          <p:spTgt spid="18"/>
                                        </p:tgtEl>
                                        <p:attrNameLst>
                                          <p:attrName>ppt_w</p:attrName>
                                        </p:attrNameLst>
                                      </p:cBhvr>
                                      <p:tavLst>
                                        <p:tav tm="0">
                                          <p:val>
                                            <p:fltVal val="0"/>
                                          </p:val>
                                        </p:tav>
                                        <p:tav tm="100000">
                                          <p:val>
                                            <p:strVal val="#ppt_w"/>
                                          </p:val>
                                        </p:tav>
                                      </p:tavLst>
                                    </p:anim>
                                    <p:anim calcmode="lin" valueType="num">
                                      <p:cBhvr>
                                        <p:cTn id="33" dur="500" fill="hold"/>
                                        <p:tgtEl>
                                          <p:spTgt spid="18"/>
                                        </p:tgtEl>
                                        <p:attrNameLst>
                                          <p:attrName>ppt_h</p:attrName>
                                        </p:attrNameLst>
                                      </p:cBhvr>
                                      <p:tavLst>
                                        <p:tav tm="0">
                                          <p:val>
                                            <p:fltVal val="0"/>
                                          </p:val>
                                        </p:tav>
                                        <p:tav tm="100000">
                                          <p:val>
                                            <p:strVal val="#ppt_h"/>
                                          </p:val>
                                        </p:tav>
                                      </p:tavLst>
                                    </p:anim>
                                    <p:animEffect transition="in" filter="fade">
                                      <p:cBhvr>
                                        <p:cTn id="34" dur="500"/>
                                        <p:tgtEl>
                                          <p:spTgt spid="18"/>
                                        </p:tgtEl>
                                      </p:cBhvr>
                                    </p:animEffect>
                                  </p:childTnLst>
                                </p:cTn>
                              </p:par>
                              <p:par>
                                <p:cTn id="35" presetID="53" presetClass="entr" presetSubtype="16" fill="hold" grpId="0" nodeType="withEffect">
                                  <p:stCondLst>
                                    <p:cond delay="200"/>
                                  </p:stCondLst>
                                  <p:childTnLst>
                                    <p:set>
                                      <p:cBhvr>
                                        <p:cTn id="36" dur="1" fill="hold">
                                          <p:stCondLst>
                                            <p:cond delay="0"/>
                                          </p:stCondLst>
                                        </p:cTn>
                                        <p:tgtEl>
                                          <p:spTgt spid="19"/>
                                        </p:tgtEl>
                                        <p:attrNameLst>
                                          <p:attrName>style.visibility</p:attrName>
                                        </p:attrNameLst>
                                      </p:cBhvr>
                                      <p:to>
                                        <p:strVal val="visible"/>
                                      </p:to>
                                    </p:set>
                                    <p:anim calcmode="lin" valueType="num">
                                      <p:cBhvr>
                                        <p:cTn id="37" dur="500" fill="hold"/>
                                        <p:tgtEl>
                                          <p:spTgt spid="19"/>
                                        </p:tgtEl>
                                        <p:attrNameLst>
                                          <p:attrName>ppt_w</p:attrName>
                                        </p:attrNameLst>
                                      </p:cBhvr>
                                      <p:tavLst>
                                        <p:tav tm="0">
                                          <p:val>
                                            <p:fltVal val="0"/>
                                          </p:val>
                                        </p:tav>
                                        <p:tav tm="100000">
                                          <p:val>
                                            <p:strVal val="#ppt_w"/>
                                          </p:val>
                                        </p:tav>
                                      </p:tavLst>
                                    </p:anim>
                                    <p:anim calcmode="lin" valueType="num">
                                      <p:cBhvr>
                                        <p:cTn id="38" dur="500" fill="hold"/>
                                        <p:tgtEl>
                                          <p:spTgt spid="19"/>
                                        </p:tgtEl>
                                        <p:attrNameLst>
                                          <p:attrName>ppt_h</p:attrName>
                                        </p:attrNameLst>
                                      </p:cBhvr>
                                      <p:tavLst>
                                        <p:tav tm="0">
                                          <p:val>
                                            <p:fltVal val="0"/>
                                          </p:val>
                                        </p:tav>
                                        <p:tav tm="100000">
                                          <p:val>
                                            <p:strVal val="#ppt_h"/>
                                          </p:val>
                                        </p:tav>
                                      </p:tavLst>
                                    </p:anim>
                                    <p:animEffect transition="in" filter="fade">
                                      <p:cBhvr>
                                        <p:cTn id="39" dur="500"/>
                                        <p:tgtEl>
                                          <p:spTgt spid="1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p:cTn id="42" dur="500" fill="hold"/>
                                        <p:tgtEl>
                                          <p:spTgt spid="20"/>
                                        </p:tgtEl>
                                        <p:attrNameLst>
                                          <p:attrName>ppt_w</p:attrName>
                                        </p:attrNameLst>
                                      </p:cBhvr>
                                      <p:tavLst>
                                        <p:tav tm="0">
                                          <p:val>
                                            <p:fltVal val="0"/>
                                          </p:val>
                                        </p:tav>
                                        <p:tav tm="100000">
                                          <p:val>
                                            <p:strVal val="#ppt_w"/>
                                          </p:val>
                                        </p:tav>
                                      </p:tavLst>
                                    </p:anim>
                                    <p:anim calcmode="lin" valueType="num">
                                      <p:cBhvr>
                                        <p:cTn id="43" dur="500" fill="hold"/>
                                        <p:tgtEl>
                                          <p:spTgt spid="20"/>
                                        </p:tgtEl>
                                        <p:attrNameLst>
                                          <p:attrName>ppt_h</p:attrName>
                                        </p:attrNameLst>
                                      </p:cBhvr>
                                      <p:tavLst>
                                        <p:tav tm="0">
                                          <p:val>
                                            <p:fltVal val="0"/>
                                          </p:val>
                                        </p:tav>
                                        <p:tav tm="100000">
                                          <p:val>
                                            <p:strVal val="#ppt_h"/>
                                          </p:val>
                                        </p:tav>
                                      </p:tavLst>
                                    </p:anim>
                                    <p:animEffect transition="in" filter="fade">
                                      <p:cBhvr>
                                        <p:cTn id="44" dur="500"/>
                                        <p:tgtEl>
                                          <p:spTgt spid="20"/>
                                        </p:tgtEl>
                                      </p:cBhvr>
                                    </p:animEffect>
                                  </p:childTnLst>
                                </p:cTn>
                              </p:par>
                              <p:par>
                                <p:cTn id="45" presetID="53" presetClass="entr" presetSubtype="16" fill="hold" grpId="0" nodeType="withEffect">
                                  <p:stCondLst>
                                    <p:cond delay="400"/>
                                  </p:stCondLst>
                                  <p:childTnLst>
                                    <p:set>
                                      <p:cBhvr>
                                        <p:cTn id="46" dur="1" fill="hold">
                                          <p:stCondLst>
                                            <p:cond delay="0"/>
                                          </p:stCondLst>
                                        </p:cTn>
                                        <p:tgtEl>
                                          <p:spTgt spid="21"/>
                                        </p:tgtEl>
                                        <p:attrNameLst>
                                          <p:attrName>style.visibility</p:attrName>
                                        </p:attrNameLst>
                                      </p:cBhvr>
                                      <p:to>
                                        <p:strVal val="visible"/>
                                      </p:to>
                                    </p:set>
                                    <p:anim calcmode="lin" valueType="num">
                                      <p:cBhvr>
                                        <p:cTn id="47" dur="500" fill="hold"/>
                                        <p:tgtEl>
                                          <p:spTgt spid="21"/>
                                        </p:tgtEl>
                                        <p:attrNameLst>
                                          <p:attrName>ppt_w</p:attrName>
                                        </p:attrNameLst>
                                      </p:cBhvr>
                                      <p:tavLst>
                                        <p:tav tm="0">
                                          <p:val>
                                            <p:fltVal val="0"/>
                                          </p:val>
                                        </p:tav>
                                        <p:tav tm="100000">
                                          <p:val>
                                            <p:strVal val="#ppt_w"/>
                                          </p:val>
                                        </p:tav>
                                      </p:tavLst>
                                    </p:anim>
                                    <p:anim calcmode="lin" valueType="num">
                                      <p:cBhvr>
                                        <p:cTn id="48" dur="500" fill="hold"/>
                                        <p:tgtEl>
                                          <p:spTgt spid="21"/>
                                        </p:tgtEl>
                                        <p:attrNameLst>
                                          <p:attrName>ppt_h</p:attrName>
                                        </p:attrNameLst>
                                      </p:cBhvr>
                                      <p:tavLst>
                                        <p:tav tm="0">
                                          <p:val>
                                            <p:fltVal val="0"/>
                                          </p:val>
                                        </p:tav>
                                        <p:tav tm="100000">
                                          <p:val>
                                            <p:strVal val="#ppt_h"/>
                                          </p:val>
                                        </p:tav>
                                      </p:tavLst>
                                    </p:anim>
                                    <p:animEffect transition="in" filter="fade">
                                      <p:cBhvr>
                                        <p:cTn id="49" dur="500"/>
                                        <p:tgtEl>
                                          <p:spTgt spid="21"/>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22"/>
                                        </p:tgtEl>
                                        <p:attrNameLst>
                                          <p:attrName>style.visibility</p:attrName>
                                        </p:attrNameLst>
                                      </p:cBhvr>
                                      <p:to>
                                        <p:strVal val="visible"/>
                                      </p:to>
                                    </p:set>
                                    <p:anim calcmode="lin" valueType="num">
                                      <p:cBhvr>
                                        <p:cTn id="52" dur="500" fill="hold"/>
                                        <p:tgtEl>
                                          <p:spTgt spid="22"/>
                                        </p:tgtEl>
                                        <p:attrNameLst>
                                          <p:attrName>ppt_w</p:attrName>
                                        </p:attrNameLst>
                                      </p:cBhvr>
                                      <p:tavLst>
                                        <p:tav tm="0">
                                          <p:val>
                                            <p:fltVal val="0"/>
                                          </p:val>
                                        </p:tav>
                                        <p:tav tm="100000">
                                          <p:val>
                                            <p:strVal val="#ppt_w"/>
                                          </p:val>
                                        </p:tav>
                                      </p:tavLst>
                                    </p:anim>
                                    <p:anim calcmode="lin" valueType="num">
                                      <p:cBhvr>
                                        <p:cTn id="53" dur="500" fill="hold"/>
                                        <p:tgtEl>
                                          <p:spTgt spid="22"/>
                                        </p:tgtEl>
                                        <p:attrNameLst>
                                          <p:attrName>ppt_h</p:attrName>
                                        </p:attrNameLst>
                                      </p:cBhvr>
                                      <p:tavLst>
                                        <p:tav tm="0">
                                          <p:val>
                                            <p:fltVal val="0"/>
                                          </p:val>
                                        </p:tav>
                                        <p:tav tm="100000">
                                          <p:val>
                                            <p:strVal val="#ppt_h"/>
                                          </p:val>
                                        </p:tav>
                                      </p:tavLst>
                                    </p:anim>
                                    <p:animEffect transition="in" filter="fade">
                                      <p:cBhvr>
                                        <p:cTn id="54" dur="500"/>
                                        <p:tgtEl>
                                          <p:spTgt spid="2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p:cTn id="57" dur="500" fill="hold"/>
                                        <p:tgtEl>
                                          <p:spTgt spid="23"/>
                                        </p:tgtEl>
                                        <p:attrNameLst>
                                          <p:attrName>ppt_w</p:attrName>
                                        </p:attrNameLst>
                                      </p:cBhvr>
                                      <p:tavLst>
                                        <p:tav tm="0">
                                          <p:val>
                                            <p:fltVal val="0"/>
                                          </p:val>
                                        </p:tav>
                                        <p:tav tm="100000">
                                          <p:val>
                                            <p:strVal val="#ppt_w"/>
                                          </p:val>
                                        </p:tav>
                                      </p:tavLst>
                                    </p:anim>
                                    <p:anim calcmode="lin" valueType="num">
                                      <p:cBhvr>
                                        <p:cTn id="58" dur="500" fill="hold"/>
                                        <p:tgtEl>
                                          <p:spTgt spid="23"/>
                                        </p:tgtEl>
                                        <p:attrNameLst>
                                          <p:attrName>ppt_h</p:attrName>
                                        </p:attrNameLst>
                                      </p:cBhvr>
                                      <p:tavLst>
                                        <p:tav tm="0">
                                          <p:val>
                                            <p:fltVal val="0"/>
                                          </p:val>
                                        </p:tav>
                                        <p:tav tm="100000">
                                          <p:val>
                                            <p:strVal val="#ppt_h"/>
                                          </p:val>
                                        </p:tav>
                                      </p:tavLst>
                                    </p:anim>
                                    <p:animEffect transition="in" filter="fade">
                                      <p:cBhvr>
                                        <p:cTn id="59" dur="500"/>
                                        <p:tgtEl>
                                          <p:spTgt spid="23"/>
                                        </p:tgtEl>
                                      </p:cBhvr>
                                    </p:animEffect>
                                  </p:childTnLst>
                                </p:cTn>
                              </p:par>
                              <p:par>
                                <p:cTn id="60" presetID="53" presetClass="entr" presetSubtype="16" fill="hold" grpId="0" nodeType="withEffect">
                                  <p:stCondLst>
                                    <p:cond delay="400"/>
                                  </p:stCondLst>
                                  <p:childTnLst>
                                    <p:set>
                                      <p:cBhvr>
                                        <p:cTn id="61" dur="1" fill="hold">
                                          <p:stCondLst>
                                            <p:cond delay="0"/>
                                          </p:stCondLst>
                                        </p:cTn>
                                        <p:tgtEl>
                                          <p:spTgt spid="24"/>
                                        </p:tgtEl>
                                        <p:attrNameLst>
                                          <p:attrName>style.visibility</p:attrName>
                                        </p:attrNameLst>
                                      </p:cBhvr>
                                      <p:to>
                                        <p:strVal val="visible"/>
                                      </p:to>
                                    </p:set>
                                    <p:anim calcmode="lin" valueType="num">
                                      <p:cBhvr>
                                        <p:cTn id="62" dur="500" fill="hold"/>
                                        <p:tgtEl>
                                          <p:spTgt spid="24"/>
                                        </p:tgtEl>
                                        <p:attrNameLst>
                                          <p:attrName>ppt_w</p:attrName>
                                        </p:attrNameLst>
                                      </p:cBhvr>
                                      <p:tavLst>
                                        <p:tav tm="0">
                                          <p:val>
                                            <p:fltVal val="0"/>
                                          </p:val>
                                        </p:tav>
                                        <p:tav tm="100000">
                                          <p:val>
                                            <p:strVal val="#ppt_w"/>
                                          </p:val>
                                        </p:tav>
                                      </p:tavLst>
                                    </p:anim>
                                    <p:anim calcmode="lin" valueType="num">
                                      <p:cBhvr>
                                        <p:cTn id="63" dur="500" fill="hold"/>
                                        <p:tgtEl>
                                          <p:spTgt spid="24"/>
                                        </p:tgtEl>
                                        <p:attrNameLst>
                                          <p:attrName>ppt_h</p:attrName>
                                        </p:attrNameLst>
                                      </p:cBhvr>
                                      <p:tavLst>
                                        <p:tav tm="0">
                                          <p:val>
                                            <p:fltVal val="0"/>
                                          </p:val>
                                        </p:tav>
                                        <p:tav tm="100000">
                                          <p:val>
                                            <p:strVal val="#ppt_h"/>
                                          </p:val>
                                        </p:tav>
                                      </p:tavLst>
                                    </p:anim>
                                    <p:animEffect transition="in" filter="fade">
                                      <p:cBhvr>
                                        <p:cTn id="64" dur="500"/>
                                        <p:tgtEl>
                                          <p:spTgt spid="24"/>
                                        </p:tgtEl>
                                      </p:cBhvr>
                                    </p:animEffect>
                                  </p:childTnLst>
                                </p:cTn>
                              </p:par>
                              <p:par>
                                <p:cTn id="65" presetID="53" presetClass="entr" presetSubtype="16" fill="hold" grpId="0" nodeType="withEffect">
                                  <p:stCondLst>
                                    <p:cond delay="200"/>
                                  </p:stCondLst>
                                  <p:childTnLst>
                                    <p:set>
                                      <p:cBhvr>
                                        <p:cTn id="66" dur="1" fill="hold">
                                          <p:stCondLst>
                                            <p:cond delay="0"/>
                                          </p:stCondLst>
                                        </p:cTn>
                                        <p:tgtEl>
                                          <p:spTgt spid="25"/>
                                        </p:tgtEl>
                                        <p:attrNameLst>
                                          <p:attrName>style.visibility</p:attrName>
                                        </p:attrNameLst>
                                      </p:cBhvr>
                                      <p:to>
                                        <p:strVal val="visible"/>
                                      </p:to>
                                    </p:set>
                                    <p:anim calcmode="lin" valueType="num">
                                      <p:cBhvr>
                                        <p:cTn id="67" dur="500" fill="hold"/>
                                        <p:tgtEl>
                                          <p:spTgt spid="25"/>
                                        </p:tgtEl>
                                        <p:attrNameLst>
                                          <p:attrName>ppt_w</p:attrName>
                                        </p:attrNameLst>
                                      </p:cBhvr>
                                      <p:tavLst>
                                        <p:tav tm="0">
                                          <p:val>
                                            <p:fltVal val="0"/>
                                          </p:val>
                                        </p:tav>
                                        <p:tav tm="100000">
                                          <p:val>
                                            <p:strVal val="#ppt_w"/>
                                          </p:val>
                                        </p:tav>
                                      </p:tavLst>
                                    </p:anim>
                                    <p:anim calcmode="lin" valueType="num">
                                      <p:cBhvr>
                                        <p:cTn id="68" dur="500" fill="hold"/>
                                        <p:tgtEl>
                                          <p:spTgt spid="25"/>
                                        </p:tgtEl>
                                        <p:attrNameLst>
                                          <p:attrName>ppt_h</p:attrName>
                                        </p:attrNameLst>
                                      </p:cBhvr>
                                      <p:tavLst>
                                        <p:tav tm="0">
                                          <p:val>
                                            <p:fltVal val="0"/>
                                          </p:val>
                                        </p:tav>
                                        <p:tav tm="100000">
                                          <p:val>
                                            <p:strVal val="#ppt_h"/>
                                          </p:val>
                                        </p:tav>
                                      </p:tavLst>
                                    </p:anim>
                                    <p:animEffect transition="in" filter="fade">
                                      <p:cBhvr>
                                        <p:cTn id="69" dur="500"/>
                                        <p:tgtEl>
                                          <p:spTgt spid="25"/>
                                        </p:tgtEl>
                                      </p:cBhvr>
                                    </p:animEffect>
                                  </p:childTnLst>
                                </p:cTn>
                              </p:par>
                              <p:par>
                                <p:cTn id="70" presetID="53" presetClass="entr" presetSubtype="16" fill="hold" grpId="0" nodeType="withEffect">
                                  <p:stCondLst>
                                    <p:cond delay="200"/>
                                  </p:stCondLst>
                                  <p:childTnLst>
                                    <p:set>
                                      <p:cBhvr>
                                        <p:cTn id="71" dur="1" fill="hold">
                                          <p:stCondLst>
                                            <p:cond delay="0"/>
                                          </p:stCondLst>
                                        </p:cTn>
                                        <p:tgtEl>
                                          <p:spTgt spid="26"/>
                                        </p:tgtEl>
                                        <p:attrNameLst>
                                          <p:attrName>style.visibility</p:attrName>
                                        </p:attrNameLst>
                                      </p:cBhvr>
                                      <p:to>
                                        <p:strVal val="visible"/>
                                      </p:to>
                                    </p:set>
                                    <p:anim calcmode="lin" valueType="num">
                                      <p:cBhvr>
                                        <p:cTn id="72" dur="500" fill="hold"/>
                                        <p:tgtEl>
                                          <p:spTgt spid="26"/>
                                        </p:tgtEl>
                                        <p:attrNameLst>
                                          <p:attrName>ppt_w</p:attrName>
                                        </p:attrNameLst>
                                      </p:cBhvr>
                                      <p:tavLst>
                                        <p:tav tm="0">
                                          <p:val>
                                            <p:fltVal val="0"/>
                                          </p:val>
                                        </p:tav>
                                        <p:tav tm="100000">
                                          <p:val>
                                            <p:strVal val="#ppt_w"/>
                                          </p:val>
                                        </p:tav>
                                      </p:tavLst>
                                    </p:anim>
                                    <p:anim calcmode="lin" valueType="num">
                                      <p:cBhvr>
                                        <p:cTn id="73" dur="500" fill="hold"/>
                                        <p:tgtEl>
                                          <p:spTgt spid="26"/>
                                        </p:tgtEl>
                                        <p:attrNameLst>
                                          <p:attrName>ppt_h</p:attrName>
                                        </p:attrNameLst>
                                      </p:cBhvr>
                                      <p:tavLst>
                                        <p:tav tm="0">
                                          <p:val>
                                            <p:fltVal val="0"/>
                                          </p:val>
                                        </p:tav>
                                        <p:tav tm="100000">
                                          <p:val>
                                            <p:strVal val="#ppt_h"/>
                                          </p:val>
                                        </p:tav>
                                      </p:tavLst>
                                    </p:anim>
                                    <p:animEffect transition="in" filter="fade">
                                      <p:cBhvr>
                                        <p:cTn id="74" dur="500"/>
                                        <p:tgtEl>
                                          <p:spTgt spid="26"/>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 calcmode="lin" valueType="num">
                                      <p:cBhvr>
                                        <p:cTn id="77" dur="500" fill="hold"/>
                                        <p:tgtEl>
                                          <p:spTgt spid="27"/>
                                        </p:tgtEl>
                                        <p:attrNameLst>
                                          <p:attrName>ppt_w</p:attrName>
                                        </p:attrNameLst>
                                      </p:cBhvr>
                                      <p:tavLst>
                                        <p:tav tm="0">
                                          <p:val>
                                            <p:fltVal val="0"/>
                                          </p:val>
                                        </p:tav>
                                        <p:tav tm="100000">
                                          <p:val>
                                            <p:strVal val="#ppt_w"/>
                                          </p:val>
                                        </p:tav>
                                      </p:tavLst>
                                    </p:anim>
                                    <p:anim calcmode="lin" valueType="num">
                                      <p:cBhvr>
                                        <p:cTn id="78" dur="500" fill="hold"/>
                                        <p:tgtEl>
                                          <p:spTgt spid="27"/>
                                        </p:tgtEl>
                                        <p:attrNameLst>
                                          <p:attrName>ppt_h</p:attrName>
                                        </p:attrNameLst>
                                      </p:cBhvr>
                                      <p:tavLst>
                                        <p:tav tm="0">
                                          <p:val>
                                            <p:fltVal val="0"/>
                                          </p:val>
                                        </p:tav>
                                        <p:tav tm="100000">
                                          <p:val>
                                            <p:strVal val="#ppt_h"/>
                                          </p:val>
                                        </p:tav>
                                      </p:tavLst>
                                    </p:anim>
                                    <p:animEffect transition="in" filter="fade">
                                      <p:cBhvr>
                                        <p:cTn id="79" dur="500"/>
                                        <p:tgtEl>
                                          <p:spTgt spid="27"/>
                                        </p:tgtEl>
                                      </p:cBhvr>
                                    </p:animEffect>
                                  </p:childTnLst>
                                </p:cTn>
                              </p:par>
                              <p:par>
                                <p:cTn id="80" presetID="53" presetClass="entr" presetSubtype="16" fill="hold" grpId="0" nodeType="withEffect">
                                  <p:stCondLst>
                                    <p:cond delay="400"/>
                                  </p:stCondLst>
                                  <p:childTnLst>
                                    <p:set>
                                      <p:cBhvr>
                                        <p:cTn id="81" dur="1" fill="hold">
                                          <p:stCondLst>
                                            <p:cond delay="0"/>
                                          </p:stCondLst>
                                        </p:cTn>
                                        <p:tgtEl>
                                          <p:spTgt spid="28"/>
                                        </p:tgtEl>
                                        <p:attrNameLst>
                                          <p:attrName>style.visibility</p:attrName>
                                        </p:attrNameLst>
                                      </p:cBhvr>
                                      <p:to>
                                        <p:strVal val="visible"/>
                                      </p:to>
                                    </p:set>
                                    <p:anim calcmode="lin" valueType="num">
                                      <p:cBhvr>
                                        <p:cTn id="82" dur="500" fill="hold"/>
                                        <p:tgtEl>
                                          <p:spTgt spid="28"/>
                                        </p:tgtEl>
                                        <p:attrNameLst>
                                          <p:attrName>ppt_w</p:attrName>
                                        </p:attrNameLst>
                                      </p:cBhvr>
                                      <p:tavLst>
                                        <p:tav tm="0">
                                          <p:val>
                                            <p:fltVal val="0"/>
                                          </p:val>
                                        </p:tav>
                                        <p:tav tm="100000">
                                          <p:val>
                                            <p:strVal val="#ppt_w"/>
                                          </p:val>
                                        </p:tav>
                                      </p:tavLst>
                                    </p:anim>
                                    <p:anim calcmode="lin" valueType="num">
                                      <p:cBhvr>
                                        <p:cTn id="83" dur="500" fill="hold"/>
                                        <p:tgtEl>
                                          <p:spTgt spid="28"/>
                                        </p:tgtEl>
                                        <p:attrNameLst>
                                          <p:attrName>ppt_h</p:attrName>
                                        </p:attrNameLst>
                                      </p:cBhvr>
                                      <p:tavLst>
                                        <p:tav tm="0">
                                          <p:val>
                                            <p:fltVal val="0"/>
                                          </p:val>
                                        </p:tav>
                                        <p:tav tm="100000">
                                          <p:val>
                                            <p:strVal val="#ppt_h"/>
                                          </p:val>
                                        </p:tav>
                                      </p:tavLst>
                                    </p:anim>
                                    <p:animEffect transition="in" filter="fade">
                                      <p:cBhvr>
                                        <p:cTn id="84" dur="500"/>
                                        <p:tgtEl>
                                          <p:spTgt spid="28"/>
                                        </p:tgtEl>
                                      </p:cBhvr>
                                    </p:animEffect>
                                  </p:childTnLst>
                                </p:cTn>
                              </p:par>
                              <p:par>
                                <p:cTn id="85" presetID="53" presetClass="entr" presetSubtype="16" fill="hold" grpId="0" nodeType="withEffect">
                                  <p:stCondLst>
                                    <p:cond delay="200"/>
                                  </p:stCondLst>
                                  <p:childTnLst>
                                    <p:set>
                                      <p:cBhvr>
                                        <p:cTn id="86" dur="1" fill="hold">
                                          <p:stCondLst>
                                            <p:cond delay="0"/>
                                          </p:stCondLst>
                                        </p:cTn>
                                        <p:tgtEl>
                                          <p:spTgt spid="29"/>
                                        </p:tgtEl>
                                        <p:attrNameLst>
                                          <p:attrName>style.visibility</p:attrName>
                                        </p:attrNameLst>
                                      </p:cBhvr>
                                      <p:to>
                                        <p:strVal val="visible"/>
                                      </p:to>
                                    </p:set>
                                    <p:anim calcmode="lin" valueType="num">
                                      <p:cBhvr>
                                        <p:cTn id="87" dur="500" fill="hold"/>
                                        <p:tgtEl>
                                          <p:spTgt spid="29"/>
                                        </p:tgtEl>
                                        <p:attrNameLst>
                                          <p:attrName>ppt_w</p:attrName>
                                        </p:attrNameLst>
                                      </p:cBhvr>
                                      <p:tavLst>
                                        <p:tav tm="0">
                                          <p:val>
                                            <p:fltVal val="0"/>
                                          </p:val>
                                        </p:tav>
                                        <p:tav tm="100000">
                                          <p:val>
                                            <p:strVal val="#ppt_w"/>
                                          </p:val>
                                        </p:tav>
                                      </p:tavLst>
                                    </p:anim>
                                    <p:anim calcmode="lin" valueType="num">
                                      <p:cBhvr>
                                        <p:cTn id="88" dur="500" fill="hold"/>
                                        <p:tgtEl>
                                          <p:spTgt spid="29"/>
                                        </p:tgtEl>
                                        <p:attrNameLst>
                                          <p:attrName>ppt_h</p:attrName>
                                        </p:attrNameLst>
                                      </p:cBhvr>
                                      <p:tavLst>
                                        <p:tav tm="0">
                                          <p:val>
                                            <p:fltVal val="0"/>
                                          </p:val>
                                        </p:tav>
                                        <p:tav tm="100000">
                                          <p:val>
                                            <p:strVal val="#ppt_h"/>
                                          </p:val>
                                        </p:tav>
                                      </p:tavLst>
                                    </p:anim>
                                    <p:animEffect transition="in" filter="fade">
                                      <p:cBhvr>
                                        <p:cTn id="89" dur="500"/>
                                        <p:tgtEl>
                                          <p:spTgt spid="29"/>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30"/>
                                        </p:tgtEl>
                                        <p:attrNameLst>
                                          <p:attrName>style.visibility</p:attrName>
                                        </p:attrNameLst>
                                      </p:cBhvr>
                                      <p:to>
                                        <p:strVal val="visible"/>
                                      </p:to>
                                    </p:set>
                                    <p:anim calcmode="lin" valueType="num">
                                      <p:cBhvr>
                                        <p:cTn id="92" dur="500" fill="hold"/>
                                        <p:tgtEl>
                                          <p:spTgt spid="30"/>
                                        </p:tgtEl>
                                        <p:attrNameLst>
                                          <p:attrName>ppt_w</p:attrName>
                                        </p:attrNameLst>
                                      </p:cBhvr>
                                      <p:tavLst>
                                        <p:tav tm="0">
                                          <p:val>
                                            <p:fltVal val="0"/>
                                          </p:val>
                                        </p:tav>
                                        <p:tav tm="100000">
                                          <p:val>
                                            <p:strVal val="#ppt_w"/>
                                          </p:val>
                                        </p:tav>
                                      </p:tavLst>
                                    </p:anim>
                                    <p:anim calcmode="lin" valueType="num">
                                      <p:cBhvr>
                                        <p:cTn id="93" dur="500" fill="hold"/>
                                        <p:tgtEl>
                                          <p:spTgt spid="30"/>
                                        </p:tgtEl>
                                        <p:attrNameLst>
                                          <p:attrName>ppt_h</p:attrName>
                                        </p:attrNameLst>
                                      </p:cBhvr>
                                      <p:tavLst>
                                        <p:tav tm="0">
                                          <p:val>
                                            <p:fltVal val="0"/>
                                          </p:val>
                                        </p:tav>
                                        <p:tav tm="100000">
                                          <p:val>
                                            <p:strVal val="#ppt_h"/>
                                          </p:val>
                                        </p:tav>
                                      </p:tavLst>
                                    </p:anim>
                                    <p:animEffect transition="in" filter="fade">
                                      <p:cBhvr>
                                        <p:cTn id="94" dur="500"/>
                                        <p:tgtEl>
                                          <p:spTgt spid="30"/>
                                        </p:tgtEl>
                                      </p:cBhvr>
                                    </p:animEffect>
                                  </p:childTnLst>
                                </p:cTn>
                              </p:par>
                              <p:par>
                                <p:cTn id="95" presetID="53" presetClass="entr" presetSubtype="16" fill="hold" grpId="0" nodeType="withEffect">
                                  <p:stCondLst>
                                    <p:cond delay="400"/>
                                  </p:stCondLst>
                                  <p:childTnLst>
                                    <p:set>
                                      <p:cBhvr>
                                        <p:cTn id="96" dur="1" fill="hold">
                                          <p:stCondLst>
                                            <p:cond delay="0"/>
                                          </p:stCondLst>
                                        </p:cTn>
                                        <p:tgtEl>
                                          <p:spTgt spid="31"/>
                                        </p:tgtEl>
                                        <p:attrNameLst>
                                          <p:attrName>style.visibility</p:attrName>
                                        </p:attrNameLst>
                                      </p:cBhvr>
                                      <p:to>
                                        <p:strVal val="visible"/>
                                      </p:to>
                                    </p:set>
                                    <p:anim calcmode="lin" valueType="num">
                                      <p:cBhvr>
                                        <p:cTn id="97" dur="500" fill="hold"/>
                                        <p:tgtEl>
                                          <p:spTgt spid="31"/>
                                        </p:tgtEl>
                                        <p:attrNameLst>
                                          <p:attrName>ppt_w</p:attrName>
                                        </p:attrNameLst>
                                      </p:cBhvr>
                                      <p:tavLst>
                                        <p:tav tm="0">
                                          <p:val>
                                            <p:fltVal val="0"/>
                                          </p:val>
                                        </p:tav>
                                        <p:tav tm="100000">
                                          <p:val>
                                            <p:strVal val="#ppt_w"/>
                                          </p:val>
                                        </p:tav>
                                      </p:tavLst>
                                    </p:anim>
                                    <p:anim calcmode="lin" valueType="num">
                                      <p:cBhvr>
                                        <p:cTn id="98" dur="500" fill="hold"/>
                                        <p:tgtEl>
                                          <p:spTgt spid="31"/>
                                        </p:tgtEl>
                                        <p:attrNameLst>
                                          <p:attrName>ppt_h</p:attrName>
                                        </p:attrNameLst>
                                      </p:cBhvr>
                                      <p:tavLst>
                                        <p:tav tm="0">
                                          <p:val>
                                            <p:fltVal val="0"/>
                                          </p:val>
                                        </p:tav>
                                        <p:tav tm="100000">
                                          <p:val>
                                            <p:strVal val="#ppt_h"/>
                                          </p:val>
                                        </p:tav>
                                      </p:tavLst>
                                    </p:anim>
                                    <p:animEffect transition="in" filter="fade">
                                      <p:cBhvr>
                                        <p:cTn id="99" dur="500"/>
                                        <p:tgtEl>
                                          <p:spTgt spid="31"/>
                                        </p:tgtEl>
                                      </p:cBhvr>
                                    </p:animEffect>
                                  </p:childTnLst>
                                </p:cTn>
                              </p:par>
                              <p:par>
                                <p:cTn id="100" presetID="53" presetClass="entr" presetSubtype="16" fill="hold" grpId="0" nodeType="withEffect">
                                  <p:stCondLst>
                                    <p:cond delay="200"/>
                                  </p:stCondLst>
                                  <p:childTnLst>
                                    <p:set>
                                      <p:cBhvr>
                                        <p:cTn id="101" dur="1" fill="hold">
                                          <p:stCondLst>
                                            <p:cond delay="0"/>
                                          </p:stCondLst>
                                        </p:cTn>
                                        <p:tgtEl>
                                          <p:spTgt spid="32"/>
                                        </p:tgtEl>
                                        <p:attrNameLst>
                                          <p:attrName>style.visibility</p:attrName>
                                        </p:attrNameLst>
                                      </p:cBhvr>
                                      <p:to>
                                        <p:strVal val="visible"/>
                                      </p:to>
                                    </p:set>
                                    <p:anim calcmode="lin" valueType="num">
                                      <p:cBhvr>
                                        <p:cTn id="102" dur="500" fill="hold"/>
                                        <p:tgtEl>
                                          <p:spTgt spid="32"/>
                                        </p:tgtEl>
                                        <p:attrNameLst>
                                          <p:attrName>ppt_w</p:attrName>
                                        </p:attrNameLst>
                                      </p:cBhvr>
                                      <p:tavLst>
                                        <p:tav tm="0">
                                          <p:val>
                                            <p:fltVal val="0"/>
                                          </p:val>
                                        </p:tav>
                                        <p:tav tm="100000">
                                          <p:val>
                                            <p:strVal val="#ppt_w"/>
                                          </p:val>
                                        </p:tav>
                                      </p:tavLst>
                                    </p:anim>
                                    <p:anim calcmode="lin" valueType="num">
                                      <p:cBhvr>
                                        <p:cTn id="103" dur="500" fill="hold"/>
                                        <p:tgtEl>
                                          <p:spTgt spid="32"/>
                                        </p:tgtEl>
                                        <p:attrNameLst>
                                          <p:attrName>ppt_h</p:attrName>
                                        </p:attrNameLst>
                                      </p:cBhvr>
                                      <p:tavLst>
                                        <p:tav tm="0">
                                          <p:val>
                                            <p:fltVal val="0"/>
                                          </p:val>
                                        </p:tav>
                                        <p:tav tm="100000">
                                          <p:val>
                                            <p:strVal val="#ppt_h"/>
                                          </p:val>
                                        </p:tav>
                                      </p:tavLst>
                                    </p:anim>
                                    <p:animEffect transition="in" filter="fade">
                                      <p:cBhvr>
                                        <p:cTn id="104" dur="500"/>
                                        <p:tgtEl>
                                          <p:spTgt spid="32"/>
                                        </p:tgtEl>
                                      </p:cBhvr>
                                    </p:animEffect>
                                  </p:childTnLst>
                                </p:cTn>
                              </p:par>
                              <p:par>
                                <p:cTn id="105" presetID="53" presetClass="entr" presetSubtype="16" fill="hold" grpId="0" nodeType="withEffect">
                                  <p:stCondLst>
                                    <p:cond delay="200"/>
                                  </p:stCondLst>
                                  <p:childTnLst>
                                    <p:set>
                                      <p:cBhvr>
                                        <p:cTn id="106" dur="1" fill="hold">
                                          <p:stCondLst>
                                            <p:cond delay="0"/>
                                          </p:stCondLst>
                                        </p:cTn>
                                        <p:tgtEl>
                                          <p:spTgt spid="33"/>
                                        </p:tgtEl>
                                        <p:attrNameLst>
                                          <p:attrName>style.visibility</p:attrName>
                                        </p:attrNameLst>
                                      </p:cBhvr>
                                      <p:to>
                                        <p:strVal val="visible"/>
                                      </p:to>
                                    </p:set>
                                    <p:anim calcmode="lin" valueType="num">
                                      <p:cBhvr>
                                        <p:cTn id="107" dur="500" fill="hold"/>
                                        <p:tgtEl>
                                          <p:spTgt spid="33"/>
                                        </p:tgtEl>
                                        <p:attrNameLst>
                                          <p:attrName>ppt_w</p:attrName>
                                        </p:attrNameLst>
                                      </p:cBhvr>
                                      <p:tavLst>
                                        <p:tav tm="0">
                                          <p:val>
                                            <p:fltVal val="0"/>
                                          </p:val>
                                        </p:tav>
                                        <p:tav tm="100000">
                                          <p:val>
                                            <p:strVal val="#ppt_w"/>
                                          </p:val>
                                        </p:tav>
                                      </p:tavLst>
                                    </p:anim>
                                    <p:anim calcmode="lin" valueType="num">
                                      <p:cBhvr>
                                        <p:cTn id="108" dur="500" fill="hold"/>
                                        <p:tgtEl>
                                          <p:spTgt spid="33"/>
                                        </p:tgtEl>
                                        <p:attrNameLst>
                                          <p:attrName>ppt_h</p:attrName>
                                        </p:attrNameLst>
                                      </p:cBhvr>
                                      <p:tavLst>
                                        <p:tav tm="0">
                                          <p:val>
                                            <p:fltVal val="0"/>
                                          </p:val>
                                        </p:tav>
                                        <p:tav tm="100000">
                                          <p:val>
                                            <p:strVal val="#ppt_h"/>
                                          </p:val>
                                        </p:tav>
                                      </p:tavLst>
                                    </p:anim>
                                    <p:animEffect transition="in" filter="fade">
                                      <p:cBhvr>
                                        <p:cTn id="109" dur="500"/>
                                        <p:tgtEl>
                                          <p:spTgt spid="33"/>
                                        </p:tgtEl>
                                      </p:cBhvr>
                                    </p:animEffect>
                                  </p:childTnLst>
                                </p:cTn>
                              </p:par>
                              <p:par>
                                <p:cTn id="110" presetID="53" presetClass="entr" presetSubtype="16" fill="hold" grpId="0" nodeType="withEffect">
                                  <p:stCondLst>
                                    <p:cond delay="200"/>
                                  </p:stCondLst>
                                  <p:childTnLst>
                                    <p:set>
                                      <p:cBhvr>
                                        <p:cTn id="111" dur="1" fill="hold">
                                          <p:stCondLst>
                                            <p:cond delay="0"/>
                                          </p:stCondLst>
                                        </p:cTn>
                                        <p:tgtEl>
                                          <p:spTgt spid="34"/>
                                        </p:tgtEl>
                                        <p:attrNameLst>
                                          <p:attrName>style.visibility</p:attrName>
                                        </p:attrNameLst>
                                      </p:cBhvr>
                                      <p:to>
                                        <p:strVal val="visible"/>
                                      </p:to>
                                    </p:set>
                                    <p:anim calcmode="lin" valueType="num">
                                      <p:cBhvr>
                                        <p:cTn id="112" dur="500" fill="hold"/>
                                        <p:tgtEl>
                                          <p:spTgt spid="34"/>
                                        </p:tgtEl>
                                        <p:attrNameLst>
                                          <p:attrName>ppt_w</p:attrName>
                                        </p:attrNameLst>
                                      </p:cBhvr>
                                      <p:tavLst>
                                        <p:tav tm="0">
                                          <p:val>
                                            <p:fltVal val="0"/>
                                          </p:val>
                                        </p:tav>
                                        <p:tav tm="100000">
                                          <p:val>
                                            <p:strVal val="#ppt_w"/>
                                          </p:val>
                                        </p:tav>
                                      </p:tavLst>
                                    </p:anim>
                                    <p:anim calcmode="lin" valueType="num">
                                      <p:cBhvr>
                                        <p:cTn id="113" dur="500" fill="hold"/>
                                        <p:tgtEl>
                                          <p:spTgt spid="34"/>
                                        </p:tgtEl>
                                        <p:attrNameLst>
                                          <p:attrName>ppt_h</p:attrName>
                                        </p:attrNameLst>
                                      </p:cBhvr>
                                      <p:tavLst>
                                        <p:tav tm="0">
                                          <p:val>
                                            <p:fltVal val="0"/>
                                          </p:val>
                                        </p:tav>
                                        <p:tav tm="100000">
                                          <p:val>
                                            <p:strVal val="#ppt_h"/>
                                          </p:val>
                                        </p:tav>
                                      </p:tavLst>
                                    </p:anim>
                                    <p:animEffect transition="in" filter="fade">
                                      <p:cBhvr>
                                        <p:cTn id="114" dur="500"/>
                                        <p:tgtEl>
                                          <p:spTgt spid="34"/>
                                        </p:tgtEl>
                                      </p:cBhvr>
                                    </p:animEffect>
                                  </p:childTnLst>
                                </p:cTn>
                              </p:par>
                            </p:childTnLst>
                          </p:cTn>
                        </p:par>
                        <p:par>
                          <p:cTn id="115" fill="hold">
                            <p:stCondLst>
                              <p:cond delay="500"/>
                            </p:stCondLst>
                            <p:childTnLst>
                              <p:par>
                                <p:cTn id="116" presetID="22" presetClass="entr" presetSubtype="2" fill="hold" grpId="0" nodeType="afterEffect">
                                  <p:stCondLst>
                                    <p:cond delay="0"/>
                                  </p:stCondLst>
                                  <p:childTnLst>
                                    <p:set>
                                      <p:cBhvr>
                                        <p:cTn id="117" dur="1" fill="hold">
                                          <p:stCondLst>
                                            <p:cond delay="0"/>
                                          </p:stCondLst>
                                        </p:cTn>
                                        <p:tgtEl>
                                          <p:spTgt spid="35"/>
                                        </p:tgtEl>
                                        <p:attrNameLst>
                                          <p:attrName>style.visibility</p:attrName>
                                        </p:attrNameLst>
                                      </p:cBhvr>
                                      <p:to>
                                        <p:strVal val="visible"/>
                                      </p:to>
                                    </p:set>
                                    <p:animEffect transition="in" filter="wipe(right)">
                                      <p:cBhvr>
                                        <p:cTn id="118" dur="500"/>
                                        <p:tgtEl>
                                          <p:spTgt spid="35"/>
                                        </p:tgtEl>
                                      </p:cBhvr>
                                    </p:animEffect>
                                  </p:childTnLst>
                                </p:cTn>
                              </p:par>
                            </p:childTnLst>
                          </p:cTn>
                        </p:par>
                        <p:par>
                          <p:cTn id="119" fill="hold">
                            <p:stCondLst>
                              <p:cond delay="1000"/>
                            </p:stCondLst>
                            <p:childTnLst>
                              <p:par>
                                <p:cTn id="120" presetID="16" presetClass="entr" presetSubtype="37" fill="hold" nodeType="afterEffect">
                                  <p:stCondLst>
                                    <p:cond delay="0"/>
                                  </p:stCondLst>
                                  <p:childTnLst>
                                    <p:set>
                                      <p:cBhvr>
                                        <p:cTn id="121" dur="1" fill="hold">
                                          <p:stCondLst>
                                            <p:cond delay="0"/>
                                          </p:stCondLst>
                                        </p:cTn>
                                        <p:tgtEl>
                                          <p:spTgt spid="2"/>
                                        </p:tgtEl>
                                        <p:attrNameLst>
                                          <p:attrName>style.visibility</p:attrName>
                                        </p:attrNameLst>
                                      </p:cBhvr>
                                      <p:to>
                                        <p:strVal val="visible"/>
                                      </p:to>
                                    </p:set>
                                    <p:animEffect transition="in" filter="barn(outVertical)">
                                      <p:cBhvr>
                                        <p:cTn id="122" dur="1150"/>
                                        <p:tgtEl>
                                          <p:spTgt spid="2"/>
                                        </p:tgtEl>
                                      </p:cBhvr>
                                    </p:animEffect>
                                  </p:childTnLst>
                                </p:cTn>
                              </p:par>
                            </p:childTnLst>
                          </p:cTn>
                        </p:par>
                        <p:par>
                          <p:cTn id="123" fill="hold">
                            <p:stCondLst>
                              <p:cond delay="2500"/>
                            </p:stCondLst>
                            <p:childTnLst>
                              <p:par>
                                <p:cTn id="124" presetID="22" presetClass="entr" presetSubtype="1" fill="hold" grpId="0" nodeType="afterEffect">
                                  <p:stCondLst>
                                    <p:cond delay="0"/>
                                  </p:stCondLst>
                                  <p:childTnLst>
                                    <p:set>
                                      <p:cBhvr>
                                        <p:cTn id="125" dur="1" fill="hold">
                                          <p:stCondLst>
                                            <p:cond delay="0"/>
                                          </p:stCondLst>
                                        </p:cTn>
                                        <p:tgtEl>
                                          <p:spTgt spid="55"/>
                                        </p:tgtEl>
                                        <p:attrNameLst>
                                          <p:attrName>style.visibility</p:attrName>
                                        </p:attrNameLst>
                                      </p:cBhvr>
                                      <p:to>
                                        <p:strVal val="visible"/>
                                      </p:to>
                                    </p:set>
                                    <p:animEffect transition="in" filter="wipe(up)">
                                      <p:cBhvr>
                                        <p:cTn id="126" dur="500"/>
                                        <p:tgtEl>
                                          <p:spTgt spid="55"/>
                                        </p:tgtEl>
                                      </p:cBhvr>
                                    </p:animEffect>
                                  </p:childTnLst>
                                </p:cTn>
                              </p:par>
                            </p:childTnLst>
                          </p:cTn>
                        </p:par>
                        <p:par>
                          <p:cTn id="127" fill="hold">
                            <p:stCondLst>
                              <p:cond delay="3000"/>
                            </p:stCondLst>
                            <p:childTnLst>
                              <p:par>
                                <p:cTn id="128" presetID="23" presetClass="entr" presetSubtype="528" fill="hold" nodeType="afterEffect">
                                  <p:stCondLst>
                                    <p:cond delay="0"/>
                                  </p:stCondLst>
                                  <p:childTnLst>
                                    <p:set>
                                      <p:cBhvr>
                                        <p:cTn id="129" dur="1" fill="hold">
                                          <p:stCondLst>
                                            <p:cond delay="0"/>
                                          </p:stCondLst>
                                        </p:cTn>
                                        <p:tgtEl>
                                          <p:spTgt spid="9"/>
                                        </p:tgtEl>
                                        <p:attrNameLst>
                                          <p:attrName>style.visibility</p:attrName>
                                        </p:attrNameLst>
                                      </p:cBhvr>
                                      <p:to>
                                        <p:strVal val="visible"/>
                                      </p:to>
                                    </p:set>
                                    <p:anim calcmode="lin" valueType="num">
                                      <p:cBhvr>
                                        <p:cTn id="130" dur="1000" fill="hold"/>
                                        <p:tgtEl>
                                          <p:spTgt spid="9"/>
                                        </p:tgtEl>
                                        <p:attrNameLst>
                                          <p:attrName>ppt_w</p:attrName>
                                        </p:attrNameLst>
                                      </p:cBhvr>
                                      <p:tavLst>
                                        <p:tav tm="0">
                                          <p:val>
                                            <p:fltVal val="0"/>
                                          </p:val>
                                        </p:tav>
                                        <p:tav tm="100000">
                                          <p:val>
                                            <p:strVal val="#ppt_w"/>
                                          </p:val>
                                        </p:tav>
                                      </p:tavLst>
                                    </p:anim>
                                    <p:anim calcmode="lin" valueType="num">
                                      <p:cBhvr>
                                        <p:cTn id="131" dur="1000" fill="hold"/>
                                        <p:tgtEl>
                                          <p:spTgt spid="9"/>
                                        </p:tgtEl>
                                        <p:attrNameLst>
                                          <p:attrName>ppt_h</p:attrName>
                                        </p:attrNameLst>
                                      </p:cBhvr>
                                      <p:tavLst>
                                        <p:tav tm="0">
                                          <p:val>
                                            <p:fltVal val="0"/>
                                          </p:val>
                                        </p:tav>
                                        <p:tav tm="100000">
                                          <p:val>
                                            <p:strVal val="#ppt_h"/>
                                          </p:val>
                                        </p:tav>
                                      </p:tavLst>
                                    </p:anim>
                                    <p:anim calcmode="lin" valueType="num">
                                      <p:cBhvr>
                                        <p:cTn id="132" dur="1000" fill="hold"/>
                                        <p:tgtEl>
                                          <p:spTgt spid="9"/>
                                        </p:tgtEl>
                                        <p:attrNameLst>
                                          <p:attrName>ppt_x</p:attrName>
                                        </p:attrNameLst>
                                      </p:cBhvr>
                                      <p:tavLst>
                                        <p:tav tm="0">
                                          <p:val>
                                            <p:fltVal val="0.5"/>
                                          </p:val>
                                        </p:tav>
                                        <p:tav tm="100000">
                                          <p:val>
                                            <p:strVal val="#ppt_x"/>
                                          </p:val>
                                        </p:tav>
                                      </p:tavLst>
                                    </p:anim>
                                    <p:anim calcmode="lin" valueType="num">
                                      <p:cBhvr>
                                        <p:cTn id="133" dur="1000" fill="hold"/>
                                        <p:tgtEl>
                                          <p:spTgt spid="9"/>
                                        </p:tgtEl>
                                        <p:attrNameLst>
                                          <p:attrName>ppt_y</p:attrName>
                                        </p:attrNameLst>
                                      </p:cBhvr>
                                      <p:tavLst>
                                        <p:tav tm="0">
                                          <p:val>
                                            <p:fltVal val="0.5"/>
                                          </p:val>
                                        </p:tav>
                                        <p:tav tm="100000">
                                          <p:val>
                                            <p:strVal val="#ppt_y"/>
                                          </p:val>
                                        </p:tav>
                                      </p:tavLst>
                                    </p:anim>
                                  </p:childTnLst>
                                </p:cTn>
                              </p:par>
                              <p:par>
                                <p:cTn id="134" presetID="23" presetClass="entr" presetSubtype="528" fill="hold" nodeType="withEffect">
                                  <p:stCondLst>
                                    <p:cond delay="400"/>
                                  </p:stCondLst>
                                  <p:childTnLst>
                                    <p:set>
                                      <p:cBhvr>
                                        <p:cTn id="135" dur="1" fill="hold">
                                          <p:stCondLst>
                                            <p:cond delay="0"/>
                                          </p:stCondLst>
                                        </p:cTn>
                                        <p:tgtEl>
                                          <p:spTgt spid="10"/>
                                        </p:tgtEl>
                                        <p:attrNameLst>
                                          <p:attrName>style.visibility</p:attrName>
                                        </p:attrNameLst>
                                      </p:cBhvr>
                                      <p:to>
                                        <p:strVal val="visible"/>
                                      </p:to>
                                    </p:set>
                                    <p:anim calcmode="lin" valueType="num">
                                      <p:cBhvr>
                                        <p:cTn id="136" dur="1000" fill="hold"/>
                                        <p:tgtEl>
                                          <p:spTgt spid="10"/>
                                        </p:tgtEl>
                                        <p:attrNameLst>
                                          <p:attrName>ppt_w</p:attrName>
                                        </p:attrNameLst>
                                      </p:cBhvr>
                                      <p:tavLst>
                                        <p:tav tm="0">
                                          <p:val>
                                            <p:fltVal val="0"/>
                                          </p:val>
                                        </p:tav>
                                        <p:tav tm="100000">
                                          <p:val>
                                            <p:strVal val="#ppt_w"/>
                                          </p:val>
                                        </p:tav>
                                      </p:tavLst>
                                    </p:anim>
                                    <p:anim calcmode="lin" valueType="num">
                                      <p:cBhvr>
                                        <p:cTn id="137" dur="1000" fill="hold"/>
                                        <p:tgtEl>
                                          <p:spTgt spid="10"/>
                                        </p:tgtEl>
                                        <p:attrNameLst>
                                          <p:attrName>ppt_h</p:attrName>
                                        </p:attrNameLst>
                                      </p:cBhvr>
                                      <p:tavLst>
                                        <p:tav tm="0">
                                          <p:val>
                                            <p:fltVal val="0"/>
                                          </p:val>
                                        </p:tav>
                                        <p:tav tm="100000">
                                          <p:val>
                                            <p:strVal val="#ppt_h"/>
                                          </p:val>
                                        </p:tav>
                                      </p:tavLst>
                                    </p:anim>
                                    <p:anim calcmode="lin" valueType="num">
                                      <p:cBhvr>
                                        <p:cTn id="138" dur="1000" fill="hold"/>
                                        <p:tgtEl>
                                          <p:spTgt spid="10"/>
                                        </p:tgtEl>
                                        <p:attrNameLst>
                                          <p:attrName>ppt_x</p:attrName>
                                        </p:attrNameLst>
                                      </p:cBhvr>
                                      <p:tavLst>
                                        <p:tav tm="0">
                                          <p:val>
                                            <p:fltVal val="0.5"/>
                                          </p:val>
                                        </p:tav>
                                        <p:tav tm="100000">
                                          <p:val>
                                            <p:strVal val="#ppt_x"/>
                                          </p:val>
                                        </p:tav>
                                      </p:tavLst>
                                    </p:anim>
                                    <p:anim calcmode="lin" valueType="num">
                                      <p:cBhvr>
                                        <p:cTn id="139" dur="1000" fill="hold"/>
                                        <p:tgtEl>
                                          <p:spTgt spid="10"/>
                                        </p:tgtEl>
                                        <p:attrNameLst>
                                          <p:attrName>ppt_y</p:attrName>
                                        </p:attrNameLst>
                                      </p:cBhvr>
                                      <p:tavLst>
                                        <p:tav tm="0">
                                          <p:val>
                                            <p:fltVal val="0.5"/>
                                          </p:val>
                                        </p:tav>
                                        <p:tav tm="100000">
                                          <p:val>
                                            <p:strVal val="#ppt_y"/>
                                          </p:val>
                                        </p:tav>
                                      </p:tavLst>
                                    </p:anim>
                                  </p:childTnLst>
                                </p:cTn>
                              </p:par>
                              <p:par>
                                <p:cTn id="140" presetID="23" presetClass="entr" presetSubtype="528" fill="hold" nodeType="withEffect">
                                  <p:stCondLst>
                                    <p:cond delay="800"/>
                                  </p:stCondLst>
                                  <p:childTnLst>
                                    <p:set>
                                      <p:cBhvr>
                                        <p:cTn id="141" dur="1" fill="hold">
                                          <p:stCondLst>
                                            <p:cond delay="0"/>
                                          </p:stCondLst>
                                        </p:cTn>
                                        <p:tgtEl>
                                          <p:spTgt spid="11"/>
                                        </p:tgtEl>
                                        <p:attrNameLst>
                                          <p:attrName>style.visibility</p:attrName>
                                        </p:attrNameLst>
                                      </p:cBhvr>
                                      <p:to>
                                        <p:strVal val="visible"/>
                                      </p:to>
                                    </p:set>
                                    <p:anim calcmode="lin" valueType="num">
                                      <p:cBhvr>
                                        <p:cTn id="142" dur="1000" fill="hold"/>
                                        <p:tgtEl>
                                          <p:spTgt spid="11"/>
                                        </p:tgtEl>
                                        <p:attrNameLst>
                                          <p:attrName>ppt_w</p:attrName>
                                        </p:attrNameLst>
                                      </p:cBhvr>
                                      <p:tavLst>
                                        <p:tav tm="0">
                                          <p:val>
                                            <p:fltVal val="0"/>
                                          </p:val>
                                        </p:tav>
                                        <p:tav tm="100000">
                                          <p:val>
                                            <p:strVal val="#ppt_w"/>
                                          </p:val>
                                        </p:tav>
                                      </p:tavLst>
                                    </p:anim>
                                    <p:anim calcmode="lin" valueType="num">
                                      <p:cBhvr>
                                        <p:cTn id="143" dur="1000" fill="hold"/>
                                        <p:tgtEl>
                                          <p:spTgt spid="11"/>
                                        </p:tgtEl>
                                        <p:attrNameLst>
                                          <p:attrName>ppt_h</p:attrName>
                                        </p:attrNameLst>
                                      </p:cBhvr>
                                      <p:tavLst>
                                        <p:tav tm="0">
                                          <p:val>
                                            <p:fltVal val="0"/>
                                          </p:val>
                                        </p:tav>
                                        <p:tav tm="100000">
                                          <p:val>
                                            <p:strVal val="#ppt_h"/>
                                          </p:val>
                                        </p:tav>
                                      </p:tavLst>
                                    </p:anim>
                                    <p:anim calcmode="lin" valueType="num">
                                      <p:cBhvr>
                                        <p:cTn id="144" dur="1000" fill="hold"/>
                                        <p:tgtEl>
                                          <p:spTgt spid="11"/>
                                        </p:tgtEl>
                                        <p:attrNameLst>
                                          <p:attrName>ppt_x</p:attrName>
                                        </p:attrNameLst>
                                      </p:cBhvr>
                                      <p:tavLst>
                                        <p:tav tm="0">
                                          <p:val>
                                            <p:fltVal val="0.5"/>
                                          </p:val>
                                        </p:tav>
                                        <p:tav tm="100000">
                                          <p:val>
                                            <p:strVal val="#ppt_x"/>
                                          </p:val>
                                        </p:tav>
                                      </p:tavLst>
                                    </p:anim>
                                    <p:anim calcmode="lin" valueType="num">
                                      <p:cBhvr>
                                        <p:cTn id="145" dur="1000" fill="hold"/>
                                        <p:tgtEl>
                                          <p:spTgt spid="11"/>
                                        </p:tgtEl>
                                        <p:attrNameLst>
                                          <p:attrName>ppt_y</p:attrName>
                                        </p:attrNameLst>
                                      </p:cBhvr>
                                      <p:tavLst>
                                        <p:tav tm="0">
                                          <p:val>
                                            <p:fltVal val="0.5"/>
                                          </p:val>
                                        </p:tav>
                                        <p:tav tm="100000">
                                          <p:val>
                                            <p:strVal val="#ppt_y"/>
                                          </p:val>
                                        </p:tav>
                                      </p:tavLst>
                                    </p:anim>
                                  </p:childTnLst>
                                </p:cTn>
                              </p:par>
                              <p:par>
                                <p:cTn id="146" presetID="23" presetClass="entr" presetSubtype="528" fill="hold" nodeType="withEffect">
                                  <p:stCondLst>
                                    <p:cond delay="0"/>
                                  </p:stCondLst>
                                  <p:childTnLst>
                                    <p:set>
                                      <p:cBhvr>
                                        <p:cTn id="147" dur="1" fill="hold">
                                          <p:stCondLst>
                                            <p:cond delay="0"/>
                                          </p:stCondLst>
                                        </p:cTn>
                                        <p:tgtEl>
                                          <p:spTgt spid="12"/>
                                        </p:tgtEl>
                                        <p:attrNameLst>
                                          <p:attrName>style.visibility</p:attrName>
                                        </p:attrNameLst>
                                      </p:cBhvr>
                                      <p:to>
                                        <p:strVal val="visible"/>
                                      </p:to>
                                    </p:set>
                                    <p:anim calcmode="lin" valueType="num">
                                      <p:cBhvr>
                                        <p:cTn id="148" dur="1000" fill="hold"/>
                                        <p:tgtEl>
                                          <p:spTgt spid="12"/>
                                        </p:tgtEl>
                                        <p:attrNameLst>
                                          <p:attrName>ppt_w</p:attrName>
                                        </p:attrNameLst>
                                      </p:cBhvr>
                                      <p:tavLst>
                                        <p:tav tm="0">
                                          <p:val>
                                            <p:fltVal val="0"/>
                                          </p:val>
                                        </p:tav>
                                        <p:tav tm="100000">
                                          <p:val>
                                            <p:strVal val="#ppt_w"/>
                                          </p:val>
                                        </p:tav>
                                      </p:tavLst>
                                    </p:anim>
                                    <p:anim calcmode="lin" valueType="num">
                                      <p:cBhvr>
                                        <p:cTn id="149" dur="1000" fill="hold"/>
                                        <p:tgtEl>
                                          <p:spTgt spid="12"/>
                                        </p:tgtEl>
                                        <p:attrNameLst>
                                          <p:attrName>ppt_h</p:attrName>
                                        </p:attrNameLst>
                                      </p:cBhvr>
                                      <p:tavLst>
                                        <p:tav tm="0">
                                          <p:val>
                                            <p:fltVal val="0"/>
                                          </p:val>
                                        </p:tav>
                                        <p:tav tm="100000">
                                          <p:val>
                                            <p:strVal val="#ppt_h"/>
                                          </p:val>
                                        </p:tav>
                                      </p:tavLst>
                                    </p:anim>
                                    <p:anim calcmode="lin" valueType="num">
                                      <p:cBhvr>
                                        <p:cTn id="150" dur="1000" fill="hold"/>
                                        <p:tgtEl>
                                          <p:spTgt spid="12"/>
                                        </p:tgtEl>
                                        <p:attrNameLst>
                                          <p:attrName>ppt_x</p:attrName>
                                        </p:attrNameLst>
                                      </p:cBhvr>
                                      <p:tavLst>
                                        <p:tav tm="0">
                                          <p:val>
                                            <p:fltVal val="0.5"/>
                                          </p:val>
                                        </p:tav>
                                        <p:tav tm="100000">
                                          <p:val>
                                            <p:strVal val="#ppt_x"/>
                                          </p:val>
                                        </p:tav>
                                      </p:tavLst>
                                    </p:anim>
                                    <p:anim calcmode="lin" valueType="num">
                                      <p:cBhvr>
                                        <p:cTn id="151" dur="1000" fill="hold"/>
                                        <p:tgtEl>
                                          <p:spTgt spid="12"/>
                                        </p:tgtEl>
                                        <p:attrNameLst>
                                          <p:attrName>ppt_y</p:attrName>
                                        </p:attrNameLst>
                                      </p:cBhvr>
                                      <p:tavLst>
                                        <p:tav tm="0">
                                          <p:val>
                                            <p:fltVal val="0.5"/>
                                          </p:val>
                                        </p:tav>
                                        <p:tav tm="100000">
                                          <p:val>
                                            <p:strVal val="#ppt_y"/>
                                          </p:val>
                                        </p:tav>
                                      </p:tavLst>
                                    </p:anim>
                                  </p:childTnLst>
                                </p:cTn>
                              </p:par>
                              <p:par>
                                <p:cTn id="152" presetID="23" presetClass="entr" presetSubtype="528" fill="hold" nodeType="withEffect">
                                  <p:stCondLst>
                                    <p:cond delay="500"/>
                                  </p:stCondLst>
                                  <p:childTnLst>
                                    <p:set>
                                      <p:cBhvr>
                                        <p:cTn id="153" dur="1" fill="hold">
                                          <p:stCondLst>
                                            <p:cond delay="0"/>
                                          </p:stCondLst>
                                        </p:cTn>
                                        <p:tgtEl>
                                          <p:spTgt spid="36"/>
                                        </p:tgtEl>
                                        <p:attrNameLst>
                                          <p:attrName>style.visibility</p:attrName>
                                        </p:attrNameLst>
                                      </p:cBhvr>
                                      <p:to>
                                        <p:strVal val="visible"/>
                                      </p:to>
                                    </p:set>
                                    <p:anim calcmode="lin" valueType="num">
                                      <p:cBhvr>
                                        <p:cTn id="154" dur="1000" fill="hold"/>
                                        <p:tgtEl>
                                          <p:spTgt spid="36"/>
                                        </p:tgtEl>
                                        <p:attrNameLst>
                                          <p:attrName>ppt_w</p:attrName>
                                        </p:attrNameLst>
                                      </p:cBhvr>
                                      <p:tavLst>
                                        <p:tav tm="0">
                                          <p:val>
                                            <p:fltVal val="0"/>
                                          </p:val>
                                        </p:tav>
                                        <p:tav tm="100000">
                                          <p:val>
                                            <p:strVal val="#ppt_w"/>
                                          </p:val>
                                        </p:tav>
                                      </p:tavLst>
                                    </p:anim>
                                    <p:anim calcmode="lin" valueType="num">
                                      <p:cBhvr>
                                        <p:cTn id="155" dur="1000" fill="hold"/>
                                        <p:tgtEl>
                                          <p:spTgt spid="36"/>
                                        </p:tgtEl>
                                        <p:attrNameLst>
                                          <p:attrName>ppt_h</p:attrName>
                                        </p:attrNameLst>
                                      </p:cBhvr>
                                      <p:tavLst>
                                        <p:tav tm="0">
                                          <p:val>
                                            <p:fltVal val="0"/>
                                          </p:val>
                                        </p:tav>
                                        <p:tav tm="100000">
                                          <p:val>
                                            <p:strVal val="#ppt_h"/>
                                          </p:val>
                                        </p:tav>
                                      </p:tavLst>
                                    </p:anim>
                                    <p:anim calcmode="lin" valueType="num">
                                      <p:cBhvr>
                                        <p:cTn id="156" dur="1000" fill="hold"/>
                                        <p:tgtEl>
                                          <p:spTgt spid="36"/>
                                        </p:tgtEl>
                                        <p:attrNameLst>
                                          <p:attrName>ppt_x</p:attrName>
                                        </p:attrNameLst>
                                      </p:cBhvr>
                                      <p:tavLst>
                                        <p:tav tm="0">
                                          <p:val>
                                            <p:fltVal val="0.5"/>
                                          </p:val>
                                        </p:tav>
                                        <p:tav tm="100000">
                                          <p:val>
                                            <p:strVal val="#ppt_x"/>
                                          </p:val>
                                        </p:tav>
                                      </p:tavLst>
                                    </p:anim>
                                    <p:anim calcmode="lin" valueType="num">
                                      <p:cBhvr>
                                        <p:cTn id="157" dur="1000" fill="hold"/>
                                        <p:tgtEl>
                                          <p:spTgt spid="36"/>
                                        </p:tgtEl>
                                        <p:attrNameLst>
                                          <p:attrName>ppt_y</p:attrName>
                                        </p:attrNameLst>
                                      </p:cBhvr>
                                      <p:tavLst>
                                        <p:tav tm="0">
                                          <p:val>
                                            <p:fltVal val="0.5"/>
                                          </p:val>
                                        </p:tav>
                                        <p:tav tm="100000">
                                          <p:val>
                                            <p:strVal val="#ppt_y"/>
                                          </p:val>
                                        </p:tav>
                                      </p:tavLst>
                                    </p:anim>
                                  </p:childTnLst>
                                </p:cTn>
                              </p:par>
                              <p:par>
                                <p:cTn id="158" presetID="23" presetClass="entr" presetSubtype="528" fill="hold" nodeType="withEffect">
                                  <p:stCondLst>
                                    <p:cond delay="800"/>
                                  </p:stCondLst>
                                  <p:childTnLst>
                                    <p:set>
                                      <p:cBhvr>
                                        <p:cTn id="159" dur="1" fill="hold">
                                          <p:stCondLst>
                                            <p:cond delay="0"/>
                                          </p:stCondLst>
                                        </p:cTn>
                                        <p:tgtEl>
                                          <p:spTgt spid="37"/>
                                        </p:tgtEl>
                                        <p:attrNameLst>
                                          <p:attrName>style.visibility</p:attrName>
                                        </p:attrNameLst>
                                      </p:cBhvr>
                                      <p:to>
                                        <p:strVal val="visible"/>
                                      </p:to>
                                    </p:set>
                                    <p:anim calcmode="lin" valueType="num">
                                      <p:cBhvr>
                                        <p:cTn id="160" dur="1000" fill="hold"/>
                                        <p:tgtEl>
                                          <p:spTgt spid="37"/>
                                        </p:tgtEl>
                                        <p:attrNameLst>
                                          <p:attrName>ppt_w</p:attrName>
                                        </p:attrNameLst>
                                      </p:cBhvr>
                                      <p:tavLst>
                                        <p:tav tm="0">
                                          <p:val>
                                            <p:fltVal val="0"/>
                                          </p:val>
                                        </p:tav>
                                        <p:tav tm="100000">
                                          <p:val>
                                            <p:strVal val="#ppt_w"/>
                                          </p:val>
                                        </p:tav>
                                      </p:tavLst>
                                    </p:anim>
                                    <p:anim calcmode="lin" valueType="num">
                                      <p:cBhvr>
                                        <p:cTn id="161" dur="1000" fill="hold"/>
                                        <p:tgtEl>
                                          <p:spTgt spid="37"/>
                                        </p:tgtEl>
                                        <p:attrNameLst>
                                          <p:attrName>ppt_h</p:attrName>
                                        </p:attrNameLst>
                                      </p:cBhvr>
                                      <p:tavLst>
                                        <p:tav tm="0">
                                          <p:val>
                                            <p:fltVal val="0"/>
                                          </p:val>
                                        </p:tav>
                                        <p:tav tm="100000">
                                          <p:val>
                                            <p:strVal val="#ppt_h"/>
                                          </p:val>
                                        </p:tav>
                                      </p:tavLst>
                                    </p:anim>
                                    <p:anim calcmode="lin" valueType="num">
                                      <p:cBhvr>
                                        <p:cTn id="162" dur="1000" fill="hold"/>
                                        <p:tgtEl>
                                          <p:spTgt spid="37"/>
                                        </p:tgtEl>
                                        <p:attrNameLst>
                                          <p:attrName>ppt_x</p:attrName>
                                        </p:attrNameLst>
                                      </p:cBhvr>
                                      <p:tavLst>
                                        <p:tav tm="0">
                                          <p:val>
                                            <p:fltVal val="0.5"/>
                                          </p:val>
                                        </p:tav>
                                        <p:tav tm="100000">
                                          <p:val>
                                            <p:strVal val="#ppt_x"/>
                                          </p:val>
                                        </p:tav>
                                      </p:tavLst>
                                    </p:anim>
                                    <p:anim calcmode="lin" valueType="num">
                                      <p:cBhvr>
                                        <p:cTn id="163" dur="1000" fill="hold"/>
                                        <p:tgtEl>
                                          <p:spTgt spid="37"/>
                                        </p:tgtEl>
                                        <p:attrNameLst>
                                          <p:attrName>ppt_y</p:attrName>
                                        </p:attrNameLst>
                                      </p:cBhvr>
                                      <p:tavLst>
                                        <p:tav tm="0">
                                          <p:val>
                                            <p:fltVal val="0.5"/>
                                          </p:val>
                                        </p:tav>
                                        <p:tav tm="100000">
                                          <p:val>
                                            <p:strVal val="#ppt_y"/>
                                          </p:val>
                                        </p:tav>
                                      </p:tavLst>
                                    </p:anim>
                                  </p:childTnLst>
                                </p:cTn>
                              </p:par>
                            </p:childTnLst>
                          </p:cTn>
                        </p:par>
                        <p:par>
                          <p:cTn id="164" fill="hold">
                            <p:stCondLst>
                              <p:cond delay="4000"/>
                            </p:stCondLst>
                            <p:childTnLst>
                              <p:par>
                                <p:cTn id="165" presetID="53" presetClass="entr" presetSubtype="16" fill="hold" nodeType="afterEffect">
                                  <p:stCondLst>
                                    <p:cond delay="0"/>
                                  </p:stCondLst>
                                  <p:childTnLst>
                                    <p:set>
                                      <p:cBhvr>
                                        <p:cTn id="166" dur="1" fill="hold">
                                          <p:stCondLst>
                                            <p:cond delay="0"/>
                                          </p:stCondLst>
                                        </p:cTn>
                                        <p:tgtEl>
                                          <p:spTgt spid="38"/>
                                        </p:tgtEl>
                                        <p:attrNameLst>
                                          <p:attrName>style.visibility</p:attrName>
                                        </p:attrNameLst>
                                      </p:cBhvr>
                                      <p:to>
                                        <p:strVal val="visible"/>
                                      </p:to>
                                    </p:set>
                                    <p:anim calcmode="lin" valueType="num">
                                      <p:cBhvr>
                                        <p:cTn id="167" dur="500" fill="hold"/>
                                        <p:tgtEl>
                                          <p:spTgt spid="38"/>
                                        </p:tgtEl>
                                        <p:attrNameLst>
                                          <p:attrName>ppt_w</p:attrName>
                                        </p:attrNameLst>
                                      </p:cBhvr>
                                      <p:tavLst>
                                        <p:tav tm="0">
                                          <p:val>
                                            <p:fltVal val="0"/>
                                          </p:val>
                                        </p:tav>
                                        <p:tav tm="100000">
                                          <p:val>
                                            <p:strVal val="#ppt_w"/>
                                          </p:val>
                                        </p:tav>
                                      </p:tavLst>
                                    </p:anim>
                                    <p:anim calcmode="lin" valueType="num">
                                      <p:cBhvr>
                                        <p:cTn id="168" dur="500" fill="hold"/>
                                        <p:tgtEl>
                                          <p:spTgt spid="38"/>
                                        </p:tgtEl>
                                        <p:attrNameLst>
                                          <p:attrName>ppt_h</p:attrName>
                                        </p:attrNameLst>
                                      </p:cBhvr>
                                      <p:tavLst>
                                        <p:tav tm="0">
                                          <p:val>
                                            <p:fltVal val="0"/>
                                          </p:val>
                                        </p:tav>
                                        <p:tav tm="100000">
                                          <p:val>
                                            <p:strVal val="#ppt_h"/>
                                          </p:val>
                                        </p:tav>
                                      </p:tavLst>
                                    </p:anim>
                                    <p:animEffect transition="in" filter="fade">
                                      <p:cBhvr>
                                        <p:cTn id="169" dur="500"/>
                                        <p:tgtEl>
                                          <p:spTgt spid="38"/>
                                        </p:tgtEl>
                                      </p:cBhvr>
                                    </p:animEffect>
                                  </p:childTnLst>
                                </p:cTn>
                              </p:par>
                              <p:par>
                                <p:cTn id="170" presetID="53" presetClass="entr" presetSubtype="16" fill="hold" grpId="0" nodeType="withEffect">
                                  <p:stCondLst>
                                    <p:cond delay="0"/>
                                  </p:stCondLst>
                                  <p:childTnLst>
                                    <p:set>
                                      <p:cBhvr>
                                        <p:cTn id="171" dur="1" fill="hold">
                                          <p:stCondLst>
                                            <p:cond delay="0"/>
                                          </p:stCondLst>
                                        </p:cTn>
                                        <p:tgtEl>
                                          <p:spTgt spid="75"/>
                                        </p:tgtEl>
                                        <p:attrNameLst>
                                          <p:attrName>style.visibility</p:attrName>
                                        </p:attrNameLst>
                                      </p:cBhvr>
                                      <p:to>
                                        <p:strVal val="visible"/>
                                      </p:to>
                                    </p:set>
                                    <p:anim calcmode="lin" valueType="num">
                                      <p:cBhvr>
                                        <p:cTn id="172" dur="500" fill="hold"/>
                                        <p:tgtEl>
                                          <p:spTgt spid="75"/>
                                        </p:tgtEl>
                                        <p:attrNameLst>
                                          <p:attrName>ppt_w</p:attrName>
                                        </p:attrNameLst>
                                      </p:cBhvr>
                                      <p:tavLst>
                                        <p:tav tm="0">
                                          <p:val>
                                            <p:fltVal val="0"/>
                                          </p:val>
                                        </p:tav>
                                        <p:tav tm="100000">
                                          <p:val>
                                            <p:strVal val="#ppt_w"/>
                                          </p:val>
                                        </p:tav>
                                      </p:tavLst>
                                    </p:anim>
                                    <p:anim calcmode="lin" valueType="num">
                                      <p:cBhvr>
                                        <p:cTn id="173" dur="500" fill="hold"/>
                                        <p:tgtEl>
                                          <p:spTgt spid="75"/>
                                        </p:tgtEl>
                                        <p:attrNameLst>
                                          <p:attrName>ppt_h</p:attrName>
                                        </p:attrNameLst>
                                      </p:cBhvr>
                                      <p:tavLst>
                                        <p:tav tm="0">
                                          <p:val>
                                            <p:fltVal val="0"/>
                                          </p:val>
                                        </p:tav>
                                        <p:tav tm="100000">
                                          <p:val>
                                            <p:strVal val="#ppt_h"/>
                                          </p:val>
                                        </p:tav>
                                      </p:tavLst>
                                    </p:anim>
                                    <p:animEffect transition="in" filter="fade">
                                      <p:cBhvr>
                                        <p:cTn id="174" dur="500"/>
                                        <p:tgtEl>
                                          <p:spTgt spid="75"/>
                                        </p:tgtEl>
                                      </p:cBhvr>
                                    </p:animEffect>
                                  </p:childTnLst>
                                </p:cTn>
                              </p:par>
                              <p:par>
                                <p:cTn id="175" presetID="53" presetClass="entr" presetSubtype="16" fill="hold" nodeType="withEffect">
                                  <p:stCondLst>
                                    <p:cond delay="0"/>
                                  </p:stCondLst>
                                  <p:childTnLst>
                                    <p:set>
                                      <p:cBhvr>
                                        <p:cTn id="176" dur="1" fill="hold">
                                          <p:stCondLst>
                                            <p:cond delay="0"/>
                                          </p:stCondLst>
                                        </p:cTn>
                                        <p:tgtEl>
                                          <p:spTgt spid="40"/>
                                        </p:tgtEl>
                                        <p:attrNameLst>
                                          <p:attrName>style.visibility</p:attrName>
                                        </p:attrNameLst>
                                      </p:cBhvr>
                                      <p:to>
                                        <p:strVal val="visible"/>
                                      </p:to>
                                    </p:set>
                                    <p:anim calcmode="lin" valueType="num">
                                      <p:cBhvr>
                                        <p:cTn id="177" dur="500" fill="hold"/>
                                        <p:tgtEl>
                                          <p:spTgt spid="40"/>
                                        </p:tgtEl>
                                        <p:attrNameLst>
                                          <p:attrName>ppt_w</p:attrName>
                                        </p:attrNameLst>
                                      </p:cBhvr>
                                      <p:tavLst>
                                        <p:tav tm="0">
                                          <p:val>
                                            <p:fltVal val="0"/>
                                          </p:val>
                                        </p:tav>
                                        <p:tav tm="100000">
                                          <p:val>
                                            <p:strVal val="#ppt_w"/>
                                          </p:val>
                                        </p:tav>
                                      </p:tavLst>
                                    </p:anim>
                                    <p:anim calcmode="lin" valueType="num">
                                      <p:cBhvr>
                                        <p:cTn id="178" dur="500" fill="hold"/>
                                        <p:tgtEl>
                                          <p:spTgt spid="40"/>
                                        </p:tgtEl>
                                        <p:attrNameLst>
                                          <p:attrName>ppt_h</p:attrName>
                                        </p:attrNameLst>
                                      </p:cBhvr>
                                      <p:tavLst>
                                        <p:tav tm="0">
                                          <p:val>
                                            <p:fltVal val="0"/>
                                          </p:val>
                                        </p:tav>
                                        <p:tav tm="100000">
                                          <p:val>
                                            <p:strVal val="#ppt_h"/>
                                          </p:val>
                                        </p:tav>
                                      </p:tavLst>
                                    </p:anim>
                                    <p:animEffect transition="in" filter="fade">
                                      <p:cBhvr>
                                        <p:cTn id="179" dur="500"/>
                                        <p:tgtEl>
                                          <p:spTgt spid="40"/>
                                        </p:tgtEl>
                                      </p:cBhvr>
                                    </p:animEffect>
                                  </p:childTnLst>
                                </p:cTn>
                              </p:par>
                              <p:par>
                                <p:cTn id="180" presetID="53" presetClass="entr" presetSubtype="16" fill="hold" grpId="0" nodeType="withEffect">
                                  <p:stCondLst>
                                    <p:cond delay="0"/>
                                  </p:stCondLst>
                                  <p:childTnLst>
                                    <p:set>
                                      <p:cBhvr>
                                        <p:cTn id="181" dur="1" fill="hold">
                                          <p:stCondLst>
                                            <p:cond delay="0"/>
                                          </p:stCondLst>
                                        </p:cTn>
                                        <p:tgtEl>
                                          <p:spTgt spid="84"/>
                                        </p:tgtEl>
                                        <p:attrNameLst>
                                          <p:attrName>style.visibility</p:attrName>
                                        </p:attrNameLst>
                                      </p:cBhvr>
                                      <p:to>
                                        <p:strVal val="visible"/>
                                      </p:to>
                                    </p:set>
                                    <p:anim calcmode="lin" valueType="num">
                                      <p:cBhvr>
                                        <p:cTn id="182" dur="500" fill="hold"/>
                                        <p:tgtEl>
                                          <p:spTgt spid="84"/>
                                        </p:tgtEl>
                                        <p:attrNameLst>
                                          <p:attrName>ppt_w</p:attrName>
                                        </p:attrNameLst>
                                      </p:cBhvr>
                                      <p:tavLst>
                                        <p:tav tm="0">
                                          <p:val>
                                            <p:fltVal val="0"/>
                                          </p:val>
                                        </p:tav>
                                        <p:tav tm="100000">
                                          <p:val>
                                            <p:strVal val="#ppt_w"/>
                                          </p:val>
                                        </p:tav>
                                      </p:tavLst>
                                    </p:anim>
                                    <p:anim calcmode="lin" valueType="num">
                                      <p:cBhvr>
                                        <p:cTn id="183" dur="500" fill="hold"/>
                                        <p:tgtEl>
                                          <p:spTgt spid="84"/>
                                        </p:tgtEl>
                                        <p:attrNameLst>
                                          <p:attrName>ppt_h</p:attrName>
                                        </p:attrNameLst>
                                      </p:cBhvr>
                                      <p:tavLst>
                                        <p:tav tm="0">
                                          <p:val>
                                            <p:fltVal val="0"/>
                                          </p:val>
                                        </p:tav>
                                        <p:tav tm="100000">
                                          <p:val>
                                            <p:strVal val="#ppt_h"/>
                                          </p:val>
                                        </p:tav>
                                      </p:tavLst>
                                    </p:anim>
                                    <p:animEffect transition="in" filter="fade">
                                      <p:cBhvr>
                                        <p:cTn id="184" dur="500"/>
                                        <p:tgtEl>
                                          <p:spTgt spid="84"/>
                                        </p:tgtEl>
                                      </p:cBhvr>
                                    </p:animEffect>
                                  </p:childTnLst>
                                </p:cTn>
                              </p:par>
                              <p:par>
                                <p:cTn id="185" presetID="53" presetClass="entr" presetSubtype="16" fill="hold" nodeType="withEffect">
                                  <p:stCondLst>
                                    <p:cond delay="0"/>
                                  </p:stCondLst>
                                  <p:childTnLst>
                                    <p:set>
                                      <p:cBhvr>
                                        <p:cTn id="186" dur="1" fill="hold">
                                          <p:stCondLst>
                                            <p:cond delay="0"/>
                                          </p:stCondLst>
                                        </p:cTn>
                                        <p:tgtEl>
                                          <p:spTgt spid="39"/>
                                        </p:tgtEl>
                                        <p:attrNameLst>
                                          <p:attrName>style.visibility</p:attrName>
                                        </p:attrNameLst>
                                      </p:cBhvr>
                                      <p:to>
                                        <p:strVal val="visible"/>
                                      </p:to>
                                    </p:set>
                                    <p:anim calcmode="lin" valueType="num">
                                      <p:cBhvr>
                                        <p:cTn id="187" dur="500" fill="hold"/>
                                        <p:tgtEl>
                                          <p:spTgt spid="39"/>
                                        </p:tgtEl>
                                        <p:attrNameLst>
                                          <p:attrName>ppt_w</p:attrName>
                                        </p:attrNameLst>
                                      </p:cBhvr>
                                      <p:tavLst>
                                        <p:tav tm="0">
                                          <p:val>
                                            <p:fltVal val="0"/>
                                          </p:val>
                                        </p:tav>
                                        <p:tav tm="100000">
                                          <p:val>
                                            <p:strVal val="#ppt_w"/>
                                          </p:val>
                                        </p:tav>
                                      </p:tavLst>
                                    </p:anim>
                                    <p:anim calcmode="lin" valueType="num">
                                      <p:cBhvr>
                                        <p:cTn id="188" dur="500" fill="hold"/>
                                        <p:tgtEl>
                                          <p:spTgt spid="39"/>
                                        </p:tgtEl>
                                        <p:attrNameLst>
                                          <p:attrName>ppt_h</p:attrName>
                                        </p:attrNameLst>
                                      </p:cBhvr>
                                      <p:tavLst>
                                        <p:tav tm="0">
                                          <p:val>
                                            <p:fltVal val="0"/>
                                          </p:val>
                                        </p:tav>
                                        <p:tav tm="100000">
                                          <p:val>
                                            <p:strVal val="#ppt_h"/>
                                          </p:val>
                                        </p:tav>
                                      </p:tavLst>
                                    </p:anim>
                                    <p:animEffect transition="in" filter="fade">
                                      <p:cBhvr>
                                        <p:cTn id="189" dur="500"/>
                                        <p:tgtEl>
                                          <p:spTgt spid="39"/>
                                        </p:tgtEl>
                                      </p:cBhvr>
                                    </p:animEffect>
                                  </p:childTnLst>
                                </p:cTn>
                              </p:par>
                              <p:par>
                                <p:cTn id="190" presetID="53" presetClass="entr" presetSubtype="16" fill="hold" grpId="0" nodeType="withEffect">
                                  <p:stCondLst>
                                    <p:cond delay="0"/>
                                  </p:stCondLst>
                                  <p:childTnLst>
                                    <p:set>
                                      <p:cBhvr>
                                        <p:cTn id="191" dur="1" fill="hold">
                                          <p:stCondLst>
                                            <p:cond delay="0"/>
                                          </p:stCondLst>
                                        </p:cTn>
                                        <p:tgtEl>
                                          <p:spTgt spid="85"/>
                                        </p:tgtEl>
                                        <p:attrNameLst>
                                          <p:attrName>style.visibility</p:attrName>
                                        </p:attrNameLst>
                                      </p:cBhvr>
                                      <p:to>
                                        <p:strVal val="visible"/>
                                      </p:to>
                                    </p:set>
                                    <p:anim calcmode="lin" valueType="num">
                                      <p:cBhvr>
                                        <p:cTn id="192" dur="500" fill="hold"/>
                                        <p:tgtEl>
                                          <p:spTgt spid="85"/>
                                        </p:tgtEl>
                                        <p:attrNameLst>
                                          <p:attrName>ppt_w</p:attrName>
                                        </p:attrNameLst>
                                      </p:cBhvr>
                                      <p:tavLst>
                                        <p:tav tm="0">
                                          <p:val>
                                            <p:fltVal val="0"/>
                                          </p:val>
                                        </p:tav>
                                        <p:tav tm="100000">
                                          <p:val>
                                            <p:strVal val="#ppt_w"/>
                                          </p:val>
                                        </p:tav>
                                      </p:tavLst>
                                    </p:anim>
                                    <p:anim calcmode="lin" valueType="num">
                                      <p:cBhvr>
                                        <p:cTn id="193" dur="500" fill="hold"/>
                                        <p:tgtEl>
                                          <p:spTgt spid="85"/>
                                        </p:tgtEl>
                                        <p:attrNameLst>
                                          <p:attrName>ppt_h</p:attrName>
                                        </p:attrNameLst>
                                      </p:cBhvr>
                                      <p:tavLst>
                                        <p:tav tm="0">
                                          <p:val>
                                            <p:fltVal val="0"/>
                                          </p:val>
                                        </p:tav>
                                        <p:tav tm="100000">
                                          <p:val>
                                            <p:strVal val="#ppt_h"/>
                                          </p:val>
                                        </p:tav>
                                      </p:tavLst>
                                    </p:anim>
                                    <p:animEffect transition="in" filter="fade">
                                      <p:cBhvr>
                                        <p:cTn id="194" dur="500"/>
                                        <p:tgtEl>
                                          <p:spTgt spid="85"/>
                                        </p:tgtEl>
                                      </p:cBhvr>
                                    </p:animEffect>
                                  </p:childTnLst>
                                </p:cTn>
                              </p:par>
                            </p:childTnLst>
                          </p:cTn>
                        </p:par>
                        <p:par>
                          <p:cTn id="195" fill="hold">
                            <p:stCondLst>
                              <p:cond delay="4500"/>
                            </p:stCondLst>
                            <p:childTnLst>
                              <p:par>
                                <p:cTn id="196" presetID="22" presetClass="entr" presetSubtype="1" fill="hold" grpId="0" nodeType="afterEffect">
                                  <p:stCondLst>
                                    <p:cond delay="0"/>
                                  </p:stCondLst>
                                  <p:childTnLst>
                                    <p:set>
                                      <p:cBhvr>
                                        <p:cTn id="197" dur="1" fill="hold">
                                          <p:stCondLst>
                                            <p:cond delay="0"/>
                                          </p:stCondLst>
                                        </p:cTn>
                                        <p:tgtEl>
                                          <p:spTgt spid="74"/>
                                        </p:tgtEl>
                                        <p:attrNameLst>
                                          <p:attrName>style.visibility</p:attrName>
                                        </p:attrNameLst>
                                      </p:cBhvr>
                                      <p:to>
                                        <p:strVal val="visible"/>
                                      </p:to>
                                    </p:set>
                                    <p:animEffect transition="in" filter="wipe(up)">
                                      <p:cBhvr>
                                        <p:cTn id="198" dur="75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p:bldP spid="55" grpId="0" animBg="1"/>
      <p:bldP spid="74" grpId="0"/>
      <p:bldP spid="75" grpId="0" animBg="1"/>
      <p:bldP spid="84" grpId="0" animBg="1"/>
      <p:bldP spid="8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940425" y="1807483"/>
            <a:ext cx="2071112" cy="2071112"/>
            <a:chOff x="1689963" y="2421800"/>
            <a:chExt cx="2642282" cy="2642282"/>
          </a:xfrm>
        </p:grpSpPr>
        <p:sp>
          <p:nvSpPr>
            <p:cNvPr id="9" name="椭圆 8"/>
            <p:cNvSpPr/>
            <p:nvPr/>
          </p:nvSpPr>
          <p:spPr>
            <a:xfrm>
              <a:off x="1689963" y="2421800"/>
              <a:ext cx="2642282" cy="2642282"/>
            </a:xfrm>
            <a:prstGeom prst="ellipse">
              <a:avLst/>
            </a:prstGeom>
            <a:gradFill flip="none" rotWithShape="1">
              <a:gsLst>
                <a:gs pos="100000">
                  <a:srgbClr val="FFFFFF"/>
                </a:gs>
                <a:gs pos="0">
                  <a:srgbClr val="B8BBBC"/>
                </a:gs>
              </a:gsLst>
              <a:lin ang="5400000" scaled="1"/>
              <a:tileRect/>
            </a:gradFill>
            <a:ln w="44450" cap="flat" cmpd="sng" algn="ctr">
              <a:gradFill>
                <a:gsLst>
                  <a:gs pos="0">
                    <a:sysClr val="window" lastClr="FFFFFF"/>
                  </a:gs>
                  <a:gs pos="100000">
                    <a:sysClr val="window" lastClr="FFFFFF">
                      <a:lumMod val="75000"/>
                    </a:sysClr>
                  </a:gs>
                </a:gsLst>
                <a:lin ang="5400000" scaled="1"/>
              </a:gradFill>
              <a:prstDash val="solid"/>
              <a:miter lim="800000"/>
            </a:ln>
            <a:effectLst>
              <a:outerShdw blurRad="152400" dist="38100" dir="2700000" algn="tl" rotWithShape="0">
                <a:prstClr val="black">
                  <a:alpha val="28000"/>
                </a:prstClr>
              </a:outerShdw>
            </a:effectLst>
          </p:spPr>
          <p:txBody>
            <a:bodyPr rtlCol="0" anchor="ctr"/>
            <a:lstStyle/>
            <a:p>
              <a:pPr algn="ctr">
                <a:defRPr/>
              </a:pPr>
              <a:endParaRPr lang="zh-CN" altLang="en-US"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pic>
          <p:nvPicPr>
            <p:cNvPr id="10" name="图片 9"/>
            <p:cNvPicPr>
              <a:picLocks noChangeAspect="1"/>
            </p:cNvPicPr>
            <p:nvPr/>
          </p:nvPicPr>
          <p:blipFill rotWithShape="1">
            <a:blip r:embed="rId3" cstate="print">
              <a:extLst>
                <a:ext uri="{28A0092B-C50C-407E-A947-70E740481C1C}">
                  <a14:useLocalDpi xmlns:a14="http://schemas.microsoft.com/office/drawing/2010/main" val="0"/>
                </a:ext>
              </a:extLst>
            </a:blip>
            <a:srcRect l="18118" r="18118"/>
            <a:stretch>
              <a:fillRect/>
            </a:stretch>
          </p:blipFill>
          <p:spPr>
            <a:xfrm>
              <a:off x="1897884" y="2601159"/>
              <a:ext cx="2226440" cy="2283563"/>
            </a:xfrm>
            <a:prstGeom prst="ellipse">
              <a:avLst/>
            </a:prstGeom>
            <a:effectLst>
              <a:innerShdw blurRad="114300">
                <a:prstClr val="black"/>
              </a:innerShdw>
            </a:effectLst>
          </p:spPr>
        </p:pic>
      </p:grpSp>
      <p:grpSp>
        <p:nvGrpSpPr>
          <p:cNvPr id="11" name="组合 10"/>
          <p:cNvGrpSpPr/>
          <p:nvPr/>
        </p:nvGrpSpPr>
        <p:grpSpPr>
          <a:xfrm>
            <a:off x="3924849" y="1212519"/>
            <a:ext cx="4039108" cy="898560"/>
            <a:chOff x="5233132" y="1615633"/>
            <a:chExt cx="5385477" cy="1198080"/>
          </a:xfrm>
        </p:grpSpPr>
        <p:grpSp>
          <p:nvGrpSpPr>
            <p:cNvPr id="12" name="组合 11"/>
            <p:cNvGrpSpPr/>
            <p:nvPr/>
          </p:nvGrpSpPr>
          <p:grpSpPr>
            <a:xfrm>
              <a:off x="5442041" y="1615633"/>
              <a:ext cx="5176568" cy="1198080"/>
              <a:chOff x="5841004" y="1447486"/>
              <a:chExt cx="5176568" cy="1198080"/>
            </a:xfrm>
          </p:grpSpPr>
          <p:sp>
            <p:nvSpPr>
              <p:cNvPr id="14" name="MH_SubTitle_1"/>
              <p:cNvSpPr>
                <a:spLocks noChangeArrowheads="1"/>
              </p:cNvSpPr>
              <p:nvPr/>
            </p:nvSpPr>
            <p:spPr bwMode="auto">
              <a:xfrm flipH="1">
                <a:off x="5841004" y="1447486"/>
                <a:ext cx="2298065" cy="430887"/>
              </a:xfrm>
              <a:prstGeom prst="rect">
                <a:avLst/>
              </a:prstGeom>
              <a:noFill/>
            </p:spPr>
            <p:txBody>
              <a:bodyPr wrap="none" rtlCol="0">
                <a:spAutoFit/>
              </a:bodyPr>
              <a:lstStyle/>
              <a:p>
                <a:pPr>
                  <a:defRPr/>
                </a:pPr>
                <a:r>
                  <a:rPr lang="zh-CN" altLang="en-US" sz="1500" kern="0" dirty="0">
                    <a:solidFill>
                      <a:srgbClr val="14436A"/>
                    </a:solidFill>
                    <a:latin typeface="微软雅黑" panose="020B0503020204020204" pitchFamily="34" charset="-122"/>
                    <a:ea typeface="微软雅黑" panose="020B0503020204020204" pitchFamily="34" charset="-122"/>
                    <a:cs typeface="+mn-ea"/>
                    <a:sym typeface="+mn-lt"/>
                  </a:rPr>
                  <a:t>总体目标顺利完成</a:t>
                </a:r>
              </a:p>
            </p:txBody>
          </p:sp>
          <p:sp>
            <p:nvSpPr>
              <p:cNvPr id="15" name="Rectangle 5"/>
              <p:cNvSpPr/>
              <p:nvPr/>
            </p:nvSpPr>
            <p:spPr bwMode="auto">
              <a:xfrm>
                <a:off x="5980703" y="1833058"/>
                <a:ext cx="5036869" cy="81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defRPr/>
                </a:pPr>
                <a:r>
                  <a:rPr lang="zh-CN" altLang="en-US" sz="1000" kern="0" dirty="0">
                    <a:solidFill>
                      <a:sysClr val="windowText" lastClr="000000">
                        <a:lumMod val="50000"/>
                        <a:lumOff val="50000"/>
                      </a:sysClr>
                    </a:solidFill>
                    <a:latin typeface="微软雅黑" panose="020B0503020204020204" pitchFamily="34" charset="-122"/>
                    <a:ea typeface="微软雅黑" panose="020B0503020204020204" pitchFamily="34" charset="-122"/>
                    <a:cs typeface="+mn-ea"/>
                    <a:sym typeface="+mn-lt"/>
                  </a:rPr>
                  <a:t>此处添加详细文本描述，建议与标题相关并符合整体语言风格，语言描述尽量简洁生动。尽量将每页幻灯片的字数控制在 </a:t>
                </a:r>
                <a:r>
                  <a:rPr lang="en-US" altLang="zh-CN" sz="1000" kern="0" dirty="0">
                    <a:solidFill>
                      <a:sysClr val="windowText" lastClr="000000">
                        <a:lumMod val="50000"/>
                        <a:lumOff val="50000"/>
                      </a:sysClr>
                    </a:solidFill>
                    <a:latin typeface="微软雅黑" panose="020B0503020204020204" pitchFamily="34" charset="-122"/>
                    <a:ea typeface="微软雅黑" panose="020B0503020204020204" pitchFamily="34" charset="-122"/>
                    <a:cs typeface="+mn-ea"/>
                    <a:sym typeface="+mn-lt"/>
                  </a:rPr>
                  <a:t>200</a:t>
                </a:r>
                <a:r>
                  <a:rPr lang="zh-CN" altLang="en-US" sz="1000" kern="0" dirty="0">
                    <a:solidFill>
                      <a:sysClr val="windowText" lastClr="000000">
                        <a:lumMod val="50000"/>
                        <a:lumOff val="50000"/>
                      </a:sysClr>
                    </a:solidFill>
                    <a:latin typeface="微软雅黑" panose="020B0503020204020204" pitchFamily="34" charset="-122"/>
                    <a:ea typeface="微软雅黑" panose="020B0503020204020204" pitchFamily="34" charset="-122"/>
                    <a:cs typeface="+mn-ea"/>
                    <a:sym typeface="+mn-lt"/>
                  </a:rPr>
                  <a:t>字以内。</a:t>
                </a:r>
                <a:endParaRPr lang="en-US" altLang="zh-CN" sz="1000" kern="0" dirty="0">
                  <a:solidFill>
                    <a:sysClr val="windowText" lastClr="000000">
                      <a:lumMod val="50000"/>
                      <a:lumOff val="50000"/>
                    </a:sysClr>
                  </a:solidFill>
                  <a:latin typeface="微软雅黑" panose="020B0503020204020204" pitchFamily="34" charset="-122"/>
                  <a:ea typeface="微软雅黑" panose="020B0503020204020204" pitchFamily="34" charset="-122"/>
                  <a:cs typeface="+mn-ea"/>
                  <a:sym typeface="+mn-lt"/>
                </a:endParaRPr>
              </a:p>
            </p:txBody>
          </p:sp>
        </p:grpSp>
        <p:cxnSp>
          <p:nvCxnSpPr>
            <p:cNvPr id="13" name="直接连接符 12"/>
            <p:cNvCxnSpPr/>
            <p:nvPr/>
          </p:nvCxnSpPr>
          <p:spPr>
            <a:xfrm>
              <a:off x="5233132" y="1985192"/>
              <a:ext cx="2966458" cy="0"/>
            </a:xfrm>
            <a:prstGeom prst="line">
              <a:avLst/>
            </a:prstGeom>
            <a:noFill/>
            <a:ln w="19050" cap="flat" cmpd="sng" algn="ctr">
              <a:solidFill>
                <a:srgbClr val="E7E6E6">
                  <a:lumMod val="50000"/>
                </a:srgbClr>
              </a:solidFill>
              <a:prstDash val="sysDot"/>
              <a:miter lim="800000"/>
              <a:tailEnd type="oval"/>
            </a:ln>
            <a:effectLst/>
          </p:spPr>
        </p:cxnSp>
      </p:grpSp>
      <p:grpSp>
        <p:nvGrpSpPr>
          <p:cNvPr id="16" name="组合 15"/>
          <p:cNvGrpSpPr/>
          <p:nvPr/>
        </p:nvGrpSpPr>
        <p:grpSpPr>
          <a:xfrm>
            <a:off x="4430855" y="2460495"/>
            <a:ext cx="3900023" cy="918620"/>
            <a:chOff x="5907805" y="3279600"/>
            <a:chExt cx="5200030" cy="1224827"/>
          </a:xfrm>
        </p:grpSpPr>
        <p:grpSp>
          <p:nvGrpSpPr>
            <p:cNvPr id="17" name="组合 16"/>
            <p:cNvGrpSpPr/>
            <p:nvPr/>
          </p:nvGrpSpPr>
          <p:grpSpPr>
            <a:xfrm>
              <a:off x="5931266" y="3279600"/>
              <a:ext cx="5176569" cy="1224827"/>
              <a:chOff x="5841004" y="2711041"/>
              <a:chExt cx="5176569" cy="1224827"/>
            </a:xfrm>
          </p:grpSpPr>
          <p:sp>
            <p:nvSpPr>
              <p:cNvPr id="19" name="MH_SubTitle_1"/>
              <p:cNvSpPr>
                <a:spLocks noChangeArrowheads="1"/>
              </p:cNvSpPr>
              <p:nvPr/>
            </p:nvSpPr>
            <p:spPr bwMode="auto">
              <a:xfrm flipH="1">
                <a:off x="5841004" y="2711041"/>
                <a:ext cx="2298065" cy="430887"/>
              </a:xfrm>
              <a:prstGeom prst="rect">
                <a:avLst/>
              </a:prstGeom>
              <a:noFill/>
            </p:spPr>
            <p:txBody>
              <a:bodyPr wrap="none" rtlCol="0">
                <a:spAutoFit/>
              </a:bodyPr>
              <a:lstStyle/>
              <a:p>
                <a:pPr>
                  <a:defRPr/>
                </a:pPr>
                <a:r>
                  <a:rPr lang="zh-CN" altLang="en-US" sz="1500" kern="0" dirty="0">
                    <a:solidFill>
                      <a:srgbClr val="14436A"/>
                    </a:solidFill>
                    <a:latin typeface="微软雅黑" panose="020B0503020204020204" pitchFamily="34" charset="-122"/>
                    <a:ea typeface="微软雅黑" panose="020B0503020204020204" pitchFamily="34" charset="-122"/>
                    <a:cs typeface="+mn-ea"/>
                    <a:sym typeface="+mn-lt"/>
                  </a:rPr>
                  <a:t>思想认识不断提高</a:t>
                </a:r>
              </a:p>
            </p:txBody>
          </p:sp>
          <p:sp>
            <p:nvSpPr>
              <p:cNvPr id="20" name="Rectangle 5"/>
              <p:cNvSpPr/>
              <p:nvPr/>
            </p:nvSpPr>
            <p:spPr bwMode="auto">
              <a:xfrm>
                <a:off x="5980705" y="3123360"/>
                <a:ext cx="5036868" cy="81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defRPr/>
                </a:pPr>
                <a:r>
                  <a:rPr lang="zh-CN" altLang="en-US" sz="1000" kern="0" dirty="0">
                    <a:solidFill>
                      <a:sysClr val="windowText" lastClr="000000">
                        <a:lumMod val="50000"/>
                        <a:lumOff val="50000"/>
                      </a:sysClr>
                    </a:solidFill>
                    <a:latin typeface="微软雅黑" panose="020B0503020204020204" pitchFamily="34" charset="-122"/>
                    <a:ea typeface="微软雅黑" panose="020B0503020204020204" pitchFamily="34" charset="-122"/>
                    <a:cs typeface="+mn-ea"/>
                    <a:sym typeface="+mn-lt"/>
                  </a:rPr>
                  <a:t>此处添加详细文本描述，建议与标题相关并符合整体语言风格，语言描述尽量简洁生动。尽量将每页幻灯片的字数控制在 </a:t>
                </a:r>
                <a:r>
                  <a:rPr lang="en-US" altLang="zh-CN" sz="1000" kern="0" dirty="0">
                    <a:solidFill>
                      <a:sysClr val="windowText" lastClr="000000">
                        <a:lumMod val="50000"/>
                        <a:lumOff val="50000"/>
                      </a:sysClr>
                    </a:solidFill>
                    <a:latin typeface="微软雅黑" panose="020B0503020204020204" pitchFamily="34" charset="-122"/>
                    <a:ea typeface="微软雅黑" panose="020B0503020204020204" pitchFamily="34" charset="-122"/>
                    <a:cs typeface="+mn-ea"/>
                    <a:sym typeface="+mn-lt"/>
                  </a:rPr>
                  <a:t>200</a:t>
                </a:r>
                <a:r>
                  <a:rPr lang="zh-CN" altLang="en-US" sz="1000" kern="0" dirty="0">
                    <a:solidFill>
                      <a:sysClr val="windowText" lastClr="000000">
                        <a:lumMod val="50000"/>
                        <a:lumOff val="50000"/>
                      </a:sysClr>
                    </a:solidFill>
                    <a:latin typeface="微软雅黑" panose="020B0503020204020204" pitchFamily="34" charset="-122"/>
                    <a:ea typeface="微软雅黑" panose="020B0503020204020204" pitchFamily="34" charset="-122"/>
                    <a:cs typeface="+mn-ea"/>
                    <a:sym typeface="+mn-lt"/>
                  </a:rPr>
                  <a:t>字以内。</a:t>
                </a:r>
                <a:endParaRPr lang="en-US" altLang="zh-CN" sz="1000" kern="0" dirty="0">
                  <a:solidFill>
                    <a:sysClr val="windowText" lastClr="000000">
                      <a:lumMod val="50000"/>
                      <a:lumOff val="50000"/>
                    </a:sysClr>
                  </a:solidFill>
                  <a:latin typeface="微软雅黑" panose="020B0503020204020204" pitchFamily="34" charset="-122"/>
                  <a:ea typeface="微软雅黑" panose="020B0503020204020204" pitchFamily="34" charset="-122"/>
                  <a:cs typeface="+mn-ea"/>
                  <a:sym typeface="+mn-lt"/>
                </a:endParaRPr>
              </a:p>
            </p:txBody>
          </p:sp>
        </p:grpSp>
        <p:cxnSp>
          <p:nvCxnSpPr>
            <p:cNvPr id="18" name="直接连接符 17"/>
            <p:cNvCxnSpPr/>
            <p:nvPr/>
          </p:nvCxnSpPr>
          <p:spPr>
            <a:xfrm>
              <a:off x="5907805" y="3669060"/>
              <a:ext cx="2966458" cy="0"/>
            </a:xfrm>
            <a:prstGeom prst="line">
              <a:avLst/>
            </a:prstGeom>
            <a:noFill/>
            <a:ln w="19050" cap="flat" cmpd="sng" algn="ctr">
              <a:solidFill>
                <a:srgbClr val="E7E6E6">
                  <a:lumMod val="50000"/>
                </a:srgbClr>
              </a:solidFill>
              <a:prstDash val="sysDot"/>
              <a:miter lim="800000"/>
              <a:tailEnd type="oval"/>
            </a:ln>
            <a:effectLst/>
          </p:spPr>
        </p:cxnSp>
      </p:grpSp>
      <p:grpSp>
        <p:nvGrpSpPr>
          <p:cNvPr id="21" name="组合 20"/>
          <p:cNvGrpSpPr/>
          <p:nvPr/>
        </p:nvGrpSpPr>
        <p:grpSpPr>
          <a:xfrm>
            <a:off x="3907704" y="3765826"/>
            <a:ext cx="3951478" cy="944980"/>
            <a:chOff x="5210272" y="5020042"/>
            <a:chExt cx="5268637" cy="1259973"/>
          </a:xfrm>
        </p:grpSpPr>
        <p:grpSp>
          <p:nvGrpSpPr>
            <p:cNvPr id="22" name="组合 21"/>
            <p:cNvGrpSpPr/>
            <p:nvPr/>
          </p:nvGrpSpPr>
          <p:grpSpPr>
            <a:xfrm>
              <a:off x="5302340" y="5020042"/>
              <a:ext cx="5176569" cy="1259973"/>
              <a:chOff x="5678803" y="4973323"/>
              <a:chExt cx="5176569" cy="1259973"/>
            </a:xfrm>
          </p:grpSpPr>
          <p:sp>
            <p:nvSpPr>
              <p:cNvPr id="24" name="MH_SubTitle_1"/>
              <p:cNvSpPr>
                <a:spLocks noChangeArrowheads="1"/>
              </p:cNvSpPr>
              <p:nvPr/>
            </p:nvSpPr>
            <p:spPr bwMode="auto">
              <a:xfrm flipH="1">
                <a:off x="5678803" y="4973323"/>
                <a:ext cx="2298065" cy="430887"/>
              </a:xfrm>
              <a:prstGeom prst="rect">
                <a:avLst/>
              </a:prstGeom>
              <a:noFill/>
            </p:spPr>
            <p:txBody>
              <a:bodyPr wrap="none" rtlCol="0">
                <a:spAutoFit/>
              </a:bodyPr>
              <a:lstStyle/>
              <a:p>
                <a:pPr>
                  <a:defRPr/>
                </a:pPr>
                <a:r>
                  <a:rPr lang="zh-CN" altLang="en-US" sz="1500" kern="0" dirty="0">
                    <a:solidFill>
                      <a:srgbClr val="14436A"/>
                    </a:solidFill>
                    <a:latin typeface="微软雅黑" panose="020B0503020204020204" pitchFamily="34" charset="-122"/>
                    <a:ea typeface="微软雅黑" panose="020B0503020204020204" pitchFamily="34" charset="-122"/>
                    <a:cs typeface="+mn-ea"/>
                    <a:sym typeface="+mn-lt"/>
                  </a:rPr>
                  <a:t>部门管理逐渐强化</a:t>
                </a:r>
              </a:p>
            </p:txBody>
          </p:sp>
          <p:sp>
            <p:nvSpPr>
              <p:cNvPr id="25" name="Rectangle 5"/>
              <p:cNvSpPr/>
              <p:nvPr/>
            </p:nvSpPr>
            <p:spPr bwMode="auto">
              <a:xfrm>
                <a:off x="5818504" y="5420788"/>
                <a:ext cx="5036868" cy="81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defRPr/>
                </a:pPr>
                <a:r>
                  <a:rPr lang="zh-CN" altLang="en-US" sz="1000" kern="0" dirty="0">
                    <a:solidFill>
                      <a:sysClr val="windowText" lastClr="000000">
                        <a:lumMod val="50000"/>
                        <a:lumOff val="50000"/>
                      </a:sysClr>
                    </a:solidFill>
                    <a:latin typeface="微软雅黑" panose="020B0503020204020204" pitchFamily="34" charset="-122"/>
                    <a:ea typeface="微软雅黑" panose="020B0503020204020204" pitchFamily="34" charset="-122"/>
                    <a:cs typeface="+mn-ea"/>
                    <a:sym typeface="+mn-lt"/>
                  </a:rPr>
                  <a:t>此处添加详细文本描述，建议与标题相关并符合整体语言风格，语言描述尽量简洁生动。尽量将每页幻灯片的字数控制在 </a:t>
                </a:r>
                <a:r>
                  <a:rPr lang="en-US" altLang="zh-CN" sz="1000" kern="0" dirty="0">
                    <a:solidFill>
                      <a:sysClr val="windowText" lastClr="000000">
                        <a:lumMod val="50000"/>
                        <a:lumOff val="50000"/>
                      </a:sysClr>
                    </a:solidFill>
                    <a:latin typeface="微软雅黑" panose="020B0503020204020204" pitchFamily="34" charset="-122"/>
                    <a:ea typeface="微软雅黑" panose="020B0503020204020204" pitchFamily="34" charset="-122"/>
                    <a:cs typeface="+mn-ea"/>
                    <a:sym typeface="+mn-lt"/>
                  </a:rPr>
                  <a:t>200</a:t>
                </a:r>
                <a:r>
                  <a:rPr lang="zh-CN" altLang="en-US" sz="1000" kern="0" dirty="0">
                    <a:solidFill>
                      <a:sysClr val="windowText" lastClr="000000">
                        <a:lumMod val="50000"/>
                        <a:lumOff val="50000"/>
                      </a:sysClr>
                    </a:solidFill>
                    <a:latin typeface="微软雅黑" panose="020B0503020204020204" pitchFamily="34" charset="-122"/>
                    <a:ea typeface="微软雅黑" panose="020B0503020204020204" pitchFamily="34" charset="-122"/>
                    <a:cs typeface="+mn-ea"/>
                    <a:sym typeface="+mn-lt"/>
                  </a:rPr>
                  <a:t>字以内。</a:t>
                </a:r>
                <a:endParaRPr lang="en-US" altLang="zh-CN" sz="1000" kern="0" dirty="0">
                  <a:solidFill>
                    <a:sysClr val="windowText" lastClr="000000">
                      <a:lumMod val="50000"/>
                      <a:lumOff val="50000"/>
                    </a:sysClr>
                  </a:solidFill>
                  <a:latin typeface="微软雅黑" panose="020B0503020204020204" pitchFamily="34" charset="-122"/>
                  <a:ea typeface="微软雅黑" panose="020B0503020204020204" pitchFamily="34" charset="-122"/>
                  <a:cs typeface="+mn-ea"/>
                  <a:sym typeface="+mn-lt"/>
                </a:endParaRPr>
              </a:p>
            </p:txBody>
          </p:sp>
        </p:grpSp>
        <p:cxnSp>
          <p:nvCxnSpPr>
            <p:cNvPr id="23" name="直接连接符 22"/>
            <p:cNvCxnSpPr/>
            <p:nvPr/>
          </p:nvCxnSpPr>
          <p:spPr>
            <a:xfrm>
              <a:off x="5210272" y="5432319"/>
              <a:ext cx="2966458" cy="0"/>
            </a:xfrm>
            <a:prstGeom prst="line">
              <a:avLst/>
            </a:prstGeom>
            <a:noFill/>
            <a:ln w="19050" cap="flat" cmpd="sng" algn="ctr">
              <a:solidFill>
                <a:srgbClr val="E7E6E6">
                  <a:lumMod val="50000"/>
                </a:srgbClr>
              </a:solidFill>
              <a:prstDash val="sysDot"/>
              <a:miter lim="800000"/>
              <a:tailEnd type="oval"/>
            </a:ln>
            <a:effectLst/>
          </p:spPr>
        </p:cxnSp>
      </p:grpSp>
      <p:grpSp>
        <p:nvGrpSpPr>
          <p:cNvPr id="26" name="组合 25"/>
          <p:cNvGrpSpPr/>
          <p:nvPr/>
        </p:nvGrpSpPr>
        <p:grpSpPr>
          <a:xfrm>
            <a:off x="3087712" y="1204746"/>
            <a:ext cx="724182" cy="724182"/>
            <a:chOff x="4116949" y="1605269"/>
            <a:chExt cx="965576" cy="965576"/>
          </a:xfrm>
        </p:grpSpPr>
        <p:sp>
          <p:nvSpPr>
            <p:cNvPr id="27" name="椭圆 26"/>
            <p:cNvSpPr/>
            <p:nvPr/>
          </p:nvSpPr>
          <p:spPr>
            <a:xfrm>
              <a:off x="4116949" y="1605269"/>
              <a:ext cx="965576" cy="965576"/>
            </a:xfrm>
            <a:prstGeom prst="ellipse">
              <a:avLst/>
            </a:prstGeom>
            <a:gradFill>
              <a:gsLst>
                <a:gs pos="0">
                  <a:sysClr val="window" lastClr="FFFFFF"/>
                </a:gs>
                <a:gs pos="100000">
                  <a:sysClr val="window" lastClr="FFFFFF">
                    <a:lumMod val="75000"/>
                  </a:sysClr>
                </a:gs>
              </a:gsLst>
              <a:lin ang="0" scaled="0"/>
            </a:gradFill>
            <a:ln w="28575" cap="flat">
              <a:noFill/>
              <a:prstDash val="solid"/>
              <a:miter lim="800000"/>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lstStyle/>
            <a:p>
              <a:pPr>
                <a:defRPr/>
              </a:pPr>
              <a:endParaRPr lang="zh-CN" altLang="en-US"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8" name="KSO_Shape"/>
            <p:cNvSpPr/>
            <p:nvPr/>
          </p:nvSpPr>
          <p:spPr bwMode="auto">
            <a:xfrm>
              <a:off x="4365794" y="1854116"/>
              <a:ext cx="467886" cy="467882"/>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14436A"/>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endParaRPr lang="zh-CN" altLang="en-US"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grpSp>
      <p:grpSp>
        <p:nvGrpSpPr>
          <p:cNvPr id="29" name="组合 28"/>
          <p:cNvGrpSpPr/>
          <p:nvPr/>
        </p:nvGrpSpPr>
        <p:grpSpPr>
          <a:xfrm>
            <a:off x="3583012" y="2480948"/>
            <a:ext cx="724182" cy="724182"/>
            <a:chOff x="4777349" y="3344972"/>
            <a:chExt cx="965576" cy="965576"/>
          </a:xfrm>
        </p:grpSpPr>
        <p:sp>
          <p:nvSpPr>
            <p:cNvPr id="30" name="椭圆 29"/>
            <p:cNvSpPr/>
            <p:nvPr/>
          </p:nvSpPr>
          <p:spPr>
            <a:xfrm>
              <a:off x="4777349" y="3344972"/>
              <a:ext cx="965576" cy="965576"/>
            </a:xfrm>
            <a:prstGeom prst="ellipse">
              <a:avLst/>
            </a:prstGeom>
            <a:solidFill>
              <a:srgbClr val="123E61"/>
            </a:solidFill>
            <a:ln w="28575" cap="flat">
              <a:noFill/>
              <a:prstDash val="solid"/>
              <a:miter lim="800000"/>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lstStyle/>
            <a:p>
              <a:pPr>
                <a:defRPr/>
              </a:pPr>
              <a:endParaRPr lang="zh-CN" altLang="en-US"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1" name="KSO_Shape"/>
            <p:cNvSpPr/>
            <p:nvPr/>
          </p:nvSpPr>
          <p:spPr bwMode="auto">
            <a:xfrm>
              <a:off x="4974429" y="3534853"/>
              <a:ext cx="546016" cy="509614"/>
            </a:xfrm>
            <a:custGeom>
              <a:avLst/>
              <a:gdLst>
                <a:gd name="T0" fmla="*/ 1264650 w 2063750"/>
                <a:gd name="T1" fmla="*/ 933236 h 1925638"/>
                <a:gd name="T2" fmla="*/ 1205010 w 2063750"/>
                <a:gd name="T3" fmla="*/ 981200 h 1925638"/>
                <a:gd name="T4" fmla="*/ 1169637 w 2063750"/>
                <a:gd name="T5" fmla="*/ 913641 h 1925638"/>
                <a:gd name="T6" fmla="*/ 1863628 w 2063750"/>
                <a:gd name="T7" fmla="*/ 619424 h 1925638"/>
                <a:gd name="T8" fmla="*/ 1873035 w 2063750"/>
                <a:gd name="T9" fmla="*/ 667280 h 1925638"/>
                <a:gd name="T10" fmla="*/ 1691374 w 2063750"/>
                <a:gd name="T11" fmla="*/ 669322 h 1925638"/>
                <a:gd name="T12" fmla="*/ 1696077 w 2063750"/>
                <a:gd name="T13" fmla="*/ 621175 h 1925638"/>
                <a:gd name="T14" fmla="*/ 742063 w 2063750"/>
                <a:gd name="T15" fmla="*/ 629637 h 1925638"/>
                <a:gd name="T16" fmla="*/ 727975 w 2063750"/>
                <a:gd name="T17" fmla="*/ 676034 h 1925638"/>
                <a:gd name="T18" fmla="*/ 550987 w 2063750"/>
                <a:gd name="T19" fmla="*/ 656483 h 1925638"/>
                <a:gd name="T20" fmla="*/ 577990 w 2063750"/>
                <a:gd name="T21" fmla="*/ 615922 h 1925638"/>
                <a:gd name="T22" fmla="*/ 1273128 w 2063750"/>
                <a:gd name="T23" fmla="*/ 560052 h 1925638"/>
                <a:gd name="T24" fmla="*/ 1196826 w 2063750"/>
                <a:gd name="T25" fmla="*/ 846374 h 1925638"/>
                <a:gd name="T26" fmla="*/ 1157651 w 2063750"/>
                <a:gd name="T27" fmla="*/ 551279 h 1925638"/>
                <a:gd name="T28" fmla="*/ 1196634 w 2063750"/>
                <a:gd name="T29" fmla="*/ 394965 h 1925638"/>
                <a:gd name="T30" fmla="*/ 1004375 w 2063750"/>
                <a:gd name="T31" fmla="*/ 453667 h 1925638"/>
                <a:gd name="T32" fmla="*/ 916159 w 2063750"/>
                <a:gd name="T33" fmla="*/ 617446 h 1925638"/>
                <a:gd name="T34" fmla="*/ 942243 w 2063750"/>
                <a:gd name="T35" fmla="*/ 775648 h 1925638"/>
                <a:gd name="T36" fmla="*/ 1065042 w 2063750"/>
                <a:gd name="T37" fmla="*/ 952636 h 1925638"/>
                <a:gd name="T38" fmla="*/ 1352258 w 2063750"/>
                <a:gd name="T39" fmla="*/ 1009577 h 1925638"/>
                <a:gd name="T40" fmla="*/ 1456007 w 2063750"/>
                <a:gd name="T41" fmla="*/ 831122 h 1925638"/>
                <a:gd name="T42" fmla="*/ 1514915 w 2063750"/>
                <a:gd name="T43" fmla="*/ 694346 h 1925638"/>
                <a:gd name="T44" fmla="*/ 1484729 w 2063750"/>
                <a:gd name="T45" fmla="*/ 506499 h 1925638"/>
                <a:gd name="T46" fmla="*/ 1323829 w 2063750"/>
                <a:gd name="T47" fmla="*/ 407879 h 1925638"/>
                <a:gd name="T48" fmla="*/ 1277230 w 2063750"/>
                <a:gd name="T49" fmla="*/ 330686 h 1925638"/>
                <a:gd name="T50" fmla="*/ 1483556 w 2063750"/>
                <a:gd name="T51" fmla="*/ 408467 h 1925638"/>
                <a:gd name="T52" fmla="*/ 1585840 w 2063750"/>
                <a:gd name="T53" fmla="*/ 598074 h 1925638"/>
                <a:gd name="T54" fmla="*/ 1556532 w 2063750"/>
                <a:gd name="T55" fmla="*/ 799717 h 1925638"/>
                <a:gd name="T56" fmla="*/ 1444577 w 2063750"/>
                <a:gd name="T57" fmla="*/ 953809 h 1925638"/>
                <a:gd name="T58" fmla="*/ 1379514 w 2063750"/>
                <a:gd name="T59" fmla="*/ 1234993 h 1925638"/>
                <a:gd name="T60" fmla="*/ 1224769 w 2063750"/>
                <a:gd name="T61" fmla="*/ 1299859 h 1925638"/>
                <a:gd name="T62" fmla="*/ 973458 w 2063750"/>
                <a:gd name="T63" fmla="*/ 1301550 h 1925638"/>
                <a:gd name="T64" fmla="*/ 884643 w 2063750"/>
                <a:gd name="T65" fmla="*/ 1352828 h 1925638"/>
                <a:gd name="T66" fmla="*/ 1171315 w 2063750"/>
                <a:gd name="T67" fmla="*/ 1381250 h 1925638"/>
                <a:gd name="T68" fmla="*/ 1609826 w 2063750"/>
                <a:gd name="T69" fmla="*/ 1205732 h 1925638"/>
                <a:gd name="T70" fmla="*/ 1769285 w 2063750"/>
                <a:gd name="T71" fmla="*/ 1202215 h 1925638"/>
                <a:gd name="T72" fmla="*/ 1698033 w 2063750"/>
                <a:gd name="T73" fmla="*/ 1343539 h 1925638"/>
                <a:gd name="T74" fmla="*/ 1830840 w 2063750"/>
                <a:gd name="T75" fmla="*/ 1309461 h 1925638"/>
                <a:gd name="T76" fmla="*/ 1902362 w 2063750"/>
                <a:gd name="T77" fmla="*/ 1344330 h 1925638"/>
                <a:gd name="T78" fmla="*/ 1805632 w 2063750"/>
                <a:gd name="T79" fmla="*/ 1426962 h 1925638"/>
                <a:gd name="T80" fmla="*/ 1115916 w 2063750"/>
                <a:gd name="T81" fmla="*/ 1759833 h 1925638"/>
                <a:gd name="T82" fmla="*/ 544327 w 2063750"/>
                <a:gd name="T83" fmla="*/ 1713829 h 1925638"/>
                <a:gd name="T84" fmla="*/ 50124 w 2063750"/>
                <a:gd name="T85" fmla="*/ 1388576 h 1925638"/>
                <a:gd name="T86" fmla="*/ 277587 w 2063750"/>
                <a:gd name="T87" fmla="*/ 1364841 h 1925638"/>
                <a:gd name="T88" fmla="*/ 557812 w 2063750"/>
                <a:gd name="T89" fmla="*/ 1209541 h 1925638"/>
                <a:gd name="T90" fmla="*/ 1023426 w 2063750"/>
                <a:gd name="T91" fmla="*/ 1057126 h 1925638"/>
                <a:gd name="T92" fmla="*/ 919090 w 2063750"/>
                <a:gd name="T93" fmla="*/ 864876 h 1925638"/>
                <a:gd name="T94" fmla="*/ 854320 w 2063750"/>
                <a:gd name="T95" fmla="*/ 707847 h 1925638"/>
                <a:gd name="T96" fmla="*/ 887730 w 2063750"/>
                <a:gd name="T97" fmla="*/ 478909 h 1925638"/>
                <a:gd name="T98" fmla="*/ 1065042 w 2063750"/>
                <a:gd name="T99" fmla="*/ 350938 h 1925638"/>
                <a:gd name="T100" fmla="*/ 1690144 w 2063750"/>
                <a:gd name="T101" fmla="*/ 203159 h 1925638"/>
                <a:gd name="T102" fmla="*/ 1700127 w 2063750"/>
                <a:gd name="T103" fmla="*/ 250943 h 1925638"/>
                <a:gd name="T104" fmla="*/ 1558014 w 2063750"/>
                <a:gd name="T105" fmla="*/ 348271 h 1925638"/>
                <a:gd name="T106" fmla="*/ 1655497 w 2063750"/>
                <a:gd name="T107" fmla="*/ 206383 h 1925638"/>
                <a:gd name="T108" fmla="*/ 904489 w 2063750"/>
                <a:gd name="T109" fmla="*/ 306056 h 1925638"/>
                <a:gd name="T110" fmla="*/ 895180 w 2063750"/>
                <a:gd name="T111" fmla="*/ 353841 h 1925638"/>
                <a:gd name="T112" fmla="*/ 757001 w 2063750"/>
                <a:gd name="T113" fmla="*/ 243028 h 1925638"/>
                <a:gd name="T114" fmla="*/ 779982 w 2063750"/>
                <a:gd name="T115" fmla="*/ 199933 h 1925638"/>
                <a:gd name="T116" fmla="*/ 1248509 w 2063750"/>
                <a:gd name="T117" fmla="*/ 28478 h 1925638"/>
                <a:gd name="T118" fmla="*/ 1217149 w 2063750"/>
                <a:gd name="T119" fmla="*/ 197882 h 1925638"/>
                <a:gd name="T120" fmla="*/ 1185497 w 2063750"/>
                <a:gd name="T121" fmla="*/ 28478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63750" h="1925638">
                  <a:moveTo>
                    <a:pt x="1310496" y="957198"/>
                  </a:moveTo>
                  <a:lnTo>
                    <a:pt x="1315880" y="957198"/>
                  </a:lnTo>
                  <a:lnTo>
                    <a:pt x="1321581" y="957198"/>
                  </a:lnTo>
                  <a:lnTo>
                    <a:pt x="1326965" y="958465"/>
                  </a:lnTo>
                  <a:lnTo>
                    <a:pt x="1332032" y="959732"/>
                  </a:lnTo>
                  <a:lnTo>
                    <a:pt x="1337099" y="961316"/>
                  </a:lnTo>
                  <a:lnTo>
                    <a:pt x="1341850" y="963533"/>
                  </a:lnTo>
                  <a:lnTo>
                    <a:pt x="1346284" y="966383"/>
                  </a:lnTo>
                  <a:lnTo>
                    <a:pt x="1350718" y="969234"/>
                  </a:lnTo>
                  <a:lnTo>
                    <a:pt x="1354202" y="973035"/>
                  </a:lnTo>
                  <a:lnTo>
                    <a:pt x="1357685" y="976519"/>
                  </a:lnTo>
                  <a:lnTo>
                    <a:pt x="1360536" y="980637"/>
                  </a:lnTo>
                  <a:lnTo>
                    <a:pt x="1363386" y="985072"/>
                  </a:lnTo>
                  <a:lnTo>
                    <a:pt x="1365603" y="989506"/>
                  </a:lnTo>
                  <a:lnTo>
                    <a:pt x="1367503" y="994574"/>
                  </a:lnTo>
                  <a:lnTo>
                    <a:pt x="1369087" y="999959"/>
                  </a:lnTo>
                  <a:lnTo>
                    <a:pt x="1369720" y="1005344"/>
                  </a:lnTo>
                  <a:lnTo>
                    <a:pt x="1370037" y="1010728"/>
                  </a:lnTo>
                  <a:lnTo>
                    <a:pt x="1369720" y="1016113"/>
                  </a:lnTo>
                  <a:lnTo>
                    <a:pt x="1369087" y="1021181"/>
                  </a:lnTo>
                  <a:lnTo>
                    <a:pt x="1367503" y="1026566"/>
                  </a:lnTo>
                  <a:lnTo>
                    <a:pt x="1365603" y="1031634"/>
                  </a:lnTo>
                  <a:lnTo>
                    <a:pt x="1363386" y="1036385"/>
                  </a:lnTo>
                  <a:lnTo>
                    <a:pt x="1360536" y="1040503"/>
                  </a:lnTo>
                  <a:lnTo>
                    <a:pt x="1357685" y="1044620"/>
                  </a:lnTo>
                  <a:lnTo>
                    <a:pt x="1354202" y="1048738"/>
                  </a:lnTo>
                  <a:lnTo>
                    <a:pt x="1350718" y="1051906"/>
                  </a:lnTo>
                  <a:lnTo>
                    <a:pt x="1346284" y="1055073"/>
                  </a:lnTo>
                  <a:lnTo>
                    <a:pt x="1341850" y="1057290"/>
                  </a:lnTo>
                  <a:lnTo>
                    <a:pt x="1337099" y="1059507"/>
                  </a:lnTo>
                  <a:lnTo>
                    <a:pt x="1332032" y="1061408"/>
                  </a:lnTo>
                  <a:lnTo>
                    <a:pt x="1326965" y="1062675"/>
                  </a:lnTo>
                  <a:lnTo>
                    <a:pt x="1321581" y="1063308"/>
                  </a:lnTo>
                  <a:lnTo>
                    <a:pt x="1315880" y="1063625"/>
                  </a:lnTo>
                  <a:lnTo>
                    <a:pt x="1310496" y="1063308"/>
                  </a:lnTo>
                  <a:lnTo>
                    <a:pt x="1305428" y="1062675"/>
                  </a:lnTo>
                  <a:lnTo>
                    <a:pt x="1300361" y="1061408"/>
                  </a:lnTo>
                  <a:lnTo>
                    <a:pt x="1295294" y="1059507"/>
                  </a:lnTo>
                  <a:lnTo>
                    <a:pt x="1290543" y="1057290"/>
                  </a:lnTo>
                  <a:lnTo>
                    <a:pt x="1286109" y="1055073"/>
                  </a:lnTo>
                  <a:lnTo>
                    <a:pt x="1281992" y="1051906"/>
                  </a:lnTo>
                  <a:lnTo>
                    <a:pt x="1278191" y="1048738"/>
                  </a:lnTo>
                  <a:lnTo>
                    <a:pt x="1275024" y="1044620"/>
                  </a:lnTo>
                  <a:lnTo>
                    <a:pt x="1271857" y="1040503"/>
                  </a:lnTo>
                  <a:lnTo>
                    <a:pt x="1269324" y="1036385"/>
                  </a:lnTo>
                  <a:lnTo>
                    <a:pt x="1267107" y="1031634"/>
                  </a:lnTo>
                  <a:lnTo>
                    <a:pt x="1265206" y="1026566"/>
                  </a:lnTo>
                  <a:lnTo>
                    <a:pt x="1263940" y="1021181"/>
                  </a:lnTo>
                  <a:lnTo>
                    <a:pt x="1263306" y="1016113"/>
                  </a:lnTo>
                  <a:lnTo>
                    <a:pt x="1262989" y="1010728"/>
                  </a:lnTo>
                  <a:lnTo>
                    <a:pt x="1263306" y="1005344"/>
                  </a:lnTo>
                  <a:lnTo>
                    <a:pt x="1263940" y="999959"/>
                  </a:lnTo>
                  <a:lnTo>
                    <a:pt x="1265206" y="994574"/>
                  </a:lnTo>
                  <a:lnTo>
                    <a:pt x="1267107" y="989506"/>
                  </a:lnTo>
                  <a:lnTo>
                    <a:pt x="1269324" y="985072"/>
                  </a:lnTo>
                  <a:lnTo>
                    <a:pt x="1271857" y="980637"/>
                  </a:lnTo>
                  <a:lnTo>
                    <a:pt x="1275024" y="976519"/>
                  </a:lnTo>
                  <a:lnTo>
                    <a:pt x="1278191" y="973035"/>
                  </a:lnTo>
                  <a:lnTo>
                    <a:pt x="1281992" y="969234"/>
                  </a:lnTo>
                  <a:lnTo>
                    <a:pt x="1286109" y="966383"/>
                  </a:lnTo>
                  <a:lnTo>
                    <a:pt x="1290543" y="963533"/>
                  </a:lnTo>
                  <a:lnTo>
                    <a:pt x="1295294" y="961316"/>
                  </a:lnTo>
                  <a:lnTo>
                    <a:pt x="1300361" y="959732"/>
                  </a:lnTo>
                  <a:lnTo>
                    <a:pt x="1305428" y="958465"/>
                  </a:lnTo>
                  <a:lnTo>
                    <a:pt x="1310496" y="957198"/>
                  </a:lnTo>
                  <a:close/>
                  <a:moveTo>
                    <a:pt x="1856524" y="666750"/>
                  </a:moveTo>
                  <a:lnTo>
                    <a:pt x="2002690" y="666750"/>
                  </a:lnTo>
                  <a:lnTo>
                    <a:pt x="2005874" y="667066"/>
                  </a:lnTo>
                  <a:lnTo>
                    <a:pt x="2009695" y="667382"/>
                  </a:lnTo>
                  <a:lnTo>
                    <a:pt x="2012561" y="668330"/>
                  </a:lnTo>
                  <a:lnTo>
                    <a:pt x="2016064" y="669595"/>
                  </a:lnTo>
                  <a:lnTo>
                    <a:pt x="2018930" y="670859"/>
                  </a:lnTo>
                  <a:lnTo>
                    <a:pt x="2021796" y="672755"/>
                  </a:lnTo>
                  <a:lnTo>
                    <a:pt x="2024344" y="674335"/>
                  </a:lnTo>
                  <a:lnTo>
                    <a:pt x="2026891" y="676863"/>
                  </a:lnTo>
                  <a:lnTo>
                    <a:pt x="2029121" y="679076"/>
                  </a:lnTo>
                  <a:lnTo>
                    <a:pt x="2031031" y="681920"/>
                  </a:lnTo>
                  <a:lnTo>
                    <a:pt x="2032623" y="684764"/>
                  </a:lnTo>
                  <a:lnTo>
                    <a:pt x="2034216" y="687292"/>
                  </a:lnTo>
                  <a:lnTo>
                    <a:pt x="2035489" y="690769"/>
                  </a:lnTo>
                  <a:lnTo>
                    <a:pt x="2036126" y="693929"/>
                  </a:lnTo>
                  <a:lnTo>
                    <a:pt x="2036763" y="697405"/>
                  </a:lnTo>
                  <a:lnTo>
                    <a:pt x="2036763" y="700566"/>
                  </a:lnTo>
                  <a:lnTo>
                    <a:pt x="2036763" y="704358"/>
                  </a:lnTo>
                  <a:lnTo>
                    <a:pt x="2036126" y="707834"/>
                  </a:lnTo>
                  <a:lnTo>
                    <a:pt x="2035489" y="710995"/>
                  </a:lnTo>
                  <a:lnTo>
                    <a:pt x="2034216" y="714155"/>
                  </a:lnTo>
                  <a:lnTo>
                    <a:pt x="2032623" y="716999"/>
                  </a:lnTo>
                  <a:lnTo>
                    <a:pt x="2031031" y="720160"/>
                  </a:lnTo>
                  <a:lnTo>
                    <a:pt x="2029121" y="722688"/>
                  </a:lnTo>
                  <a:lnTo>
                    <a:pt x="2026891" y="724900"/>
                  </a:lnTo>
                  <a:lnTo>
                    <a:pt x="2024344" y="727112"/>
                  </a:lnTo>
                  <a:lnTo>
                    <a:pt x="2021796" y="729009"/>
                  </a:lnTo>
                  <a:lnTo>
                    <a:pt x="2018930" y="730905"/>
                  </a:lnTo>
                  <a:lnTo>
                    <a:pt x="2016064" y="732169"/>
                  </a:lnTo>
                  <a:lnTo>
                    <a:pt x="2012561" y="733433"/>
                  </a:lnTo>
                  <a:lnTo>
                    <a:pt x="2009695" y="734381"/>
                  </a:lnTo>
                  <a:lnTo>
                    <a:pt x="2005874" y="734697"/>
                  </a:lnTo>
                  <a:lnTo>
                    <a:pt x="2002690" y="735013"/>
                  </a:lnTo>
                  <a:lnTo>
                    <a:pt x="1856524" y="735013"/>
                  </a:lnTo>
                  <a:lnTo>
                    <a:pt x="1853339" y="734697"/>
                  </a:lnTo>
                  <a:lnTo>
                    <a:pt x="1849518" y="734381"/>
                  </a:lnTo>
                  <a:lnTo>
                    <a:pt x="1846652" y="733433"/>
                  </a:lnTo>
                  <a:lnTo>
                    <a:pt x="1843149" y="732169"/>
                  </a:lnTo>
                  <a:lnTo>
                    <a:pt x="1840283" y="730905"/>
                  </a:lnTo>
                  <a:lnTo>
                    <a:pt x="1837417" y="729009"/>
                  </a:lnTo>
                  <a:lnTo>
                    <a:pt x="1834870" y="727112"/>
                  </a:lnTo>
                  <a:lnTo>
                    <a:pt x="1832322" y="724900"/>
                  </a:lnTo>
                  <a:lnTo>
                    <a:pt x="1830093" y="722688"/>
                  </a:lnTo>
                  <a:lnTo>
                    <a:pt x="1828182" y="720160"/>
                  </a:lnTo>
                  <a:lnTo>
                    <a:pt x="1826590" y="716999"/>
                  </a:lnTo>
                  <a:lnTo>
                    <a:pt x="1824998" y="714155"/>
                  </a:lnTo>
                  <a:lnTo>
                    <a:pt x="1823724" y="710995"/>
                  </a:lnTo>
                  <a:lnTo>
                    <a:pt x="1823087" y="707834"/>
                  </a:lnTo>
                  <a:lnTo>
                    <a:pt x="1822450" y="704358"/>
                  </a:lnTo>
                  <a:lnTo>
                    <a:pt x="1822450" y="700566"/>
                  </a:lnTo>
                  <a:lnTo>
                    <a:pt x="1822450" y="697405"/>
                  </a:lnTo>
                  <a:lnTo>
                    <a:pt x="1823087" y="693929"/>
                  </a:lnTo>
                  <a:lnTo>
                    <a:pt x="1823724" y="690769"/>
                  </a:lnTo>
                  <a:lnTo>
                    <a:pt x="1824998" y="687292"/>
                  </a:lnTo>
                  <a:lnTo>
                    <a:pt x="1826590" y="684764"/>
                  </a:lnTo>
                  <a:lnTo>
                    <a:pt x="1828182" y="681920"/>
                  </a:lnTo>
                  <a:lnTo>
                    <a:pt x="1830093" y="679076"/>
                  </a:lnTo>
                  <a:lnTo>
                    <a:pt x="1832322" y="676863"/>
                  </a:lnTo>
                  <a:lnTo>
                    <a:pt x="1834870" y="674335"/>
                  </a:lnTo>
                  <a:lnTo>
                    <a:pt x="1837417" y="672755"/>
                  </a:lnTo>
                  <a:lnTo>
                    <a:pt x="1840283" y="670859"/>
                  </a:lnTo>
                  <a:lnTo>
                    <a:pt x="1843149" y="669595"/>
                  </a:lnTo>
                  <a:lnTo>
                    <a:pt x="1846652" y="668330"/>
                  </a:lnTo>
                  <a:lnTo>
                    <a:pt x="1849518" y="667382"/>
                  </a:lnTo>
                  <a:lnTo>
                    <a:pt x="1853339" y="667066"/>
                  </a:lnTo>
                  <a:lnTo>
                    <a:pt x="1856524" y="666750"/>
                  </a:lnTo>
                  <a:close/>
                  <a:moveTo>
                    <a:pt x="629654" y="666750"/>
                  </a:moveTo>
                  <a:lnTo>
                    <a:pt x="775285" y="666750"/>
                  </a:lnTo>
                  <a:lnTo>
                    <a:pt x="778783" y="667066"/>
                  </a:lnTo>
                  <a:lnTo>
                    <a:pt x="781962" y="667382"/>
                  </a:lnTo>
                  <a:lnTo>
                    <a:pt x="785460" y="668330"/>
                  </a:lnTo>
                  <a:lnTo>
                    <a:pt x="788640" y="669595"/>
                  </a:lnTo>
                  <a:lnTo>
                    <a:pt x="791819" y="670859"/>
                  </a:lnTo>
                  <a:lnTo>
                    <a:pt x="794363" y="672755"/>
                  </a:lnTo>
                  <a:lnTo>
                    <a:pt x="797225" y="674335"/>
                  </a:lnTo>
                  <a:lnTo>
                    <a:pt x="799451" y="676863"/>
                  </a:lnTo>
                  <a:lnTo>
                    <a:pt x="801677" y="679076"/>
                  </a:lnTo>
                  <a:lnTo>
                    <a:pt x="803902" y="681920"/>
                  </a:lnTo>
                  <a:lnTo>
                    <a:pt x="805492" y="684764"/>
                  </a:lnTo>
                  <a:lnTo>
                    <a:pt x="806764" y="687292"/>
                  </a:lnTo>
                  <a:lnTo>
                    <a:pt x="808036" y="690769"/>
                  </a:lnTo>
                  <a:lnTo>
                    <a:pt x="808990" y="693929"/>
                  </a:lnTo>
                  <a:lnTo>
                    <a:pt x="809626" y="697405"/>
                  </a:lnTo>
                  <a:lnTo>
                    <a:pt x="809626" y="700566"/>
                  </a:lnTo>
                  <a:lnTo>
                    <a:pt x="809626" y="704358"/>
                  </a:lnTo>
                  <a:lnTo>
                    <a:pt x="808990" y="707834"/>
                  </a:lnTo>
                  <a:lnTo>
                    <a:pt x="808036" y="710995"/>
                  </a:lnTo>
                  <a:lnTo>
                    <a:pt x="806764" y="714155"/>
                  </a:lnTo>
                  <a:lnTo>
                    <a:pt x="805492" y="716999"/>
                  </a:lnTo>
                  <a:lnTo>
                    <a:pt x="803902" y="720160"/>
                  </a:lnTo>
                  <a:lnTo>
                    <a:pt x="801677" y="722688"/>
                  </a:lnTo>
                  <a:lnTo>
                    <a:pt x="799451" y="724900"/>
                  </a:lnTo>
                  <a:lnTo>
                    <a:pt x="797225" y="727112"/>
                  </a:lnTo>
                  <a:lnTo>
                    <a:pt x="794363" y="729009"/>
                  </a:lnTo>
                  <a:lnTo>
                    <a:pt x="791819" y="730905"/>
                  </a:lnTo>
                  <a:lnTo>
                    <a:pt x="788640" y="732169"/>
                  </a:lnTo>
                  <a:lnTo>
                    <a:pt x="785460" y="733433"/>
                  </a:lnTo>
                  <a:lnTo>
                    <a:pt x="781962" y="734381"/>
                  </a:lnTo>
                  <a:lnTo>
                    <a:pt x="778783" y="734697"/>
                  </a:lnTo>
                  <a:lnTo>
                    <a:pt x="775285" y="735013"/>
                  </a:lnTo>
                  <a:lnTo>
                    <a:pt x="629654" y="735013"/>
                  </a:lnTo>
                  <a:lnTo>
                    <a:pt x="626156" y="734697"/>
                  </a:lnTo>
                  <a:lnTo>
                    <a:pt x="622976" y="734381"/>
                  </a:lnTo>
                  <a:lnTo>
                    <a:pt x="619479" y="733433"/>
                  </a:lnTo>
                  <a:lnTo>
                    <a:pt x="616299" y="732169"/>
                  </a:lnTo>
                  <a:lnTo>
                    <a:pt x="613119" y="730905"/>
                  </a:lnTo>
                  <a:lnTo>
                    <a:pt x="610576" y="729009"/>
                  </a:lnTo>
                  <a:lnTo>
                    <a:pt x="607714" y="727112"/>
                  </a:lnTo>
                  <a:lnTo>
                    <a:pt x="605488" y="724900"/>
                  </a:lnTo>
                  <a:lnTo>
                    <a:pt x="603262" y="722688"/>
                  </a:lnTo>
                  <a:lnTo>
                    <a:pt x="601036" y="720160"/>
                  </a:lnTo>
                  <a:lnTo>
                    <a:pt x="599447" y="716999"/>
                  </a:lnTo>
                  <a:lnTo>
                    <a:pt x="598175" y="714155"/>
                  </a:lnTo>
                  <a:lnTo>
                    <a:pt x="596903" y="710995"/>
                  </a:lnTo>
                  <a:lnTo>
                    <a:pt x="596267" y="707834"/>
                  </a:lnTo>
                  <a:lnTo>
                    <a:pt x="595313" y="704358"/>
                  </a:lnTo>
                  <a:lnTo>
                    <a:pt x="595313" y="700566"/>
                  </a:lnTo>
                  <a:lnTo>
                    <a:pt x="595313" y="697405"/>
                  </a:lnTo>
                  <a:lnTo>
                    <a:pt x="596267" y="693929"/>
                  </a:lnTo>
                  <a:lnTo>
                    <a:pt x="596903" y="690769"/>
                  </a:lnTo>
                  <a:lnTo>
                    <a:pt x="598175" y="687292"/>
                  </a:lnTo>
                  <a:lnTo>
                    <a:pt x="599447" y="684764"/>
                  </a:lnTo>
                  <a:lnTo>
                    <a:pt x="601036" y="681920"/>
                  </a:lnTo>
                  <a:lnTo>
                    <a:pt x="603262" y="679076"/>
                  </a:lnTo>
                  <a:lnTo>
                    <a:pt x="605488" y="676863"/>
                  </a:lnTo>
                  <a:lnTo>
                    <a:pt x="607714" y="674335"/>
                  </a:lnTo>
                  <a:lnTo>
                    <a:pt x="610576" y="672755"/>
                  </a:lnTo>
                  <a:lnTo>
                    <a:pt x="613119" y="670859"/>
                  </a:lnTo>
                  <a:lnTo>
                    <a:pt x="616299" y="669595"/>
                  </a:lnTo>
                  <a:lnTo>
                    <a:pt x="619479" y="668330"/>
                  </a:lnTo>
                  <a:lnTo>
                    <a:pt x="622976" y="667382"/>
                  </a:lnTo>
                  <a:lnTo>
                    <a:pt x="626156" y="667066"/>
                  </a:lnTo>
                  <a:lnTo>
                    <a:pt x="629654" y="666750"/>
                  </a:lnTo>
                  <a:close/>
                  <a:moveTo>
                    <a:pt x="1315880" y="528637"/>
                  </a:moveTo>
                  <a:lnTo>
                    <a:pt x="1321897" y="528954"/>
                  </a:lnTo>
                  <a:lnTo>
                    <a:pt x="1327598" y="529904"/>
                  </a:lnTo>
                  <a:lnTo>
                    <a:pt x="1333615" y="531805"/>
                  </a:lnTo>
                  <a:lnTo>
                    <a:pt x="1339316" y="534655"/>
                  </a:lnTo>
                  <a:lnTo>
                    <a:pt x="1345017" y="537823"/>
                  </a:lnTo>
                  <a:lnTo>
                    <a:pt x="1350084" y="541941"/>
                  </a:lnTo>
                  <a:lnTo>
                    <a:pt x="1354835" y="546375"/>
                  </a:lnTo>
                  <a:lnTo>
                    <a:pt x="1359586" y="551760"/>
                  </a:lnTo>
                  <a:lnTo>
                    <a:pt x="1364020" y="557778"/>
                  </a:lnTo>
                  <a:lnTo>
                    <a:pt x="1367503" y="564430"/>
                  </a:lnTo>
                  <a:lnTo>
                    <a:pt x="1370987" y="571398"/>
                  </a:lnTo>
                  <a:lnTo>
                    <a:pt x="1373837" y="579634"/>
                  </a:lnTo>
                  <a:lnTo>
                    <a:pt x="1375104" y="583751"/>
                  </a:lnTo>
                  <a:lnTo>
                    <a:pt x="1376371" y="588186"/>
                  </a:lnTo>
                  <a:lnTo>
                    <a:pt x="1377955" y="597055"/>
                  </a:lnTo>
                  <a:lnTo>
                    <a:pt x="1379222" y="606557"/>
                  </a:lnTo>
                  <a:lnTo>
                    <a:pt x="1379538" y="616377"/>
                  </a:lnTo>
                  <a:lnTo>
                    <a:pt x="1379222" y="627463"/>
                  </a:lnTo>
                  <a:lnTo>
                    <a:pt x="1378905" y="637915"/>
                  </a:lnTo>
                  <a:lnTo>
                    <a:pt x="1378588" y="647101"/>
                  </a:lnTo>
                  <a:lnTo>
                    <a:pt x="1377955" y="655970"/>
                  </a:lnTo>
                  <a:lnTo>
                    <a:pt x="1376054" y="673074"/>
                  </a:lnTo>
                  <a:lnTo>
                    <a:pt x="1373204" y="690179"/>
                  </a:lnTo>
                  <a:lnTo>
                    <a:pt x="1370037" y="706967"/>
                  </a:lnTo>
                  <a:lnTo>
                    <a:pt x="1366237" y="725021"/>
                  </a:lnTo>
                  <a:lnTo>
                    <a:pt x="1361803" y="745293"/>
                  </a:lnTo>
                  <a:lnTo>
                    <a:pt x="1357369" y="769366"/>
                  </a:lnTo>
                  <a:lnTo>
                    <a:pt x="1352301" y="797873"/>
                  </a:lnTo>
                  <a:lnTo>
                    <a:pt x="1346917" y="830815"/>
                  </a:lnTo>
                  <a:lnTo>
                    <a:pt x="1344384" y="849503"/>
                  </a:lnTo>
                  <a:lnTo>
                    <a:pt x="1341533" y="870092"/>
                  </a:lnTo>
                  <a:lnTo>
                    <a:pt x="1338683" y="892264"/>
                  </a:lnTo>
                  <a:lnTo>
                    <a:pt x="1335832" y="916654"/>
                  </a:lnTo>
                  <a:lnTo>
                    <a:pt x="1296561" y="916654"/>
                  </a:lnTo>
                  <a:lnTo>
                    <a:pt x="1293710" y="892264"/>
                  </a:lnTo>
                  <a:lnTo>
                    <a:pt x="1290860" y="870092"/>
                  </a:lnTo>
                  <a:lnTo>
                    <a:pt x="1288326" y="849820"/>
                  </a:lnTo>
                  <a:lnTo>
                    <a:pt x="1285792" y="831132"/>
                  </a:lnTo>
                  <a:lnTo>
                    <a:pt x="1280092" y="797873"/>
                  </a:lnTo>
                  <a:lnTo>
                    <a:pt x="1275341" y="769366"/>
                  </a:lnTo>
                  <a:lnTo>
                    <a:pt x="1270590" y="745293"/>
                  </a:lnTo>
                  <a:lnTo>
                    <a:pt x="1266473" y="725021"/>
                  </a:lnTo>
                  <a:lnTo>
                    <a:pt x="1262356" y="706967"/>
                  </a:lnTo>
                  <a:lnTo>
                    <a:pt x="1258872" y="690179"/>
                  </a:lnTo>
                  <a:lnTo>
                    <a:pt x="1256339" y="673074"/>
                  </a:lnTo>
                  <a:lnTo>
                    <a:pt x="1254438" y="655970"/>
                  </a:lnTo>
                  <a:lnTo>
                    <a:pt x="1253805" y="647101"/>
                  </a:lnTo>
                  <a:lnTo>
                    <a:pt x="1252855" y="637915"/>
                  </a:lnTo>
                  <a:lnTo>
                    <a:pt x="1252538" y="627463"/>
                  </a:lnTo>
                  <a:lnTo>
                    <a:pt x="1252538" y="616377"/>
                  </a:lnTo>
                  <a:lnTo>
                    <a:pt x="1252855" y="606557"/>
                  </a:lnTo>
                  <a:lnTo>
                    <a:pt x="1254122" y="597055"/>
                  </a:lnTo>
                  <a:lnTo>
                    <a:pt x="1255705" y="588186"/>
                  </a:lnTo>
                  <a:lnTo>
                    <a:pt x="1256972" y="583751"/>
                  </a:lnTo>
                  <a:lnTo>
                    <a:pt x="1258239" y="579634"/>
                  </a:lnTo>
                  <a:lnTo>
                    <a:pt x="1261406" y="571398"/>
                  </a:lnTo>
                  <a:lnTo>
                    <a:pt x="1264573" y="564430"/>
                  </a:lnTo>
                  <a:lnTo>
                    <a:pt x="1268374" y="557778"/>
                  </a:lnTo>
                  <a:lnTo>
                    <a:pt x="1272807" y="551760"/>
                  </a:lnTo>
                  <a:lnTo>
                    <a:pt x="1277241" y="546375"/>
                  </a:lnTo>
                  <a:lnTo>
                    <a:pt x="1281992" y="541941"/>
                  </a:lnTo>
                  <a:lnTo>
                    <a:pt x="1287376" y="537823"/>
                  </a:lnTo>
                  <a:lnTo>
                    <a:pt x="1293077" y="534655"/>
                  </a:lnTo>
                  <a:lnTo>
                    <a:pt x="1298778" y="531805"/>
                  </a:lnTo>
                  <a:lnTo>
                    <a:pt x="1304162" y="529904"/>
                  </a:lnTo>
                  <a:lnTo>
                    <a:pt x="1310179" y="528954"/>
                  </a:lnTo>
                  <a:lnTo>
                    <a:pt x="1315880" y="528637"/>
                  </a:lnTo>
                  <a:close/>
                  <a:moveTo>
                    <a:pt x="1316038" y="427125"/>
                  </a:moveTo>
                  <a:lnTo>
                    <a:pt x="1306196" y="427443"/>
                  </a:lnTo>
                  <a:lnTo>
                    <a:pt x="1296353" y="427761"/>
                  </a:lnTo>
                  <a:lnTo>
                    <a:pt x="1283971" y="428715"/>
                  </a:lnTo>
                  <a:lnTo>
                    <a:pt x="1269048" y="430622"/>
                  </a:lnTo>
                  <a:lnTo>
                    <a:pt x="1252221" y="432529"/>
                  </a:lnTo>
                  <a:lnTo>
                    <a:pt x="1233806" y="435390"/>
                  </a:lnTo>
                  <a:lnTo>
                    <a:pt x="1224281" y="437615"/>
                  </a:lnTo>
                  <a:lnTo>
                    <a:pt x="1214121" y="439523"/>
                  </a:lnTo>
                  <a:lnTo>
                    <a:pt x="1204278" y="441748"/>
                  </a:lnTo>
                  <a:lnTo>
                    <a:pt x="1193483" y="444609"/>
                  </a:lnTo>
                  <a:lnTo>
                    <a:pt x="1183323" y="447470"/>
                  </a:lnTo>
                  <a:lnTo>
                    <a:pt x="1172528" y="450967"/>
                  </a:lnTo>
                  <a:lnTo>
                    <a:pt x="1161733" y="454463"/>
                  </a:lnTo>
                  <a:lnTo>
                    <a:pt x="1150938" y="458914"/>
                  </a:lnTo>
                  <a:lnTo>
                    <a:pt x="1140143" y="463364"/>
                  </a:lnTo>
                  <a:lnTo>
                    <a:pt x="1129348" y="467814"/>
                  </a:lnTo>
                  <a:lnTo>
                    <a:pt x="1118871" y="473218"/>
                  </a:lnTo>
                  <a:lnTo>
                    <a:pt x="1108393" y="478940"/>
                  </a:lnTo>
                  <a:lnTo>
                    <a:pt x="1097916" y="484980"/>
                  </a:lnTo>
                  <a:lnTo>
                    <a:pt x="1088073" y="491338"/>
                  </a:lnTo>
                  <a:lnTo>
                    <a:pt x="1078231" y="498331"/>
                  </a:lnTo>
                  <a:lnTo>
                    <a:pt x="1069023" y="505960"/>
                  </a:lnTo>
                  <a:lnTo>
                    <a:pt x="1059498" y="514225"/>
                  </a:lnTo>
                  <a:lnTo>
                    <a:pt x="1050926" y="522808"/>
                  </a:lnTo>
                  <a:lnTo>
                    <a:pt x="1043623" y="530755"/>
                  </a:lnTo>
                  <a:lnTo>
                    <a:pt x="1036638" y="539656"/>
                  </a:lnTo>
                  <a:lnTo>
                    <a:pt x="1029971" y="548557"/>
                  </a:lnTo>
                  <a:lnTo>
                    <a:pt x="1023938" y="557775"/>
                  </a:lnTo>
                  <a:lnTo>
                    <a:pt x="1018541" y="567312"/>
                  </a:lnTo>
                  <a:lnTo>
                    <a:pt x="1013461" y="577166"/>
                  </a:lnTo>
                  <a:lnTo>
                    <a:pt x="1009333" y="587656"/>
                  </a:lnTo>
                  <a:lnTo>
                    <a:pt x="1005206" y="598464"/>
                  </a:lnTo>
                  <a:lnTo>
                    <a:pt x="1001713" y="608954"/>
                  </a:lnTo>
                  <a:lnTo>
                    <a:pt x="998856" y="620398"/>
                  </a:lnTo>
                  <a:lnTo>
                    <a:pt x="996633" y="632160"/>
                  </a:lnTo>
                  <a:lnTo>
                    <a:pt x="994728" y="643922"/>
                  </a:lnTo>
                  <a:lnTo>
                    <a:pt x="993458" y="656319"/>
                  </a:lnTo>
                  <a:lnTo>
                    <a:pt x="992506" y="668716"/>
                  </a:lnTo>
                  <a:lnTo>
                    <a:pt x="992506" y="681750"/>
                  </a:lnTo>
                  <a:lnTo>
                    <a:pt x="992506" y="694783"/>
                  </a:lnTo>
                  <a:lnTo>
                    <a:pt x="993141" y="707498"/>
                  </a:lnTo>
                  <a:lnTo>
                    <a:pt x="994093" y="719260"/>
                  </a:lnTo>
                  <a:lnTo>
                    <a:pt x="994728" y="730704"/>
                  </a:lnTo>
                  <a:lnTo>
                    <a:pt x="996316" y="741829"/>
                  </a:lnTo>
                  <a:lnTo>
                    <a:pt x="997586" y="752002"/>
                  </a:lnTo>
                  <a:lnTo>
                    <a:pt x="998856" y="762174"/>
                  </a:lnTo>
                  <a:lnTo>
                    <a:pt x="1000443" y="771393"/>
                  </a:lnTo>
                  <a:lnTo>
                    <a:pt x="1002031" y="780611"/>
                  </a:lnTo>
                  <a:lnTo>
                    <a:pt x="1003936" y="789194"/>
                  </a:lnTo>
                  <a:lnTo>
                    <a:pt x="1005841" y="797777"/>
                  </a:lnTo>
                  <a:lnTo>
                    <a:pt x="1008063" y="805724"/>
                  </a:lnTo>
                  <a:lnTo>
                    <a:pt x="1010603" y="813035"/>
                  </a:lnTo>
                  <a:lnTo>
                    <a:pt x="1012826" y="820347"/>
                  </a:lnTo>
                  <a:lnTo>
                    <a:pt x="1015683" y="827022"/>
                  </a:lnTo>
                  <a:lnTo>
                    <a:pt x="1018223" y="833698"/>
                  </a:lnTo>
                  <a:lnTo>
                    <a:pt x="1020763" y="840055"/>
                  </a:lnTo>
                  <a:lnTo>
                    <a:pt x="1023621" y="846095"/>
                  </a:lnTo>
                  <a:lnTo>
                    <a:pt x="1026478" y="851817"/>
                  </a:lnTo>
                  <a:lnTo>
                    <a:pt x="1032828" y="862943"/>
                  </a:lnTo>
                  <a:lnTo>
                    <a:pt x="1039496" y="872797"/>
                  </a:lnTo>
                  <a:lnTo>
                    <a:pt x="1046481" y="882652"/>
                  </a:lnTo>
                  <a:lnTo>
                    <a:pt x="1053466" y="891552"/>
                  </a:lnTo>
                  <a:lnTo>
                    <a:pt x="1061086" y="900135"/>
                  </a:lnTo>
                  <a:lnTo>
                    <a:pt x="1076643" y="917301"/>
                  </a:lnTo>
                  <a:lnTo>
                    <a:pt x="1091883" y="934467"/>
                  </a:lnTo>
                  <a:lnTo>
                    <a:pt x="1099821" y="943367"/>
                  </a:lnTo>
                  <a:lnTo>
                    <a:pt x="1107441" y="952904"/>
                  </a:lnTo>
                  <a:lnTo>
                    <a:pt x="1115061" y="962758"/>
                  </a:lnTo>
                  <a:lnTo>
                    <a:pt x="1122681" y="973566"/>
                  </a:lnTo>
                  <a:lnTo>
                    <a:pt x="1129983" y="985010"/>
                  </a:lnTo>
                  <a:lnTo>
                    <a:pt x="1136968" y="996772"/>
                  </a:lnTo>
                  <a:lnTo>
                    <a:pt x="1143953" y="1009805"/>
                  </a:lnTo>
                  <a:lnTo>
                    <a:pt x="1150938" y="1024427"/>
                  </a:lnTo>
                  <a:lnTo>
                    <a:pt x="1153796" y="1031739"/>
                  </a:lnTo>
                  <a:lnTo>
                    <a:pt x="1157288" y="1039686"/>
                  </a:lnTo>
                  <a:lnTo>
                    <a:pt x="1160146" y="1047633"/>
                  </a:lnTo>
                  <a:lnTo>
                    <a:pt x="1162686" y="1056216"/>
                  </a:lnTo>
                  <a:lnTo>
                    <a:pt x="1165543" y="1064799"/>
                  </a:lnTo>
                  <a:lnTo>
                    <a:pt x="1168083" y="1074017"/>
                  </a:lnTo>
                  <a:lnTo>
                    <a:pt x="1170941" y="1083554"/>
                  </a:lnTo>
                  <a:lnTo>
                    <a:pt x="1173163" y="1093408"/>
                  </a:lnTo>
                  <a:lnTo>
                    <a:pt x="1175386" y="1103580"/>
                  </a:lnTo>
                  <a:lnTo>
                    <a:pt x="1177608" y="1114388"/>
                  </a:lnTo>
                  <a:lnTo>
                    <a:pt x="1179513" y="1125196"/>
                  </a:lnTo>
                  <a:lnTo>
                    <a:pt x="1181418" y="1136958"/>
                  </a:lnTo>
                  <a:lnTo>
                    <a:pt x="1181680" y="1141412"/>
                  </a:lnTo>
                  <a:lnTo>
                    <a:pt x="1456680" y="1141412"/>
                  </a:lnTo>
                  <a:lnTo>
                    <a:pt x="1456691" y="1136958"/>
                  </a:lnTo>
                  <a:lnTo>
                    <a:pt x="1458596" y="1125196"/>
                  </a:lnTo>
                  <a:lnTo>
                    <a:pt x="1460818" y="1114388"/>
                  </a:lnTo>
                  <a:lnTo>
                    <a:pt x="1462723" y="1103580"/>
                  </a:lnTo>
                  <a:lnTo>
                    <a:pt x="1464946" y="1093408"/>
                  </a:lnTo>
                  <a:lnTo>
                    <a:pt x="1467486" y="1083554"/>
                  </a:lnTo>
                  <a:lnTo>
                    <a:pt x="1470026" y="1074017"/>
                  </a:lnTo>
                  <a:lnTo>
                    <a:pt x="1472883" y="1064799"/>
                  </a:lnTo>
                  <a:lnTo>
                    <a:pt x="1475423" y="1056216"/>
                  </a:lnTo>
                  <a:lnTo>
                    <a:pt x="1478281" y="1047633"/>
                  </a:lnTo>
                  <a:lnTo>
                    <a:pt x="1481456" y="1039686"/>
                  </a:lnTo>
                  <a:lnTo>
                    <a:pt x="1484313" y="1031739"/>
                  </a:lnTo>
                  <a:lnTo>
                    <a:pt x="1487806" y="1024427"/>
                  </a:lnTo>
                  <a:lnTo>
                    <a:pt x="1494156" y="1009805"/>
                  </a:lnTo>
                  <a:lnTo>
                    <a:pt x="1501141" y="996772"/>
                  </a:lnTo>
                  <a:lnTo>
                    <a:pt x="1508443" y="985010"/>
                  </a:lnTo>
                  <a:lnTo>
                    <a:pt x="1515746" y="973566"/>
                  </a:lnTo>
                  <a:lnTo>
                    <a:pt x="1523048" y="962758"/>
                  </a:lnTo>
                  <a:lnTo>
                    <a:pt x="1530986" y="952904"/>
                  </a:lnTo>
                  <a:lnTo>
                    <a:pt x="1538606" y="943367"/>
                  </a:lnTo>
                  <a:lnTo>
                    <a:pt x="1546543" y="934467"/>
                  </a:lnTo>
                  <a:lnTo>
                    <a:pt x="1561466" y="917301"/>
                  </a:lnTo>
                  <a:lnTo>
                    <a:pt x="1577341" y="900135"/>
                  </a:lnTo>
                  <a:lnTo>
                    <a:pt x="1584643" y="891552"/>
                  </a:lnTo>
                  <a:lnTo>
                    <a:pt x="1591946" y="882652"/>
                  </a:lnTo>
                  <a:lnTo>
                    <a:pt x="1598613" y="872797"/>
                  </a:lnTo>
                  <a:lnTo>
                    <a:pt x="1605281" y="862943"/>
                  </a:lnTo>
                  <a:lnTo>
                    <a:pt x="1611631" y="851817"/>
                  </a:lnTo>
                  <a:lnTo>
                    <a:pt x="1614806" y="846095"/>
                  </a:lnTo>
                  <a:lnTo>
                    <a:pt x="1617346" y="840055"/>
                  </a:lnTo>
                  <a:lnTo>
                    <a:pt x="1620203" y="833698"/>
                  </a:lnTo>
                  <a:lnTo>
                    <a:pt x="1623061" y="827022"/>
                  </a:lnTo>
                  <a:lnTo>
                    <a:pt x="1625283" y="820347"/>
                  </a:lnTo>
                  <a:lnTo>
                    <a:pt x="1628141" y="813035"/>
                  </a:lnTo>
                  <a:lnTo>
                    <a:pt x="1630046" y="805724"/>
                  </a:lnTo>
                  <a:lnTo>
                    <a:pt x="1632268" y="797777"/>
                  </a:lnTo>
                  <a:lnTo>
                    <a:pt x="1634491" y="789194"/>
                  </a:lnTo>
                  <a:lnTo>
                    <a:pt x="1636396" y="780611"/>
                  </a:lnTo>
                  <a:lnTo>
                    <a:pt x="1637983" y="771393"/>
                  </a:lnTo>
                  <a:lnTo>
                    <a:pt x="1639571" y="762174"/>
                  </a:lnTo>
                  <a:lnTo>
                    <a:pt x="1641158" y="752002"/>
                  </a:lnTo>
                  <a:lnTo>
                    <a:pt x="1642428" y="741829"/>
                  </a:lnTo>
                  <a:lnTo>
                    <a:pt x="1643381" y="730704"/>
                  </a:lnTo>
                  <a:lnTo>
                    <a:pt x="1644333" y="719260"/>
                  </a:lnTo>
                  <a:lnTo>
                    <a:pt x="1644968" y="707498"/>
                  </a:lnTo>
                  <a:lnTo>
                    <a:pt x="1645603" y="694783"/>
                  </a:lnTo>
                  <a:lnTo>
                    <a:pt x="1645921" y="681750"/>
                  </a:lnTo>
                  <a:lnTo>
                    <a:pt x="1645603" y="668716"/>
                  </a:lnTo>
                  <a:lnTo>
                    <a:pt x="1644968" y="656319"/>
                  </a:lnTo>
                  <a:lnTo>
                    <a:pt x="1643698" y="643922"/>
                  </a:lnTo>
                  <a:lnTo>
                    <a:pt x="1641793" y="632160"/>
                  </a:lnTo>
                  <a:lnTo>
                    <a:pt x="1639253" y="620398"/>
                  </a:lnTo>
                  <a:lnTo>
                    <a:pt x="1636396" y="608954"/>
                  </a:lnTo>
                  <a:lnTo>
                    <a:pt x="1632903" y="598464"/>
                  </a:lnTo>
                  <a:lnTo>
                    <a:pt x="1629411" y="587656"/>
                  </a:lnTo>
                  <a:lnTo>
                    <a:pt x="1624648" y="577166"/>
                  </a:lnTo>
                  <a:lnTo>
                    <a:pt x="1619568" y="567312"/>
                  </a:lnTo>
                  <a:lnTo>
                    <a:pt x="1614488" y="557775"/>
                  </a:lnTo>
                  <a:lnTo>
                    <a:pt x="1608456" y="548557"/>
                  </a:lnTo>
                  <a:lnTo>
                    <a:pt x="1602106" y="539656"/>
                  </a:lnTo>
                  <a:lnTo>
                    <a:pt x="1595121" y="530755"/>
                  </a:lnTo>
                  <a:lnTo>
                    <a:pt x="1587183" y="522808"/>
                  </a:lnTo>
                  <a:lnTo>
                    <a:pt x="1578611" y="514225"/>
                  </a:lnTo>
                  <a:lnTo>
                    <a:pt x="1569721" y="505960"/>
                  </a:lnTo>
                  <a:lnTo>
                    <a:pt x="1559878" y="498331"/>
                  </a:lnTo>
                  <a:lnTo>
                    <a:pt x="1550353" y="491338"/>
                  </a:lnTo>
                  <a:lnTo>
                    <a:pt x="1540193" y="484980"/>
                  </a:lnTo>
                  <a:lnTo>
                    <a:pt x="1529716" y="478622"/>
                  </a:lnTo>
                  <a:lnTo>
                    <a:pt x="1519556" y="473218"/>
                  </a:lnTo>
                  <a:lnTo>
                    <a:pt x="1508761" y="467814"/>
                  </a:lnTo>
                  <a:lnTo>
                    <a:pt x="1497966" y="463046"/>
                  </a:lnTo>
                  <a:lnTo>
                    <a:pt x="1487488" y="458596"/>
                  </a:lnTo>
                  <a:lnTo>
                    <a:pt x="1476376" y="454463"/>
                  </a:lnTo>
                  <a:lnTo>
                    <a:pt x="1465581" y="450967"/>
                  </a:lnTo>
                  <a:lnTo>
                    <a:pt x="1455103" y="447470"/>
                  </a:lnTo>
                  <a:lnTo>
                    <a:pt x="1444308" y="444609"/>
                  </a:lnTo>
                  <a:lnTo>
                    <a:pt x="1434148" y="441748"/>
                  </a:lnTo>
                  <a:lnTo>
                    <a:pt x="1423988" y="439523"/>
                  </a:lnTo>
                  <a:lnTo>
                    <a:pt x="1413828" y="437615"/>
                  </a:lnTo>
                  <a:lnTo>
                    <a:pt x="1404303" y="435390"/>
                  </a:lnTo>
                  <a:lnTo>
                    <a:pt x="1385888" y="432529"/>
                  </a:lnTo>
                  <a:lnTo>
                    <a:pt x="1369061" y="430304"/>
                  </a:lnTo>
                  <a:lnTo>
                    <a:pt x="1354456" y="428715"/>
                  </a:lnTo>
                  <a:lnTo>
                    <a:pt x="1342073" y="427761"/>
                  </a:lnTo>
                  <a:lnTo>
                    <a:pt x="1332866" y="427443"/>
                  </a:lnTo>
                  <a:lnTo>
                    <a:pt x="1323023" y="427125"/>
                  </a:lnTo>
                  <a:lnTo>
                    <a:pt x="1316038" y="427125"/>
                  </a:lnTo>
                  <a:close/>
                  <a:moveTo>
                    <a:pt x="1309371" y="354012"/>
                  </a:moveTo>
                  <a:lnTo>
                    <a:pt x="1315403" y="354012"/>
                  </a:lnTo>
                  <a:lnTo>
                    <a:pt x="1322071" y="354012"/>
                  </a:lnTo>
                  <a:lnTo>
                    <a:pt x="1328103" y="354012"/>
                  </a:lnTo>
                  <a:lnTo>
                    <a:pt x="1337628" y="354330"/>
                  </a:lnTo>
                  <a:lnTo>
                    <a:pt x="1350011" y="354966"/>
                  </a:lnTo>
                  <a:lnTo>
                    <a:pt x="1365568" y="356237"/>
                  </a:lnTo>
                  <a:lnTo>
                    <a:pt x="1383666" y="358145"/>
                  </a:lnTo>
                  <a:lnTo>
                    <a:pt x="1403351" y="361006"/>
                  </a:lnTo>
                  <a:lnTo>
                    <a:pt x="1413828" y="362913"/>
                  </a:lnTo>
                  <a:lnTo>
                    <a:pt x="1424941" y="364820"/>
                  </a:lnTo>
                  <a:lnTo>
                    <a:pt x="1436371" y="367363"/>
                  </a:lnTo>
                  <a:lnTo>
                    <a:pt x="1448118" y="369906"/>
                  </a:lnTo>
                  <a:lnTo>
                    <a:pt x="1460183" y="373085"/>
                  </a:lnTo>
                  <a:lnTo>
                    <a:pt x="1471931" y="376264"/>
                  </a:lnTo>
                  <a:lnTo>
                    <a:pt x="1484313" y="380079"/>
                  </a:lnTo>
                  <a:lnTo>
                    <a:pt x="1497013" y="383893"/>
                  </a:lnTo>
                  <a:lnTo>
                    <a:pt x="1509396" y="388661"/>
                  </a:lnTo>
                  <a:lnTo>
                    <a:pt x="1522096" y="393748"/>
                  </a:lnTo>
                  <a:lnTo>
                    <a:pt x="1534478" y="399152"/>
                  </a:lnTo>
                  <a:lnTo>
                    <a:pt x="1547178" y="405191"/>
                  </a:lnTo>
                  <a:lnTo>
                    <a:pt x="1559561" y="411549"/>
                  </a:lnTo>
                  <a:lnTo>
                    <a:pt x="1571943" y="418542"/>
                  </a:lnTo>
                  <a:lnTo>
                    <a:pt x="1584008" y="425854"/>
                  </a:lnTo>
                  <a:lnTo>
                    <a:pt x="1595756" y="433801"/>
                  </a:lnTo>
                  <a:lnTo>
                    <a:pt x="1607186" y="442384"/>
                  </a:lnTo>
                  <a:lnTo>
                    <a:pt x="1618616" y="451602"/>
                  </a:lnTo>
                  <a:lnTo>
                    <a:pt x="1629728" y="461139"/>
                  </a:lnTo>
                  <a:lnTo>
                    <a:pt x="1640206" y="471629"/>
                  </a:lnTo>
                  <a:lnTo>
                    <a:pt x="1650366" y="483073"/>
                  </a:lnTo>
                  <a:lnTo>
                    <a:pt x="1659891" y="494199"/>
                  </a:lnTo>
                  <a:lnTo>
                    <a:pt x="1668463" y="506278"/>
                  </a:lnTo>
                  <a:lnTo>
                    <a:pt x="1672591" y="512318"/>
                  </a:lnTo>
                  <a:lnTo>
                    <a:pt x="1676401" y="518676"/>
                  </a:lnTo>
                  <a:lnTo>
                    <a:pt x="1680211" y="525033"/>
                  </a:lnTo>
                  <a:lnTo>
                    <a:pt x="1683703" y="531391"/>
                  </a:lnTo>
                  <a:lnTo>
                    <a:pt x="1690371" y="544424"/>
                  </a:lnTo>
                  <a:lnTo>
                    <a:pt x="1696403" y="558093"/>
                  </a:lnTo>
                  <a:lnTo>
                    <a:pt x="1701801" y="572398"/>
                  </a:lnTo>
                  <a:lnTo>
                    <a:pt x="1706563" y="586703"/>
                  </a:lnTo>
                  <a:lnTo>
                    <a:pt x="1710056" y="601325"/>
                  </a:lnTo>
                  <a:lnTo>
                    <a:pt x="1713548" y="616266"/>
                  </a:lnTo>
                  <a:lnTo>
                    <a:pt x="1715771" y="631842"/>
                  </a:lnTo>
                  <a:lnTo>
                    <a:pt x="1717993" y="647736"/>
                  </a:lnTo>
                  <a:lnTo>
                    <a:pt x="1718946" y="663948"/>
                  </a:lnTo>
                  <a:lnTo>
                    <a:pt x="1719263" y="680478"/>
                  </a:lnTo>
                  <a:lnTo>
                    <a:pt x="1718946" y="697644"/>
                  </a:lnTo>
                  <a:lnTo>
                    <a:pt x="1718311" y="712584"/>
                  </a:lnTo>
                  <a:lnTo>
                    <a:pt x="1717041" y="727207"/>
                  </a:lnTo>
                  <a:lnTo>
                    <a:pt x="1716088" y="740876"/>
                  </a:lnTo>
                  <a:lnTo>
                    <a:pt x="1714501" y="753909"/>
                  </a:lnTo>
                  <a:lnTo>
                    <a:pt x="1712913" y="766624"/>
                  </a:lnTo>
                  <a:lnTo>
                    <a:pt x="1711326" y="778704"/>
                  </a:lnTo>
                  <a:lnTo>
                    <a:pt x="1709103" y="790148"/>
                  </a:lnTo>
                  <a:lnTo>
                    <a:pt x="1706881" y="801274"/>
                  </a:lnTo>
                  <a:lnTo>
                    <a:pt x="1704658" y="812082"/>
                  </a:lnTo>
                  <a:lnTo>
                    <a:pt x="1701801" y="821936"/>
                  </a:lnTo>
                  <a:lnTo>
                    <a:pt x="1698943" y="831790"/>
                  </a:lnTo>
                  <a:lnTo>
                    <a:pt x="1696086" y="841009"/>
                  </a:lnTo>
                  <a:lnTo>
                    <a:pt x="1692911" y="849910"/>
                  </a:lnTo>
                  <a:lnTo>
                    <a:pt x="1689736" y="858175"/>
                  </a:lnTo>
                  <a:lnTo>
                    <a:pt x="1686243" y="866122"/>
                  </a:lnTo>
                  <a:lnTo>
                    <a:pt x="1682751" y="874069"/>
                  </a:lnTo>
                  <a:lnTo>
                    <a:pt x="1679258" y="881698"/>
                  </a:lnTo>
                  <a:lnTo>
                    <a:pt x="1675448" y="888691"/>
                  </a:lnTo>
                  <a:lnTo>
                    <a:pt x="1671321" y="895367"/>
                  </a:lnTo>
                  <a:lnTo>
                    <a:pt x="1667828" y="902042"/>
                  </a:lnTo>
                  <a:lnTo>
                    <a:pt x="1659573" y="914440"/>
                  </a:lnTo>
                  <a:lnTo>
                    <a:pt x="1651001" y="925884"/>
                  </a:lnTo>
                  <a:lnTo>
                    <a:pt x="1642428" y="936692"/>
                  </a:lnTo>
                  <a:lnTo>
                    <a:pt x="1633856" y="947182"/>
                  </a:lnTo>
                  <a:lnTo>
                    <a:pt x="1624648" y="957036"/>
                  </a:lnTo>
                  <a:lnTo>
                    <a:pt x="1615758" y="966891"/>
                  </a:lnTo>
                  <a:lnTo>
                    <a:pt x="1602423" y="981831"/>
                  </a:lnTo>
                  <a:lnTo>
                    <a:pt x="1595756" y="989460"/>
                  </a:lnTo>
                  <a:lnTo>
                    <a:pt x="1589406" y="997407"/>
                  </a:lnTo>
                  <a:lnTo>
                    <a:pt x="1583056" y="1005672"/>
                  </a:lnTo>
                  <a:lnTo>
                    <a:pt x="1576706" y="1014255"/>
                  </a:lnTo>
                  <a:lnTo>
                    <a:pt x="1570991" y="1023474"/>
                  </a:lnTo>
                  <a:lnTo>
                    <a:pt x="1564958" y="1033010"/>
                  </a:lnTo>
                  <a:lnTo>
                    <a:pt x="1559561" y="1043818"/>
                  </a:lnTo>
                  <a:lnTo>
                    <a:pt x="1554163" y="1054626"/>
                  </a:lnTo>
                  <a:lnTo>
                    <a:pt x="1549083" y="1067024"/>
                  </a:lnTo>
                  <a:lnTo>
                    <a:pt x="1544638" y="1080057"/>
                  </a:lnTo>
                  <a:lnTo>
                    <a:pt x="1540193" y="1094680"/>
                  </a:lnTo>
                  <a:lnTo>
                    <a:pt x="1536383" y="1110256"/>
                  </a:lnTo>
                  <a:lnTo>
                    <a:pt x="1532891" y="1127104"/>
                  </a:lnTo>
                  <a:lnTo>
                    <a:pt x="1529716" y="1144905"/>
                  </a:lnTo>
                  <a:lnTo>
                    <a:pt x="1529716" y="1286999"/>
                  </a:lnTo>
                  <a:lnTo>
                    <a:pt x="1526858" y="1293992"/>
                  </a:lnTo>
                  <a:lnTo>
                    <a:pt x="1525906" y="1296535"/>
                  </a:lnTo>
                  <a:lnTo>
                    <a:pt x="1523366" y="1300986"/>
                  </a:lnTo>
                  <a:lnTo>
                    <a:pt x="1520508" y="1306072"/>
                  </a:lnTo>
                  <a:lnTo>
                    <a:pt x="1516063" y="1312747"/>
                  </a:lnTo>
                  <a:lnTo>
                    <a:pt x="1510348" y="1320694"/>
                  </a:lnTo>
                  <a:lnTo>
                    <a:pt x="1503046" y="1328641"/>
                  </a:lnTo>
                  <a:lnTo>
                    <a:pt x="1499236" y="1333410"/>
                  </a:lnTo>
                  <a:lnTo>
                    <a:pt x="1494473" y="1337542"/>
                  </a:lnTo>
                  <a:lnTo>
                    <a:pt x="1489393" y="1342310"/>
                  </a:lnTo>
                  <a:lnTo>
                    <a:pt x="1483996" y="1346761"/>
                  </a:lnTo>
                  <a:lnTo>
                    <a:pt x="1478281" y="1351211"/>
                  </a:lnTo>
                  <a:lnTo>
                    <a:pt x="1471931" y="1355979"/>
                  </a:lnTo>
                  <a:lnTo>
                    <a:pt x="1465263" y="1360748"/>
                  </a:lnTo>
                  <a:lnTo>
                    <a:pt x="1457961" y="1365516"/>
                  </a:lnTo>
                  <a:lnTo>
                    <a:pt x="1450341" y="1369648"/>
                  </a:lnTo>
                  <a:lnTo>
                    <a:pt x="1442086" y="1374417"/>
                  </a:lnTo>
                  <a:lnTo>
                    <a:pt x="1432878" y="1378867"/>
                  </a:lnTo>
                  <a:lnTo>
                    <a:pt x="1423671" y="1382682"/>
                  </a:lnTo>
                  <a:lnTo>
                    <a:pt x="1413511" y="1386814"/>
                  </a:lnTo>
                  <a:lnTo>
                    <a:pt x="1403351" y="1390311"/>
                  </a:lnTo>
                  <a:lnTo>
                    <a:pt x="1392238" y="1394125"/>
                  </a:lnTo>
                  <a:lnTo>
                    <a:pt x="1380173" y="1397622"/>
                  </a:lnTo>
                  <a:lnTo>
                    <a:pt x="1367791" y="1400483"/>
                  </a:lnTo>
                  <a:lnTo>
                    <a:pt x="1354773" y="1403662"/>
                  </a:lnTo>
                  <a:lnTo>
                    <a:pt x="1341121" y="1405887"/>
                  </a:lnTo>
                  <a:lnTo>
                    <a:pt x="1326833" y="1407794"/>
                  </a:lnTo>
                  <a:lnTo>
                    <a:pt x="1324611" y="1408112"/>
                  </a:lnTo>
                  <a:lnTo>
                    <a:pt x="1311276" y="1407794"/>
                  </a:lnTo>
                  <a:lnTo>
                    <a:pt x="1296988" y="1405887"/>
                  </a:lnTo>
                  <a:lnTo>
                    <a:pt x="1283336" y="1403662"/>
                  </a:lnTo>
                  <a:lnTo>
                    <a:pt x="1270318" y="1400483"/>
                  </a:lnTo>
                  <a:lnTo>
                    <a:pt x="1257936" y="1397622"/>
                  </a:lnTo>
                  <a:lnTo>
                    <a:pt x="1246188" y="1394125"/>
                  </a:lnTo>
                  <a:lnTo>
                    <a:pt x="1235076" y="1390311"/>
                  </a:lnTo>
                  <a:lnTo>
                    <a:pt x="1224598" y="1386814"/>
                  </a:lnTo>
                  <a:lnTo>
                    <a:pt x="1214438" y="1382682"/>
                  </a:lnTo>
                  <a:lnTo>
                    <a:pt x="1205231" y="1378867"/>
                  </a:lnTo>
                  <a:lnTo>
                    <a:pt x="1196658" y="1374417"/>
                  </a:lnTo>
                  <a:lnTo>
                    <a:pt x="1192940" y="1372348"/>
                  </a:lnTo>
                  <a:lnTo>
                    <a:pt x="1177471" y="1376937"/>
                  </a:lnTo>
                  <a:lnTo>
                    <a:pt x="1156831" y="1382967"/>
                  </a:lnTo>
                  <a:lnTo>
                    <a:pt x="1135872" y="1388679"/>
                  </a:lnTo>
                  <a:lnTo>
                    <a:pt x="1094591" y="1399787"/>
                  </a:lnTo>
                  <a:lnTo>
                    <a:pt x="1054580" y="1409625"/>
                  </a:lnTo>
                  <a:lnTo>
                    <a:pt x="1017744" y="1419462"/>
                  </a:lnTo>
                  <a:lnTo>
                    <a:pt x="985672" y="1428031"/>
                  </a:lnTo>
                  <a:lnTo>
                    <a:pt x="971700" y="1432157"/>
                  </a:lnTo>
                  <a:lnTo>
                    <a:pt x="959633" y="1436282"/>
                  </a:lnTo>
                  <a:lnTo>
                    <a:pt x="949471" y="1439773"/>
                  </a:lnTo>
                  <a:lnTo>
                    <a:pt x="941215" y="1443581"/>
                  </a:lnTo>
                  <a:lnTo>
                    <a:pt x="938357" y="1445168"/>
                  </a:lnTo>
                  <a:lnTo>
                    <a:pt x="935499" y="1446755"/>
                  </a:lnTo>
                  <a:lnTo>
                    <a:pt x="933594" y="1448024"/>
                  </a:lnTo>
                  <a:lnTo>
                    <a:pt x="932324" y="1449928"/>
                  </a:lnTo>
                  <a:lnTo>
                    <a:pt x="932006" y="1451198"/>
                  </a:lnTo>
                  <a:lnTo>
                    <a:pt x="932006" y="1452784"/>
                  </a:lnTo>
                  <a:lnTo>
                    <a:pt x="932641" y="1454054"/>
                  </a:lnTo>
                  <a:lnTo>
                    <a:pt x="934229" y="1455641"/>
                  </a:lnTo>
                  <a:lnTo>
                    <a:pt x="938675" y="1457862"/>
                  </a:lnTo>
                  <a:lnTo>
                    <a:pt x="944390" y="1460401"/>
                  </a:lnTo>
                  <a:lnTo>
                    <a:pt x="950741" y="1462940"/>
                  </a:lnTo>
                  <a:lnTo>
                    <a:pt x="958363" y="1465161"/>
                  </a:lnTo>
                  <a:lnTo>
                    <a:pt x="966619" y="1467065"/>
                  </a:lnTo>
                  <a:lnTo>
                    <a:pt x="976145" y="1469604"/>
                  </a:lnTo>
                  <a:lnTo>
                    <a:pt x="985672" y="1471508"/>
                  </a:lnTo>
                  <a:lnTo>
                    <a:pt x="996468" y="1473412"/>
                  </a:lnTo>
                  <a:lnTo>
                    <a:pt x="1019014" y="1477538"/>
                  </a:lnTo>
                  <a:lnTo>
                    <a:pt x="1043783" y="1481029"/>
                  </a:lnTo>
                  <a:lnTo>
                    <a:pt x="1069505" y="1484202"/>
                  </a:lnTo>
                  <a:lnTo>
                    <a:pt x="1095861" y="1486741"/>
                  </a:lnTo>
                  <a:lnTo>
                    <a:pt x="1122218" y="1489597"/>
                  </a:lnTo>
                  <a:lnTo>
                    <a:pt x="1147939" y="1491819"/>
                  </a:lnTo>
                  <a:lnTo>
                    <a:pt x="1172708" y="1493723"/>
                  </a:lnTo>
                  <a:lnTo>
                    <a:pt x="1195889" y="1495309"/>
                  </a:lnTo>
                  <a:lnTo>
                    <a:pt x="1233995" y="1497214"/>
                  </a:lnTo>
                  <a:lnTo>
                    <a:pt x="1247967" y="1497848"/>
                  </a:lnTo>
                  <a:lnTo>
                    <a:pt x="1257811" y="1497848"/>
                  </a:lnTo>
                  <a:lnTo>
                    <a:pt x="1260034" y="1497848"/>
                  </a:lnTo>
                  <a:lnTo>
                    <a:pt x="1262574" y="1497531"/>
                  </a:lnTo>
                  <a:lnTo>
                    <a:pt x="1268925" y="1495944"/>
                  </a:lnTo>
                  <a:lnTo>
                    <a:pt x="1276864" y="1493723"/>
                  </a:lnTo>
                  <a:lnTo>
                    <a:pt x="1286391" y="1490549"/>
                  </a:lnTo>
                  <a:lnTo>
                    <a:pt x="1297187" y="1486106"/>
                  </a:lnTo>
                  <a:lnTo>
                    <a:pt x="1309254" y="1481663"/>
                  </a:lnTo>
                  <a:lnTo>
                    <a:pt x="1337516" y="1470239"/>
                  </a:lnTo>
                  <a:lnTo>
                    <a:pt x="1369588" y="1456593"/>
                  </a:lnTo>
                  <a:lnTo>
                    <a:pt x="1404836" y="1440725"/>
                  </a:lnTo>
                  <a:lnTo>
                    <a:pt x="1483271" y="1406768"/>
                  </a:lnTo>
                  <a:lnTo>
                    <a:pt x="1524870" y="1388679"/>
                  </a:lnTo>
                  <a:lnTo>
                    <a:pt x="1566786" y="1370908"/>
                  </a:lnTo>
                  <a:lnTo>
                    <a:pt x="1608703" y="1354088"/>
                  </a:lnTo>
                  <a:lnTo>
                    <a:pt x="1629343" y="1346154"/>
                  </a:lnTo>
                  <a:lnTo>
                    <a:pt x="1649666" y="1337903"/>
                  </a:lnTo>
                  <a:lnTo>
                    <a:pt x="1669672" y="1330604"/>
                  </a:lnTo>
                  <a:lnTo>
                    <a:pt x="1689043" y="1323622"/>
                  </a:lnTo>
                  <a:lnTo>
                    <a:pt x="1708095" y="1317275"/>
                  </a:lnTo>
                  <a:lnTo>
                    <a:pt x="1726513" y="1311246"/>
                  </a:lnTo>
                  <a:lnTo>
                    <a:pt x="1743978" y="1305851"/>
                  </a:lnTo>
                  <a:lnTo>
                    <a:pt x="1760491" y="1301725"/>
                  </a:lnTo>
                  <a:lnTo>
                    <a:pt x="1776368" y="1297599"/>
                  </a:lnTo>
                  <a:lnTo>
                    <a:pt x="1790976" y="1294743"/>
                  </a:lnTo>
                  <a:lnTo>
                    <a:pt x="1804630" y="1292204"/>
                  </a:lnTo>
                  <a:lnTo>
                    <a:pt x="1817650" y="1290618"/>
                  </a:lnTo>
                  <a:lnTo>
                    <a:pt x="1829717" y="1289031"/>
                  </a:lnTo>
                  <a:lnTo>
                    <a:pt x="1840831" y="1288396"/>
                  </a:lnTo>
                  <a:lnTo>
                    <a:pt x="1851310" y="1287762"/>
                  </a:lnTo>
                  <a:lnTo>
                    <a:pt x="1860836" y="1287127"/>
                  </a:lnTo>
                  <a:lnTo>
                    <a:pt x="1869728" y="1287762"/>
                  </a:lnTo>
                  <a:lnTo>
                    <a:pt x="1877984" y="1288396"/>
                  </a:lnTo>
                  <a:lnTo>
                    <a:pt x="1885605" y="1289348"/>
                  </a:lnTo>
                  <a:lnTo>
                    <a:pt x="1892274" y="1290618"/>
                  </a:lnTo>
                  <a:lnTo>
                    <a:pt x="1898307" y="1292204"/>
                  </a:lnTo>
                  <a:lnTo>
                    <a:pt x="1904023" y="1294426"/>
                  </a:lnTo>
                  <a:lnTo>
                    <a:pt x="1908469" y="1296647"/>
                  </a:lnTo>
                  <a:lnTo>
                    <a:pt x="1912914" y="1298869"/>
                  </a:lnTo>
                  <a:lnTo>
                    <a:pt x="1916725" y="1302042"/>
                  </a:lnTo>
                  <a:lnTo>
                    <a:pt x="1919901" y="1304899"/>
                  </a:lnTo>
                  <a:lnTo>
                    <a:pt x="1922441" y="1308389"/>
                  </a:lnTo>
                  <a:lnTo>
                    <a:pt x="1924664" y="1311880"/>
                  </a:lnTo>
                  <a:lnTo>
                    <a:pt x="1926252" y="1315688"/>
                  </a:lnTo>
                  <a:lnTo>
                    <a:pt x="1927522" y="1319497"/>
                  </a:lnTo>
                  <a:lnTo>
                    <a:pt x="1928157" y="1323622"/>
                  </a:lnTo>
                  <a:lnTo>
                    <a:pt x="1928474" y="1328065"/>
                  </a:lnTo>
                  <a:lnTo>
                    <a:pt x="1928474" y="1332825"/>
                  </a:lnTo>
                  <a:lnTo>
                    <a:pt x="1928157" y="1336951"/>
                  </a:lnTo>
                  <a:lnTo>
                    <a:pt x="1927522" y="1342029"/>
                  </a:lnTo>
                  <a:lnTo>
                    <a:pt x="1926252" y="1346789"/>
                  </a:lnTo>
                  <a:lnTo>
                    <a:pt x="1924981" y="1351549"/>
                  </a:lnTo>
                  <a:lnTo>
                    <a:pt x="1923711" y="1356627"/>
                  </a:lnTo>
                  <a:lnTo>
                    <a:pt x="1921488" y="1361704"/>
                  </a:lnTo>
                  <a:lnTo>
                    <a:pt x="1919583" y="1366782"/>
                  </a:lnTo>
                  <a:lnTo>
                    <a:pt x="1917728" y="1370490"/>
                  </a:lnTo>
                  <a:lnTo>
                    <a:pt x="1673225" y="1539875"/>
                  </a:lnTo>
                  <a:lnTo>
                    <a:pt x="1839536" y="1455101"/>
                  </a:lnTo>
                  <a:lnTo>
                    <a:pt x="1835829" y="1457509"/>
                  </a:lnTo>
                  <a:lnTo>
                    <a:pt x="1835750" y="1457545"/>
                  </a:lnTo>
                  <a:lnTo>
                    <a:pt x="1831940" y="1459449"/>
                  </a:lnTo>
                  <a:lnTo>
                    <a:pt x="1834797" y="1458179"/>
                  </a:lnTo>
                  <a:lnTo>
                    <a:pt x="1835829" y="1457509"/>
                  </a:lnTo>
                  <a:lnTo>
                    <a:pt x="1846229" y="1452784"/>
                  </a:lnTo>
                  <a:lnTo>
                    <a:pt x="1861789" y="1446437"/>
                  </a:lnTo>
                  <a:lnTo>
                    <a:pt x="1871633" y="1442629"/>
                  </a:lnTo>
                  <a:lnTo>
                    <a:pt x="1882112" y="1438821"/>
                  </a:lnTo>
                  <a:lnTo>
                    <a:pt x="1893226" y="1435013"/>
                  </a:lnTo>
                  <a:lnTo>
                    <a:pt x="1905293" y="1431204"/>
                  </a:lnTo>
                  <a:lnTo>
                    <a:pt x="1917995" y="1427714"/>
                  </a:lnTo>
                  <a:lnTo>
                    <a:pt x="1930697" y="1424857"/>
                  </a:lnTo>
                  <a:lnTo>
                    <a:pt x="1944034" y="1422001"/>
                  </a:lnTo>
                  <a:lnTo>
                    <a:pt x="1957054" y="1420097"/>
                  </a:lnTo>
                  <a:lnTo>
                    <a:pt x="1970391" y="1418828"/>
                  </a:lnTo>
                  <a:lnTo>
                    <a:pt x="1977059" y="1418510"/>
                  </a:lnTo>
                  <a:lnTo>
                    <a:pt x="1983410" y="1418193"/>
                  </a:lnTo>
                  <a:lnTo>
                    <a:pt x="1989761" y="1418510"/>
                  </a:lnTo>
                  <a:lnTo>
                    <a:pt x="1995795" y="1418828"/>
                  </a:lnTo>
                  <a:lnTo>
                    <a:pt x="2001828" y="1419780"/>
                  </a:lnTo>
                  <a:lnTo>
                    <a:pt x="2007862" y="1420732"/>
                  </a:lnTo>
                  <a:lnTo>
                    <a:pt x="2013577" y="1421684"/>
                  </a:lnTo>
                  <a:lnTo>
                    <a:pt x="2018658" y="1423588"/>
                  </a:lnTo>
                  <a:lnTo>
                    <a:pt x="2023739" y="1425175"/>
                  </a:lnTo>
                  <a:lnTo>
                    <a:pt x="2028820" y="1427079"/>
                  </a:lnTo>
                  <a:lnTo>
                    <a:pt x="2033265" y="1429618"/>
                  </a:lnTo>
                  <a:lnTo>
                    <a:pt x="2037394" y="1431839"/>
                  </a:lnTo>
                  <a:lnTo>
                    <a:pt x="2041839" y="1434378"/>
                  </a:lnTo>
                  <a:lnTo>
                    <a:pt x="2045650" y="1437234"/>
                  </a:lnTo>
                  <a:lnTo>
                    <a:pt x="2048825" y="1439773"/>
                  </a:lnTo>
                  <a:lnTo>
                    <a:pt x="2052001" y="1442946"/>
                  </a:lnTo>
                  <a:lnTo>
                    <a:pt x="2054859" y="1445803"/>
                  </a:lnTo>
                  <a:lnTo>
                    <a:pt x="2057082" y="1449294"/>
                  </a:lnTo>
                  <a:lnTo>
                    <a:pt x="2059305" y="1452467"/>
                  </a:lnTo>
                  <a:lnTo>
                    <a:pt x="2060892" y="1455958"/>
                  </a:lnTo>
                  <a:lnTo>
                    <a:pt x="2062162" y="1459131"/>
                  </a:lnTo>
                  <a:lnTo>
                    <a:pt x="2063115" y="1462622"/>
                  </a:lnTo>
                  <a:lnTo>
                    <a:pt x="2063433" y="1465796"/>
                  </a:lnTo>
                  <a:lnTo>
                    <a:pt x="2063750" y="1469287"/>
                  </a:lnTo>
                  <a:lnTo>
                    <a:pt x="2063433" y="1472778"/>
                  </a:lnTo>
                  <a:lnTo>
                    <a:pt x="2062480" y="1476268"/>
                  </a:lnTo>
                  <a:lnTo>
                    <a:pt x="2061210" y="1479442"/>
                  </a:lnTo>
                  <a:lnTo>
                    <a:pt x="2059622" y="1482933"/>
                  </a:lnTo>
                  <a:lnTo>
                    <a:pt x="2057082" y="1485789"/>
                  </a:lnTo>
                  <a:lnTo>
                    <a:pt x="2054541" y="1489280"/>
                  </a:lnTo>
                  <a:lnTo>
                    <a:pt x="2051048" y="1492136"/>
                  </a:lnTo>
                  <a:lnTo>
                    <a:pt x="2047555" y="1495309"/>
                  </a:lnTo>
                  <a:lnTo>
                    <a:pt x="2043110" y="1497848"/>
                  </a:lnTo>
                  <a:lnTo>
                    <a:pt x="2038029" y="1500704"/>
                  </a:lnTo>
                  <a:lnTo>
                    <a:pt x="2017071" y="1511494"/>
                  </a:lnTo>
                  <a:lnTo>
                    <a:pt x="1995795" y="1522919"/>
                  </a:lnTo>
                  <a:lnTo>
                    <a:pt x="1975154" y="1534344"/>
                  </a:lnTo>
                  <a:lnTo>
                    <a:pt x="1956101" y="1545451"/>
                  </a:lnTo>
                  <a:lnTo>
                    <a:pt x="1926252" y="1562271"/>
                  </a:lnTo>
                  <a:lnTo>
                    <a:pt x="1914502" y="1569252"/>
                  </a:lnTo>
                  <a:lnTo>
                    <a:pt x="1983410" y="1527997"/>
                  </a:lnTo>
                  <a:lnTo>
                    <a:pt x="1511215" y="1778704"/>
                  </a:lnTo>
                  <a:lnTo>
                    <a:pt x="1498196" y="1785369"/>
                  </a:lnTo>
                  <a:lnTo>
                    <a:pt x="1482953" y="1792985"/>
                  </a:lnTo>
                  <a:lnTo>
                    <a:pt x="1462948" y="1802823"/>
                  </a:lnTo>
                  <a:lnTo>
                    <a:pt x="1438814" y="1814248"/>
                  </a:lnTo>
                  <a:lnTo>
                    <a:pt x="1410870" y="1827259"/>
                  </a:lnTo>
                  <a:lnTo>
                    <a:pt x="1380385" y="1841223"/>
                  </a:lnTo>
                  <a:lnTo>
                    <a:pt x="1347678" y="1855186"/>
                  </a:lnTo>
                  <a:lnTo>
                    <a:pt x="1313382" y="1869150"/>
                  </a:lnTo>
                  <a:lnTo>
                    <a:pt x="1295917" y="1876131"/>
                  </a:lnTo>
                  <a:lnTo>
                    <a:pt x="1278769" y="1882796"/>
                  </a:lnTo>
                  <a:lnTo>
                    <a:pt x="1260987" y="1889143"/>
                  </a:lnTo>
                  <a:lnTo>
                    <a:pt x="1243204" y="1895172"/>
                  </a:lnTo>
                  <a:lnTo>
                    <a:pt x="1225739" y="1900885"/>
                  </a:lnTo>
                  <a:lnTo>
                    <a:pt x="1208909" y="1905962"/>
                  </a:lnTo>
                  <a:lnTo>
                    <a:pt x="1191761" y="1910723"/>
                  </a:lnTo>
                  <a:lnTo>
                    <a:pt x="1175248" y="1914848"/>
                  </a:lnTo>
                  <a:lnTo>
                    <a:pt x="1159371" y="1918656"/>
                  </a:lnTo>
                  <a:lnTo>
                    <a:pt x="1144129" y="1921513"/>
                  </a:lnTo>
                  <a:lnTo>
                    <a:pt x="1129204" y="1923417"/>
                  </a:lnTo>
                  <a:lnTo>
                    <a:pt x="1115232" y="1925004"/>
                  </a:lnTo>
                  <a:lnTo>
                    <a:pt x="1108563" y="1925321"/>
                  </a:lnTo>
                  <a:lnTo>
                    <a:pt x="1102212" y="1925638"/>
                  </a:lnTo>
                  <a:lnTo>
                    <a:pt x="1095861" y="1925638"/>
                  </a:lnTo>
                  <a:lnTo>
                    <a:pt x="1089828" y="1925321"/>
                  </a:lnTo>
                  <a:lnTo>
                    <a:pt x="1076808" y="1924051"/>
                  </a:lnTo>
                  <a:lnTo>
                    <a:pt x="1061884" y="1922465"/>
                  </a:lnTo>
                  <a:lnTo>
                    <a:pt x="1025683" y="1918656"/>
                  </a:lnTo>
                  <a:lnTo>
                    <a:pt x="983131" y="1912944"/>
                  </a:lnTo>
                  <a:lnTo>
                    <a:pt x="934546" y="1906280"/>
                  </a:lnTo>
                  <a:lnTo>
                    <a:pt x="824992" y="1890412"/>
                  </a:lnTo>
                  <a:lnTo>
                    <a:pt x="707181" y="1872958"/>
                  </a:lnTo>
                  <a:lnTo>
                    <a:pt x="589688" y="1856138"/>
                  </a:lnTo>
                  <a:lnTo>
                    <a:pt x="534117" y="1848522"/>
                  </a:lnTo>
                  <a:lnTo>
                    <a:pt x="482357" y="1841540"/>
                  </a:lnTo>
                  <a:lnTo>
                    <a:pt x="435677" y="1835828"/>
                  </a:lnTo>
                  <a:lnTo>
                    <a:pt x="394713" y="1831385"/>
                  </a:lnTo>
                  <a:lnTo>
                    <a:pt x="376613" y="1829798"/>
                  </a:lnTo>
                  <a:lnTo>
                    <a:pt x="361053" y="1828529"/>
                  </a:lnTo>
                  <a:lnTo>
                    <a:pt x="347399" y="1827577"/>
                  </a:lnTo>
                  <a:lnTo>
                    <a:pt x="335967" y="1827259"/>
                  </a:lnTo>
                  <a:lnTo>
                    <a:pt x="314056" y="1827577"/>
                  </a:lnTo>
                  <a:lnTo>
                    <a:pt x="289922" y="1827894"/>
                  </a:lnTo>
                  <a:lnTo>
                    <a:pt x="237209" y="1829481"/>
                  </a:lnTo>
                  <a:lnTo>
                    <a:pt x="181321" y="1831385"/>
                  </a:lnTo>
                  <a:lnTo>
                    <a:pt x="126702" y="1833606"/>
                  </a:lnTo>
                  <a:lnTo>
                    <a:pt x="37153" y="1837732"/>
                  </a:lnTo>
                  <a:lnTo>
                    <a:pt x="0" y="1839636"/>
                  </a:lnTo>
                  <a:lnTo>
                    <a:pt x="19053" y="1500704"/>
                  </a:lnTo>
                  <a:lnTo>
                    <a:pt x="28580" y="1501657"/>
                  </a:lnTo>
                  <a:lnTo>
                    <a:pt x="54301" y="1503878"/>
                  </a:lnTo>
                  <a:lnTo>
                    <a:pt x="72084" y="1505147"/>
                  </a:lnTo>
                  <a:lnTo>
                    <a:pt x="92089" y="1506099"/>
                  </a:lnTo>
                  <a:lnTo>
                    <a:pt x="114318" y="1507369"/>
                  </a:lnTo>
                  <a:lnTo>
                    <a:pt x="137499" y="1507686"/>
                  </a:lnTo>
                  <a:lnTo>
                    <a:pt x="161632" y="1507369"/>
                  </a:lnTo>
                  <a:lnTo>
                    <a:pt x="173699" y="1506734"/>
                  </a:lnTo>
                  <a:lnTo>
                    <a:pt x="186084" y="1505782"/>
                  </a:lnTo>
                  <a:lnTo>
                    <a:pt x="198151" y="1504830"/>
                  </a:lnTo>
                  <a:lnTo>
                    <a:pt x="210217" y="1503878"/>
                  </a:lnTo>
                  <a:lnTo>
                    <a:pt x="221649" y="1502291"/>
                  </a:lnTo>
                  <a:lnTo>
                    <a:pt x="233399" y="1500704"/>
                  </a:lnTo>
                  <a:lnTo>
                    <a:pt x="244513" y="1498483"/>
                  </a:lnTo>
                  <a:lnTo>
                    <a:pt x="255627" y="1496262"/>
                  </a:lnTo>
                  <a:lnTo>
                    <a:pt x="265471" y="1493088"/>
                  </a:lnTo>
                  <a:lnTo>
                    <a:pt x="275315" y="1490232"/>
                  </a:lnTo>
                  <a:lnTo>
                    <a:pt x="284524" y="1486424"/>
                  </a:lnTo>
                  <a:lnTo>
                    <a:pt x="292780" y="1482615"/>
                  </a:lnTo>
                  <a:lnTo>
                    <a:pt x="300719" y="1478172"/>
                  </a:lnTo>
                  <a:lnTo>
                    <a:pt x="304212" y="1475634"/>
                  </a:lnTo>
                  <a:lnTo>
                    <a:pt x="307705" y="1473095"/>
                  </a:lnTo>
                  <a:lnTo>
                    <a:pt x="321677" y="1462622"/>
                  </a:lnTo>
                  <a:lnTo>
                    <a:pt x="337872" y="1450880"/>
                  </a:lnTo>
                  <a:lnTo>
                    <a:pt x="355972" y="1438821"/>
                  </a:lnTo>
                  <a:lnTo>
                    <a:pt x="375978" y="1426127"/>
                  </a:lnTo>
                  <a:lnTo>
                    <a:pt x="396936" y="1413433"/>
                  </a:lnTo>
                  <a:lnTo>
                    <a:pt x="418847" y="1400421"/>
                  </a:lnTo>
                  <a:lnTo>
                    <a:pt x="441075" y="1387727"/>
                  </a:lnTo>
                  <a:lnTo>
                    <a:pt x="463621" y="1375351"/>
                  </a:lnTo>
                  <a:lnTo>
                    <a:pt x="485850" y="1363291"/>
                  </a:lnTo>
                  <a:lnTo>
                    <a:pt x="508078" y="1352184"/>
                  </a:lnTo>
                  <a:lnTo>
                    <a:pt x="529037" y="1341711"/>
                  </a:lnTo>
                  <a:lnTo>
                    <a:pt x="549042" y="1332191"/>
                  </a:lnTo>
                  <a:lnTo>
                    <a:pt x="567142" y="1323940"/>
                  </a:lnTo>
                  <a:lnTo>
                    <a:pt x="583972" y="1317275"/>
                  </a:lnTo>
                  <a:lnTo>
                    <a:pt x="597945" y="1311880"/>
                  </a:lnTo>
                  <a:lnTo>
                    <a:pt x="604296" y="1309976"/>
                  </a:lnTo>
                  <a:lnTo>
                    <a:pt x="609694" y="1308389"/>
                  </a:lnTo>
                  <a:lnTo>
                    <a:pt x="616680" y="1307120"/>
                  </a:lnTo>
                  <a:lnTo>
                    <a:pt x="626524" y="1304899"/>
                  </a:lnTo>
                  <a:lnTo>
                    <a:pt x="655103" y="1299821"/>
                  </a:lnTo>
                  <a:lnTo>
                    <a:pt x="693844" y="1293474"/>
                  </a:lnTo>
                  <a:lnTo>
                    <a:pt x="740842" y="1286492"/>
                  </a:lnTo>
                  <a:lnTo>
                    <a:pt x="794507" y="1279193"/>
                  </a:lnTo>
                  <a:lnTo>
                    <a:pt x="853254" y="1271894"/>
                  </a:lnTo>
                  <a:lnTo>
                    <a:pt x="884056" y="1268403"/>
                  </a:lnTo>
                  <a:lnTo>
                    <a:pt x="915176" y="1264912"/>
                  </a:lnTo>
                  <a:lnTo>
                    <a:pt x="946931" y="1261421"/>
                  </a:lnTo>
                  <a:lnTo>
                    <a:pt x="979003" y="1258565"/>
                  </a:lnTo>
                  <a:lnTo>
                    <a:pt x="1010758" y="1256026"/>
                  </a:lnTo>
                  <a:lnTo>
                    <a:pt x="1042195" y="1253488"/>
                  </a:lnTo>
                  <a:lnTo>
                    <a:pt x="1073633" y="1251583"/>
                  </a:lnTo>
                  <a:lnTo>
                    <a:pt x="1103800" y="1249997"/>
                  </a:lnTo>
                  <a:lnTo>
                    <a:pt x="1108711" y="1249733"/>
                  </a:lnTo>
                  <a:lnTo>
                    <a:pt x="1108711" y="1144905"/>
                  </a:lnTo>
                  <a:lnTo>
                    <a:pt x="1105218" y="1127104"/>
                  </a:lnTo>
                  <a:lnTo>
                    <a:pt x="1102043" y="1110256"/>
                  </a:lnTo>
                  <a:lnTo>
                    <a:pt x="1097916" y="1094680"/>
                  </a:lnTo>
                  <a:lnTo>
                    <a:pt x="1093788" y="1080057"/>
                  </a:lnTo>
                  <a:lnTo>
                    <a:pt x="1089026" y="1067024"/>
                  </a:lnTo>
                  <a:lnTo>
                    <a:pt x="1083946" y="1054626"/>
                  </a:lnTo>
                  <a:lnTo>
                    <a:pt x="1078866" y="1043818"/>
                  </a:lnTo>
                  <a:lnTo>
                    <a:pt x="1073468" y="1033010"/>
                  </a:lnTo>
                  <a:lnTo>
                    <a:pt x="1067753" y="1023474"/>
                  </a:lnTo>
                  <a:lnTo>
                    <a:pt x="1061721" y="1014255"/>
                  </a:lnTo>
                  <a:lnTo>
                    <a:pt x="1055371" y="1005672"/>
                  </a:lnTo>
                  <a:lnTo>
                    <a:pt x="1049021" y="997407"/>
                  </a:lnTo>
                  <a:lnTo>
                    <a:pt x="1042671" y="989460"/>
                  </a:lnTo>
                  <a:lnTo>
                    <a:pt x="1036003" y="981831"/>
                  </a:lnTo>
                  <a:lnTo>
                    <a:pt x="1022668" y="966891"/>
                  </a:lnTo>
                  <a:lnTo>
                    <a:pt x="1013461" y="957036"/>
                  </a:lnTo>
                  <a:lnTo>
                    <a:pt x="1004888" y="947182"/>
                  </a:lnTo>
                  <a:lnTo>
                    <a:pt x="995681" y="936692"/>
                  </a:lnTo>
                  <a:lnTo>
                    <a:pt x="987108" y="925884"/>
                  </a:lnTo>
                  <a:lnTo>
                    <a:pt x="978853" y="914440"/>
                  </a:lnTo>
                  <a:lnTo>
                    <a:pt x="970916" y="902042"/>
                  </a:lnTo>
                  <a:lnTo>
                    <a:pt x="966788" y="895367"/>
                  </a:lnTo>
                  <a:lnTo>
                    <a:pt x="962978" y="888691"/>
                  </a:lnTo>
                  <a:lnTo>
                    <a:pt x="959168" y="881698"/>
                  </a:lnTo>
                  <a:lnTo>
                    <a:pt x="955676" y="874069"/>
                  </a:lnTo>
                  <a:lnTo>
                    <a:pt x="952183" y="866122"/>
                  </a:lnTo>
                  <a:lnTo>
                    <a:pt x="948691" y="858175"/>
                  </a:lnTo>
                  <a:lnTo>
                    <a:pt x="945516" y="849910"/>
                  </a:lnTo>
                  <a:lnTo>
                    <a:pt x="942341" y="841009"/>
                  </a:lnTo>
                  <a:lnTo>
                    <a:pt x="939483" y="831790"/>
                  </a:lnTo>
                  <a:lnTo>
                    <a:pt x="936626" y="821936"/>
                  </a:lnTo>
                  <a:lnTo>
                    <a:pt x="934086" y="812082"/>
                  </a:lnTo>
                  <a:lnTo>
                    <a:pt x="931863" y="801274"/>
                  </a:lnTo>
                  <a:lnTo>
                    <a:pt x="929323" y="790148"/>
                  </a:lnTo>
                  <a:lnTo>
                    <a:pt x="927418" y="778704"/>
                  </a:lnTo>
                  <a:lnTo>
                    <a:pt x="925513" y="766624"/>
                  </a:lnTo>
                  <a:lnTo>
                    <a:pt x="923608" y="753909"/>
                  </a:lnTo>
                  <a:lnTo>
                    <a:pt x="922338" y="740876"/>
                  </a:lnTo>
                  <a:lnTo>
                    <a:pt x="921068" y="727207"/>
                  </a:lnTo>
                  <a:lnTo>
                    <a:pt x="920433" y="712584"/>
                  </a:lnTo>
                  <a:lnTo>
                    <a:pt x="919481" y="697644"/>
                  </a:lnTo>
                  <a:lnTo>
                    <a:pt x="919163" y="680478"/>
                  </a:lnTo>
                  <a:lnTo>
                    <a:pt x="919481" y="663948"/>
                  </a:lnTo>
                  <a:lnTo>
                    <a:pt x="920751" y="647736"/>
                  </a:lnTo>
                  <a:lnTo>
                    <a:pt x="922338" y="631842"/>
                  </a:lnTo>
                  <a:lnTo>
                    <a:pt x="924561" y="616266"/>
                  </a:lnTo>
                  <a:lnTo>
                    <a:pt x="928053" y="601325"/>
                  </a:lnTo>
                  <a:lnTo>
                    <a:pt x="932181" y="586703"/>
                  </a:lnTo>
                  <a:lnTo>
                    <a:pt x="936308" y="572398"/>
                  </a:lnTo>
                  <a:lnTo>
                    <a:pt x="941706" y="558093"/>
                  </a:lnTo>
                  <a:lnTo>
                    <a:pt x="947738" y="544424"/>
                  </a:lnTo>
                  <a:lnTo>
                    <a:pt x="954406" y="531391"/>
                  </a:lnTo>
                  <a:lnTo>
                    <a:pt x="958216" y="525033"/>
                  </a:lnTo>
                  <a:lnTo>
                    <a:pt x="961708" y="518676"/>
                  </a:lnTo>
                  <a:lnTo>
                    <a:pt x="965836" y="512318"/>
                  </a:lnTo>
                  <a:lnTo>
                    <a:pt x="969646" y="506278"/>
                  </a:lnTo>
                  <a:lnTo>
                    <a:pt x="978853" y="494199"/>
                  </a:lnTo>
                  <a:lnTo>
                    <a:pt x="988061" y="483073"/>
                  </a:lnTo>
                  <a:lnTo>
                    <a:pt x="998221" y="471629"/>
                  </a:lnTo>
                  <a:lnTo>
                    <a:pt x="1008698" y="461139"/>
                  </a:lnTo>
                  <a:lnTo>
                    <a:pt x="1019811" y="451602"/>
                  </a:lnTo>
                  <a:lnTo>
                    <a:pt x="1030923" y="442384"/>
                  </a:lnTo>
                  <a:lnTo>
                    <a:pt x="1042671" y="433801"/>
                  </a:lnTo>
                  <a:lnTo>
                    <a:pt x="1054736" y="425854"/>
                  </a:lnTo>
                  <a:lnTo>
                    <a:pt x="1066483" y="418542"/>
                  </a:lnTo>
                  <a:lnTo>
                    <a:pt x="1078866" y="411549"/>
                  </a:lnTo>
                  <a:lnTo>
                    <a:pt x="1091248" y="405191"/>
                  </a:lnTo>
                  <a:lnTo>
                    <a:pt x="1103631" y="399152"/>
                  </a:lnTo>
                  <a:lnTo>
                    <a:pt x="1116331" y="393748"/>
                  </a:lnTo>
                  <a:lnTo>
                    <a:pt x="1128713" y="388661"/>
                  </a:lnTo>
                  <a:lnTo>
                    <a:pt x="1141413" y="383893"/>
                  </a:lnTo>
                  <a:lnTo>
                    <a:pt x="1153796" y="380079"/>
                  </a:lnTo>
                  <a:lnTo>
                    <a:pt x="1166178" y="376264"/>
                  </a:lnTo>
                  <a:lnTo>
                    <a:pt x="1178243" y="373085"/>
                  </a:lnTo>
                  <a:lnTo>
                    <a:pt x="1190308" y="369906"/>
                  </a:lnTo>
                  <a:lnTo>
                    <a:pt x="1201738" y="367363"/>
                  </a:lnTo>
                  <a:lnTo>
                    <a:pt x="1213168" y="364820"/>
                  </a:lnTo>
                  <a:lnTo>
                    <a:pt x="1224281" y="362595"/>
                  </a:lnTo>
                  <a:lnTo>
                    <a:pt x="1235076" y="361006"/>
                  </a:lnTo>
                  <a:lnTo>
                    <a:pt x="1254761" y="358145"/>
                  </a:lnTo>
                  <a:lnTo>
                    <a:pt x="1272223" y="356237"/>
                  </a:lnTo>
                  <a:lnTo>
                    <a:pt x="1287781" y="354966"/>
                  </a:lnTo>
                  <a:lnTo>
                    <a:pt x="1300163" y="354330"/>
                  </a:lnTo>
                  <a:lnTo>
                    <a:pt x="1309371" y="354012"/>
                  </a:lnTo>
                  <a:close/>
                  <a:moveTo>
                    <a:pt x="1815403" y="215900"/>
                  </a:moveTo>
                  <a:lnTo>
                    <a:pt x="1818266" y="216218"/>
                  </a:lnTo>
                  <a:lnTo>
                    <a:pt x="1821764" y="216535"/>
                  </a:lnTo>
                  <a:lnTo>
                    <a:pt x="1824945" y="217170"/>
                  </a:lnTo>
                  <a:lnTo>
                    <a:pt x="1828126" y="218758"/>
                  </a:lnTo>
                  <a:lnTo>
                    <a:pt x="1830989" y="220028"/>
                  </a:lnTo>
                  <a:lnTo>
                    <a:pt x="1834170" y="221615"/>
                  </a:lnTo>
                  <a:lnTo>
                    <a:pt x="1836715" y="223520"/>
                  </a:lnTo>
                  <a:lnTo>
                    <a:pt x="1839577" y="226060"/>
                  </a:lnTo>
                  <a:lnTo>
                    <a:pt x="1841804" y="228600"/>
                  </a:lnTo>
                  <a:lnTo>
                    <a:pt x="1843713" y="231458"/>
                  </a:lnTo>
                  <a:lnTo>
                    <a:pt x="1845621" y="234315"/>
                  </a:lnTo>
                  <a:lnTo>
                    <a:pt x="1847212" y="237490"/>
                  </a:lnTo>
                  <a:lnTo>
                    <a:pt x="1848166" y="240348"/>
                  </a:lnTo>
                  <a:lnTo>
                    <a:pt x="1848802" y="243523"/>
                  </a:lnTo>
                  <a:lnTo>
                    <a:pt x="1849438" y="247015"/>
                  </a:lnTo>
                  <a:lnTo>
                    <a:pt x="1849438" y="250508"/>
                  </a:lnTo>
                  <a:lnTo>
                    <a:pt x="1849438" y="253365"/>
                  </a:lnTo>
                  <a:lnTo>
                    <a:pt x="1848802" y="256858"/>
                  </a:lnTo>
                  <a:lnTo>
                    <a:pt x="1848166" y="260033"/>
                  </a:lnTo>
                  <a:lnTo>
                    <a:pt x="1847212" y="263208"/>
                  </a:lnTo>
                  <a:lnTo>
                    <a:pt x="1845621" y="266065"/>
                  </a:lnTo>
                  <a:lnTo>
                    <a:pt x="1843713" y="268923"/>
                  </a:lnTo>
                  <a:lnTo>
                    <a:pt x="1841804" y="271780"/>
                  </a:lnTo>
                  <a:lnTo>
                    <a:pt x="1839577" y="274320"/>
                  </a:lnTo>
                  <a:lnTo>
                    <a:pt x="1736517" y="377190"/>
                  </a:lnTo>
                  <a:lnTo>
                    <a:pt x="1733654" y="379730"/>
                  </a:lnTo>
                  <a:lnTo>
                    <a:pt x="1731109" y="381635"/>
                  </a:lnTo>
                  <a:lnTo>
                    <a:pt x="1727928" y="383223"/>
                  </a:lnTo>
                  <a:lnTo>
                    <a:pt x="1725065" y="384810"/>
                  </a:lnTo>
                  <a:lnTo>
                    <a:pt x="1721885" y="386080"/>
                  </a:lnTo>
                  <a:lnTo>
                    <a:pt x="1718704" y="386715"/>
                  </a:lnTo>
                  <a:lnTo>
                    <a:pt x="1715205" y="387350"/>
                  </a:lnTo>
                  <a:lnTo>
                    <a:pt x="1712342" y="387350"/>
                  </a:lnTo>
                  <a:lnTo>
                    <a:pt x="1708843" y="387350"/>
                  </a:lnTo>
                  <a:lnTo>
                    <a:pt x="1705662" y="386715"/>
                  </a:lnTo>
                  <a:lnTo>
                    <a:pt x="1702163" y="386080"/>
                  </a:lnTo>
                  <a:lnTo>
                    <a:pt x="1699300" y="384810"/>
                  </a:lnTo>
                  <a:lnTo>
                    <a:pt x="1696119" y="383223"/>
                  </a:lnTo>
                  <a:lnTo>
                    <a:pt x="1693257" y="381635"/>
                  </a:lnTo>
                  <a:lnTo>
                    <a:pt x="1690394" y="379730"/>
                  </a:lnTo>
                  <a:lnTo>
                    <a:pt x="1687849" y="377190"/>
                  </a:lnTo>
                  <a:lnTo>
                    <a:pt x="1685622" y="374650"/>
                  </a:lnTo>
                  <a:lnTo>
                    <a:pt x="1683396" y="371793"/>
                  </a:lnTo>
                  <a:lnTo>
                    <a:pt x="1681805" y="368935"/>
                  </a:lnTo>
                  <a:lnTo>
                    <a:pt x="1680533" y="365760"/>
                  </a:lnTo>
                  <a:lnTo>
                    <a:pt x="1679261" y="362903"/>
                  </a:lnTo>
                  <a:lnTo>
                    <a:pt x="1678624" y="359410"/>
                  </a:lnTo>
                  <a:lnTo>
                    <a:pt x="1678306" y="356235"/>
                  </a:lnTo>
                  <a:lnTo>
                    <a:pt x="1677988" y="353378"/>
                  </a:lnTo>
                  <a:lnTo>
                    <a:pt x="1678306" y="349885"/>
                  </a:lnTo>
                  <a:lnTo>
                    <a:pt x="1678624" y="346393"/>
                  </a:lnTo>
                  <a:lnTo>
                    <a:pt x="1679261" y="343218"/>
                  </a:lnTo>
                  <a:lnTo>
                    <a:pt x="1680533" y="340043"/>
                  </a:lnTo>
                  <a:lnTo>
                    <a:pt x="1681805" y="337185"/>
                  </a:lnTo>
                  <a:lnTo>
                    <a:pt x="1683396" y="334328"/>
                  </a:lnTo>
                  <a:lnTo>
                    <a:pt x="1685622" y="331470"/>
                  </a:lnTo>
                  <a:lnTo>
                    <a:pt x="1687849" y="328930"/>
                  </a:lnTo>
                  <a:lnTo>
                    <a:pt x="1790910" y="226060"/>
                  </a:lnTo>
                  <a:lnTo>
                    <a:pt x="1793455" y="223520"/>
                  </a:lnTo>
                  <a:lnTo>
                    <a:pt x="1796317" y="221615"/>
                  </a:lnTo>
                  <a:lnTo>
                    <a:pt x="1799180" y="220028"/>
                  </a:lnTo>
                  <a:lnTo>
                    <a:pt x="1802361" y="218758"/>
                  </a:lnTo>
                  <a:lnTo>
                    <a:pt x="1805224" y="217170"/>
                  </a:lnTo>
                  <a:lnTo>
                    <a:pt x="1808723" y="216535"/>
                  </a:lnTo>
                  <a:lnTo>
                    <a:pt x="1811904" y="216218"/>
                  </a:lnTo>
                  <a:lnTo>
                    <a:pt x="1815403" y="215900"/>
                  </a:lnTo>
                  <a:close/>
                  <a:moveTo>
                    <a:pt x="851599" y="215900"/>
                  </a:moveTo>
                  <a:lnTo>
                    <a:pt x="855065" y="216218"/>
                  </a:lnTo>
                  <a:lnTo>
                    <a:pt x="857902" y="216535"/>
                  </a:lnTo>
                  <a:lnTo>
                    <a:pt x="861368" y="217170"/>
                  </a:lnTo>
                  <a:lnTo>
                    <a:pt x="864205" y="218758"/>
                  </a:lnTo>
                  <a:lnTo>
                    <a:pt x="867356" y="220028"/>
                  </a:lnTo>
                  <a:lnTo>
                    <a:pt x="870192" y="221615"/>
                  </a:lnTo>
                  <a:lnTo>
                    <a:pt x="872713" y="223520"/>
                  </a:lnTo>
                  <a:lnTo>
                    <a:pt x="875550" y="226060"/>
                  </a:lnTo>
                  <a:lnTo>
                    <a:pt x="977657" y="328930"/>
                  </a:lnTo>
                  <a:lnTo>
                    <a:pt x="979863" y="331470"/>
                  </a:lnTo>
                  <a:lnTo>
                    <a:pt x="981754" y="334328"/>
                  </a:lnTo>
                  <a:lnTo>
                    <a:pt x="983960" y="337185"/>
                  </a:lnTo>
                  <a:lnTo>
                    <a:pt x="985220" y="340043"/>
                  </a:lnTo>
                  <a:lnTo>
                    <a:pt x="986166" y="343218"/>
                  </a:lnTo>
                  <a:lnTo>
                    <a:pt x="986796" y="346393"/>
                  </a:lnTo>
                  <a:lnTo>
                    <a:pt x="987426" y="349885"/>
                  </a:lnTo>
                  <a:lnTo>
                    <a:pt x="987426" y="353378"/>
                  </a:lnTo>
                  <a:lnTo>
                    <a:pt x="987426" y="356235"/>
                  </a:lnTo>
                  <a:lnTo>
                    <a:pt x="986796" y="359410"/>
                  </a:lnTo>
                  <a:lnTo>
                    <a:pt x="986166" y="362903"/>
                  </a:lnTo>
                  <a:lnTo>
                    <a:pt x="985220" y="365760"/>
                  </a:lnTo>
                  <a:lnTo>
                    <a:pt x="983960" y="368935"/>
                  </a:lnTo>
                  <a:lnTo>
                    <a:pt x="981754" y="371793"/>
                  </a:lnTo>
                  <a:lnTo>
                    <a:pt x="979863" y="374650"/>
                  </a:lnTo>
                  <a:lnTo>
                    <a:pt x="977657" y="377190"/>
                  </a:lnTo>
                  <a:lnTo>
                    <a:pt x="975135" y="379730"/>
                  </a:lnTo>
                  <a:lnTo>
                    <a:pt x="972299" y="381635"/>
                  </a:lnTo>
                  <a:lnTo>
                    <a:pt x="969778" y="383223"/>
                  </a:lnTo>
                  <a:lnTo>
                    <a:pt x="966627" y="384810"/>
                  </a:lnTo>
                  <a:lnTo>
                    <a:pt x="963475" y="386080"/>
                  </a:lnTo>
                  <a:lnTo>
                    <a:pt x="960324" y="386715"/>
                  </a:lnTo>
                  <a:lnTo>
                    <a:pt x="957172" y="387350"/>
                  </a:lnTo>
                  <a:lnTo>
                    <a:pt x="953706" y="387350"/>
                  </a:lnTo>
                  <a:lnTo>
                    <a:pt x="950554" y="387350"/>
                  </a:lnTo>
                  <a:lnTo>
                    <a:pt x="947088" y="386715"/>
                  </a:lnTo>
                  <a:lnTo>
                    <a:pt x="944251" y="386080"/>
                  </a:lnTo>
                  <a:lnTo>
                    <a:pt x="940785" y="384810"/>
                  </a:lnTo>
                  <a:lnTo>
                    <a:pt x="937948" y="383223"/>
                  </a:lnTo>
                  <a:lnTo>
                    <a:pt x="935112" y="381635"/>
                  </a:lnTo>
                  <a:lnTo>
                    <a:pt x="932276" y="379730"/>
                  </a:lnTo>
                  <a:lnTo>
                    <a:pt x="929440" y="377190"/>
                  </a:lnTo>
                  <a:lnTo>
                    <a:pt x="827333" y="274320"/>
                  </a:lnTo>
                  <a:lnTo>
                    <a:pt x="825127" y="271780"/>
                  </a:lnTo>
                  <a:lnTo>
                    <a:pt x="823236" y="268923"/>
                  </a:lnTo>
                  <a:lnTo>
                    <a:pt x="821345" y="266065"/>
                  </a:lnTo>
                  <a:lnTo>
                    <a:pt x="820084" y="263208"/>
                  </a:lnTo>
                  <a:lnTo>
                    <a:pt x="819139" y="260033"/>
                  </a:lnTo>
                  <a:lnTo>
                    <a:pt x="818193" y="256858"/>
                  </a:lnTo>
                  <a:lnTo>
                    <a:pt x="817878" y="253365"/>
                  </a:lnTo>
                  <a:lnTo>
                    <a:pt x="817563" y="250508"/>
                  </a:lnTo>
                  <a:lnTo>
                    <a:pt x="817878" y="247015"/>
                  </a:lnTo>
                  <a:lnTo>
                    <a:pt x="818193" y="243523"/>
                  </a:lnTo>
                  <a:lnTo>
                    <a:pt x="819139" y="240348"/>
                  </a:lnTo>
                  <a:lnTo>
                    <a:pt x="820084" y="237490"/>
                  </a:lnTo>
                  <a:lnTo>
                    <a:pt x="821345" y="234315"/>
                  </a:lnTo>
                  <a:lnTo>
                    <a:pt x="823236" y="231458"/>
                  </a:lnTo>
                  <a:lnTo>
                    <a:pt x="825127" y="228600"/>
                  </a:lnTo>
                  <a:lnTo>
                    <a:pt x="827333" y="226060"/>
                  </a:lnTo>
                  <a:lnTo>
                    <a:pt x="830169" y="223520"/>
                  </a:lnTo>
                  <a:lnTo>
                    <a:pt x="832690" y="221615"/>
                  </a:lnTo>
                  <a:lnTo>
                    <a:pt x="835842" y="220028"/>
                  </a:lnTo>
                  <a:lnTo>
                    <a:pt x="838678" y="218758"/>
                  </a:lnTo>
                  <a:lnTo>
                    <a:pt x="842144" y="217170"/>
                  </a:lnTo>
                  <a:lnTo>
                    <a:pt x="844981" y="216535"/>
                  </a:lnTo>
                  <a:lnTo>
                    <a:pt x="848447" y="216218"/>
                  </a:lnTo>
                  <a:lnTo>
                    <a:pt x="851599" y="215900"/>
                  </a:lnTo>
                  <a:close/>
                  <a:moveTo>
                    <a:pt x="1318578" y="0"/>
                  </a:moveTo>
                  <a:lnTo>
                    <a:pt x="1321753" y="318"/>
                  </a:lnTo>
                  <a:lnTo>
                    <a:pt x="1325563" y="636"/>
                  </a:lnTo>
                  <a:lnTo>
                    <a:pt x="1328421" y="1590"/>
                  </a:lnTo>
                  <a:lnTo>
                    <a:pt x="1331913" y="2544"/>
                  </a:lnTo>
                  <a:lnTo>
                    <a:pt x="1334771" y="4133"/>
                  </a:lnTo>
                  <a:lnTo>
                    <a:pt x="1337629" y="6041"/>
                  </a:lnTo>
                  <a:lnTo>
                    <a:pt x="1340169" y="7949"/>
                  </a:lnTo>
                  <a:lnTo>
                    <a:pt x="1342391" y="9857"/>
                  </a:lnTo>
                  <a:lnTo>
                    <a:pt x="1344931" y="12719"/>
                  </a:lnTo>
                  <a:lnTo>
                    <a:pt x="1346836" y="15262"/>
                  </a:lnTo>
                  <a:lnTo>
                    <a:pt x="1348424" y="18124"/>
                  </a:lnTo>
                  <a:lnTo>
                    <a:pt x="1350011" y="20986"/>
                  </a:lnTo>
                  <a:lnTo>
                    <a:pt x="1351281" y="23848"/>
                  </a:lnTo>
                  <a:lnTo>
                    <a:pt x="1351916" y="27345"/>
                  </a:lnTo>
                  <a:lnTo>
                    <a:pt x="1352551" y="30843"/>
                  </a:lnTo>
                  <a:lnTo>
                    <a:pt x="1352551" y="34341"/>
                  </a:lnTo>
                  <a:lnTo>
                    <a:pt x="1352551" y="180290"/>
                  </a:lnTo>
                  <a:lnTo>
                    <a:pt x="1352551" y="183469"/>
                  </a:lnTo>
                  <a:lnTo>
                    <a:pt x="1351916" y="186967"/>
                  </a:lnTo>
                  <a:lnTo>
                    <a:pt x="1351281" y="190147"/>
                  </a:lnTo>
                  <a:lnTo>
                    <a:pt x="1350011" y="193327"/>
                  </a:lnTo>
                  <a:lnTo>
                    <a:pt x="1348424" y="196188"/>
                  </a:lnTo>
                  <a:lnTo>
                    <a:pt x="1346836" y="199368"/>
                  </a:lnTo>
                  <a:lnTo>
                    <a:pt x="1344931" y="201912"/>
                  </a:lnTo>
                  <a:lnTo>
                    <a:pt x="1342391" y="204138"/>
                  </a:lnTo>
                  <a:lnTo>
                    <a:pt x="1340169" y="206681"/>
                  </a:lnTo>
                  <a:lnTo>
                    <a:pt x="1337629" y="208271"/>
                  </a:lnTo>
                  <a:lnTo>
                    <a:pt x="1334771" y="210179"/>
                  </a:lnTo>
                  <a:lnTo>
                    <a:pt x="1331913" y="211769"/>
                  </a:lnTo>
                  <a:lnTo>
                    <a:pt x="1328421" y="212723"/>
                  </a:lnTo>
                  <a:lnTo>
                    <a:pt x="1325563" y="213677"/>
                  </a:lnTo>
                  <a:lnTo>
                    <a:pt x="1321753" y="213995"/>
                  </a:lnTo>
                  <a:lnTo>
                    <a:pt x="1318578" y="214313"/>
                  </a:lnTo>
                  <a:lnTo>
                    <a:pt x="1315086" y="213995"/>
                  </a:lnTo>
                  <a:lnTo>
                    <a:pt x="1311593" y="213677"/>
                  </a:lnTo>
                  <a:lnTo>
                    <a:pt x="1308418" y="212723"/>
                  </a:lnTo>
                  <a:lnTo>
                    <a:pt x="1305243" y="211769"/>
                  </a:lnTo>
                  <a:lnTo>
                    <a:pt x="1302068" y="210179"/>
                  </a:lnTo>
                  <a:lnTo>
                    <a:pt x="1299528" y="208271"/>
                  </a:lnTo>
                  <a:lnTo>
                    <a:pt x="1296671" y="206681"/>
                  </a:lnTo>
                  <a:lnTo>
                    <a:pt x="1294448" y="204138"/>
                  </a:lnTo>
                  <a:lnTo>
                    <a:pt x="1292226" y="201912"/>
                  </a:lnTo>
                  <a:lnTo>
                    <a:pt x="1290003" y="199368"/>
                  </a:lnTo>
                  <a:lnTo>
                    <a:pt x="1288416" y="196188"/>
                  </a:lnTo>
                  <a:lnTo>
                    <a:pt x="1287146" y="193327"/>
                  </a:lnTo>
                  <a:lnTo>
                    <a:pt x="1285876" y="190147"/>
                  </a:lnTo>
                  <a:lnTo>
                    <a:pt x="1285241" y="186967"/>
                  </a:lnTo>
                  <a:lnTo>
                    <a:pt x="1284288" y="183469"/>
                  </a:lnTo>
                  <a:lnTo>
                    <a:pt x="1284288" y="180290"/>
                  </a:lnTo>
                  <a:lnTo>
                    <a:pt x="1284288" y="34341"/>
                  </a:lnTo>
                  <a:lnTo>
                    <a:pt x="1284288" y="30843"/>
                  </a:lnTo>
                  <a:lnTo>
                    <a:pt x="1285241" y="27345"/>
                  </a:lnTo>
                  <a:lnTo>
                    <a:pt x="1285876" y="23848"/>
                  </a:lnTo>
                  <a:lnTo>
                    <a:pt x="1287146" y="20986"/>
                  </a:lnTo>
                  <a:lnTo>
                    <a:pt x="1288416" y="18124"/>
                  </a:lnTo>
                  <a:lnTo>
                    <a:pt x="1290003" y="15262"/>
                  </a:lnTo>
                  <a:lnTo>
                    <a:pt x="1292226" y="12719"/>
                  </a:lnTo>
                  <a:lnTo>
                    <a:pt x="1294448" y="9857"/>
                  </a:lnTo>
                  <a:lnTo>
                    <a:pt x="1296671" y="7949"/>
                  </a:lnTo>
                  <a:lnTo>
                    <a:pt x="1299528" y="6041"/>
                  </a:lnTo>
                  <a:lnTo>
                    <a:pt x="1302068" y="4133"/>
                  </a:lnTo>
                  <a:lnTo>
                    <a:pt x="1305243" y="2544"/>
                  </a:lnTo>
                  <a:lnTo>
                    <a:pt x="1308418" y="1590"/>
                  </a:lnTo>
                  <a:lnTo>
                    <a:pt x="1311593" y="636"/>
                  </a:lnTo>
                  <a:lnTo>
                    <a:pt x="1315086" y="318"/>
                  </a:lnTo>
                  <a:lnTo>
                    <a:pt x="1318578" y="0"/>
                  </a:lnTo>
                  <a:close/>
                </a:path>
              </a:pathLst>
            </a:custGeom>
            <a:solidFill>
              <a:sysClr val="window" lastClr="FFFFF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latin typeface="微软雅黑" panose="020B0503020204020204" pitchFamily="34" charset="-122"/>
                <a:ea typeface="微软雅黑" panose="020B0503020204020204" pitchFamily="34" charset="-122"/>
                <a:cs typeface="+mn-ea"/>
                <a:sym typeface="+mn-lt"/>
              </a:endParaRPr>
            </a:p>
          </p:txBody>
        </p:sp>
      </p:grpSp>
      <p:grpSp>
        <p:nvGrpSpPr>
          <p:cNvPr id="32" name="组合 31"/>
          <p:cNvGrpSpPr/>
          <p:nvPr/>
        </p:nvGrpSpPr>
        <p:grpSpPr>
          <a:xfrm>
            <a:off x="3073424" y="3735719"/>
            <a:ext cx="724182" cy="724182"/>
            <a:chOff x="4097899" y="4979900"/>
            <a:chExt cx="965576" cy="965576"/>
          </a:xfrm>
        </p:grpSpPr>
        <p:sp>
          <p:nvSpPr>
            <p:cNvPr id="33" name="椭圆 32"/>
            <p:cNvSpPr/>
            <p:nvPr/>
          </p:nvSpPr>
          <p:spPr>
            <a:xfrm>
              <a:off x="4097899" y="4979900"/>
              <a:ext cx="965576" cy="965576"/>
            </a:xfrm>
            <a:prstGeom prst="ellipse">
              <a:avLst/>
            </a:prstGeom>
            <a:gradFill>
              <a:gsLst>
                <a:gs pos="0">
                  <a:sysClr val="window" lastClr="FFFFFF"/>
                </a:gs>
                <a:gs pos="100000">
                  <a:sysClr val="window" lastClr="FFFFFF">
                    <a:lumMod val="75000"/>
                  </a:sysClr>
                </a:gs>
              </a:gsLst>
              <a:lin ang="0" scaled="0"/>
            </a:gradFill>
            <a:ln w="28575" cap="flat">
              <a:noFill/>
              <a:prstDash val="solid"/>
              <a:miter lim="800000"/>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lstStyle/>
            <a:p>
              <a:pPr>
                <a:defRPr/>
              </a:pPr>
              <a:endParaRPr lang="zh-CN" altLang="en-US"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4" name="KSO_Shape"/>
            <p:cNvSpPr/>
            <p:nvPr/>
          </p:nvSpPr>
          <p:spPr bwMode="auto">
            <a:xfrm>
              <a:off x="4349773" y="5169775"/>
              <a:ext cx="461828" cy="585826"/>
            </a:xfrm>
            <a:custGeom>
              <a:avLst/>
              <a:gdLst>
                <a:gd name="T0" fmla="*/ 259322 w 2665412"/>
                <a:gd name="T1" fmla="*/ 2895285 h 3382963"/>
                <a:gd name="T2" fmla="*/ 511017 w 2665412"/>
                <a:gd name="T3" fmla="*/ 3155147 h 3382963"/>
                <a:gd name="T4" fmla="*/ 770965 w 2665412"/>
                <a:gd name="T5" fmla="*/ 2903852 h 3382963"/>
                <a:gd name="T6" fmla="*/ 519587 w 2665412"/>
                <a:gd name="T7" fmla="*/ 2643989 h 3382963"/>
                <a:gd name="T8" fmla="*/ 875071 w 2665412"/>
                <a:gd name="T9" fmla="*/ 2732514 h 3382963"/>
                <a:gd name="T10" fmla="*/ 732560 w 2665412"/>
                <a:gd name="T11" fmla="*/ 3231615 h 3382963"/>
                <a:gd name="T12" fmla="*/ 265987 w 2665412"/>
                <a:gd name="T13" fmla="*/ 3315697 h 3382963"/>
                <a:gd name="T14" fmla="*/ 147598 w 2665412"/>
                <a:gd name="T15" fmla="*/ 2750917 h 3382963"/>
                <a:gd name="T16" fmla="*/ 1831415 w 2665412"/>
                <a:gd name="T17" fmla="*/ 2257426 h 3382963"/>
                <a:gd name="T18" fmla="*/ 1993961 w 2665412"/>
                <a:gd name="T19" fmla="*/ 2438401 h 3382963"/>
                <a:gd name="T20" fmla="*/ 1847258 w 2665412"/>
                <a:gd name="T21" fmla="*/ 2409508 h 3382963"/>
                <a:gd name="T22" fmla="*/ 1685662 w 2665412"/>
                <a:gd name="T23" fmla="*/ 2468563 h 3382963"/>
                <a:gd name="T24" fmla="*/ 1995229 w 2665412"/>
                <a:gd name="T25" fmla="*/ 2640966 h 3382963"/>
                <a:gd name="T26" fmla="*/ 1952137 w 2665412"/>
                <a:gd name="T27" fmla="*/ 2838768 h 3382963"/>
                <a:gd name="T28" fmla="*/ 1735409 w 2665412"/>
                <a:gd name="T29" fmla="*/ 2918143 h 3382963"/>
                <a:gd name="T30" fmla="*/ 1580784 w 2665412"/>
                <a:gd name="T31" fmla="*/ 2728596 h 3382963"/>
                <a:gd name="T32" fmla="*/ 1742380 w 2665412"/>
                <a:gd name="T33" fmla="*/ 2773998 h 3382963"/>
                <a:gd name="T34" fmla="*/ 1881478 w 2665412"/>
                <a:gd name="T35" fmla="*/ 2691766 h 3382963"/>
                <a:gd name="T36" fmla="*/ 1563357 w 2665412"/>
                <a:gd name="T37" fmla="*/ 2467293 h 3382963"/>
                <a:gd name="T38" fmla="*/ 1692634 w 2665412"/>
                <a:gd name="T39" fmla="*/ 2322831 h 3382963"/>
                <a:gd name="T40" fmla="*/ 1625723 w 2665412"/>
                <a:gd name="T41" fmla="*/ 2198771 h 3382963"/>
                <a:gd name="T42" fmla="*/ 1410098 w 2665412"/>
                <a:gd name="T43" fmla="*/ 2430592 h 3382963"/>
                <a:gd name="T44" fmla="*/ 1421847 w 2665412"/>
                <a:gd name="T45" fmla="*/ 2757048 h 3382963"/>
                <a:gd name="T46" fmla="*/ 1653351 w 2665412"/>
                <a:gd name="T47" fmla="*/ 2972991 h 3382963"/>
                <a:gd name="T48" fmla="*/ 1980125 w 2665412"/>
                <a:gd name="T49" fmla="*/ 2960924 h 3382963"/>
                <a:gd name="T50" fmla="*/ 2195433 w 2665412"/>
                <a:gd name="T51" fmla="*/ 2729420 h 3382963"/>
                <a:gd name="T52" fmla="*/ 2184001 w 2665412"/>
                <a:gd name="T53" fmla="*/ 2402964 h 3382963"/>
                <a:gd name="T54" fmla="*/ 1952179 w 2665412"/>
                <a:gd name="T55" fmla="*/ 2187021 h 3382963"/>
                <a:gd name="T56" fmla="*/ 2156055 w 2665412"/>
                <a:gd name="T57" fmla="*/ 2032367 h 3382963"/>
                <a:gd name="T58" fmla="*/ 2395816 w 2665412"/>
                <a:gd name="T59" fmla="*/ 2850094 h 3382963"/>
                <a:gd name="T60" fmla="*/ 1619054 w 2665412"/>
                <a:gd name="T61" fmla="*/ 3205130 h 3382963"/>
                <a:gd name="T62" fmla="*/ 1161763 w 2665412"/>
                <a:gd name="T63" fmla="*/ 2697981 h 3382963"/>
                <a:gd name="T64" fmla="*/ 1590474 w 2665412"/>
                <a:gd name="T65" fmla="*/ 1963774 h 3382963"/>
                <a:gd name="T66" fmla="*/ 247746 w 2665412"/>
                <a:gd name="T67" fmla="*/ 2374875 h 3382963"/>
                <a:gd name="T68" fmla="*/ 90506 w 2665412"/>
                <a:gd name="T69" fmla="*/ 2382501 h 3382963"/>
                <a:gd name="T70" fmla="*/ 82882 w 2665412"/>
                <a:gd name="T71" fmla="*/ 2224911 h 3382963"/>
                <a:gd name="T72" fmla="*/ 1925231 w 2665412"/>
                <a:gd name="T73" fmla="*/ 1275421 h 3382963"/>
                <a:gd name="T74" fmla="*/ 2142932 w 2665412"/>
                <a:gd name="T75" fmla="*/ 1565745 h 3382963"/>
                <a:gd name="T76" fmla="*/ 2433411 w 2665412"/>
                <a:gd name="T77" fmla="*/ 1348081 h 3382963"/>
                <a:gd name="T78" fmla="*/ 2215710 w 2665412"/>
                <a:gd name="T79" fmla="*/ 1057758 h 3382963"/>
                <a:gd name="T80" fmla="*/ 2557039 w 2665412"/>
                <a:gd name="T81" fmla="*/ 1184676 h 3382963"/>
                <a:gd name="T82" fmla="*/ 2359043 w 2665412"/>
                <a:gd name="T83" fmla="*/ 1666644 h 3382963"/>
                <a:gd name="T84" fmla="*/ 1943029 w 2665412"/>
                <a:gd name="T85" fmla="*/ 1631742 h 3382963"/>
                <a:gd name="T86" fmla="*/ 1831795 w 2665412"/>
                <a:gd name="T87" fmla="*/ 1117727 h 3382963"/>
                <a:gd name="T88" fmla="*/ 1543971 w 2665412"/>
                <a:gd name="T89" fmla="*/ 596250 h 3382963"/>
                <a:gd name="T90" fmla="*/ 1297460 w 2665412"/>
                <a:gd name="T91" fmla="*/ 948099 h 3382963"/>
                <a:gd name="T92" fmla="*/ 1031888 w 2665412"/>
                <a:gd name="T93" fmla="*/ 755548 h 3382963"/>
                <a:gd name="T94" fmla="*/ 814631 w 2665412"/>
                <a:gd name="T95" fmla="*/ 602286 h 3382963"/>
                <a:gd name="T96" fmla="*/ 863801 w 2665412"/>
                <a:gd name="T97" fmla="*/ 640380 h 3382963"/>
                <a:gd name="T98" fmla="*/ 958650 w 2665412"/>
                <a:gd name="T99" fmla="*/ 731486 h 3382963"/>
                <a:gd name="T100" fmla="*/ 915825 w 2665412"/>
                <a:gd name="T101" fmla="*/ 1047026 h 3382963"/>
                <a:gd name="T102" fmla="*/ 1093788 w 2665412"/>
                <a:gd name="T103" fmla="*/ 1742545 h 3382963"/>
                <a:gd name="T104" fmla="*/ 941203 w 2665412"/>
                <a:gd name="T105" fmla="*/ 2331086 h 3382963"/>
                <a:gd name="T106" fmla="*/ 804162 w 2665412"/>
                <a:gd name="T107" fmla="*/ 2246646 h 3382963"/>
                <a:gd name="T108" fmla="*/ 518978 w 2665412"/>
                <a:gd name="T109" fmla="*/ 1458116 h 3382963"/>
                <a:gd name="T110" fmla="*/ 425714 w 2665412"/>
                <a:gd name="T111" fmla="*/ 1302568 h 3382963"/>
                <a:gd name="T112" fmla="*/ 154488 w 2665412"/>
                <a:gd name="T113" fmla="*/ 951475 h 3382963"/>
                <a:gd name="T114" fmla="*/ 4758 w 2665412"/>
                <a:gd name="T115" fmla="*/ 912429 h 3382963"/>
                <a:gd name="T116" fmla="*/ 912333 w 2665412"/>
                <a:gd name="T117" fmla="*/ 0 h 3382963"/>
                <a:gd name="T118" fmla="*/ 1112519 w 2665412"/>
                <a:gd name="T119" fmla="*/ 199433 h 3382963"/>
                <a:gd name="T120" fmla="*/ 953005 w 2665412"/>
                <a:gd name="T121" fmla="*/ 526732 h 3382963"/>
                <a:gd name="T122" fmla="*/ 719772 w 2665412"/>
                <a:gd name="T123" fmla="*/ 209293 h 3382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65412" h="3382963">
                  <a:moveTo>
                    <a:pt x="506574" y="2643989"/>
                  </a:moveTo>
                  <a:lnTo>
                    <a:pt x="493243" y="2644624"/>
                  </a:lnTo>
                  <a:lnTo>
                    <a:pt x="480230" y="2646210"/>
                  </a:lnTo>
                  <a:lnTo>
                    <a:pt x="467217" y="2648431"/>
                  </a:lnTo>
                  <a:lnTo>
                    <a:pt x="454521" y="2650970"/>
                  </a:lnTo>
                  <a:lnTo>
                    <a:pt x="442460" y="2654460"/>
                  </a:lnTo>
                  <a:lnTo>
                    <a:pt x="430399" y="2658585"/>
                  </a:lnTo>
                  <a:lnTo>
                    <a:pt x="418655" y="2663027"/>
                  </a:lnTo>
                  <a:lnTo>
                    <a:pt x="407229" y="2667786"/>
                  </a:lnTo>
                  <a:lnTo>
                    <a:pt x="396120" y="2673180"/>
                  </a:lnTo>
                  <a:lnTo>
                    <a:pt x="385328" y="2679526"/>
                  </a:lnTo>
                  <a:lnTo>
                    <a:pt x="374854" y="2685872"/>
                  </a:lnTo>
                  <a:lnTo>
                    <a:pt x="364380" y="2692852"/>
                  </a:lnTo>
                  <a:lnTo>
                    <a:pt x="354858" y="2700784"/>
                  </a:lnTo>
                  <a:lnTo>
                    <a:pt x="345336" y="2708717"/>
                  </a:lnTo>
                  <a:lnTo>
                    <a:pt x="336449" y="2717284"/>
                  </a:lnTo>
                  <a:lnTo>
                    <a:pt x="327562" y="2725533"/>
                  </a:lnTo>
                  <a:lnTo>
                    <a:pt x="319310" y="2735052"/>
                  </a:lnTo>
                  <a:lnTo>
                    <a:pt x="312010" y="2744571"/>
                  </a:lnTo>
                  <a:lnTo>
                    <a:pt x="304710" y="2754724"/>
                  </a:lnTo>
                  <a:lnTo>
                    <a:pt x="298044" y="2764878"/>
                  </a:lnTo>
                  <a:lnTo>
                    <a:pt x="291696" y="2775348"/>
                  </a:lnTo>
                  <a:lnTo>
                    <a:pt x="285983" y="2786136"/>
                  </a:lnTo>
                  <a:lnTo>
                    <a:pt x="280905" y="2797241"/>
                  </a:lnTo>
                  <a:lnTo>
                    <a:pt x="276144" y="2808981"/>
                  </a:lnTo>
                  <a:lnTo>
                    <a:pt x="272018" y="2820721"/>
                  </a:lnTo>
                  <a:lnTo>
                    <a:pt x="268209" y="2832461"/>
                  </a:lnTo>
                  <a:lnTo>
                    <a:pt x="265353" y="2844835"/>
                  </a:lnTo>
                  <a:lnTo>
                    <a:pt x="263131" y="2857210"/>
                  </a:lnTo>
                  <a:lnTo>
                    <a:pt x="261226" y="2869584"/>
                  </a:lnTo>
                  <a:lnTo>
                    <a:pt x="259957" y="2882276"/>
                  </a:lnTo>
                  <a:lnTo>
                    <a:pt x="259322" y="2895285"/>
                  </a:lnTo>
                  <a:lnTo>
                    <a:pt x="259639" y="2908294"/>
                  </a:lnTo>
                  <a:lnTo>
                    <a:pt x="260274" y="2921620"/>
                  </a:lnTo>
                  <a:lnTo>
                    <a:pt x="261861" y="2934629"/>
                  </a:lnTo>
                  <a:lnTo>
                    <a:pt x="264083" y="2947638"/>
                  </a:lnTo>
                  <a:lnTo>
                    <a:pt x="266622" y="2960330"/>
                  </a:lnTo>
                  <a:lnTo>
                    <a:pt x="270113" y="2972704"/>
                  </a:lnTo>
                  <a:lnTo>
                    <a:pt x="273922" y="2984444"/>
                  </a:lnTo>
                  <a:lnTo>
                    <a:pt x="278366" y="2996501"/>
                  </a:lnTo>
                  <a:lnTo>
                    <a:pt x="283444" y="3007924"/>
                  </a:lnTo>
                  <a:lnTo>
                    <a:pt x="288840" y="3019029"/>
                  </a:lnTo>
                  <a:lnTo>
                    <a:pt x="294870" y="3029817"/>
                  </a:lnTo>
                  <a:lnTo>
                    <a:pt x="301536" y="3040605"/>
                  </a:lnTo>
                  <a:lnTo>
                    <a:pt x="308836" y="3050441"/>
                  </a:lnTo>
                  <a:lnTo>
                    <a:pt x="316136" y="3060277"/>
                  </a:lnTo>
                  <a:lnTo>
                    <a:pt x="323753" y="3069478"/>
                  </a:lnTo>
                  <a:lnTo>
                    <a:pt x="332323" y="3078680"/>
                  </a:lnTo>
                  <a:lnTo>
                    <a:pt x="341210" y="3087247"/>
                  </a:lnTo>
                  <a:lnTo>
                    <a:pt x="350732" y="3095496"/>
                  </a:lnTo>
                  <a:lnTo>
                    <a:pt x="360254" y="3103429"/>
                  </a:lnTo>
                  <a:lnTo>
                    <a:pt x="370411" y="3110409"/>
                  </a:lnTo>
                  <a:lnTo>
                    <a:pt x="380250" y="3117072"/>
                  </a:lnTo>
                  <a:lnTo>
                    <a:pt x="391041" y="3123418"/>
                  </a:lnTo>
                  <a:lnTo>
                    <a:pt x="401833" y="3128812"/>
                  </a:lnTo>
                  <a:lnTo>
                    <a:pt x="412942" y="3134206"/>
                  </a:lnTo>
                  <a:lnTo>
                    <a:pt x="424685" y="3138965"/>
                  </a:lnTo>
                  <a:lnTo>
                    <a:pt x="436429" y="3143090"/>
                  </a:lnTo>
                  <a:lnTo>
                    <a:pt x="448173" y="3146580"/>
                  </a:lnTo>
                  <a:lnTo>
                    <a:pt x="460551" y="3149753"/>
                  </a:lnTo>
                  <a:lnTo>
                    <a:pt x="472930" y="3151974"/>
                  </a:lnTo>
                  <a:lnTo>
                    <a:pt x="485626" y="3153878"/>
                  </a:lnTo>
                  <a:lnTo>
                    <a:pt x="498004" y="3154830"/>
                  </a:lnTo>
                  <a:lnTo>
                    <a:pt x="511017" y="3155147"/>
                  </a:lnTo>
                  <a:lnTo>
                    <a:pt x="524030" y="3155147"/>
                  </a:lnTo>
                  <a:lnTo>
                    <a:pt x="537044" y="3154513"/>
                  </a:lnTo>
                  <a:lnTo>
                    <a:pt x="550374" y="3152926"/>
                  </a:lnTo>
                  <a:lnTo>
                    <a:pt x="563070" y="3150705"/>
                  </a:lnTo>
                  <a:lnTo>
                    <a:pt x="575766" y="3148167"/>
                  </a:lnTo>
                  <a:lnTo>
                    <a:pt x="588462" y="3144994"/>
                  </a:lnTo>
                  <a:lnTo>
                    <a:pt x="600206" y="3141186"/>
                  </a:lnTo>
                  <a:lnTo>
                    <a:pt x="612267" y="3136744"/>
                  </a:lnTo>
                  <a:lnTo>
                    <a:pt x="623693" y="3131668"/>
                  </a:lnTo>
                  <a:lnTo>
                    <a:pt x="634802" y="3125956"/>
                  </a:lnTo>
                  <a:lnTo>
                    <a:pt x="645593" y="3119928"/>
                  </a:lnTo>
                  <a:lnTo>
                    <a:pt x="656067" y="3113265"/>
                  </a:lnTo>
                  <a:lnTo>
                    <a:pt x="665907" y="3106284"/>
                  </a:lnTo>
                  <a:lnTo>
                    <a:pt x="676063" y="3098986"/>
                  </a:lnTo>
                  <a:lnTo>
                    <a:pt x="685268" y="3090737"/>
                  </a:lnTo>
                  <a:lnTo>
                    <a:pt x="694155" y="3082487"/>
                  </a:lnTo>
                  <a:lnTo>
                    <a:pt x="702725" y="3073603"/>
                  </a:lnTo>
                  <a:lnTo>
                    <a:pt x="710977" y="3064402"/>
                  </a:lnTo>
                  <a:lnTo>
                    <a:pt x="718594" y="3054566"/>
                  </a:lnTo>
                  <a:lnTo>
                    <a:pt x="725894" y="3045047"/>
                  </a:lnTo>
                  <a:lnTo>
                    <a:pt x="732560" y="3034576"/>
                  </a:lnTo>
                  <a:lnTo>
                    <a:pt x="738908" y="3023788"/>
                  </a:lnTo>
                  <a:lnTo>
                    <a:pt x="744621" y="3013000"/>
                  </a:lnTo>
                  <a:lnTo>
                    <a:pt x="750017" y="3001895"/>
                  </a:lnTo>
                  <a:lnTo>
                    <a:pt x="754460" y="2990472"/>
                  </a:lnTo>
                  <a:lnTo>
                    <a:pt x="758586" y="2979050"/>
                  </a:lnTo>
                  <a:lnTo>
                    <a:pt x="762078" y="2966676"/>
                  </a:lnTo>
                  <a:lnTo>
                    <a:pt x="765252" y="2954618"/>
                  </a:lnTo>
                  <a:lnTo>
                    <a:pt x="767473" y="2942244"/>
                  </a:lnTo>
                  <a:lnTo>
                    <a:pt x="769378" y="2929870"/>
                  </a:lnTo>
                  <a:lnTo>
                    <a:pt x="770330" y="2916861"/>
                  </a:lnTo>
                  <a:lnTo>
                    <a:pt x="770965" y="2903852"/>
                  </a:lnTo>
                  <a:lnTo>
                    <a:pt x="770647" y="2890843"/>
                  </a:lnTo>
                  <a:lnTo>
                    <a:pt x="770013" y="2877834"/>
                  </a:lnTo>
                  <a:lnTo>
                    <a:pt x="768426" y="2864507"/>
                  </a:lnTo>
                  <a:lnTo>
                    <a:pt x="766521" y="2851816"/>
                  </a:lnTo>
                  <a:lnTo>
                    <a:pt x="763982" y="2839441"/>
                  </a:lnTo>
                  <a:lnTo>
                    <a:pt x="760808" y="2827067"/>
                  </a:lnTo>
                  <a:lnTo>
                    <a:pt x="756682" y="2814692"/>
                  </a:lnTo>
                  <a:lnTo>
                    <a:pt x="752238" y="2802953"/>
                  </a:lnTo>
                  <a:lnTo>
                    <a:pt x="747160" y="2791530"/>
                  </a:lnTo>
                  <a:lnTo>
                    <a:pt x="741764" y="2780108"/>
                  </a:lnTo>
                  <a:lnTo>
                    <a:pt x="735416" y="2769637"/>
                  </a:lnTo>
                  <a:lnTo>
                    <a:pt x="729068" y="2759166"/>
                  </a:lnTo>
                  <a:lnTo>
                    <a:pt x="722086" y="2749013"/>
                  </a:lnTo>
                  <a:lnTo>
                    <a:pt x="714468" y="2739177"/>
                  </a:lnTo>
                  <a:lnTo>
                    <a:pt x="706533" y="2729658"/>
                  </a:lnTo>
                  <a:lnTo>
                    <a:pt x="697964" y="2720774"/>
                  </a:lnTo>
                  <a:lnTo>
                    <a:pt x="689394" y="2712207"/>
                  </a:lnTo>
                  <a:lnTo>
                    <a:pt x="680189" y="2704275"/>
                  </a:lnTo>
                  <a:lnTo>
                    <a:pt x="670350" y="2696342"/>
                  </a:lnTo>
                  <a:lnTo>
                    <a:pt x="660511" y="2689362"/>
                  </a:lnTo>
                  <a:lnTo>
                    <a:pt x="650037" y="2682382"/>
                  </a:lnTo>
                  <a:lnTo>
                    <a:pt x="639563" y="2676353"/>
                  </a:lnTo>
                  <a:lnTo>
                    <a:pt x="628771" y="2670324"/>
                  </a:lnTo>
                  <a:lnTo>
                    <a:pt x="617662" y="2665248"/>
                  </a:lnTo>
                  <a:lnTo>
                    <a:pt x="606236" y="2660171"/>
                  </a:lnTo>
                  <a:lnTo>
                    <a:pt x="594175" y="2656364"/>
                  </a:lnTo>
                  <a:lnTo>
                    <a:pt x="582431" y="2652873"/>
                  </a:lnTo>
                  <a:lnTo>
                    <a:pt x="570053" y="2650018"/>
                  </a:lnTo>
                  <a:lnTo>
                    <a:pt x="557992" y="2647479"/>
                  </a:lnTo>
                  <a:lnTo>
                    <a:pt x="545296" y="2645576"/>
                  </a:lnTo>
                  <a:lnTo>
                    <a:pt x="532600" y="2644306"/>
                  </a:lnTo>
                  <a:lnTo>
                    <a:pt x="519587" y="2643989"/>
                  </a:lnTo>
                  <a:lnTo>
                    <a:pt x="506574" y="2643989"/>
                  </a:lnTo>
                  <a:close/>
                  <a:moveTo>
                    <a:pt x="552279" y="2413000"/>
                  </a:moveTo>
                  <a:lnTo>
                    <a:pt x="560214" y="2505650"/>
                  </a:lnTo>
                  <a:lnTo>
                    <a:pt x="569736" y="2506602"/>
                  </a:lnTo>
                  <a:lnTo>
                    <a:pt x="578940" y="2508188"/>
                  </a:lnTo>
                  <a:lnTo>
                    <a:pt x="588779" y="2510092"/>
                  </a:lnTo>
                  <a:lnTo>
                    <a:pt x="597984" y="2511678"/>
                  </a:lnTo>
                  <a:lnTo>
                    <a:pt x="607506" y="2513582"/>
                  </a:lnTo>
                  <a:lnTo>
                    <a:pt x="617028" y="2516120"/>
                  </a:lnTo>
                  <a:lnTo>
                    <a:pt x="626232" y="2518976"/>
                  </a:lnTo>
                  <a:lnTo>
                    <a:pt x="635119" y="2521514"/>
                  </a:lnTo>
                  <a:lnTo>
                    <a:pt x="644006" y="2524370"/>
                  </a:lnTo>
                  <a:lnTo>
                    <a:pt x="653211" y="2527860"/>
                  </a:lnTo>
                  <a:lnTo>
                    <a:pt x="661780" y="2531033"/>
                  </a:lnTo>
                  <a:lnTo>
                    <a:pt x="670668" y="2534841"/>
                  </a:lnTo>
                  <a:lnTo>
                    <a:pt x="679237" y="2538648"/>
                  </a:lnTo>
                  <a:lnTo>
                    <a:pt x="687807" y="2542773"/>
                  </a:lnTo>
                  <a:lnTo>
                    <a:pt x="696377" y="2547215"/>
                  </a:lnTo>
                  <a:lnTo>
                    <a:pt x="704629" y="2551657"/>
                  </a:lnTo>
                  <a:lnTo>
                    <a:pt x="764299" y="2480266"/>
                  </a:lnTo>
                  <a:lnTo>
                    <a:pt x="884275" y="2581165"/>
                  </a:lnTo>
                  <a:lnTo>
                    <a:pt x="824922" y="2651921"/>
                  </a:lnTo>
                  <a:lnTo>
                    <a:pt x="830953" y="2659219"/>
                  </a:lnTo>
                  <a:lnTo>
                    <a:pt x="836348" y="2666517"/>
                  </a:lnTo>
                  <a:lnTo>
                    <a:pt x="842062" y="2674449"/>
                  </a:lnTo>
                  <a:lnTo>
                    <a:pt x="847140" y="2682382"/>
                  </a:lnTo>
                  <a:lnTo>
                    <a:pt x="852536" y="2690314"/>
                  </a:lnTo>
                  <a:lnTo>
                    <a:pt x="857297" y="2698563"/>
                  </a:lnTo>
                  <a:lnTo>
                    <a:pt x="862057" y="2706813"/>
                  </a:lnTo>
                  <a:lnTo>
                    <a:pt x="866501" y="2715380"/>
                  </a:lnTo>
                  <a:lnTo>
                    <a:pt x="870945" y="2723947"/>
                  </a:lnTo>
                  <a:lnTo>
                    <a:pt x="875071" y="2732514"/>
                  </a:lnTo>
                  <a:lnTo>
                    <a:pt x="879197" y="2741398"/>
                  </a:lnTo>
                  <a:lnTo>
                    <a:pt x="883006" y="2750282"/>
                  </a:lnTo>
                  <a:lnTo>
                    <a:pt x="886497" y="2759166"/>
                  </a:lnTo>
                  <a:lnTo>
                    <a:pt x="889671" y="2768050"/>
                  </a:lnTo>
                  <a:lnTo>
                    <a:pt x="892845" y="2777252"/>
                  </a:lnTo>
                  <a:lnTo>
                    <a:pt x="896019" y="2786453"/>
                  </a:lnTo>
                  <a:lnTo>
                    <a:pt x="986794" y="2779156"/>
                  </a:lnTo>
                  <a:lnTo>
                    <a:pt x="1000125" y="2934629"/>
                  </a:lnTo>
                  <a:lnTo>
                    <a:pt x="909667" y="2942879"/>
                  </a:lnTo>
                  <a:lnTo>
                    <a:pt x="908397" y="2952397"/>
                  </a:lnTo>
                  <a:lnTo>
                    <a:pt x="907128" y="2962233"/>
                  </a:lnTo>
                  <a:lnTo>
                    <a:pt x="905541" y="2971752"/>
                  </a:lnTo>
                  <a:lnTo>
                    <a:pt x="903636" y="2981588"/>
                  </a:lnTo>
                  <a:lnTo>
                    <a:pt x="901415" y="2990790"/>
                  </a:lnTo>
                  <a:lnTo>
                    <a:pt x="899193" y="3000309"/>
                  </a:lnTo>
                  <a:lnTo>
                    <a:pt x="896654" y="3009827"/>
                  </a:lnTo>
                  <a:lnTo>
                    <a:pt x="893797" y="3019029"/>
                  </a:lnTo>
                  <a:lnTo>
                    <a:pt x="890623" y="3027913"/>
                  </a:lnTo>
                  <a:lnTo>
                    <a:pt x="887449" y="3036797"/>
                  </a:lnTo>
                  <a:lnTo>
                    <a:pt x="883958" y="3045999"/>
                  </a:lnTo>
                  <a:lnTo>
                    <a:pt x="880149" y="3054566"/>
                  </a:lnTo>
                  <a:lnTo>
                    <a:pt x="876658" y="3063450"/>
                  </a:lnTo>
                  <a:lnTo>
                    <a:pt x="872532" y="3072017"/>
                  </a:lnTo>
                  <a:lnTo>
                    <a:pt x="868088" y="3080584"/>
                  </a:lnTo>
                  <a:lnTo>
                    <a:pt x="863644" y="3089150"/>
                  </a:lnTo>
                  <a:lnTo>
                    <a:pt x="933154" y="3147532"/>
                  </a:lnTo>
                  <a:lnTo>
                    <a:pt x="831905" y="3267151"/>
                  </a:lnTo>
                  <a:lnTo>
                    <a:pt x="763347" y="3209404"/>
                  </a:lnTo>
                  <a:lnTo>
                    <a:pt x="755730" y="3215433"/>
                  </a:lnTo>
                  <a:lnTo>
                    <a:pt x="748112" y="3221144"/>
                  </a:lnTo>
                  <a:lnTo>
                    <a:pt x="740177" y="3226538"/>
                  </a:lnTo>
                  <a:lnTo>
                    <a:pt x="732560" y="3231615"/>
                  </a:lnTo>
                  <a:lnTo>
                    <a:pt x="724307" y="3237009"/>
                  </a:lnTo>
                  <a:lnTo>
                    <a:pt x="716055" y="3242085"/>
                  </a:lnTo>
                  <a:lnTo>
                    <a:pt x="707485" y="3246527"/>
                  </a:lnTo>
                  <a:lnTo>
                    <a:pt x="698916" y="3251287"/>
                  </a:lnTo>
                  <a:lnTo>
                    <a:pt x="690346" y="3256046"/>
                  </a:lnTo>
                  <a:lnTo>
                    <a:pt x="681459" y="3259854"/>
                  </a:lnTo>
                  <a:lnTo>
                    <a:pt x="672572" y="3263979"/>
                  </a:lnTo>
                  <a:lnTo>
                    <a:pt x="663685" y="3267786"/>
                  </a:lnTo>
                  <a:lnTo>
                    <a:pt x="654480" y="3271276"/>
                  </a:lnTo>
                  <a:lnTo>
                    <a:pt x="645593" y="3274449"/>
                  </a:lnTo>
                  <a:lnTo>
                    <a:pt x="635754" y="3277305"/>
                  </a:lnTo>
                  <a:lnTo>
                    <a:pt x="626549" y="3280478"/>
                  </a:lnTo>
                  <a:lnTo>
                    <a:pt x="634484" y="3369637"/>
                  </a:lnTo>
                  <a:lnTo>
                    <a:pt x="478008" y="3382963"/>
                  </a:lnTo>
                  <a:lnTo>
                    <a:pt x="470390" y="3293804"/>
                  </a:lnTo>
                  <a:lnTo>
                    <a:pt x="460551" y="3292535"/>
                  </a:lnTo>
                  <a:lnTo>
                    <a:pt x="451029" y="3291266"/>
                  </a:lnTo>
                  <a:lnTo>
                    <a:pt x="441190" y="3289362"/>
                  </a:lnTo>
                  <a:lnTo>
                    <a:pt x="431668" y="3287458"/>
                  </a:lnTo>
                  <a:lnTo>
                    <a:pt x="421829" y="3285237"/>
                  </a:lnTo>
                  <a:lnTo>
                    <a:pt x="412624" y="3283016"/>
                  </a:lnTo>
                  <a:lnTo>
                    <a:pt x="403420" y="3280478"/>
                  </a:lnTo>
                  <a:lnTo>
                    <a:pt x="394215" y="3277305"/>
                  </a:lnTo>
                  <a:lnTo>
                    <a:pt x="384693" y="3274449"/>
                  </a:lnTo>
                  <a:lnTo>
                    <a:pt x="375806" y="3271276"/>
                  </a:lnTo>
                  <a:lnTo>
                    <a:pt x="366919" y="3267786"/>
                  </a:lnTo>
                  <a:lnTo>
                    <a:pt x="358032" y="3263979"/>
                  </a:lnTo>
                  <a:lnTo>
                    <a:pt x="349145" y="3259854"/>
                  </a:lnTo>
                  <a:lnTo>
                    <a:pt x="340575" y="3256046"/>
                  </a:lnTo>
                  <a:lnTo>
                    <a:pt x="332006" y="3251921"/>
                  </a:lnTo>
                  <a:lnTo>
                    <a:pt x="323436" y="3246845"/>
                  </a:lnTo>
                  <a:lnTo>
                    <a:pt x="265987" y="3315697"/>
                  </a:lnTo>
                  <a:lnTo>
                    <a:pt x="146012" y="3214798"/>
                  </a:lnTo>
                  <a:lnTo>
                    <a:pt x="204412" y="3145628"/>
                  </a:lnTo>
                  <a:lnTo>
                    <a:pt x="198382" y="3138331"/>
                  </a:lnTo>
                  <a:lnTo>
                    <a:pt x="192669" y="3130398"/>
                  </a:lnTo>
                  <a:lnTo>
                    <a:pt x="187273" y="3122466"/>
                  </a:lnTo>
                  <a:lnTo>
                    <a:pt x="181877" y="3114851"/>
                  </a:lnTo>
                  <a:lnTo>
                    <a:pt x="176799" y="3106602"/>
                  </a:lnTo>
                  <a:lnTo>
                    <a:pt x="172038" y="3098352"/>
                  </a:lnTo>
                  <a:lnTo>
                    <a:pt x="167277" y="3089785"/>
                  </a:lnTo>
                  <a:lnTo>
                    <a:pt x="162834" y="3081853"/>
                  </a:lnTo>
                  <a:lnTo>
                    <a:pt x="158390" y="3072969"/>
                  </a:lnTo>
                  <a:lnTo>
                    <a:pt x="154264" y="3064402"/>
                  </a:lnTo>
                  <a:lnTo>
                    <a:pt x="150455" y="3055517"/>
                  </a:lnTo>
                  <a:lnTo>
                    <a:pt x="146646" y="3046633"/>
                  </a:lnTo>
                  <a:lnTo>
                    <a:pt x="143155" y="3037114"/>
                  </a:lnTo>
                  <a:lnTo>
                    <a:pt x="139664" y="3028230"/>
                  </a:lnTo>
                  <a:lnTo>
                    <a:pt x="136807" y="3018711"/>
                  </a:lnTo>
                  <a:lnTo>
                    <a:pt x="133633" y="3009193"/>
                  </a:lnTo>
                  <a:lnTo>
                    <a:pt x="43175" y="3017125"/>
                  </a:lnTo>
                  <a:lnTo>
                    <a:pt x="30162" y="2861334"/>
                  </a:lnTo>
                  <a:lnTo>
                    <a:pt x="121255" y="2853402"/>
                  </a:lnTo>
                  <a:lnTo>
                    <a:pt x="122207" y="2843249"/>
                  </a:lnTo>
                  <a:lnTo>
                    <a:pt x="123794" y="2833730"/>
                  </a:lnTo>
                  <a:lnTo>
                    <a:pt x="125698" y="2824529"/>
                  </a:lnTo>
                  <a:lnTo>
                    <a:pt x="127285" y="2814692"/>
                  </a:lnTo>
                  <a:lnTo>
                    <a:pt x="129824" y="2805491"/>
                  </a:lnTo>
                  <a:lnTo>
                    <a:pt x="132046" y="2796290"/>
                  </a:lnTo>
                  <a:lnTo>
                    <a:pt x="134903" y="2787088"/>
                  </a:lnTo>
                  <a:lnTo>
                    <a:pt x="137442" y="2777569"/>
                  </a:lnTo>
                  <a:lnTo>
                    <a:pt x="140298" y="2768685"/>
                  </a:lnTo>
                  <a:lnTo>
                    <a:pt x="143790" y="2759801"/>
                  </a:lnTo>
                  <a:lnTo>
                    <a:pt x="147598" y="2750917"/>
                  </a:lnTo>
                  <a:lnTo>
                    <a:pt x="151090" y="2742032"/>
                  </a:lnTo>
                  <a:lnTo>
                    <a:pt x="154899" y="2733466"/>
                  </a:lnTo>
                  <a:lnTo>
                    <a:pt x="159025" y="2724899"/>
                  </a:lnTo>
                  <a:lnTo>
                    <a:pt x="167912" y="2707765"/>
                  </a:lnTo>
                  <a:lnTo>
                    <a:pt x="97450" y="2648749"/>
                  </a:lnTo>
                  <a:lnTo>
                    <a:pt x="198382" y="2528812"/>
                  </a:lnTo>
                  <a:lnTo>
                    <a:pt x="269161" y="2588780"/>
                  </a:lnTo>
                  <a:lnTo>
                    <a:pt x="284079" y="2577675"/>
                  </a:lnTo>
                  <a:lnTo>
                    <a:pt x="299631" y="2566887"/>
                  </a:lnTo>
                  <a:lnTo>
                    <a:pt x="307884" y="2561493"/>
                  </a:lnTo>
                  <a:lnTo>
                    <a:pt x="315819" y="2556734"/>
                  </a:lnTo>
                  <a:lnTo>
                    <a:pt x="324388" y="2552292"/>
                  </a:lnTo>
                  <a:lnTo>
                    <a:pt x="332323" y="2547532"/>
                  </a:lnTo>
                  <a:lnTo>
                    <a:pt x="340893" y="2543407"/>
                  </a:lnTo>
                  <a:lnTo>
                    <a:pt x="349463" y="2539283"/>
                  </a:lnTo>
                  <a:lnTo>
                    <a:pt x="358350" y="2535158"/>
                  </a:lnTo>
                  <a:lnTo>
                    <a:pt x="367237" y="2531350"/>
                  </a:lnTo>
                  <a:lnTo>
                    <a:pt x="376124" y="2528177"/>
                  </a:lnTo>
                  <a:lnTo>
                    <a:pt x="385646" y="2524687"/>
                  </a:lnTo>
                  <a:lnTo>
                    <a:pt x="394533" y="2521832"/>
                  </a:lnTo>
                  <a:lnTo>
                    <a:pt x="403737" y="2518976"/>
                  </a:lnTo>
                  <a:lnTo>
                    <a:pt x="396120" y="2426327"/>
                  </a:lnTo>
                  <a:lnTo>
                    <a:pt x="552279" y="2413000"/>
                  </a:lnTo>
                  <a:close/>
                  <a:moveTo>
                    <a:pt x="1753153" y="2246313"/>
                  </a:moveTo>
                  <a:lnTo>
                    <a:pt x="1813988" y="2246313"/>
                  </a:lnTo>
                  <a:lnTo>
                    <a:pt x="1817474" y="2246631"/>
                  </a:lnTo>
                  <a:lnTo>
                    <a:pt x="1820959" y="2247583"/>
                  </a:lnTo>
                  <a:lnTo>
                    <a:pt x="1823811" y="2248536"/>
                  </a:lnTo>
                  <a:lnTo>
                    <a:pt x="1826346" y="2250441"/>
                  </a:lnTo>
                  <a:lnTo>
                    <a:pt x="1828564" y="2252346"/>
                  </a:lnTo>
                  <a:lnTo>
                    <a:pt x="1830148" y="2254886"/>
                  </a:lnTo>
                  <a:lnTo>
                    <a:pt x="1831415" y="2257426"/>
                  </a:lnTo>
                  <a:lnTo>
                    <a:pt x="1831732" y="2259966"/>
                  </a:lnTo>
                  <a:lnTo>
                    <a:pt x="1831732" y="2310766"/>
                  </a:lnTo>
                  <a:lnTo>
                    <a:pt x="1842188" y="2312036"/>
                  </a:lnTo>
                  <a:lnTo>
                    <a:pt x="1852011" y="2313623"/>
                  </a:lnTo>
                  <a:lnTo>
                    <a:pt x="1862467" y="2315528"/>
                  </a:lnTo>
                  <a:lnTo>
                    <a:pt x="1871973" y="2317751"/>
                  </a:lnTo>
                  <a:lnTo>
                    <a:pt x="1880528" y="2319973"/>
                  </a:lnTo>
                  <a:lnTo>
                    <a:pt x="1889400" y="2322513"/>
                  </a:lnTo>
                  <a:lnTo>
                    <a:pt x="1897955" y="2325371"/>
                  </a:lnTo>
                  <a:lnTo>
                    <a:pt x="1907460" y="2328863"/>
                  </a:lnTo>
                  <a:lnTo>
                    <a:pt x="1916332" y="2332673"/>
                  </a:lnTo>
                  <a:lnTo>
                    <a:pt x="1925204" y="2336801"/>
                  </a:lnTo>
                  <a:lnTo>
                    <a:pt x="1934393" y="2341246"/>
                  </a:lnTo>
                  <a:lnTo>
                    <a:pt x="1942948" y="2345691"/>
                  </a:lnTo>
                  <a:lnTo>
                    <a:pt x="1951503" y="2350771"/>
                  </a:lnTo>
                  <a:lnTo>
                    <a:pt x="1960058" y="2355851"/>
                  </a:lnTo>
                  <a:lnTo>
                    <a:pt x="1967662" y="2361566"/>
                  </a:lnTo>
                  <a:lnTo>
                    <a:pt x="1975267" y="2367281"/>
                  </a:lnTo>
                  <a:lnTo>
                    <a:pt x="1982238" y="2372996"/>
                  </a:lnTo>
                  <a:lnTo>
                    <a:pt x="1988575" y="2379346"/>
                  </a:lnTo>
                  <a:lnTo>
                    <a:pt x="1994278" y="2385378"/>
                  </a:lnTo>
                  <a:lnTo>
                    <a:pt x="1999665" y="2392046"/>
                  </a:lnTo>
                  <a:lnTo>
                    <a:pt x="2002199" y="2396491"/>
                  </a:lnTo>
                  <a:lnTo>
                    <a:pt x="2004100" y="2401253"/>
                  </a:lnTo>
                  <a:lnTo>
                    <a:pt x="2005051" y="2406016"/>
                  </a:lnTo>
                  <a:lnTo>
                    <a:pt x="2005685" y="2411413"/>
                  </a:lnTo>
                  <a:lnTo>
                    <a:pt x="2005051" y="2416493"/>
                  </a:lnTo>
                  <a:lnTo>
                    <a:pt x="2003784" y="2421891"/>
                  </a:lnTo>
                  <a:lnTo>
                    <a:pt x="2001566" y="2427288"/>
                  </a:lnTo>
                  <a:lnTo>
                    <a:pt x="1998397" y="2432368"/>
                  </a:lnTo>
                  <a:lnTo>
                    <a:pt x="1996179" y="2435543"/>
                  </a:lnTo>
                  <a:lnTo>
                    <a:pt x="1993961" y="2438401"/>
                  </a:lnTo>
                  <a:lnTo>
                    <a:pt x="1991426" y="2441576"/>
                  </a:lnTo>
                  <a:lnTo>
                    <a:pt x="1988575" y="2444433"/>
                  </a:lnTo>
                  <a:lnTo>
                    <a:pt x="1985406" y="2447291"/>
                  </a:lnTo>
                  <a:lnTo>
                    <a:pt x="1982238" y="2449831"/>
                  </a:lnTo>
                  <a:lnTo>
                    <a:pt x="1978435" y="2452688"/>
                  </a:lnTo>
                  <a:lnTo>
                    <a:pt x="1974633" y="2454911"/>
                  </a:lnTo>
                  <a:lnTo>
                    <a:pt x="1971148" y="2457133"/>
                  </a:lnTo>
                  <a:lnTo>
                    <a:pt x="1967029" y="2459038"/>
                  </a:lnTo>
                  <a:lnTo>
                    <a:pt x="1962910" y="2460626"/>
                  </a:lnTo>
                  <a:lnTo>
                    <a:pt x="1958790" y="2462213"/>
                  </a:lnTo>
                  <a:lnTo>
                    <a:pt x="1954671" y="2463483"/>
                  </a:lnTo>
                  <a:lnTo>
                    <a:pt x="1950235" y="2464118"/>
                  </a:lnTo>
                  <a:lnTo>
                    <a:pt x="1945799" y="2464753"/>
                  </a:lnTo>
                  <a:lnTo>
                    <a:pt x="1941364" y="2464753"/>
                  </a:lnTo>
                  <a:lnTo>
                    <a:pt x="1936294" y="2464753"/>
                  </a:lnTo>
                  <a:lnTo>
                    <a:pt x="1931541" y="2464118"/>
                  </a:lnTo>
                  <a:lnTo>
                    <a:pt x="1926471" y="2462531"/>
                  </a:lnTo>
                  <a:lnTo>
                    <a:pt x="1922035" y="2460626"/>
                  </a:lnTo>
                  <a:lnTo>
                    <a:pt x="1917916" y="2458403"/>
                  </a:lnTo>
                  <a:lnTo>
                    <a:pt x="1914431" y="2455546"/>
                  </a:lnTo>
                  <a:lnTo>
                    <a:pt x="1910946" y="2452688"/>
                  </a:lnTo>
                  <a:lnTo>
                    <a:pt x="1908094" y="2448878"/>
                  </a:lnTo>
                  <a:lnTo>
                    <a:pt x="1904925" y="2445068"/>
                  </a:lnTo>
                  <a:lnTo>
                    <a:pt x="1903341" y="2443798"/>
                  </a:lnTo>
                  <a:lnTo>
                    <a:pt x="1897004" y="2438401"/>
                  </a:lnTo>
                  <a:lnTo>
                    <a:pt x="1890667" y="2433638"/>
                  </a:lnTo>
                  <a:lnTo>
                    <a:pt x="1883696" y="2429193"/>
                  </a:lnTo>
                  <a:lnTo>
                    <a:pt x="1876092" y="2424431"/>
                  </a:lnTo>
                  <a:lnTo>
                    <a:pt x="1868804" y="2419986"/>
                  </a:lnTo>
                  <a:lnTo>
                    <a:pt x="1861200" y="2415858"/>
                  </a:lnTo>
                  <a:lnTo>
                    <a:pt x="1853912" y="2412366"/>
                  </a:lnTo>
                  <a:lnTo>
                    <a:pt x="1847258" y="2409508"/>
                  </a:lnTo>
                  <a:lnTo>
                    <a:pt x="1840921" y="2407286"/>
                  </a:lnTo>
                  <a:lnTo>
                    <a:pt x="1834267" y="2405381"/>
                  </a:lnTo>
                  <a:lnTo>
                    <a:pt x="1827296" y="2403793"/>
                  </a:lnTo>
                  <a:lnTo>
                    <a:pt x="1820642" y="2402523"/>
                  </a:lnTo>
                  <a:lnTo>
                    <a:pt x="1813355" y="2401253"/>
                  </a:lnTo>
                  <a:lnTo>
                    <a:pt x="1806384" y="2400301"/>
                  </a:lnTo>
                  <a:lnTo>
                    <a:pt x="1799730" y="2399666"/>
                  </a:lnTo>
                  <a:lnTo>
                    <a:pt x="1792759" y="2399348"/>
                  </a:lnTo>
                  <a:lnTo>
                    <a:pt x="1786105" y="2399031"/>
                  </a:lnTo>
                  <a:lnTo>
                    <a:pt x="1776917" y="2399348"/>
                  </a:lnTo>
                  <a:lnTo>
                    <a:pt x="1767094" y="2400301"/>
                  </a:lnTo>
                  <a:lnTo>
                    <a:pt x="1756321" y="2401571"/>
                  </a:lnTo>
                  <a:lnTo>
                    <a:pt x="1745548" y="2404428"/>
                  </a:lnTo>
                  <a:lnTo>
                    <a:pt x="1740162" y="2405698"/>
                  </a:lnTo>
                  <a:lnTo>
                    <a:pt x="1734458" y="2407603"/>
                  </a:lnTo>
                  <a:lnTo>
                    <a:pt x="1729072" y="2409826"/>
                  </a:lnTo>
                  <a:lnTo>
                    <a:pt x="1723368" y="2412048"/>
                  </a:lnTo>
                  <a:lnTo>
                    <a:pt x="1717982" y="2414906"/>
                  </a:lnTo>
                  <a:lnTo>
                    <a:pt x="1712279" y="2418081"/>
                  </a:lnTo>
                  <a:lnTo>
                    <a:pt x="1706575" y="2421256"/>
                  </a:lnTo>
                  <a:lnTo>
                    <a:pt x="1701506" y="2425383"/>
                  </a:lnTo>
                  <a:lnTo>
                    <a:pt x="1698337" y="2427923"/>
                  </a:lnTo>
                  <a:lnTo>
                    <a:pt x="1695168" y="2431416"/>
                  </a:lnTo>
                  <a:lnTo>
                    <a:pt x="1692634" y="2434908"/>
                  </a:lnTo>
                  <a:lnTo>
                    <a:pt x="1690415" y="2438401"/>
                  </a:lnTo>
                  <a:lnTo>
                    <a:pt x="1688514" y="2442211"/>
                  </a:lnTo>
                  <a:lnTo>
                    <a:pt x="1686930" y="2446338"/>
                  </a:lnTo>
                  <a:lnTo>
                    <a:pt x="1686296" y="2450783"/>
                  </a:lnTo>
                  <a:lnTo>
                    <a:pt x="1685662" y="2455228"/>
                  </a:lnTo>
                  <a:lnTo>
                    <a:pt x="1685346" y="2459673"/>
                  </a:lnTo>
                  <a:lnTo>
                    <a:pt x="1685346" y="2464118"/>
                  </a:lnTo>
                  <a:lnTo>
                    <a:pt x="1685662" y="2468563"/>
                  </a:lnTo>
                  <a:lnTo>
                    <a:pt x="1686296" y="2473008"/>
                  </a:lnTo>
                  <a:lnTo>
                    <a:pt x="1687880" y="2477136"/>
                  </a:lnTo>
                  <a:lnTo>
                    <a:pt x="1689148" y="2481581"/>
                  </a:lnTo>
                  <a:lnTo>
                    <a:pt x="1691366" y="2485708"/>
                  </a:lnTo>
                  <a:lnTo>
                    <a:pt x="1693584" y="2489518"/>
                  </a:lnTo>
                  <a:lnTo>
                    <a:pt x="1698654" y="2495233"/>
                  </a:lnTo>
                  <a:lnTo>
                    <a:pt x="1703723" y="2500631"/>
                  </a:lnTo>
                  <a:lnTo>
                    <a:pt x="1709427" y="2505076"/>
                  </a:lnTo>
                  <a:lnTo>
                    <a:pt x="1715130" y="2508568"/>
                  </a:lnTo>
                  <a:lnTo>
                    <a:pt x="1721784" y="2512378"/>
                  </a:lnTo>
                  <a:lnTo>
                    <a:pt x="1729389" y="2515871"/>
                  </a:lnTo>
                  <a:lnTo>
                    <a:pt x="1745865" y="2522538"/>
                  </a:lnTo>
                  <a:lnTo>
                    <a:pt x="1750618" y="2524443"/>
                  </a:lnTo>
                  <a:lnTo>
                    <a:pt x="1778501" y="2534603"/>
                  </a:lnTo>
                  <a:lnTo>
                    <a:pt x="1797829" y="2542223"/>
                  </a:lnTo>
                  <a:lnTo>
                    <a:pt x="1816523" y="2549208"/>
                  </a:lnTo>
                  <a:lnTo>
                    <a:pt x="1827613" y="2553336"/>
                  </a:lnTo>
                  <a:lnTo>
                    <a:pt x="1854546" y="2562861"/>
                  </a:lnTo>
                  <a:lnTo>
                    <a:pt x="1868804" y="2568258"/>
                  </a:lnTo>
                  <a:lnTo>
                    <a:pt x="1882746" y="2573656"/>
                  </a:lnTo>
                  <a:lnTo>
                    <a:pt x="1897004" y="2579688"/>
                  </a:lnTo>
                  <a:lnTo>
                    <a:pt x="1911262" y="2585721"/>
                  </a:lnTo>
                  <a:lnTo>
                    <a:pt x="1925204" y="2592388"/>
                  </a:lnTo>
                  <a:lnTo>
                    <a:pt x="1938512" y="2599373"/>
                  </a:lnTo>
                  <a:lnTo>
                    <a:pt x="1951503" y="2606676"/>
                  </a:lnTo>
                  <a:lnTo>
                    <a:pt x="1964177" y="2614613"/>
                  </a:lnTo>
                  <a:lnTo>
                    <a:pt x="1969563" y="2618741"/>
                  </a:lnTo>
                  <a:lnTo>
                    <a:pt x="1975584" y="2622868"/>
                  </a:lnTo>
                  <a:lnTo>
                    <a:pt x="1980653" y="2627313"/>
                  </a:lnTo>
                  <a:lnTo>
                    <a:pt x="1986040" y="2631758"/>
                  </a:lnTo>
                  <a:lnTo>
                    <a:pt x="1990793" y="2636203"/>
                  </a:lnTo>
                  <a:lnTo>
                    <a:pt x="1995229" y="2640966"/>
                  </a:lnTo>
                  <a:lnTo>
                    <a:pt x="1999665" y="2645728"/>
                  </a:lnTo>
                  <a:lnTo>
                    <a:pt x="2003467" y="2651126"/>
                  </a:lnTo>
                  <a:lnTo>
                    <a:pt x="2006952" y="2656206"/>
                  </a:lnTo>
                  <a:lnTo>
                    <a:pt x="2010438" y="2661286"/>
                  </a:lnTo>
                  <a:lnTo>
                    <a:pt x="2012972" y="2667001"/>
                  </a:lnTo>
                  <a:lnTo>
                    <a:pt x="2015507" y="2672398"/>
                  </a:lnTo>
                  <a:lnTo>
                    <a:pt x="2017408" y="2677796"/>
                  </a:lnTo>
                  <a:lnTo>
                    <a:pt x="2019309" y="2682876"/>
                  </a:lnTo>
                  <a:lnTo>
                    <a:pt x="2020260" y="2688273"/>
                  </a:lnTo>
                  <a:lnTo>
                    <a:pt x="2021844" y="2693671"/>
                  </a:lnTo>
                  <a:lnTo>
                    <a:pt x="2022478" y="2699068"/>
                  </a:lnTo>
                  <a:lnTo>
                    <a:pt x="2023429" y="2704148"/>
                  </a:lnTo>
                  <a:lnTo>
                    <a:pt x="2023745" y="2709546"/>
                  </a:lnTo>
                  <a:lnTo>
                    <a:pt x="2024062" y="2714943"/>
                  </a:lnTo>
                  <a:lnTo>
                    <a:pt x="2024062" y="2720023"/>
                  </a:lnTo>
                  <a:lnTo>
                    <a:pt x="2024062" y="2725738"/>
                  </a:lnTo>
                  <a:lnTo>
                    <a:pt x="2023429" y="2730818"/>
                  </a:lnTo>
                  <a:lnTo>
                    <a:pt x="2022478" y="2736216"/>
                  </a:lnTo>
                  <a:lnTo>
                    <a:pt x="2021844" y="2741296"/>
                  </a:lnTo>
                  <a:lnTo>
                    <a:pt x="2020894" y="2746376"/>
                  </a:lnTo>
                  <a:lnTo>
                    <a:pt x="2019309" y="2751773"/>
                  </a:lnTo>
                  <a:lnTo>
                    <a:pt x="2017725" y="2756853"/>
                  </a:lnTo>
                  <a:lnTo>
                    <a:pt x="2014240" y="2767331"/>
                  </a:lnTo>
                  <a:lnTo>
                    <a:pt x="2009170" y="2777173"/>
                  </a:lnTo>
                  <a:lnTo>
                    <a:pt x="2004100" y="2787016"/>
                  </a:lnTo>
                  <a:lnTo>
                    <a:pt x="1997763" y="2796223"/>
                  </a:lnTo>
                  <a:lnTo>
                    <a:pt x="1990476" y="2805431"/>
                  </a:lnTo>
                  <a:lnTo>
                    <a:pt x="1982554" y="2814003"/>
                  </a:lnTo>
                  <a:lnTo>
                    <a:pt x="1973683" y="2822576"/>
                  </a:lnTo>
                  <a:lnTo>
                    <a:pt x="1964177" y="2830513"/>
                  </a:lnTo>
                  <a:lnTo>
                    <a:pt x="1958474" y="2834641"/>
                  </a:lnTo>
                  <a:lnTo>
                    <a:pt x="1952137" y="2838768"/>
                  </a:lnTo>
                  <a:lnTo>
                    <a:pt x="1945799" y="2842261"/>
                  </a:lnTo>
                  <a:lnTo>
                    <a:pt x="1938829" y="2845753"/>
                  </a:lnTo>
                  <a:lnTo>
                    <a:pt x="1931541" y="2848928"/>
                  </a:lnTo>
                  <a:lnTo>
                    <a:pt x="1923937" y="2852421"/>
                  </a:lnTo>
                  <a:lnTo>
                    <a:pt x="1915698" y="2854961"/>
                  </a:lnTo>
                  <a:lnTo>
                    <a:pt x="1907777" y="2857818"/>
                  </a:lnTo>
                  <a:lnTo>
                    <a:pt x="1899222" y="2860041"/>
                  </a:lnTo>
                  <a:lnTo>
                    <a:pt x="1890350" y="2862263"/>
                  </a:lnTo>
                  <a:lnTo>
                    <a:pt x="1880845" y="2864486"/>
                  </a:lnTo>
                  <a:lnTo>
                    <a:pt x="1871656" y="2866391"/>
                  </a:lnTo>
                  <a:lnTo>
                    <a:pt x="1862150" y="2867978"/>
                  </a:lnTo>
                  <a:lnTo>
                    <a:pt x="1852011" y="2869566"/>
                  </a:lnTo>
                  <a:lnTo>
                    <a:pt x="1842188" y="2870201"/>
                  </a:lnTo>
                  <a:lnTo>
                    <a:pt x="1831732" y="2871471"/>
                  </a:lnTo>
                  <a:lnTo>
                    <a:pt x="1831732" y="2918143"/>
                  </a:lnTo>
                  <a:lnTo>
                    <a:pt x="1831415" y="2921001"/>
                  </a:lnTo>
                  <a:lnTo>
                    <a:pt x="1830148" y="2923858"/>
                  </a:lnTo>
                  <a:lnTo>
                    <a:pt x="1828564" y="2926081"/>
                  </a:lnTo>
                  <a:lnTo>
                    <a:pt x="1826346" y="2928303"/>
                  </a:lnTo>
                  <a:lnTo>
                    <a:pt x="1823811" y="2929573"/>
                  </a:lnTo>
                  <a:lnTo>
                    <a:pt x="1820959" y="2931161"/>
                  </a:lnTo>
                  <a:lnTo>
                    <a:pt x="1817474" y="2931796"/>
                  </a:lnTo>
                  <a:lnTo>
                    <a:pt x="1813988" y="2932113"/>
                  </a:lnTo>
                  <a:lnTo>
                    <a:pt x="1753153" y="2932113"/>
                  </a:lnTo>
                  <a:lnTo>
                    <a:pt x="1749350" y="2931796"/>
                  </a:lnTo>
                  <a:lnTo>
                    <a:pt x="1745865" y="2931161"/>
                  </a:lnTo>
                  <a:lnTo>
                    <a:pt x="1743013" y="2929573"/>
                  </a:lnTo>
                  <a:lnTo>
                    <a:pt x="1740478" y="2928303"/>
                  </a:lnTo>
                  <a:lnTo>
                    <a:pt x="1738261" y="2926081"/>
                  </a:lnTo>
                  <a:lnTo>
                    <a:pt x="1736676" y="2923858"/>
                  </a:lnTo>
                  <a:lnTo>
                    <a:pt x="1735726" y="2921001"/>
                  </a:lnTo>
                  <a:lnTo>
                    <a:pt x="1735409" y="2918143"/>
                  </a:lnTo>
                  <a:lnTo>
                    <a:pt x="1735409" y="2867661"/>
                  </a:lnTo>
                  <a:lnTo>
                    <a:pt x="1722418" y="2865438"/>
                  </a:lnTo>
                  <a:lnTo>
                    <a:pt x="1708793" y="2863216"/>
                  </a:lnTo>
                  <a:lnTo>
                    <a:pt x="1696436" y="2860041"/>
                  </a:lnTo>
                  <a:lnTo>
                    <a:pt x="1683444" y="2857183"/>
                  </a:lnTo>
                  <a:lnTo>
                    <a:pt x="1670770" y="2853373"/>
                  </a:lnTo>
                  <a:lnTo>
                    <a:pt x="1658413" y="2849246"/>
                  </a:lnTo>
                  <a:lnTo>
                    <a:pt x="1646689" y="2844801"/>
                  </a:lnTo>
                  <a:lnTo>
                    <a:pt x="1635283" y="2840038"/>
                  </a:lnTo>
                  <a:lnTo>
                    <a:pt x="1624193" y="2834958"/>
                  </a:lnTo>
                  <a:lnTo>
                    <a:pt x="1613420" y="2829243"/>
                  </a:lnTo>
                  <a:lnTo>
                    <a:pt x="1603280" y="2823528"/>
                  </a:lnTo>
                  <a:lnTo>
                    <a:pt x="1594092" y="2816543"/>
                  </a:lnTo>
                  <a:lnTo>
                    <a:pt x="1585220" y="2809876"/>
                  </a:lnTo>
                  <a:lnTo>
                    <a:pt x="1576982" y="2802573"/>
                  </a:lnTo>
                  <a:lnTo>
                    <a:pt x="1569377" y="2794636"/>
                  </a:lnTo>
                  <a:lnTo>
                    <a:pt x="1566209" y="2790826"/>
                  </a:lnTo>
                  <a:lnTo>
                    <a:pt x="1563357" y="2786698"/>
                  </a:lnTo>
                  <a:lnTo>
                    <a:pt x="1560188" y="2782253"/>
                  </a:lnTo>
                  <a:lnTo>
                    <a:pt x="1558287" y="2777173"/>
                  </a:lnTo>
                  <a:lnTo>
                    <a:pt x="1557337" y="2772411"/>
                  </a:lnTo>
                  <a:lnTo>
                    <a:pt x="1557337" y="2767331"/>
                  </a:lnTo>
                  <a:lnTo>
                    <a:pt x="1557654" y="2761933"/>
                  </a:lnTo>
                  <a:lnTo>
                    <a:pt x="1559238" y="2756853"/>
                  </a:lnTo>
                  <a:lnTo>
                    <a:pt x="1561456" y="2751456"/>
                  </a:lnTo>
                  <a:lnTo>
                    <a:pt x="1564308" y="2746058"/>
                  </a:lnTo>
                  <a:lnTo>
                    <a:pt x="1566209" y="2743201"/>
                  </a:lnTo>
                  <a:lnTo>
                    <a:pt x="1568743" y="2740026"/>
                  </a:lnTo>
                  <a:lnTo>
                    <a:pt x="1571278" y="2737168"/>
                  </a:lnTo>
                  <a:lnTo>
                    <a:pt x="1574447" y="2734311"/>
                  </a:lnTo>
                  <a:lnTo>
                    <a:pt x="1577299" y="2731136"/>
                  </a:lnTo>
                  <a:lnTo>
                    <a:pt x="1580784" y="2728596"/>
                  </a:lnTo>
                  <a:lnTo>
                    <a:pt x="1583952" y="2726056"/>
                  </a:lnTo>
                  <a:lnTo>
                    <a:pt x="1587755" y="2723833"/>
                  </a:lnTo>
                  <a:lnTo>
                    <a:pt x="1591874" y="2721611"/>
                  </a:lnTo>
                  <a:lnTo>
                    <a:pt x="1595359" y="2719706"/>
                  </a:lnTo>
                  <a:lnTo>
                    <a:pt x="1599478" y="2717801"/>
                  </a:lnTo>
                  <a:lnTo>
                    <a:pt x="1603914" y="2716531"/>
                  </a:lnTo>
                  <a:lnTo>
                    <a:pt x="1608033" y="2715261"/>
                  </a:lnTo>
                  <a:lnTo>
                    <a:pt x="1612469" y="2714626"/>
                  </a:lnTo>
                  <a:lnTo>
                    <a:pt x="1616905" y="2713673"/>
                  </a:lnTo>
                  <a:lnTo>
                    <a:pt x="1621341" y="2713673"/>
                  </a:lnTo>
                  <a:lnTo>
                    <a:pt x="1626411" y="2713673"/>
                  </a:lnTo>
                  <a:lnTo>
                    <a:pt x="1631480" y="2714943"/>
                  </a:lnTo>
                  <a:lnTo>
                    <a:pt x="1635916" y="2715896"/>
                  </a:lnTo>
                  <a:lnTo>
                    <a:pt x="1640352" y="2717801"/>
                  </a:lnTo>
                  <a:lnTo>
                    <a:pt x="1644471" y="2720023"/>
                  </a:lnTo>
                  <a:lnTo>
                    <a:pt x="1648274" y="2723198"/>
                  </a:lnTo>
                  <a:lnTo>
                    <a:pt x="1651759" y="2726056"/>
                  </a:lnTo>
                  <a:lnTo>
                    <a:pt x="1654928" y="2729866"/>
                  </a:lnTo>
                  <a:lnTo>
                    <a:pt x="1657462" y="2733041"/>
                  </a:lnTo>
                  <a:lnTo>
                    <a:pt x="1658096" y="2733993"/>
                  </a:lnTo>
                  <a:lnTo>
                    <a:pt x="1659364" y="2734946"/>
                  </a:lnTo>
                  <a:lnTo>
                    <a:pt x="1665701" y="2740026"/>
                  </a:lnTo>
                  <a:lnTo>
                    <a:pt x="1671721" y="2744471"/>
                  </a:lnTo>
                  <a:lnTo>
                    <a:pt x="1678692" y="2748598"/>
                  </a:lnTo>
                  <a:lnTo>
                    <a:pt x="1685662" y="2752726"/>
                  </a:lnTo>
                  <a:lnTo>
                    <a:pt x="1692634" y="2756853"/>
                  </a:lnTo>
                  <a:lnTo>
                    <a:pt x="1699921" y="2760346"/>
                  </a:lnTo>
                  <a:lnTo>
                    <a:pt x="1707526" y="2763521"/>
                  </a:lnTo>
                  <a:lnTo>
                    <a:pt x="1714497" y="2766061"/>
                  </a:lnTo>
                  <a:lnTo>
                    <a:pt x="1720834" y="2768283"/>
                  </a:lnTo>
                  <a:lnTo>
                    <a:pt x="1731607" y="2771458"/>
                  </a:lnTo>
                  <a:lnTo>
                    <a:pt x="1742380" y="2773998"/>
                  </a:lnTo>
                  <a:lnTo>
                    <a:pt x="1753153" y="2776221"/>
                  </a:lnTo>
                  <a:lnTo>
                    <a:pt x="1764242" y="2778126"/>
                  </a:lnTo>
                  <a:lnTo>
                    <a:pt x="1775016" y="2779396"/>
                  </a:lnTo>
                  <a:lnTo>
                    <a:pt x="1785789" y="2780666"/>
                  </a:lnTo>
                  <a:lnTo>
                    <a:pt x="1795928" y="2780983"/>
                  </a:lnTo>
                  <a:lnTo>
                    <a:pt x="1806067" y="2781301"/>
                  </a:lnTo>
                  <a:lnTo>
                    <a:pt x="1817157" y="2780983"/>
                  </a:lnTo>
                  <a:lnTo>
                    <a:pt x="1827613" y="2780348"/>
                  </a:lnTo>
                  <a:lnTo>
                    <a:pt x="1837119" y="2778761"/>
                  </a:lnTo>
                  <a:lnTo>
                    <a:pt x="1845991" y="2776856"/>
                  </a:lnTo>
                  <a:lnTo>
                    <a:pt x="1854546" y="2774633"/>
                  </a:lnTo>
                  <a:lnTo>
                    <a:pt x="1862467" y="2771776"/>
                  </a:lnTo>
                  <a:lnTo>
                    <a:pt x="1869121" y="2768283"/>
                  </a:lnTo>
                  <a:lnTo>
                    <a:pt x="1875458" y="2764791"/>
                  </a:lnTo>
                  <a:lnTo>
                    <a:pt x="1879260" y="2761616"/>
                  </a:lnTo>
                  <a:lnTo>
                    <a:pt x="1882429" y="2758441"/>
                  </a:lnTo>
                  <a:lnTo>
                    <a:pt x="1885280" y="2754948"/>
                  </a:lnTo>
                  <a:lnTo>
                    <a:pt x="1888132" y="2751456"/>
                  </a:lnTo>
                  <a:lnTo>
                    <a:pt x="1890350" y="2747646"/>
                  </a:lnTo>
                  <a:lnTo>
                    <a:pt x="1892251" y="2743518"/>
                  </a:lnTo>
                  <a:lnTo>
                    <a:pt x="1893519" y="2739391"/>
                  </a:lnTo>
                  <a:lnTo>
                    <a:pt x="1894786" y="2734946"/>
                  </a:lnTo>
                  <a:lnTo>
                    <a:pt x="1895420" y="2730818"/>
                  </a:lnTo>
                  <a:lnTo>
                    <a:pt x="1895737" y="2726373"/>
                  </a:lnTo>
                  <a:lnTo>
                    <a:pt x="1895420" y="2721928"/>
                  </a:lnTo>
                  <a:lnTo>
                    <a:pt x="1895103" y="2717483"/>
                  </a:lnTo>
                  <a:lnTo>
                    <a:pt x="1893836" y="2713038"/>
                  </a:lnTo>
                  <a:lnTo>
                    <a:pt x="1892885" y="2708911"/>
                  </a:lnTo>
                  <a:lnTo>
                    <a:pt x="1890984" y="2704783"/>
                  </a:lnTo>
                  <a:lnTo>
                    <a:pt x="1888766" y="2700656"/>
                  </a:lnTo>
                  <a:lnTo>
                    <a:pt x="1885280" y="2696211"/>
                  </a:lnTo>
                  <a:lnTo>
                    <a:pt x="1881478" y="2691766"/>
                  </a:lnTo>
                  <a:lnTo>
                    <a:pt x="1876092" y="2687321"/>
                  </a:lnTo>
                  <a:lnTo>
                    <a:pt x="1870705" y="2682876"/>
                  </a:lnTo>
                  <a:lnTo>
                    <a:pt x="1864368" y="2678748"/>
                  </a:lnTo>
                  <a:lnTo>
                    <a:pt x="1857714" y="2674621"/>
                  </a:lnTo>
                  <a:lnTo>
                    <a:pt x="1850110" y="2671128"/>
                  </a:lnTo>
                  <a:lnTo>
                    <a:pt x="1842188" y="2667318"/>
                  </a:lnTo>
                  <a:lnTo>
                    <a:pt x="1817474" y="2657158"/>
                  </a:lnTo>
                  <a:lnTo>
                    <a:pt x="1720517" y="2617471"/>
                  </a:lnTo>
                  <a:lnTo>
                    <a:pt x="1673305" y="2597786"/>
                  </a:lnTo>
                  <a:lnTo>
                    <a:pt x="1644471" y="2585086"/>
                  </a:lnTo>
                  <a:lnTo>
                    <a:pt x="1639085" y="2582546"/>
                  </a:lnTo>
                  <a:lnTo>
                    <a:pt x="1634015" y="2580006"/>
                  </a:lnTo>
                  <a:lnTo>
                    <a:pt x="1624827" y="2574608"/>
                  </a:lnTo>
                  <a:lnTo>
                    <a:pt x="1615638" y="2567623"/>
                  </a:lnTo>
                  <a:lnTo>
                    <a:pt x="1607083" y="2560638"/>
                  </a:lnTo>
                  <a:lnTo>
                    <a:pt x="1598845" y="2552383"/>
                  </a:lnTo>
                  <a:lnTo>
                    <a:pt x="1591874" y="2544446"/>
                  </a:lnTo>
                  <a:lnTo>
                    <a:pt x="1588072" y="2540001"/>
                  </a:lnTo>
                  <a:lnTo>
                    <a:pt x="1585220" y="2534921"/>
                  </a:lnTo>
                  <a:lnTo>
                    <a:pt x="1581734" y="2530476"/>
                  </a:lnTo>
                  <a:lnTo>
                    <a:pt x="1579200" y="2525713"/>
                  </a:lnTo>
                  <a:lnTo>
                    <a:pt x="1576348" y="2520633"/>
                  </a:lnTo>
                  <a:lnTo>
                    <a:pt x="1574130" y="2515236"/>
                  </a:lnTo>
                  <a:lnTo>
                    <a:pt x="1571912" y="2510156"/>
                  </a:lnTo>
                  <a:lnTo>
                    <a:pt x="1570011" y="2505076"/>
                  </a:lnTo>
                  <a:lnTo>
                    <a:pt x="1568110" y="2499678"/>
                  </a:lnTo>
                  <a:lnTo>
                    <a:pt x="1566525" y="2494598"/>
                  </a:lnTo>
                  <a:lnTo>
                    <a:pt x="1565575" y="2488883"/>
                  </a:lnTo>
                  <a:lnTo>
                    <a:pt x="1564624" y="2483803"/>
                  </a:lnTo>
                  <a:lnTo>
                    <a:pt x="1563991" y="2478088"/>
                  </a:lnTo>
                  <a:lnTo>
                    <a:pt x="1563674" y="2473008"/>
                  </a:lnTo>
                  <a:lnTo>
                    <a:pt x="1563357" y="2467293"/>
                  </a:lnTo>
                  <a:lnTo>
                    <a:pt x="1563674" y="2461896"/>
                  </a:lnTo>
                  <a:lnTo>
                    <a:pt x="1563991" y="2456816"/>
                  </a:lnTo>
                  <a:lnTo>
                    <a:pt x="1564308" y="2451101"/>
                  </a:lnTo>
                  <a:lnTo>
                    <a:pt x="1565575" y="2446021"/>
                  </a:lnTo>
                  <a:lnTo>
                    <a:pt x="1566525" y="2440306"/>
                  </a:lnTo>
                  <a:lnTo>
                    <a:pt x="1567793" y="2435226"/>
                  </a:lnTo>
                  <a:lnTo>
                    <a:pt x="1569060" y="2429828"/>
                  </a:lnTo>
                  <a:lnTo>
                    <a:pt x="1570961" y="2424748"/>
                  </a:lnTo>
                  <a:lnTo>
                    <a:pt x="1573179" y="2419668"/>
                  </a:lnTo>
                  <a:lnTo>
                    <a:pt x="1575397" y="2414271"/>
                  </a:lnTo>
                  <a:lnTo>
                    <a:pt x="1577932" y="2409191"/>
                  </a:lnTo>
                  <a:lnTo>
                    <a:pt x="1580784" y="2404428"/>
                  </a:lnTo>
                  <a:lnTo>
                    <a:pt x="1583636" y="2399031"/>
                  </a:lnTo>
                  <a:lnTo>
                    <a:pt x="1586804" y="2394268"/>
                  </a:lnTo>
                  <a:lnTo>
                    <a:pt x="1590290" y="2389506"/>
                  </a:lnTo>
                  <a:lnTo>
                    <a:pt x="1594092" y="2385061"/>
                  </a:lnTo>
                  <a:lnTo>
                    <a:pt x="1598211" y="2379981"/>
                  </a:lnTo>
                  <a:lnTo>
                    <a:pt x="1602013" y="2375536"/>
                  </a:lnTo>
                  <a:lnTo>
                    <a:pt x="1606766" y="2371091"/>
                  </a:lnTo>
                  <a:lnTo>
                    <a:pt x="1611202" y="2367281"/>
                  </a:lnTo>
                  <a:lnTo>
                    <a:pt x="1615955" y="2363153"/>
                  </a:lnTo>
                  <a:lnTo>
                    <a:pt x="1621658" y="2358073"/>
                  </a:lnTo>
                  <a:lnTo>
                    <a:pt x="1627678" y="2353628"/>
                  </a:lnTo>
                  <a:lnTo>
                    <a:pt x="1634015" y="2349818"/>
                  </a:lnTo>
                  <a:lnTo>
                    <a:pt x="1640669" y="2345691"/>
                  </a:lnTo>
                  <a:lnTo>
                    <a:pt x="1647323" y="2341881"/>
                  </a:lnTo>
                  <a:lnTo>
                    <a:pt x="1654294" y="2338071"/>
                  </a:lnTo>
                  <a:lnTo>
                    <a:pt x="1661898" y="2334896"/>
                  </a:lnTo>
                  <a:lnTo>
                    <a:pt x="1669186" y="2331403"/>
                  </a:lnTo>
                  <a:lnTo>
                    <a:pt x="1676790" y="2328546"/>
                  </a:lnTo>
                  <a:lnTo>
                    <a:pt x="1684395" y="2325371"/>
                  </a:lnTo>
                  <a:lnTo>
                    <a:pt x="1692634" y="2322831"/>
                  </a:lnTo>
                  <a:lnTo>
                    <a:pt x="1700872" y="2320608"/>
                  </a:lnTo>
                  <a:lnTo>
                    <a:pt x="1709427" y="2318386"/>
                  </a:lnTo>
                  <a:lnTo>
                    <a:pt x="1717982" y="2316163"/>
                  </a:lnTo>
                  <a:lnTo>
                    <a:pt x="1726220" y="2314893"/>
                  </a:lnTo>
                  <a:lnTo>
                    <a:pt x="1735409" y="2312988"/>
                  </a:lnTo>
                  <a:lnTo>
                    <a:pt x="1735409" y="2259966"/>
                  </a:lnTo>
                  <a:lnTo>
                    <a:pt x="1735726" y="2257426"/>
                  </a:lnTo>
                  <a:lnTo>
                    <a:pt x="1736676" y="2254886"/>
                  </a:lnTo>
                  <a:lnTo>
                    <a:pt x="1738261" y="2252346"/>
                  </a:lnTo>
                  <a:lnTo>
                    <a:pt x="1740478" y="2250441"/>
                  </a:lnTo>
                  <a:lnTo>
                    <a:pt x="1743013" y="2248536"/>
                  </a:lnTo>
                  <a:lnTo>
                    <a:pt x="1745865" y="2247583"/>
                  </a:lnTo>
                  <a:lnTo>
                    <a:pt x="1749350" y="2246631"/>
                  </a:lnTo>
                  <a:lnTo>
                    <a:pt x="1753153" y="2246313"/>
                  </a:lnTo>
                  <a:close/>
                  <a:moveTo>
                    <a:pt x="1796891" y="2159710"/>
                  </a:moveTo>
                  <a:lnTo>
                    <a:pt x="1786093" y="2160028"/>
                  </a:lnTo>
                  <a:lnTo>
                    <a:pt x="1775296" y="2160663"/>
                  </a:lnTo>
                  <a:lnTo>
                    <a:pt x="1764817" y="2161298"/>
                  </a:lnTo>
                  <a:lnTo>
                    <a:pt x="1754337" y="2162251"/>
                  </a:lnTo>
                  <a:lnTo>
                    <a:pt x="1743540" y="2163839"/>
                  </a:lnTo>
                  <a:lnTo>
                    <a:pt x="1733695" y="2165427"/>
                  </a:lnTo>
                  <a:lnTo>
                    <a:pt x="1723216" y="2167332"/>
                  </a:lnTo>
                  <a:lnTo>
                    <a:pt x="1712736" y="2169555"/>
                  </a:lnTo>
                  <a:lnTo>
                    <a:pt x="1702892" y="2171778"/>
                  </a:lnTo>
                  <a:lnTo>
                    <a:pt x="1692730" y="2174318"/>
                  </a:lnTo>
                  <a:lnTo>
                    <a:pt x="1683202" y="2177177"/>
                  </a:lnTo>
                  <a:lnTo>
                    <a:pt x="1673040" y="2180352"/>
                  </a:lnTo>
                  <a:lnTo>
                    <a:pt x="1663513" y="2183528"/>
                  </a:lnTo>
                  <a:lnTo>
                    <a:pt x="1653669" y="2187021"/>
                  </a:lnTo>
                  <a:lnTo>
                    <a:pt x="1644460" y="2190514"/>
                  </a:lnTo>
                  <a:lnTo>
                    <a:pt x="1635250" y="2194643"/>
                  </a:lnTo>
                  <a:lnTo>
                    <a:pt x="1625723" y="2198771"/>
                  </a:lnTo>
                  <a:lnTo>
                    <a:pt x="1616514" y="2203217"/>
                  </a:lnTo>
                  <a:lnTo>
                    <a:pt x="1607622" y="2207663"/>
                  </a:lnTo>
                  <a:lnTo>
                    <a:pt x="1598730" y="2213061"/>
                  </a:lnTo>
                  <a:lnTo>
                    <a:pt x="1589839" y="2217825"/>
                  </a:lnTo>
                  <a:lnTo>
                    <a:pt x="1581264" y="2222906"/>
                  </a:lnTo>
                  <a:lnTo>
                    <a:pt x="1572690" y="2228622"/>
                  </a:lnTo>
                  <a:lnTo>
                    <a:pt x="1564116" y="2234020"/>
                  </a:lnTo>
                  <a:lnTo>
                    <a:pt x="1555859" y="2240054"/>
                  </a:lnTo>
                  <a:lnTo>
                    <a:pt x="1547920" y="2246088"/>
                  </a:lnTo>
                  <a:lnTo>
                    <a:pt x="1539981" y="2252439"/>
                  </a:lnTo>
                  <a:lnTo>
                    <a:pt x="1532042" y="2258473"/>
                  </a:lnTo>
                  <a:lnTo>
                    <a:pt x="1524420" y="2265459"/>
                  </a:lnTo>
                  <a:lnTo>
                    <a:pt x="1517117" y="2272128"/>
                  </a:lnTo>
                  <a:lnTo>
                    <a:pt x="1509495" y="2279114"/>
                  </a:lnTo>
                  <a:lnTo>
                    <a:pt x="1502509" y="2286101"/>
                  </a:lnTo>
                  <a:lnTo>
                    <a:pt x="1495522" y="2293405"/>
                  </a:lnTo>
                  <a:lnTo>
                    <a:pt x="1488853" y="2301026"/>
                  </a:lnTo>
                  <a:lnTo>
                    <a:pt x="1482185" y="2308648"/>
                  </a:lnTo>
                  <a:lnTo>
                    <a:pt x="1475833" y="2316269"/>
                  </a:lnTo>
                  <a:lnTo>
                    <a:pt x="1469482" y="2324526"/>
                  </a:lnTo>
                  <a:lnTo>
                    <a:pt x="1463131" y="2332465"/>
                  </a:lnTo>
                  <a:lnTo>
                    <a:pt x="1457415" y="2340722"/>
                  </a:lnTo>
                  <a:lnTo>
                    <a:pt x="1451698" y="2348978"/>
                  </a:lnTo>
                  <a:lnTo>
                    <a:pt x="1446300" y="2357553"/>
                  </a:lnTo>
                  <a:lnTo>
                    <a:pt x="1440901" y="2366444"/>
                  </a:lnTo>
                  <a:lnTo>
                    <a:pt x="1435820" y="2375019"/>
                  </a:lnTo>
                  <a:lnTo>
                    <a:pt x="1431057" y="2383910"/>
                  </a:lnTo>
                  <a:lnTo>
                    <a:pt x="1426293" y="2393120"/>
                  </a:lnTo>
                  <a:lnTo>
                    <a:pt x="1421847" y="2402012"/>
                  </a:lnTo>
                  <a:lnTo>
                    <a:pt x="1417719" y="2411221"/>
                  </a:lnTo>
                  <a:lnTo>
                    <a:pt x="1413591" y="2421065"/>
                  </a:lnTo>
                  <a:lnTo>
                    <a:pt x="1410098" y="2430592"/>
                  </a:lnTo>
                  <a:lnTo>
                    <a:pt x="1406287" y="2440437"/>
                  </a:lnTo>
                  <a:lnTo>
                    <a:pt x="1403111" y="2449964"/>
                  </a:lnTo>
                  <a:lnTo>
                    <a:pt x="1399936" y="2460126"/>
                  </a:lnTo>
                  <a:lnTo>
                    <a:pt x="1397395" y="2469653"/>
                  </a:lnTo>
                  <a:lnTo>
                    <a:pt x="1394855" y="2480132"/>
                  </a:lnTo>
                  <a:lnTo>
                    <a:pt x="1391996" y="2490294"/>
                  </a:lnTo>
                  <a:lnTo>
                    <a:pt x="1390091" y="2500456"/>
                  </a:lnTo>
                  <a:lnTo>
                    <a:pt x="1388503" y="2510936"/>
                  </a:lnTo>
                  <a:lnTo>
                    <a:pt x="1386598" y="2521416"/>
                  </a:lnTo>
                  <a:lnTo>
                    <a:pt x="1385328" y="2532213"/>
                  </a:lnTo>
                  <a:lnTo>
                    <a:pt x="1384375" y="2542692"/>
                  </a:lnTo>
                  <a:lnTo>
                    <a:pt x="1383422" y="2553172"/>
                  </a:lnTo>
                  <a:lnTo>
                    <a:pt x="1382787" y="2564604"/>
                  </a:lnTo>
                  <a:lnTo>
                    <a:pt x="1382787" y="2575401"/>
                  </a:lnTo>
                  <a:lnTo>
                    <a:pt x="1382787" y="2585881"/>
                  </a:lnTo>
                  <a:lnTo>
                    <a:pt x="1382787" y="2596678"/>
                  </a:lnTo>
                  <a:lnTo>
                    <a:pt x="1383422" y="2607475"/>
                  </a:lnTo>
                  <a:lnTo>
                    <a:pt x="1384375" y="2617955"/>
                  </a:lnTo>
                  <a:lnTo>
                    <a:pt x="1385328" y="2628434"/>
                  </a:lnTo>
                  <a:lnTo>
                    <a:pt x="1386598" y="2638914"/>
                  </a:lnTo>
                  <a:lnTo>
                    <a:pt x="1388503" y="2649076"/>
                  </a:lnTo>
                  <a:lnTo>
                    <a:pt x="1390091" y="2659556"/>
                  </a:lnTo>
                  <a:lnTo>
                    <a:pt x="1391996" y="2669718"/>
                  </a:lnTo>
                  <a:lnTo>
                    <a:pt x="1394855" y="2680197"/>
                  </a:lnTo>
                  <a:lnTo>
                    <a:pt x="1397077" y="2690042"/>
                  </a:lnTo>
                  <a:lnTo>
                    <a:pt x="1399936" y="2699886"/>
                  </a:lnTo>
                  <a:lnTo>
                    <a:pt x="1402794" y="2709731"/>
                  </a:lnTo>
                  <a:lnTo>
                    <a:pt x="1406287" y="2719575"/>
                  </a:lnTo>
                  <a:lnTo>
                    <a:pt x="1409462" y="2729102"/>
                  </a:lnTo>
                  <a:lnTo>
                    <a:pt x="1413591" y="2738312"/>
                  </a:lnTo>
                  <a:lnTo>
                    <a:pt x="1417402" y="2748156"/>
                  </a:lnTo>
                  <a:lnTo>
                    <a:pt x="1421847" y="2757048"/>
                  </a:lnTo>
                  <a:lnTo>
                    <a:pt x="1425976" y="2766257"/>
                  </a:lnTo>
                  <a:lnTo>
                    <a:pt x="1430739" y="2775149"/>
                  </a:lnTo>
                  <a:lnTo>
                    <a:pt x="1435503" y="2784041"/>
                  </a:lnTo>
                  <a:lnTo>
                    <a:pt x="1440266" y="2792932"/>
                  </a:lnTo>
                  <a:lnTo>
                    <a:pt x="1445982" y="2801507"/>
                  </a:lnTo>
                  <a:lnTo>
                    <a:pt x="1451063" y="2810081"/>
                  </a:lnTo>
                  <a:lnTo>
                    <a:pt x="1456779" y="2818655"/>
                  </a:lnTo>
                  <a:lnTo>
                    <a:pt x="1462813" y="2826912"/>
                  </a:lnTo>
                  <a:lnTo>
                    <a:pt x="1468529" y="2834851"/>
                  </a:lnTo>
                  <a:lnTo>
                    <a:pt x="1474881" y="2842790"/>
                  </a:lnTo>
                  <a:lnTo>
                    <a:pt x="1481549" y="2850729"/>
                  </a:lnTo>
                  <a:lnTo>
                    <a:pt x="1487901" y="2858351"/>
                  </a:lnTo>
                  <a:lnTo>
                    <a:pt x="1494887" y="2865972"/>
                  </a:lnTo>
                  <a:lnTo>
                    <a:pt x="1501873" y="2873276"/>
                  </a:lnTo>
                  <a:lnTo>
                    <a:pt x="1509177" y="2880262"/>
                  </a:lnTo>
                  <a:lnTo>
                    <a:pt x="1516164" y="2887249"/>
                  </a:lnTo>
                  <a:lnTo>
                    <a:pt x="1524103" y="2894235"/>
                  </a:lnTo>
                  <a:lnTo>
                    <a:pt x="1531407" y="2900904"/>
                  </a:lnTo>
                  <a:lnTo>
                    <a:pt x="1539346" y="2907255"/>
                  </a:lnTo>
                  <a:lnTo>
                    <a:pt x="1546968" y="2913289"/>
                  </a:lnTo>
                  <a:lnTo>
                    <a:pt x="1555224" y="2919323"/>
                  </a:lnTo>
                  <a:lnTo>
                    <a:pt x="1563481" y="2925356"/>
                  </a:lnTo>
                  <a:lnTo>
                    <a:pt x="1572055" y="2930755"/>
                  </a:lnTo>
                  <a:lnTo>
                    <a:pt x="1580629" y="2936471"/>
                  </a:lnTo>
                  <a:lnTo>
                    <a:pt x="1589203" y="2941552"/>
                  </a:lnTo>
                  <a:lnTo>
                    <a:pt x="1598095" y="2946951"/>
                  </a:lnTo>
                  <a:lnTo>
                    <a:pt x="1606987" y="2951714"/>
                  </a:lnTo>
                  <a:lnTo>
                    <a:pt x="1615879" y="2956478"/>
                  </a:lnTo>
                  <a:lnTo>
                    <a:pt x="1625088" y="2960606"/>
                  </a:lnTo>
                  <a:lnTo>
                    <a:pt x="1634298" y="2965052"/>
                  </a:lnTo>
                  <a:lnTo>
                    <a:pt x="1643824" y="2969180"/>
                  </a:lnTo>
                  <a:lnTo>
                    <a:pt x="1653351" y="2972991"/>
                  </a:lnTo>
                  <a:lnTo>
                    <a:pt x="1662878" y="2976167"/>
                  </a:lnTo>
                  <a:lnTo>
                    <a:pt x="1672723" y="2979660"/>
                  </a:lnTo>
                  <a:lnTo>
                    <a:pt x="1682567" y="2982518"/>
                  </a:lnTo>
                  <a:lnTo>
                    <a:pt x="1692730" y="2985376"/>
                  </a:lnTo>
                  <a:lnTo>
                    <a:pt x="1702892" y="2988234"/>
                  </a:lnTo>
                  <a:lnTo>
                    <a:pt x="1713054" y="2990457"/>
                  </a:lnTo>
                  <a:lnTo>
                    <a:pt x="1723216" y="2992680"/>
                  </a:lnTo>
                  <a:lnTo>
                    <a:pt x="1733695" y="2994585"/>
                  </a:lnTo>
                  <a:lnTo>
                    <a:pt x="1744493" y="2995856"/>
                  </a:lnTo>
                  <a:lnTo>
                    <a:pt x="1754655" y="2997443"/>
                  </a:lnTo>
                  <a:lnTo>
                    <a:pt x="1765452" y="2998396"/>
                  </a:lnTo>
                  <a:lnTo>
                    <a:pt x="1776249" y="2999349"/>
                  </a:lnTo>
                  <a:lnTo>
                    <a:pt x="1787046" y="2999666"/>
                  </a:lnTo>
                  <a:lnTo>
                    <a:pt x="1797843" y="2999984"/>
                  </a:lnTo>
                  <a:lnTo>
                    <a:pt x="1808958" y="2999984"/>
                  </a:lnTo>
                  <a:lnTo>
                    <a:pt x="1819438" y="2999666"/>
                  </a:lnTo>
                  <a:lnTo>
                    <a:pt x="1830235" y="2999349"/>
                  </a:lnTo>
                  <a:lnTo>
                    <a:pt x="1841032" y="2998396"/>
                  </a:lnTo>
                  <a:lnTo>
                    <a:pt x="1851512" y="2997443"/>
                  </a:lnTo>
                  <a:lnTo>
                    <a:pt x="1861674" y="2995856"/>
                  </a:lnTo>
                  <a:lnTo>
                    <a:pt x="1872153" y="2994585"/>
                  </a:lnTo>
                  <a:lnTo>
                    <a:pt x="1882633" y="2992680"/>
                  </a:lnTo>
                  <a:lnTo>
                    <a:pt x="1892795" y="2990457"/>
                  </a:lnTo>
                  <a:lnTo>
                    <a:pt x="1902639" y="2988234"/>
                  </a:lnTo>
                  <a:lnTo>
                    <a:pt x="1912801" y="2985376"/>
                  </a:lnTo>
                  <a:lnTo>
                    <a:pt x="1922646" y="2982836"/>
                  </a:lnTo>
                  <a:lnTo>
                    <a:pt x="1932490" y="2979660"/>
                  </a:lnTo>
                  <a:lnTo>
                    <a:pt x="1942017" y="2976484"/>
                  </a:lnTo>
                  <a:lnTo>
                    <a:pt x="1951862" y="2972991"/>
                  </a:lnTo>
                  <a:lnTo>
                    <a:pt x="1961389" y="2969180"/>
                  </a:lnTo>
                  <a:lnTo>
                    <a:pt x="1970598" y="2965052"/>
                  </a:lnTo>
                  <a:lnTo>
                    <a:pt x="1980125" y="2960924"/>
                  </a:lnTo>
                  <a:lnTo>
                    <a:pt x="1989334" y="2956478"/>
                  </a:lnTo>
                  <a:lnTo>
                    <a:pt x="1998226" y="2952032"/>
                  </a:lnTo>
                  <a:lnTo>
                    <a:pt x="2007118" y="2947268"/>
                  </a:lnTo>
                  <a:lnTo>
                    <a:pt x="2016010" y="2942187"/>
                  </a:lnTo>
                  <a:lnTo>
                    <a:pt x="2024584" y="2936789"/>
                  </a:lnTo>
                  <a:lnTo>
                    <a:pt x="2033158" y="2931390"/>
                  </a:lnTo>
                  <a:lnTo>
                    <a:pt x="2041415" y="2925674"/>
                  </a:lnTo>
                  <a:lnTo>
                    <a:pt x="2049354" y="2919640"/>
                  </a:lnTo>
                  <a:lnTo>
                    <a:pt x="2057610" y="2913924"/>
                  </a:lnTo>
                  <a:lnTo>
                    <a:pt x="2065867" y="2907573"/>
                  </a:lnTo>
                  <a:lnTo>
                    <a:pt x="2073489" y="2901222"/>
                  </a:lnTo>
                  <a:lnTo>
                    <a:pt x="2081110" y="2894553"/>
                  </a:lnTo>
                  <a:lnTo>
                    <a:pt x="2088414" y="2887884"/>
                  </a:lnTo>
                  <a:lnTo>
                    <a:pt x="2096036" y="2880580"/>
                  </a:lnTo>
                  <a:lnTo>
                    <a:pt x="2103022" y="2873594"/>
                  </a:lnTo>
                  <a:lnTo>
                    <a:pt x="2110008" y="2866290"/>
                  </a:lnTo>
                  <a:lnTo>
                    <a:pt x="2116677" y="2858668"/>
                  </a:lnTo>
                  <a:lnTo>
                    <a:pt x="2123346" y="2851364"/>
                  </a:lnTo>
                  <a:lnTo>
                    <a:pt x="2130015" y="2843425"/>
                  </a:lnTo>
                  <a:lnTo>
                    <a:pt x="2136049" y="2835804"/>
                  </a:lnTo>
                  <a:lnTo>
                    <a:pt x="2142400" y="2827547"/>
                  </a:lnTo>
                  <a:lnTo>
                    <a:pt x="2148434" y="2819290"/>
                  </a:lnTo>
                  <a:lnTo>
                    <a:pt x="2153832" y="2810716"/>
                  </a:lnTo>
                  <a:lnTo>
                    <a:pt x="2159548" y="2802459"/>
                  </a:lnTo>
                  <a:lnTo>
                    <a:pt x="2164629" y="2793885"/>
                  </a:lnTo>
                  <a:lnTo>
                    <a:pt x="2169393" y="2784993"/>
                  </a:lnTo>
                  <a:lnTo>
                    <a:pt x="2174474" y="2775784"/>
                  </a:lnTo>
                  <a:lnTo>
                    <a:pt x="2179237" y="2766892"/>
                  </a:lnTo>
                  <a:lnTo>
                    <a:pt x="2183683" y="2757683"/>
                  </a:lnTo>
                  <a:lnTo>
                    <a:pt x="2187811" y="2748474"/>
                  </a:lnTo>
                  <a:lnTo>
                    <a:pt x="2191622" y="2739264"/>
                  </a:lnTo>
                  <a:lnTo>
                    <a:pt x="2195433" y="2729420"/>
                  </a:lnTo>
                  <a:lnTo>
                    <a:pt x="2199244" y="2719893"/>
                  </a:lnTo>
                  <a:lnTo>
                    <a:pt x="2202102" y="2710048"/>
                  </a:lnTo>
                  <a:lnTo>
                    <a:pt x="2205595" y="2700204"/>
                  </a:lnTo>
                  <a:lnTo>
                    <a:pt x="2208136" y="2690042"/>
                  </a:lnTo>
                  <a:lnTo>
                    <a:pt x="2210676" y="2680197"/>
                  </a:lnTo>
                  <a:lnTo>
                    <a:pt x="2213217" y="2669718"/>
                  </a:lnTo>
                  <a:lnTo>
                    <a:pt x="2215122" y="2659556"/>
                  </a:lnTo>
                  <a:lnTo>
                    <a:pt x="2217027" y="2649076"/>
                  </a:lnTo>
                  <a:lnTo>
                    <a:pt x="2218615" y="2638279"/>
                  </a:lnTo>
                  <a:lnTo>
                    <a:pt x="2219885" y="2628117"/>
                  </a:lnTo>
                  <a:lnTo>
                    <a:pt x="2221156" y="2617320"/>
                  </a:lnTo>
                  <a:lnTo>
                    <a:pt x="2221791" y="2606523"/>
                  </a:lnTo>
                  <a:lnTo>
                    <a:pt x="2222743" y="2595725"/>
                  </a:lnTo>
                  <a:lnTo>
                    <a:pt x="2222743" y="2584611"/>
                  </a:lnTo>
                  <a:lnTo>
                    <a:pt x="2222743" y="2573814"/>
                  </a:lnTo>
                  <a:lnTo>
                    <a:pt x="2222743" y="2563016"/>
                  </a:lnTo>
                  <a:lnTo>
                    <a:pt x="2221791" y="2552537"/>
                  </a:lnTo>
                  <a:lnTo>
                    <a:pt x="2221156" y="2541740"/>
                  </a:lnTo>
                  <a:lnTo>
                    <a:pt x="2219885" y="2531260"/>
                  </a:lnTo>
                  <a:lnTo>
                    <a:pt x="2218933" y="2521098"/>
                  </a:lnTo>
                  <a:lnTo>
                    <a:pt x="2217027" y="2510618"/>
                  </a:lnTo>
                  <a:lnTo>
                    <a:pt x="2215122" y="2500139"/>
                  </a:lnTo>
                  <a:lnTo>
                    <a:pt x="2213217" y="2490294"/>
                  </a:lnTo>
                  <a:lnTo>
                    <a:pt x="2210994" y="2479815"/>
                  </a:lnTo>
                  <a:lnTo>
                    <a:pt x="2208453" y="2469970"/>
                  </a:lnTo>
                  <a:lnTo>
                    <a:pt x="2205595" y="2460126"/>
                  </a:lnTo>
                  <a:lnTo>
                    <a:pt x="2202419" y="2449964"/>
                  </a:lnTo>
                  <a:lnTo>
                    <a:pt x="2199244" y="2440437"/>
                  </a:lnTo>
                  <a:lnTo>
                    <a:pt x="2195751" y="2430910"/>
                  </a:lnTo>
                  <a:lnTo>
                    <a:pt x="2192257" y="2421383"/>
                  </a:lnTo>
                  <a:lnTo>
                    <a:pt x="2188129" y="2412174"/>
                  </a:lnTo>
                  <a:lnTo>
                    <a:pt x="2184001" y="2402964"/>
                  </a:lnTo>
                  <a:lnTo>
                    <a:pt x="2179555" y="2393437"/>
                  </a:lnTo>
                  <a:lnTo>
                    <a:pt x="2174791" y="2384546"/>
                  </a:lnTo>
                  <a:lnTo>
                    <a:pt x="2169710" y="2375654"/>
                  </a:lnTo>
                  <a:lnTo>
                    <a:pt x="2164947" y="2366762"/>
                  </a:lnTo>
                  <a:lnTo>
                    <a:pt x="2159866" y="2358188"/>
                  </a:lnTo>
                  <a:lnTo>
                    <a:pt x="2154150" y="2349614"/>
                  </a:lnTo>
                  <a:lnTo>
                    <a:pt x="2148751" y="2341357"/>
                  </a:lnTo>
                  <a:lnTo>
                    <a:pt x="2142717" y="2333418"/>
                  </a:lnTo>
                  <a:lnTo>
                    <a:pt x="2136684" y="2325161"/>
                  </a:lnTo>
                  <a:lnTo>
                    <a:pt x="2130332" y="2316905"/>
                  </a:lnTo>
                  <a:lnTo>
                    <a:pt x="2124299" y="2309283"/>
                  </a:lnTo>
                  <a:lnTo>
                    <a:pt x="2117312" y="2301661"/>
                  </a:lnTo>
                  <a:lnTo>
                    <a:pt x="2110643" y="2294357"/>
                  </a:lnTo>
                  <a:lnTo>
                    <a:pt x="2103657" y="2286736"/>
                  </a:lnTo>
                  <a:lnTo>
                    <a:pt x="2096671" y="2279750"/>
                  </a:lnTo>
                  <a:lnTo>
                    <a:pt x="2089367" y="2272763"/>
                  </a:lnTo>
                  <a:lnTo>
                    <a:pt x="2081745" y="2265777"/>
                  </a:lnTo>
                  <a:lnTo>
                    <a:pt x="2074124" y="2259425"/>
                  </a:lnTo>
                  <a:lnTo>
                    <a:pt x="2066185" y="2252757"/>
                  </a:lnTo>
                  <a:lnTo>
                    <a:pt x="2058245" y="2246405"/>
                  </a:lnTo>
                  <a:lnTo>
                    <a:pt x="2050306" y="2240372"/>
                  </a:lnTo>
                  <a:lnTo>
                    <a:pt x="2042050" y="2234338"/>
                  </a:lnTo>
                  <a:lnTo>
                    <a:pt x="2033793" y="2228939"/>
                  </a:lnTo>
                  <a:lnTo>
                    <a:pt x="2025219" y="2223223"/>
                  </a:lnTo>
                  <a:lnTo>
                    <a:pt x="2016327" y="2218142"/>
                  </a:lnTo>
                  <a:lnTo>
                    <a:pt x="2007753" y="2213061"/>
                  </a:lnTo>
                  <a:lnTo>
                    <a:pt x="1998861" y="2207980"/>
                  </a:lnTo>
                  <a:lnTo>
                    <a:pt x="1989652" y="2203534"/>
                  </a:lnTo>
                  <a:lnTo>
                    <a:pt x="1980760" y="2199088"/>
                  </a:lnTo>
                  <a:lnTo>
                    <a:pt x="1971551" y="2194643"/>
                  </a:lnTo>
                  <a:lnTo>
                    <a:pt x="1961706" y="2190832"/>
                  </a:lnTo>
                  <a:lnTo>
                    <a:pt x="1952179" y="2187021"/>
                  </a:lnTo>
                  <a:lnTo>
                    <a:pt x="1942335" y="2183528"/>
                  </a:lnTo>
                  <a:lnTo>
                    <a:pt x="1932808" y="2180352"/>
                  </a:lnTo>
                  <a:lnTo>
                    <a:pt x="1922963" y="2177177"/>
                  </a:lnTo>
                  <a:lnTo>
                    <a:pt x="1913119" y="2174318"/>
                  </a:lnTo>
                  <a:lnTo>
                    <a:pt x="1902639" y="2171778"/>
                  </a:lnTo>
                  <a:lnTo>
                    <a:pt x="1892795" y="2169555"/>
                  </a:lnTo>
                  <a:lnTo>
                    <a:pt x="1882315" y="2167332"/>
                  </a:lnTo>
                  <a:lnTo>
                    <a:pt x="1871836" y="2165427"/>
                  </a:lnTo>
                  <a:lnTo>
                    <a:pt x="1861356" y="2163839"/>
                  </a:lnTo>
                  <a:lnTo>
                    <a:pt x="1850559" y="2162251"/>
                  </a:lnTo>
                  <a:lnTo>
                    <a:pt x="1840397" y="2161298"/>
                  </a:lnTo>
                  <a:lnTo>
                    <a:pt x="1829600" y="2160663"/>
                  </a:lnTo>
                  <a:lnTo>
                    <a:pt x="1818167" y="2160028"/>
                  </a:lnTo>
                  <a:lnTo>
                    <a:pt x="1807688" y="2159710"/>
                  </a:lnTo>
                  <a:lnTo>
                    <a:pt x="1796891" y="2159710"/>
                  </a:lnTo>
                  <a:close/>
                  <a:moveTo>
                    <a:pt x="1703527" y="1784350"/>
                  </a:moveTo>
                  <a:lnTo>
                    <a:pt x="1960753" y="1793877"/>
                  </a:lnTo>
                  <a:lnTo>
                    <a:pt x="1955037" y="1945990"/>
                  </a:lnTo>
                  <a:lnTo>
                    <a:pt x="1970280" y="1950118"/>
                  </a:lnTo>
                  <a:lnTo>
                    <a:pt x="1985841" y="1954247"/>
                  </a:lnTo>
                  <a:lnTo>
                    <a:pt x="2000766" y="1959010"/>
                  </a:lnTo>
                  <a:lnTo>
                    <a:pt x="2016010" y="1963774"/>
                  </a:lnTo>
                  <a:lnTo>
                    <a:pt x="2030935" y="1969172"/>
                  </a:lnTo>
                  <a:lnTo>
                    <a:pt x="2045225" y="1975206"/>
                  </a:lnTo>
                  <a:lnTo>
                    <a:pt x="2059833" y="1980922"/>
                  </a:lnTo>
                  <a:lnTo>
                    <a:pt x="2074441" y="1987273"/>
                  </a:lnTo>
                  <a:lnTo>
                    <a:pt x="2088414" y="1993942"/>
                  </a:lnTo>
                  <a:lnTo>
                    <a:pt x="2102069" y="2001246"/>
                  </a:lnTo>
                  <a:lnTo>
                    <a:pt x="2116042" y="2008550"/>
                  </a:lnTo>
                  <a:lnTo>
                    <a:pt x="2129697" y="2016172"/>
                  </a:lnTo>
                  <a:lnTo>
                    <a:pt x="2143035" y="2024111"/>
                  </a:lnTo>
                  <a:lnTo>
                    <a:pt x="2156055" y="2032367"/>
                  </a:lnTo>
                  <a:lnTo>
                    <a:pt x="2169075" y="2041259"/>
                  </a:lnTo>
                  <a:lnTo>
                    <a:pt x="2181778" y="2050151"/>
                  </a:lnTo>
                  <a:lnTo>
                    <a:pt x="2293243" y="1945990"/>
                  </a:lnTo>
                  <a:lnTo>
                    <a:pt x="2468220" y="2134941"/>
                  </a:lnTo>
                  <a:lnTo>
                    <a:pt x="2357390" y="2237831"/>
                  </a:lnTo>
                  <a:lnTo>
                    <a:pt x="2365330" y="2251169"/>
                  </a:lnTo>
                  <a:lnTo>
                    <a:pt x="2373269" y="2264507"/>
                  </a:lnTo>
                  <a:lnTo>
                    <a:pt x="2380573" y="2278162"/>
                  </a:lnTo>
                  <a:lnTo>
                    <a:pt x="2387559" y="2292135"/>
                  </a:lnTo>
                  <a:lnTo>
                    <a:pt x="2394228" y="2306107"/>
                  </a:lnTo>
                  <a:lnTo>
                    <a:pt x="2400897" y="2320715"/>
                  </a:lnTo>
                  <a:lnTo>
                    <a:pt x="2406930" y="2335323"/>
                  </a:lnTo>
                  <a:lnTo>
                    <a:pt x="2412647" y="2349614"/>
                  </a:lnTo>
                  <a:lnTo>
                    <a:pt x="2418045" y="2364539"/>
                  </a:lnTo>
                  <a:lnTo>
                    <a:pt x="2423444" y="2379465"/>
                  </a:lnTo>
                  <a:lnTo>
                    <a:pt x="2427890" y="2394708"/>
                  </a:lnTo>
                  <a:lnTo>
                    <a:pt x="2432335" y="2409951"/>
                  </a:lnTo>
                  <a:lnTo>
                    <a:pt x="2435829" y="2425194"/>
                  </a:lnTo>
                  <a:lnTo>
                    <a:pt x="2439639" y="2440754"/>
                  </a:lnTo>
                  <a:lnTo>
                    <a:pt x="2443133" y="2456315"/>
                  </a:lnTo>
                  <a:lnTo>
                    <a:pt x="2445673" y="2472193"/>
                  </a:lnTo>
                  <a:lnTo>
                    <a:pt x="2595563" y="2477909"/>
                  </a:lnTo>
                  <a:lnTo>
                    <a:pt x="2586354" y="2735136"/>
                  </a:lnTo>
                  <a:lnTo>
                    <a:pt x="2437099" y="2729420"/>
                  </a:lnTo>
                  <a:lnTo>
                    <a:pt x="2432971" y="2744980"/>
                  </a:lnTo>
                  <a:lnTo>
                    <a:pt x="2428842" y="2760541"/>
                  </a:lnTo>
                  <a:lnTo>
                    <a:pt x="2424079" y="2776419"/>
                  </a:lnTo>
                  <a:lnTo>
                    <a:pt x="2419315" y="2791027"/>
                  </a:lnTo>
                  <a:lnTo>
                    <a:pt x="2413599" y="2806270"/>
                  </a:lnTo>
                  <a:lnTo>
                    <a:pt x="2408201" y="2821196"/>
                  </a:lnTo>
                  <a:lnTo>
                    <a:pt x="2402167" y="2835804"/>
                  </a:lnTo>
                  <a:lnTo>
                    <a:pt x="2395816" y="2850094"/>
                  </a:lnTo>
                  <a:lnTo>
                    <a:pt x="2388829" y="2864702"/>
                  </a:lnTo>
                  <a:lnTo>
                    <a:pt x="2381525" y="2878992"/>
                  </a:lnTo>
                  <a:lnTo>
                    <a:pt x="2374221" y="2892647"/>
                  </a:lnTo>
                  <a:lnTo>
                    <a:pt x="2366917" y="2906303"/>
                  </a:lnTo>
                  <a:lnTo>
                    <a:pt x="2358661" y="2919640"/>
                  </a:lnTo>
                  <a:lnTo>
                    <a:pt x="2350404" y="2932978"/>
                  </a:lnTo>
                  <a:lnTo>
                    <a:pt x="2341512" y="2945998"/>
                  </a:lnTo>
                  <a:lnTo>
                    <a:pt x="2332620" y="2958701"/>
                  </a:lnTo>
                  <a:lnTo>
                    <a:pt x="2433606" y="3067625"/>
                  </a:lnTo>
                  <a:lnTo>
                    <a:pt x="2245290" y="3242603"/>
                  </a:lnTo>
                  <a:lnTo>
                    <a:pt x="2144940" y="3134949"/>
                  </a:lnTo>
                  <a:lnTo>
                    <a:pt x="2131285" y="3143205"/>
                  </a:lnTo>
                  <a:lnTo>
                    <a:pt x="2117947" y="3150509"/>
                  </a:lnTo>
                  <a:lnTo>
                    <a:pt x="2103657" y="3157813"/>
                  </a:lnTo>
                  <a:lnTo>
                    <a:pt x="2089684" y="3165117"/>
                  </a:lnTo>
                  <a:lnTo>
                    <a:pt x="2075394" y="3172103"/>
                  </a:lnTo>
                  <a:lnTo>
                    <a:pt x="2061104" y="3178455"/>
                  </a:lnTo>
                  <a:lnTo>
                    <a:pt x="2046496" y="3184488"/>
                  </a:lnTo>
                  <a:lnTo>
                    <a:pt x="2031570" y="3190205"/>
                  </a:lnTo>
                  <a:lnTo>
                    <a:pt x="2016645" y="3195603"/>
                  </a:lnTo>
                  <a:lnTo>
                    <a:pt x="2001402" y="3200684"/>
                  </a:lnTo>
                  <a:lnTo>
                    <a:pt x="1986159" y="3205448"/>
                  </a:lnTo>
                  <a:lnTo>
                    <a:pt x="1970598" y="3209576"/>
                  </a:lnTo>
                  <a:lnTo>
                    <a:pt x="1955037" y="3213704"/>
                  </a:lnTo>
                  <a:lnTo>
                    <a:pt x="1939477" y="3217515"/>
                  </a:lnTo>
                  <a:lnTo>
                    <a:pt x="1923916" y="3220373"/>
                  </a:lnTo>
                  <a:lnTo>
                    <a:pt x="1908038" y="3223231"/>
                  </a:lnTo>
                  <a:lnTo>
                    <a:pt x="1902322" y="3370263"/>
                  </a:lnTo>
                  <a:lnTo>
                    <a:pt x="1645095" y="3360736"/>
                  </a:lnTo>
                  <a:lnTo>
                    <a:pt x="1650493" y="3213704"/>
                  </a:lnTo>
                  <a:lnTo>
                    <a:pt x="1634615" y="3209576"/>
                  </a:lnTo>
                  <a:lnTo>
                    <a:pt x="1619054" y="3205130"/>
                  </a:lnTo>
                  <a:lnTo>
                    <a:pt x="1603494" y="3200684"/>
                  </a:lnTo>
                  <a:lnTo>
                    <a:pt x="1588251" y="3195603"/>
                  </a:lnTo>
                  <a:lnTo>
                    <a:pt x="1573325" y="3189887"/>
                  </a:lnTo>
                  <a:lnTo>
                    <a:pt x="1558717" y="3184488"/>
                  </a:lnTo>
                  <a:lnTo>
                    <a:pt x="1543792" y="3178137"/>
                  </a:lnTo>
                  <a:lnTo>
                    <a:pt x="1529184" y="3171786"/>
                  </a:lnTo>
                  <a:lnTo>
                    <a:pt x="1515211" y="3164482"/>
                  </a:lnTo>
                  <a:lnTo>
                    <a:pt x="1500921" y="3157496"/>
                  </a:lnTo>
                  <a:lnTo>
                    <a:pt x="1486948" y="3150192"/>
                  </a:lnTo>
                  <a:lnTo>
                    <a:pt x="1472975" y="3142252"/>
                  </a:lnTo>
                  <a:lnTo>
                    <a:pt x="1459637" y="3134313"/>
                  </a:lnTo>
                  <a:lnTo>
                    <a:pt x="1446300" y="3125739"/>
                  </a:lnTo>
                  <a:lnTo>
                    <a:pt x="1433280" y="3117165"/>
                  </a:lnTo>
                  <a:lnTo>
                    <a:pt x="1420577" y="3107638"/>
                  </a:lnTo>
                  <a:lnTo>
                    <a:pt x="1312606" y="3207988"/>
                  </a:lnTo>
                  <a:lnTo>
                    <a:pt x="1137310" y="3019673"/>
                  </a:lnTo>
                  <a:lnTo>
                    <a:pt x="1245917" y="2918688"/>
                  </a:lnTo>
                  <a:lnTo>
                    <a:pt x="1238296" y="2905350"/>
                  </a:lnTo>
                  <a:lnTo>
                    <a:pt x="1230357" y="2891377"/>
                  </a:lnTo>
                  <a:lnTo>
                    <a:pt x="1223053" y="2877722"/>
                  </a:lnTo>
                  <a:lnTo>
                    <a:pt x="1216066" y="2863749"/>
                  </a:lnTo>
                  <a:lnTo>
                    <a:pt x="1209397" y="2849459"/>
                  </a:lnTo>
                  <a:lnTo>
                    <a:pt x="1203046" y="2834851"/>
                  </a:lnTo>
                  <a:lnTo>
                    <a:pt x="1197012" y="2820560"/>
                  </a:lnTo>
                  <a:lnTo>
                    <a:pt x="1191296" y="2805635"/>
                  </a:lnTo>
                  <a:lnTo>
                    <a:pt x="1186215" y="2790710"/>
                  </a:lnTo>
                  <a:lnTo>
                    <a:pt x="1181134" y="2775466"/>
                  </a:lnTo>
                  <a:lnTo>
                    <a:pt x="1176688" y="2760223"/>
                  </a:lnTo>
                  <a:lnTo>
                    <a:pt x="1172560" y="2744980"/>
                  </a:lnTo>
                  <a:lnTo>
                    <a:pt x="1168432" y="2729420"/>
                  </a:lnTo>
                  <a:lnTo>
                    <a:pt x="1164938" y="2713859"/>
                  </a:lnTo>
                  <a:lnTo>
                    <a:pt x="1161763" y="2697981"/>
                  </a:lnTo>
                  <a:lnTo>
                    <a:pt x="1159222" y="2682420"/>
                  </a:lnTo>
                  <a:lnTo>
                    <a:pt x="1009650" y="2676704"/>
                  </a:lnTo>
                  <a:lnTo>
                    <a:pt x="1019494" y="2419478"/>
                  </a:lnTo>
                  <a:lnTo>
                    <a:pt x="1169384" y="2425194"/>
                  </a:lnTo>
                  <a:lnTo>
                    <a:pt x="1173513" y="2409633"/>
                  </a:lnTo>
                  <a:lnTo>
                    <a:pt x="1177641" y="2393755"/>
                  </a:lnTo>
                  <a:lnTo>
                    <a:pt x="1182404" y="2378512"/>
                  </a:lnTo>
                  <a:lnTo>
                    <a:pt x="1187803" y="2363904"/>
                  </a:lnTo>
                  <a:lnTo>
                    <a:pt x="1193202" y="2348978"/>
                  </a:lnTo>
                  <a:lnTo>
                    <a:pt x="1198918" y="2334053"/>
                  </a:lnTo>
                  <a:lnTo>
                    <a:pt x="1205269" y="2319445"/>
                  </a:lnTo>
                  <a:lnTo>
                    <a:pt x="1211620" y="2305155"/>
                  </a:lnTo>
                  <a:lnTo>
                    <a:pt x="1218607" y="2290864"/>
                  </a:lnTo>
                  <a:lnTo>
                    <a:pt x="1225593" y="2277209"/>
                  </a:lnTo>
                  <a:lnTo>
                    <a:pt x="1233215" y="2263554"/>
                  </a:lnTo>
                  <a:lnTo>
                    <a:pt x="1240836" y="2249581"/>
                  </a:lnTo>
                  <a:lnTo>
                    <a:pt x="1248775" y="2236243"/>
                  </a:lnTo>
                  <a:lnTo>
                    <a:pt x="1257349" y="2223223"/>
                  </a:lnTo>
                  <a:lnTo>
                    <a:pt x="1265606" y="2210203"/>
                  </a:lnTo>
                  <a:lnTo>
                    <a:pt x="1274815" y="2197818"/>
                  </a:lnTo>
                  <a:lnTo>
                    <a:pt x="1171607" y="2086988"/>
                  </a:lnTo>
                  <a:lnTo>
                    <a:pt x="1360558" y="1912011"/>
                  </a:lnTo>
                  <a:lnTo>
                    <a:pt x="1464083" y="2023476"/>
                  </a:lnTo>
                  <a:lnTo>
                    <a:pt x="1477421" y="2015537"/>
                  </a:lnTo>
                  <a:lnTo>
                    <a:pt x="1491076" y="2007915"/>
                  </a:lnTo>
                  <a:lnTo>
                    <a:pt x="1504732" y="2000611"/>
                  </a:lnTo>
                  <a:lnTo>
                    <a:pt x="1518387" y="1993625"/>
                  </a:lnTo>
                  <a:lnTo>
                    <a:pt x="1532677" y="1986956"/>
                  </a:lnTo>
                  <a:lnTo>
                    <a:pt x="1546650" y="1980605"/>
                  </a:lnTo>
                  <a:lnTo>
                    <a:pt x="1561258" y="1974571"/>
                  </a:lnTo>
                  <a:lnTo>
                    <a:pt x="1575548" y="1969172"/>
                  </a:lnTo>
                  <a:lnTo>
                    <a:pt x="1590474" y="1963774"/>
                  </a:lnTo>
                  <a:lnTo>
                    <a:pt x="1605399" y="1958693"/>
                  </a:lnTo>
                  <a:lnTo>
                    <a:pt x="1620325" y="1954247"/>
                  </a:lnTo>
                  <a:lnTo>
                    <a:pt x="1635568" y="1950118"/>
                  </a:lnTo>
                  <a:lnTo>
                    <a:pt x="1650811" y="1945990"/>
                  </a:lnTo>
                  <a:lnTo>
                    <a:pt x="1666371" y="1942815"/>
                  </a:lnTo>
                  <a:lnTo>
                    <a:pt x="1681932" y="1939321"/>
                  </a:lnTo>
                  <a:lnTo>
                    <a:pt x="1697493" y="1936781"/>
                  </a:lnTo>
                  <a:lnTo>
                    <a:pt x="1703527" y="1784350"/>
                  </a:lnTo>
                  <a:close/>
                  <a:moveTo>
                    <a:pt x="499967" y="1495425"/>
                  </a:moveTo>
                  <a:lnTo>
                    <a:pt x="512673" y="1507816"/>
                  </a:lnTo>
                  <a:lnTo>
                    <a:pt x="526015" y="1520207"/>
                  </a:lnTo>
                  <a:lnTo>
                    <a:pt x="540309" y="1532916"/>
                  </a:lnTo>
                  <a:lnTo>
                    <a:pt x="555557" y="1545307"/>
                  </a:lnTo>
                  <a:lnTo>
                    <a:pt x="571122" y="1557381"/>
                  </a:lnTo>
                  <a:lnTo>
                    <a:pt x="587958" y="1569136"/>
                  </a:lnTo>
                  <a:lnTo>
                    <a:pt x="596217" y="1574220"/>
                  </a:lnTo>
                  <a:lnTo>
                    <a:pt x="604794" y="1579939"/>
                  </a:lnTo>
                  <a:lnTo>
                    <a:pt x="613371" y="1584705"/>
                  </a:lnTo>
                  <a:lnTo>
                    <a:pt x="622265" y="1589788"/>
                  </a:lnTo>
                  <a:lnTo>
                    <a:pt x="639736" y="1608851"/>
                  </a:lnTo>
                  <a:lnTo>
                    <a:pt x="657525" y="1628868"/>
                  </a:lnTo>
                  <a:lnTo>
                    <a:pt x="692150" y="1668583"/>
                  </a:lnTo>
                  <a:lnTo>
                    <a:pt x="641960" y="1916723"/>
                  </a:lnTo>
                  <a:lnTo>
                    <a:pt x="640054" y="1924030"/>
                  </a:lnTo>
                  <a:lnTo>
                    <a:pt x="637830" y="1931338"/>
                  </a:lnTo>
                  <a:lnTo>
                    <a:pt x="635289" y="1938328"/>
                  </a:lnTo>
                  <a:lnTo>
                    <a:pt x="631795" y="1945000"/>
                  </a:lnTo>
                  <a:lnTo>
                    <a:pt x="628618" y="1951672"/>
                  </a:lnTo>
                  <a:lnTo>
                    <a:pt x="624489" y="1958026"/>
                  </a:lnTo>
                  <a:lnTo>
                    <a:pt x="620041" y="1963745"/>
                  </a:lnTo>
                  <a:lnTo>
                    <a:pt x="615277" y="1969464"/>
                  </a:lnTo>
                  <a:lnTo>
                    <a:pt x="247746" y="2374875"/>
                  </a:lnTo>
                  <a:lnTo>
                    <a:pt x="244252" y="2379323"/>
                  </a:lnTo>
                  <a:lnTo>
                    <a:pt x="240122" y="2382818"/>
                  </a:lnTo>
                  <a:lnTo>
                    <a:pt x="235675" y="2386631"/>
                  </a:lnTo>
                  <a:lnTo>
                    <a:pt x="231228" y="2390126"/>
                  </a:lnTo>
                  <a:lnTo>
                    <a:pt x="226781" y="2393303"/>
                  </a:lnTo>
                  <a:lnTo>
                    <a:pt x="222334" y="2395845"/>
                  </a:lnTo>
                  <a:lnTo>
                    <a:pt x="217251" y="2399022"/>
                  </a:lnTo>
                  <a:lnTo>
                    <a:pt x="212486" y="2401246"/>
                  </a:lnTo>
                  <a:lnTo>
                    <a:pt x="207404" y="2403470"/>
                  </a:lnTo>
                  <a:lnTo>
                    <a:pt x="202639" y="2405377"/>
                  </a:lnTo>
                  <a:lnTo>
                    <a:pt x="197239" y="2406965"/>
                  </a:lnTo>
                  <a:lnTo>
                    <a:pt x="192156" y="2408236"/>
                  </a:lnTo>
                  <a:lnTo>
                    <a:pt x="187074" y="2409189"/>
                  </a:lnTo>
                  <a:lnTo>
                    <a:pt x="181673" y="2410460"/>
                  </a:lnTo>
                  <a:lnTo>
                    <a:pt x="176273" y="2411095"/>
                  </a:lnTo>
                  <a:lnTo>
                    <a:pt x="170873" y="2411413"/>
                  </a:lnTo>
                  <a:lnTo>
                    <a:pt x="165473" y="2411413"/>
                  </a:lnTo>
                  <a:lnTo>
                    <a:pt x="160073" y="2411413"/>
                  </a:lnTo>
                  <a:lnTo>
                    <a:pt x="154990" y="2411095"/>
                  </a:lnTo>
                  <a:lnTo>
                    <a:pt x="149272" y="2410460"/>
                  </a:lnTo>
                  <a:lnTo>
                    <a:pt x="144190" y="2409825"/>
                  </a:lnTo>
                  <a:lnTo>
                    <a:pt x="139107" y="2408554"/>
                  </a:lnTo>
                  <a:lnTo>
                    <a:pt x="133707" y="2406965"/>
                  </a:lnTo>
                  <a:lnTo>
                    <a:pt x="128625" y="2405377"/>
                  </a:lnTo>
                  <a:lnTo>
                    <a:pt x="123224" y="2403470"/>
                  </a:lnTo>
                  <a:lnTo>
                    <a:pt x="118459" y="2401246"/>
                  </a:lnTo>
                  <a:lnTo>
                    <a:pt x="113377" y="2399022"/>
                  </a:lnTo>
                  <a:lnTo>
                    <a:pt x="108612" y="2395845"/>
                  </a:lnTo>
                  <a:lnTo>
                    <a:pt x="104165" y="2392985"/>
                  </a:lnTo>
                  <a:lnTo>
                    <a:pt x="99082" y="2390126"/>
                  </a:lnTo>
                  <a:lnTo>
                    <a:pt x="94635" y="2386313"/>
                  </a:lnTo>
                  <a:lnTo>
                    <a:pt x="90506" y="2382501"/>
                  </a:lnTo>
                  <a:lnTo>
                    <a:pt x="86058" y="2378688"/>
                  </a:lnTo>
                  <a:lnTo>
                    <a:pt x="82564" y="2374875"/>
                  </a:lnTo>
                  <a:lnTo>
                    <a:pt x="78752" y="2370427"/>
                  </a:lnTo>
                  <a:lnTo>
                    <a:pt x="75258" y="2365661"/>
                  </a:lnTo>
                  <a:lnTo>
                    <a:pt x="72081" y="2361213"/>
                  </a:lnTo>
                  <a:lnTo>
                    <a:pt x="69222" y="2356448"/>
                  </a:lnTo>
                  <a:lnTo>
                    <a:pt x="66364" y="2351999"/>
                  </a:lnTo>
                  <a:lnTo>
                    <a:pt x="64140" y="2346916"/>
                  </a:lnTo>
                  <a:lnTo>
                    <a:pt x="61916" y="2342150"/>
                  </a:lnTo>
                  <a:lnTo>
                    <a:pt x="60328" y="2336749"/>
                  </a:lnTo>
                  <a:lnTo>
                    <a:pt x="58422" y="2331983"/>
                  </a:lnTo>
                  <a:lnTo>
                    <a:pt x="57151" y="2326900"/>
                  </a:lnTo>
                  <a:lnTo>
                    <a:pt x="55563" y="2321498"/>
                  </a:lnTo>
                  <a:lnTo>
                    <a:pt x="54928" y="2316097"/>
                  </a:lnTo>
                  <a:lnTo>
                    <a:pt x="54293" y="2310696"/>
                  </a:lnTo>
                  <a:lnTo>
                    <a:pt x="53975" y="2305612"/>
                  </a:lnTo>
                  <a:lnTo>
                    <a:pt x="53975" y="2299893"/>
                  </a:lnTo>
                  <a:lnTo>
                    <a:pt x="53975" y="2294810"/>
                  </a:lnTo>
                  <a:lnTo>
                    <a:pt x="54293" y="2289726"/>
                  </a:lnTo>
                  <a:lnTo>
                    <a:pt x="54928" y="2284007"/>
                  </a:lnTo>
                  <a:lnTo>
                    <a:pt x="55563" y="2278924"/>
                  </a:lnTo>
                  <a:lnTo>
                    <a:pt x="56834" y="2273523"/>
                  </a:lnTo>
                  <a:lnTo>
                    <a:pt x="58422" y="2268439"/>
                  </a:lnTo>
                  <a:lnTo>
                    <a:pt x="60328" y="2263355"/>
                  </a:lnTo>
                  <a:lnTo>
                    <a:pt x="61916" y="2257954"/>
                  </a:lnTo>
                  <a:lnTo>
                    <a:pt x="64140" y="2253188"/>
                  </a:lnTo>
                  <a:lnTo>
                    <a:pt x="66364" y="2248105"/>
                  </a:lnTo>
                  <a:lnTo>
                    <a:pt x="69222" y="2243021"/>
                  </a:lnTo>
                  <a:lnTo>
                    <a:pt x="72081" y="2238573"/>
                  </a:lnTo>
                  <a:lnTo>
                    <a:pt x="75258" y="2233807"/>
                  </a:lnTo>
                  <a:lnTo>
                    <a:pt x="78752" y="2229359"/>
                  </a:lnTo>
                  <a:lnTo>
                    <a:pt x="82882" y="2224911"/>
                  </a:lnTo>
                  <a:lnTo>
                    <a:pt x="429129" y="1842376"/>
                  </a:lnTo>
                  <a:lnTo>
                    <a:pt x="499967" y="1495425"/>
                  </a:lnTo>
                  <a:close/>
                  <a:moveTo>
                    <a:pt x="2178844" y="1055220"/>
                  </a:moveTo>
                  <a:lnTo>
                    <a:pt x="2166450" y="1055537"/>
                  </a:lnTo>
                  <a:lnTo>
                    <a:pt x="2154055" y="1056172"/>
                  </a:lnTo>
                  <a:lnTo>
                    <a:pt x="2141978" y="1058076"/>
                  </a:lnTo>
                  <a:lnTo>
                    <a:pt x="2129584" y="1059979"/>
                  </a:lnTo>
                  <a:lnTo>
                    <a:pt x="2117507" y="1062518"/>
                  </a:lnTo>
                  <a:lnTo>
                    <a:pt x="2105430" y="1066008"/>
                  </a:lnTo>
                  <a:lnTo>
                    <a:pt x="2093671" y="1070133"/>
                  </a:lnTo>
                  <a:lnTo>
                    <a:pt x="2081594" y="1074575"/>
                  </a:lnTo>
                  <a:lnTo>
                    <a:pt x="2070153" y="1079334"/>
                  </a:lnTo>
                  <a:lnTo>
                    <a:pt x="2058712" y="1085363"/>
                  </a:lnTo>
                  <a:lnTo>
                    <a:pt x="2047588" y="1091709"/>
                  </a:lnTo>
                  <a:lnTo>
                    <a:pt x="2036783" y="1098372"/>
                  </a:lnTo>
                  <a:lnTo>
                    <a:pt x="2025977" y="1105987"/>
                  </a:lnTo>
                  <a:lnTo>
                    <a:pt x="2015490" y="1114236"/>
                  </a:lnTo>
                  <a:lnTo>
                    <a:pt x="2005320" y="1122803"/>
                  </a:lnTo>
                  <a:lnTo>
                    <a:pt x="1996103" y="1132005"/>
                  </a:lnTo>
                  <a:lnTo>
                    <a:pt x="1987204" y="1141206"/>
                  </a:lnTo>
                  <a:lnTo>
                    <a:pt x="1978941" y="1151042"/>
                  </a:lnTo>
                  <a:lnTo>
                    <a:pt x="1971314" y="1161513"/>
                  </a:lnTo>
                  <a:lnTo>
                    <a:pt x="1964322" y="1171666"/>
                  </a:lnTo>
                  <a:lnTo>
                    <a:pt x="1957330" y="1182454"/>
                  </a:lnTo>
                  <a:lnTo>
                    <a:pt x="1951610" y="1193242"/>
                  </a:lnTo>
                  <a:lnTo>
                    <a:pt x="1945889" y="1204348"/>
                  </a:lnTo>
                  <a:lnTo>
                    <a:pt x="1941122" y="1216088"/>
                  </a:lnTo>
                  <a:lnTo>
                    <a:pt x="1936673" y="1227510"/>
                  </a:lnTo>
                  <a:lnTo>
                    <a:pt x="1932859" y="1239250"/>
                  </a:lnTo>
                  <a:lnTo>
                    <a:pt x="1929999" y="1251307"/>
                  </a:lnTo>
                  <a:lnTo>
                    <a:pt x="1927456" y="1263047"/>
                  </a:lnTo>
                  <a:lnTo>
                    <a:pt x="1925231" y="1275421"/>
                  </a:lnTo>
                  <a:lnTo>
                    <a:pt x="1923642" y="1287796"/>
                  </a:lnTo>
                  <a:lnTo>
                    <a:pt x="1923007" y="1299853"/>
                  </a:lnTo>
                  <a:lnTo>
                    <a:pt x="1922371" y="1312545"/>
                  </a:lnTo>
                  <a:lnTo>
                    <a:pt x="1923007" y="1324919"/>
                  </a:lnTo>
                  <a:lnTo>
                    <a:pt x="1923642" y="1336976"/>
                  </a:lnTo>
                  <a:lnTo>
                    <a:pt x="1925231" y="1349351"/>
                  </a:lnTo>
                  <a:lnTo>
                    <a:pt x="1927456" y="1361408"/>
                  </a:lnTo>
                  <a:lnTo>
                    <a:pt x="1929999" y="1373465"/>
                  </a:lnTo>
                  <a:lnTo>
                    <a:pt x="1933177" y="1385522"/>
                  </a:lnTo>
                  <a:lnTo>
                    <a:pt x="1936990" y="1397579"/>
                  </a:lnTo>
                  <a:lnTo>
                    <a:pt x="1941440" y="1409002"/>
                  </a:lnTo>
                  <a:lnTo>
                    <a:pt x="1946843" y="1420424"/>
                  </a:lnTo>
                  <a:lnTo>
                    <a:pt x="1952563" y="1432164"/>
                  </a:lnTo>
                  <a:lnTo>
                    <a:pt x="1958919" y="1443269"/>
                  </a:lnTo>
                  <a:lnTo>
                    <a:pt x="1965593" y="1454375"/>
                  </a:lnTo>
                  <a:lnTo>
                    <a:pt x="1973539" y="1465163"/>
                  </a:lnTo>
                  <a:lnTo>
                    <a:pt x="1981802" y="1475633"/>
                  </a:lnTo>
                  <a:lnTo>
                    <a:pt x="1990065" y="1485152"/>
                  </a:lnTo>
                  <a:lnTo>
                    <a:pt x="1999281" y="1494671"/>
                  </a:lnTo>
                  <a:lnTo>
                    <a:pt x="2008816" y="1503872"/>
                  </a:lnTo>
                  <a:lnTo>
                    <a:pt x="2018350" y="1511805"/>
                  </a:lnTo>
                  <a:lnTo>
                    <a:pt x="2028838" y="1519737"/>
                  </a:lnTo>
                  <a:lnTo>
                    <a:pt x="2039325" y="1526717"/>
                  </a:lnTo>
                  <a:lnTo>
                    <a:pt x="2049813" y="1533381"/>
                  </a:lnTo>
                  <a:lnTo>
                    <a:pt x="2060937" y="1539409"/>
                  </a:lnTo>
                  <a:lnTo>
                    <a:pt x="2072060" y="1544803"/>
                  </a:lnTo>
                  <a:lnTo>
                    <a:pt x="2083501" y="1549880"/>
                  </a:lnTo>
                  <a:lnTo>
                    <a:pt x="2094942" y="1554005"/>
                  </a:lnTo>
                  <a:lnTo>
                    <a:pt x="2107019" y="1557812"/>
                  </a:lnTo>
                  <a:lnTo>
                    <a:pt x="2118778" y="1560985"/>
                  </a:lnTo>
                  <a:lnTo>
                    <a:pt x="2130855" y="1563523"/>
                  </a:lnTo>
                  <a:lnTo>
                    <a:pt x="2142932" y="1565745"/>
                  </a:lnTo>
                  <a:lnTo>
                    <a:pt x="2155326" y="1567331"/>
                  </a:lnTo>
                  <a:lnTo>
                    <a:pt x="2167721" y="1567966"/>
                  </a:lnTo>
                  <a:lnTo>
                    <a:pt x="2179798" y="1568283"/>
                  </a:lnTo>
                  <a:lnTo>
                    <a:pt x="2192510" y="1567966"/>
                  </a:lnTo>
                  <a:lnTo>
                    <a:pt x="2204905" y="1567014"/>
                  </a:lnTo>
                  <a:lnTo>
                    <a:pt x="2216982" y="1565427"/>
                  </a:lnTo>
                  <a:lnTo>
                    <a:pt x="2229058" y="1563206"/>
                  </a:lnTo>
                  <a:lnTo>
                    <a:pt x="2241135" y="1560668"/>
                  </a:lnTo>
                  <a:lnTo>
                    <a:pt x="2253212" y="1557178"/>
                  </a:lnTo>
                  <a:lnTo>
                    <a:pt x="2264971" y="1553370"/>
                  </a:lnTo>
                  <a:lnTo>
                    <a:pt x="2277048" y="1548928"/>
                  </a:lnTo>
                  <a:lnTo>
                    <a:pt x="2288489" y="1543851"/>
                  </a:lnTo>
                  <a:lnTo>
                    <a:pt x="2299930" y="1538140"/>
                  </a:lnTo>
                  <a:lnTo>
                    <a:pt x="2311053" y="1532111"/>
                  </a:lnTo>
                  <a:lnTo>
                    <a:pt x="2321859" y="1524814"/>
                  </a:lnTo>
                  <a:lnTo>
                    <a:pt x="2332665" y="1517516"/>
                  </a:lnTo>
                  <a:lnTo>
                    <a:pt x="2343152" y="1509266"/>
                  </a:lnTo>
                  <a:lnTo>
                    <a:pt x="2353322" y="1500382"/>
                  </a:lnTo>
                  <a:lnTo>
                    <a:pt x="2362539" y="1491498"/>
                  </a:lnTo>
                  <a:lnTo>
                    <a:pt x="2371437" y="1482296"/>
                  </a:lnTo>
                  <a:lnTo>
                    <a:pt x="2379701" y="1472143"/>
                  </a:lnTo>
                  <a:lnTo>
                    <a:pt x="2387328" y="1462307"/>
                  </a:lnTo>
                  <a:lnTo>
                    <a:pt x="2394955" y="1451836"/>
                  </a:lnTo>
                  <a:lnTo>
                    <a:pt x="2400994" y="1441048"/>
                  </a:lnTo>
                  <a:lnTo>
                    <a:pt x="2407350" y="1430260"/>
                  </a:lnTo>
                  <a:lnTo>
                    <a:pt x="2412753" y="1419155"/>
                  </a:lnTo>
                  <a:lnTo>
                    <a:pt x="2417520" y="1407415"/>
                  </a:lnTo>
                  <a:lnTo>
                    <a:pt x="2421969" y="1395993"/>
                  </a:lnTo>
                  <a:lnTo>
                    <a:pt x="2425783" y="1384253"/>
                  </a:lnTo>
                  <a:lnTo>
                    <a:pt x="2428961" y="1372196"/>
                  </a:lnTo>
                  <a:lnTo>
                    <a:pt x="2431504" y="1360139"/>
                  </a:lnTo>
                  <a:lnTo>
                    <a:pt x="2433411" y="1348081"/>
                  </a:lnTo>
                  <a:lnTo>
                    <a:pt x="2435000" y="1336024"/>
                  </a:lnTo>
                  <a:lnTo>
                    <a:pt x="2435635" y="1323333"/>
                  </a:lnTo>
                  <a:lnTo>
                    <a:pt x="2435953" y="1310958"/>
                  </a:lnTo>
                  <a:lnTo>
                    <a:pt x="2435635" y="1298901"/>
                  </a:lnTo>
                  <a:lnTo>
                    <a:pt x="2435000" y="1286527"/>
                  </a:lnTo>
                  <a:lnTo>
                    <a:pt x="2433411" y="1274152"/>
                  </a:lnTo>
                  <a:lnTo>
                    <a:pt x="2431186" y="1262095"/>
                  </a:lnTo>
                  <a:lnTo>
                    <a:pt x="2428643" y="1250038"/>
                  </a:lnTo>
                  <a:lnTo>
                    <a:pt x="2425465" y="1237981"/>
                  </a:lnTo>
                  <a:lnTo>
                    <a:pt x="2421652" y="1225924"/>
                  </a:lnTo>
                  <a:lnTo>
                    <a:pt x="2416884" y="1214501"/>
                  </a:lnTo>
                  <a:lnTo>
                    <a:pt x="2411799" y="1203079"/>
                  </a:lnTo>
                  <a:lnTo>
                    <a:pt x="2406079" y="1191339"/>
                  </a:lnTo>
                  <a:lnTo>
                    <a:pt x="2399723" y="1180233"/>
                  </a:lnTo>
                  <a:lnTo>
                    <a:pt x="2393049" y="1169128"/>
                  </a:lnTo>
                  <a:lnTo>
                    <a:pt x="2385103" y="1158657"/>
                  </a:lnTo>
                  <a:lnTo>
                    <a:pt x="2376840" y="1148187"/>
                  </a:lnTo>
                  <a:lnTo>
                    <a:pt x="2368259" y="1138351"/>
                  </a:lnTo>
                  <a:lnTo>
                    <a:pt x="2359043" y="1128832"/>
                  </a:lnTo>
                  <a:lnTo>
                    <a:pt x="2349826" y="1120265"/>
                  </a:lnTo>
                  <a:lnTo>
                    <a:pt x="2340292" y="1111698"/>
                  </a:lnTo>
                  <a:lnTo>
                    <a:pt x="2329804" y="1103766"/>
                  </a:lnTo>
                  <a:lnTo>
                    <a:pt x="2319317" y="1096785"/>
                  </a:lnTo>
                  <a:lnTo>
                    <a:pt x="2308829" y="1090122"/>
                  </a:lnTo>
                  <a:lnTo>
                    <a:pt x="2297705" y="1084094"/>
                  </a:lnTo>
                  <a:lnTo>
                    <a:pt x="2286582" y="1078700"/>
                  </a:lnTo>
                  <a:lnTo>
                    <a:pt x="2275141" y="1073623"/>
                  </a:lnTo>
                  <a:lnTo>
                    <a:pt x="2263700" y="1069181"/>
                  </a:lnTo>
                  <a:lnTo>
                    <a:pt x="2251623" y="1065691"/>
                  </a:lnTo>
                  <a:lnTo>
                    <a:pt x="2239864" y="1062518"/>
                  </a:lnTo>
                  <a:lnTo>
                    <a:pt x="2227787" y="1059979"/>
                  </a:lnTo>
                  <a:lnTo>
                    <a:pt x="2215710" y="1057758"/>
                  </a:lnTo>
                  <a:lnTo>
                    <a:pt x="2203316" y="1056172"/>
                  </a:lnTo>
                  <a:lnTo>
                    <a:pt x="2190921" y="1055537"/>
                  </a:lnTo>
                  <a:lnTo>
                    <a:pt x="2178844" y="1055220"/>
                  </a:lnTo>
                  <a:close/>
                  <a:moveTo>
                    <a:pt x="2144839" y="823913"/>
                  </a:moveTo>
                  <a:lnTo>
                    <a:pt x="2301519" y="838826"/>
                  </a:lnTo>
                  <a:lnTo>
                    <a:pt x="2292938" y="930841"/>
                  </a:lnTo>
                  <a:lnTo>
                    <a:pt x="2302155" y="933379"/>
                  </a:lnTo>
                  <a:lnTo>
                    <a:pt x="2311053" y="936235"/>
                  </a:lnTo>
                  <a:lnTo>
                    <a:pt x="2319952" y="939725"/>
                  </a:lnTo>
                  <a:lnTo>
                    <a:pt x="2328851" y="943215"/>
                  </a:lnTo>
                  <a:lnTo>
                    <a:pt x="2338067" y="946706"/>
                  </a:lnTo>
                  <a:lnTo>
                    <a:pt x="2346330" y="950513"/>
                  </a:lnTo>
                  <a:lnTo>
                    <a:pt x="2354911" y="954638"/>
                  </a:lnTo>
                  <a:lnTo>
                    <a:pt x="2363492" y="959080"/>
                  </a:lnTo>
                  <a:lnTo>
                    <a:pt x="2372073" y="963522"/>
                  </a:lnTo>
                  <a:lnTo>
                    <a:pt x="2380654" y="968282"/>
                  </a:lnTo>
                  <a:lnTo>
                    <a:pt x="2388917" y="973358"/>
                  </a:lnTo>
                  <a:lnTo>
                    <a:pt x="2397180" y="978752"/>
                  </a:lnTo>
                  <a:lnTo>
                    <a:pt x="2405125" y="983829"/>
                  </a:lnTo>
                  <a:lnTo>
                    <a:pt x="2413071" y="989540"/>
                  </a:lnTo>
                  <a:lnTo>
                    <a:pt x="2420698" y="995569"/>
                  </a:lnTo>
                  <a:lnTo>
                    <a:pt x="2428643" y="1001280"/>
                  </a:lnTo>
                  <a:lnTo>
                    <a:pt x="2499197" y="943215"/>
                  </a:lnTo>
                  <a:lnTo>
                    <a:pt x="2599625" y="1063787"/>
                  </a:lnTo>
                  <a:lnTo>
                    <a:pt x="2529389" y="1122169"/>
                  </a:lnTo>
                  <a:lnTo>
                    <a:pt x="2533839" y="1130736"/>
                  </a:lnTo>
                  <a:lnTo>
                    <a:pt x="2538288" y="1139620"/>
                  </a:lnTo>
                  <a:lnTo>
                    <a:pt x="2542420" y="1148504"/>
                  </a:lnTo>
                  <a:lnTo>
                    <a:pt x="2546551" y="1157388"/>
                  </a:lnTo>
                  <a:lnTo>
                    <a:pt x="2550365" y="1166590"/>
                  </a:lnTo>
                  <a:lnTo>
                    <a:pt x="2553543" y="1175474"/>
                  </a:lnTo>
                  <a:lnTo>
                    <a:pt x="2557039" y="1184676"/>
                  </a:lnTo>
                  <a:lnTo>
                    <a:pt x="2559899" y="1193560"/>
                  </a:lnTo>
                  <a:lnTo>
                    <a:pt x="2562442" y="1203079"/>
                  </a:lnTo>
                  <a:lnTo>
                    <a:pt x="2564984" y="1212280"/>
                  </a:lnTo>
                  <a:lnTo>
                    <a:pt x="2567527" y="1221799"/>
                  </a:lnTo>
                  <a:lnTo>
                    <a:pt x="2569116" y="1231318"/>
                  </a:lnTo>
                  <a:lnTo>
                    <a:pt x="2571022" y="1240519"/>
                  </a:lnTo>
                  <a:lnTo>
                    <a:pt x="2572612" y="1249721"/>
                  </a:lnTo>
                  <a:lnTo>
                    <a:pt x="2574201" y="1259557"/>
                  </a:lnTo>
                  <a:lnTo>
                    <a:pt x="2575154" y="1269075"/>
                  </a:lnTo>
                  <a:lnTo>
                    <a:pt x="2665412" y="1277325"/>
                  </a:lnTo>
                  <a:lnTo>
                    <a:pt x="2650793" y="1433433"/>
                  </a:lnTo>
                  <a:lnTo>
                    <a:pt x="2561170" y="1425501"/>
                  </a:lnTo>
                  <a:lnTo>
                    <a:pt x="2558310" y="1434385"/>
                  </a:lnTo>
                  <a:lnTo>
                    <a:pt x="2555132" y="1443587"/>
                  </a:lnTo>
                  <a:lnTo>
                    <a:pt x="2552272" y="1452471"/>
                  </a:lnTo>
                  <a:lnTo>
                    <a:pt x="2548458" y="1461355"/>
                  </a:lnTo>
                  <a:lnTo>
                    <a:pt x="2544644" y="1470239"/>
                  </a:lnTo>
                  <a:lnTo>
                    <a:pt x="2540513" y="1479124"/>
                  </a:lnTo>
                  <a:lnTo>
                    <a:pt x="2536381" y="1488008"/>
                  </a:lnTo>
                  <a:lnTo>
                    <a:pt x="2531932" y="1496575"/>
                  </a:lnTo>
                  <a:lnTo>
                    <a:pt x="2527482" y="1505142"/>
                  </a:lnTo>
                  <a:lnTo>
                    <a:pt x="2522715" y="1513708"/>
                  </a:lnTo>
                  <a:lnTo>
                    <a:pt x="2517630" y="1521958"/>
                  </a:lnTo>
                  <a:lnTo>
                    <a:pt x="2512228" y="1530208"/>
                  </a:lnTo>
                  <a:lnTo>
                    <a:pt x="2506825" y="1538140"/>
                  </a:lnTo>
                  <a:lnTo>
                    <a:pt x="2501104" y="1546390"/>
                  </a:lnTo>
                  <a:lnTo>
                    <a:pt x="2495384" y="1554322"/>
                  </a:lnTo>
                  <a:lnTo>
                    <a:pt x="2489027" y="1561937"/>
                  </a:lnTo>
                  <a:lnTo>
                    <a:pt x="2546233" y="1631107"/>
                  </a:lnTo>
                  <a:lnTo>
                    <a:pt x="2425465" y="1731372"/>
                  </a:lnTo>
                  <a:lnTo>
                    <a:pt x="2367624" y="1662202"/>
                  </a:lnTo>
                  <a:lnTo>
                    <a:pt x="2359043" y="1666644"/>
                  </a:lnTo>
                  <a:lnTo>
                    <a:pt x="2350144" y="1671086"/>
                  </a:lnTo>
                  <a:lnTo>
                    <a:pt x="2341245" y="1675211"/>
                  </a:lnTo>
                  <a:lnTo>
                    <a:pt x="2332029" y="1679018"/>
                  </a:lnTo>
                  <a:lnTo>
                    <a:pt x="2323130" y="1682826"/>
                  </a:lnTo>
                  <a:lnTo>
                    <a:pt x="2313596" y="1685999"/>
                  </a:lnTo>
                  <a:lnTo>
                    <a:pt x="2304697" y="1689489"/>
                  </a:lnTo>
                  <a:lnTo>
                    <a:pt x="2295481" y="1692344"/>
                  </a:lnTo>
                  <a:lnTo>
                    <a:pt x="2286264" y="1694883"/>
                  </a:lnTo>
                  <a:lnTo>
                    <a:pt x="2277048" y="1697421"/>
                  </a:lnTo>
                  <a:lnTo>
                    <a:pt x="2267196" y="1699642"/>
                  </a:lnTo>
                  <a:lnTo>
                    <a:pt x="2257979" y="1701546"/>
                  </a:lnTo>
                  <a:lnTo>
                    <a:pt x="2248763" y="1703450"/>
                  </a:lnTo>
                  <a:lnTo>
                    <a:pt x="2238910" y="1705036"/>
                  </a:lnTo>
                  <a:lnTo>
                    <a:pt x="2229376" y="1706623"/>
                  </a:lnTo>
                  <a:lnTo>
                    <a:pt x="2220160" y="1707575"/>
                  </a:lnTo>
                  <a:lnTo>
                    <a:pt x="2211579" y="1797051"/>
                  </a:lnTo>
                  <a:lnTo>
                    <a:pt x="2054898" y="1782138"/>
                  </a:lnTo>
                  <a:lnTo>
                    <a:pt x="2063161" y="1692027"/>
                  </a:lnTo>
                  <a:lnTo>
                    <a:pt x="2054263" y="1689172"/>
                  </a:lnTo>
                  <a:lnTo>
                    <a:pt x="2045364" y="1685999"/>
                  </a:lnTo>
                  <a:lnTo>
                    <a:pt x="2035830" y="1682826"/>
                  </a:lnTo>
                  <a:lnTo>
                    <a:pt x="2027249" y="1679335"/>
                  </a:lnTo>
                  <a:lnTo>
                    <a:pt x="2018350" y="1675528"/>
                  </a:lnTo>
                  <a:lnTo>
                    <a:pt x="2009451" y="1671720"/>
                  </a:lnTo>
                  <a:lnTo>
                    <a:pt x="2000870" y="1667596"/>
                  </a:lnTo>
                  <a:lnTo>
                    <a:pt x="1992289" y="1663154"/>
                  </a:lnTo>
                  <a:lnTo>
                    <a:pt x="1984026" y="1658077"/>
                  </a:lnTo>
                  <a:lnTo>
                    <a:pt x="1975445" y="1653317"/>
                  </a:lnTo>
                  <a:lnTo>
                    <a:pt x="1967182" y="1648241"/>
                  </a:lnTo>
                  <a:lnTo>
                    <a:pt x="1958919" y="1642847"/>
                  </a:lnTo>
                  <a:lnTo>
                    <a:pt x="1950656" y="1637453"/>
                  </a:lnTo>
                  <a:lnTo>
                    <a:pt x="1943029" y="1631742"/>
                  </a:lnTo>
                  <a:lnTo>
                    <a:pt x="1935084" y="1626030"/>
                  </a:lnTo>
                  <a:lnTo>
                    <a:pt x="1927456" y="1620002"/>
                  </a:lnTo>
                  <a:lnTo>
                    <a:pt x="1857220" y="1678384"/>
                  </a:lnTo>
                  <a:lnTo>
                    <a:pt x="1756792" y="1556860"/>
                  </a:lnTo>
                  <a:lnTo>
                    <a:pt x="1827346" y="1498478"/>
                  </a:lnTo>
                  <a:lnTo>
                    <a:pt x="1822896" y="1489594"/>
                  </a:lnTo>
                  <a:lnTo>
                    <a:pt x="1818765" y="1481027"/>
                  </a:lnTo>
                  <a:lnTo>
                    <a:pt x="1814633" y="1472143"/>
                  </a:lnTo>
                  <a:lnTo>
                    <a:pt x="1810820" y="1463259"/>
                  </a:lnTo>
                  <a:lnTo>
                    <a:pt x="1807324" y="1454057"/>
                  </a:lnTo>
                  <a:lnTo>
                    <a:pt x="1803828" y="1445173"/>
                  </a:lnTo>
                  <a:lnTo>
                    <a:pt x="1800968" y="1436289"/>
                  </a:lnTo>
                  <a:lnTo>
                    <a:pt x="1797789" y="1426770"/>
                  </a:lnTo>
                  <a:lnTo>
                    <a:pt x="1795247" y="1417569"/>
                  </a:lnTo>
                  <a:lnTo>
                    <a:pt x="1792704" y="1408367"/>
                  </a:lnTo>
                  <a:lnTo>
                    <a:pt x="1790480" y="1399166"/>
                  </a:lnTo>
                  <a:lnTo>
                    <a:pt x="1788573" y="1389647"/>
                  </a:lnTo>
                  <a:lnTo>
                    <a:pt x="1786666" y="1380445"/>
                  </a:lnTo>
                  <a:lnTo>
                    <a:pt x="1785395" y="1371244"/>
                  </a:lnTo>
                  <a:lnTo>
                    <a:pt x="1783170" y="1352206"/>
                  </a:lnTo>
                  <a:lnTo>
                    <a:pt x="1690687" y="1343639"/>
                  </a:lnTo>
                  <a:lnTo>
                    <a:pt x="1705624" y="1186897"/>
                  </a:lnTo>
                  <a:lnTo>
                    <a:pt x="1798425" y="1195781"/>
                  </a:lnTo>
                  <a:lnTo>
                    <a:pt x="1801285" y="1186897"/>
                  </a:lnTo>
                  <a:lnTo>
                    <a:pt x="1804146" y="1178012"/>
                  </a:lnTo>
                  <a:lnTo>
                    <a:pt x="1807642" y="1169128"/>
                  </a:lnTo>
                  <a:lnTo>
                    <a:pt x="1810820" y="1160244"/>
                  </a:lnTo>
                  <a:lnTo>
                    <a:pt x="1814633" y="1151677"/>
                  </a:lnTo>
                  <a:lnTo>
                    <a:pt x="1818765" y="1142793"/>
                  </a:lnTo>
                  <a:lnTo>
                    <a:pt x="1822896" y="1134226"/>
                  </a:lnTo>
                  <a:lnTo>
                    <a:pt x="1827346" y="1125659"/>
                  </a:lnTo>
                  <a:lnTo>
                    <a:pt x="1831795" y="1117727"/>
                  </a:lnTo>
                  <a:lnTo>
                    <a:pt x="1836562" y="1109160"/>
                  </a:lnTo>
                  <a:lnTo>
                    <a:pt x="1841329" y="1100910"/>
                  </a:lnTo>
                  <a:lnTo>
                    <a:pt x="1846732" y="1092661"/>
                  </a:lnTo>
                  <a:lnTo>
                    <a:pt x="1852135" y="1085045"/>
                  </a:lnTo>
                  <a:lnTo>
                    <a:pt x="1857856" y="1077113"/>
                  </a:lnTo>
                  <a:lnTo>
                    <a:pt x="1863894" y="1069181"/>
                  </a:lnTo>
                  <a:lnTo>
                    <a:pt x="1869615" y="1061566"/>
                  </a:lnTo>
                  <a:lnTo>
                    <a:pt x="1810184" y="989858"/>
                  </a:lnTo>
                  <a:lnTo>
                    <a:pt x="1931588" y="889593"/>
                  </a:lnTo>
                  <a:lnTo>
                    <a:pt x="1990700" y="961301"/>
                  </a:lnTo>
                  <a:lnTo>
                    <a:pt x="1999599" y="956859"/>
                  </a:lnTo>
                  <a:lnTo>
                    <a:pt x="2008180" y="952734"/>
                  </a:lnTo>
                  <a:lnTo>
                    <a:pt x="2017079" y="948609"/>
                  </a:lnTo>
                  <a:lnTo>
                    <a:pt x="2025977" y="944485"/>
                  </a:lnTo>
                  <a:lnTo>
                    <a:pt x="2034876" y="941312"/>
                  </a:lnTo>
                  <a:lnTo>
                    <a:pt x="2043775" y="937504"/>
                  </a:lnTo>
                  <a:lnTo>
                    <a:pt x="2052673" y="934649"/>
                  </a:lnTo>
                  <a:lnTo>
                    <a:pt x="2061890" y="931476"/>
                  </a:lnTo>
                  <a:lnTo>
                    <a:pt x="2071424" y="928937"/>
                  </a:lnTo>
                  <a:lnTo>
                    <a:pt x="2080641" y="926399"/>
                  </a:lnTo>
                  <a:lnTo>
                    <a:pt x="2089539" y="924178"/>
                  </a:lnTo>
                  <a:lnTo>
                    <a:pt x="2099074" y="922274"/>
                  </a:lnTo>
                  <a:lnTo>
                    <a:pt x="2108608" y="920370"/>
                  </a:lnTo>
                  <a:lnTo>
                    <a:pt x="2117825" y="918784"/>
                  </a:lnTo>
                  <a:lnTo>
                    <a:pt x="2127041" y="917515"/>
                  </a:lnTo>
                  <a:lnTo>
                    <a:pt x="2136258" y="916246"/>
                  </a:lnTo>
                  <a:lnTo>
                    <a:pt x="2144839" y="823913"/>
                  </a:lnTo>
                  <a:close/>
                  <a:moveTo>
                    <a:pt x="1509345" y="590550"/>
                  </a:moveTo>
                  <a:lnTo>
                    <a:pt x="1518239" y="590550"/>
                  </a:lnTo>
                  <a:lnTo>
                    <a:pt x="1526817" y="591817"/>
                  </a:lnTo>
                  <a:lnTo>
                    <a:pt x="1535394" y="593400"/>
                  </a:lnTo>
                  <a:lnTo>
                    <a:pt x="1543971" y="596250"/>
                  </a:lnTo>
                  <a:lnTo>
                    <a:pt x="1551912" y="599417"/>
                  </a:lnTo>
                  <a:lnTo>
                    <a:pt x="1559854" y="603534"/>
                  </a:lnTo>
                  <a:lnTo>
                    <a:pt x="1566843" y="608601"/>
                  </a:lnTo>
                  <a:lnTo>
                    <a:pt x="1570655" y="611452"/>
                  </a:lnTo>
                  <a:lnTo>
                    <a:pt x="1574149" y="614302"/>
                  </a:lnTo>
                  <a:lnTo>
                    <a:pt x="1577326" y="617469"/>
                  </a:lnTo>
                  <a:lnTo>
                    <a:pt x="1580185" y="620953"/>
                  </a:lnTo>
                  <a:lnTo>
                    <a:pt x="1583362" y="624753"/>
                  </a:lnTo>
                  <a:lnTo>
                    <a:pt x="1586221" y="628237"/>
                  </a:lnTo>
                  <a:lnTo>
                    <a:pt x="1588762" y="632037"/>
                  </a:lnTo>
                  <a:lnTo>
                    <a:pt x="1591621" y="636154"/>
                  </a:lnTo>
                  <a:lnTo>
                    <a:pt x="1593845" y="640271"/>
                  </a:lnTo>
                  <a:lnTo>
                    <a:pt x="1595433" y="644388"/>
                  </a:lnTo>
                  <a:lnTo>
                    <a:pt x="1597339" y="648505"/>
                  </a:lnTo>
                  <a:lnTo>
                    <a:pt x="1598927" y="652305"/>
                  </a:lnTo>
                  <a:lnTo>
                    <a:pt x="1601151" y="660856"/>
                  </a:lnTo>
                  <a:lnTo>
                    <a:pt x="1603057" y="669724"/>
                  </a:lnTo>
                  <a:lnTo>
                    <a:pt x="1603375" y="678274"/>
                  </a:lnTo>
                  <a:lnTo>
                    <a:pt x="1603375" y="687142"/>
                  </a:lnTo>
                  <a:lnTo>
                    <a:pt x="1602104" y="696326"/>
                  </a:lnTo>
                  <a:lnTo>
                    <a:pt x="1600516" y="704560"/>
                  </a:lnTo>
                  <a:lnTo>
                    <a:pt x="1597657" y="712794"/>
                  </a:lnTo>
                  <a:lnTo>
                    <a:pt x="1594480" y="721028"/>
                  </a:lnTo>
                  <a:lnTo>
                    <a:pt x="1590350" y="728629"/>
                  </a:lnTo>
                  <a:lnTo>
                    <a:pt x="1585268" y="736229"/>
                  </a:lnTo>
                  <a:lnTo>
                    <a:pt x="1582409" y="739396"/>
                  </a:lnTo>
                  <a:lnTo>
                    <a:pt x="1579550" y="742880"/>
                  </a:lnTo>
                  <a:lnTo>
                    <a:pt x="1576373" y="746047"/>
                  </a:lnTo>
                  <a:lnTo>
                    <a:pt x="1572879" y="749531"/>
                  </a:lnTo>
                  <a:lnTo>
                    <a:pt x="1569384" y="752381"/>
                  </a:lnTo>
                  <a:lnTo>
                    <a:pt x="1565572" y="755231"/>
                  </a:lnTo>
                  <a:lnTo>
                    <a:pt x="1297460" y="948099"/>
                  </a:lnTo>
                  <a:lnTo>
                    <a:pt x="1293012" y="951266"/>
                  </a:lnTo>
                  <a:lnTo>
                    <a:pt x="1288247" y="953799"/>
                  </a:lnTo>
                  <a:lnTo>
                    <a:pt x="1283164" y="956333"/>
                  </a:lnTo>
                  <a:lnTo>
                    <a:pt x="1278399" y="958550"/>
                  </a:lnTo>
                  <a:lnTo>
                    <a:pt x="1273634" y="960450"/>
                  </a:lnTo>
                  <a:lnTo>
                    <a:pt x="1268869" y="962033"/>
                  </a:lnTo>
                  <a:lnTo>
                    <a:pt x="1263469" y="962983"/>
                  </a:lnTo>
                  <a:lnTo>
                    <a:pt x="1258386" y="964250"/>
                  </a:lnTo>
                  <a:lnTo>
                    <a:pt x="1253304" y="964884"/>
                  </a:lnTo>
                  <a:lnTo>
                    <a:pt x="1247903" y="965200"/>
                  </a:lnTo>
                  <a:lnTo>
                    <a:pt x="1242820" y="965200"/>
                  </a:lnTo>
                  <a:lnTo>
                    <a:pt x="1237102" y="964884"/>
                  </a:lnTo>
                  <a:lnTo>
                    <a:pt x="1232020" y="964567"/>
                  </a:lnTo>
                  <a:lnTo>
                    <a:pt x="1226937" y="963617"/>
                  </a:lnTo>
                  <a:lnTo>
                    <a:pt x="1221537" y="962667"/>
                  </a:lnTo>
                  <a:lnTo>
                    <a:pt x="1216454" y="961083"/>
                  </a:lnTo>
                  <a:lnTo>
                    <a:pt x="1006475" y="894894"/>
                  </a:lnTo>
                  <a:lnTo>
                    <a:pt x="1009652" y="885393"/>
                  </a:lnTo>
                  <a:lnTo>
                    <a:pt x="1013464" y="875259"/>
                  </a:lnTo>
                  <a:lnTo>
                    <a:pt x="1017911" y="862591"/>
                  </a:lnTo>
                  <a:lnTo>
                    <a:pt x="1022676" y="847706"/>
                  </a:lnTo>
                  <a:lnTo>
                    <a:pt x="1027123" y="832188"/>
                  </a:lnTo>
                  <a:lnTo>
                    <a:pt x="1029029" y="824271"/>
                  </a:lnTo>
                  <a:lnTo>
                    <a:pt x="1030935" y="816353"/>
                  </a:lnTo>
                  <a:lnTo>
                    <a:pt x="1031888" y="808753"/>
                  </a:lnTo>
                  <a:lnTo>
                    <a:pt x="1033159" y="801469"/>
                  </a:lnTo>
                  <a:lnTo>
                    <a:pt x="1033794" y="793868"/>
                  </a:lnTo>
                  <a:lnTo>
                    <a:pt x="1033794" y="786584"/>
                  </a:lnTo>
                  <a:lnTo>
                    <a:pt x="1033794" y="778666"/>
                  </a:lnTo>
                  <a:lnTo>
                    <a:pt x="1033477" y="770749"/>
                  </a:lnTo>
                  <a:lnTo>
                    <a:pt x="1032841" y="762832"/>
                  </a:lnTo>
                  <a:lnTo>
                    <a:pt x="1031888" y="755548"/>
                  </a:lnTo>
                  <a:lnTo>
                    <a:pt x="1029665" y="740980"/>
                  </a:lnTo>
                  <a:lnTo>
                    <a:pt x="1027441" y="727995"/>
                  </a:lnTo>
                  <a:lnTo>
                    <a:pt x="1025217" y="718178"/>
                  </a:lnTo>
                  <a:lnTo>
                    <a:pt x="1022994" y="708994"/>
                  </a:lnTo>
                  <a:lnTo>
                    <a:pt x="1227572" y="773599"/>
                  </a:lnTo>
                  <a:lnTo>
                    <a:pt x="1458835" y="607651"/>
                  </a:lnTo>
                  <a:lnTo>
                    <a:pt x="1462965" y="605118"/>
                  </a:lnTo>
                  <a:lnTo>
                    <a:pt x="1467095" y="602268"/>
                  </a:lnTo>
                  <a:lnTo>
                    <a:pt x="1470589" y="600051"/>
                  </a:lnTo>
                  <a:lnTo>
                    <a:pt x="1474719" y="598467"/>
                  </a:lnTo>
                  <a:lnTo>
                    <a:pt x="1479166" y="596567"/>
                  </a:lnTo>
                  <a:lnTo>
                    <a:pt x="1483296" y="594984"/>
                  </a:lnTo>
                  <a:lnTo>
                    <a:pt x="1491873" y="592767"/>
                  </a:lnTo>
                  <a:lnTo>
                    <a:pt x="1500768" y="591183"/>
                  </a:lnTo>
                  <a:lnTo>
                    <a:pt x="1509345" y="590550"/>
                  </a:lnTo>
                  <a:close/>
                  <a:moveTo>
                    <a:pt x="690596" y="539750"/>
                  </a:moveTo>
                  <a:lnTo>
                    <a:pt x="691548" y="539750"/>
                  </a:lnTo>
                  <a:lnTo>
                    <a:pt x="693769" y="540067"/>
                  </a:lnTo>
                  <a:lnTo>
                    <a:pt x="702016" y="540702"/>
                  </a:lnTo>
                  <a:lnTo>
                    <a:pt x="727394" y="541020"/>
                  </a:lnTo>
                  <a:lnTo>
                    <a:pt x="757531" y="541655"/>
                  </a:lnTo>
                  <a:lnTo>
                    <a:pt x="770854" y="541972"/>
                  </a:lnTo>
                  <a:lnTo>
                    <a:pt x="781640" y="543242"/>
                  </a:lnTo>
                  <a:lnTo>
                    <a:pt x="781957" y="543242"/>
                  </a:lnTo>
                  <a:lnTo>
                    <a:pt x="785763" y="546734"/>
                  </a:lnTo>
                  <a:lnTo>
                    <a:pt x="789887" y="552130"/>
                  </a:lnTo>
                  <a:lnTo>
                    <a:pt x="794646" y="558479"/>
                  </a:lnTo>
                  <a:lnTo>
                    <a:pt x="799404" y="566415"/>
                  </a:lnTo>
                  <a:lnTo>
                    <a:pt x="804797" y="576573"/>
                  </a:lnTo>
                  <a:lnTo>
                    <a:pt x="809872" y="588001"/>
                  </a:lnTo>
                  <a:lnTo>
                    <a:pt x="812093" y="594668"/>
                  </a:lnTo>
                  <a:lnTo>
                    <a:pt x="814631" y="602286"/>
                  </a:lnTo>
                  <a:lnTo>
                    <a:pt x="817169" y="609905"/>
                  </a:lnTo>
                  <a:lnTo>
                    <a:pt x="820024" y="618476"/>
                  </a:lnTo>
                  <a:lnTo>
                    <a:pt x="822244" y="627364"/>
                  </a:lnTo>
                  <a:lnTo>
                    <a:pt x="824465" y="637205"/>
                  </a:lnTo>
                  <a:lnTo>
                    <a:pt x="826685" y="647681"/>
                  </a:lnTo>
                  <a:lnTo>
                    <a:pt x="828906" y="658791"/>
                  </a:lnTo>
                  <a:lnTo>
                    <a:pt x="830809" y="670537"/>
                  </a:lnTo>
                  <a:lnTo>
                    <a:pt x="832395" y="683235"/>
                  </a:lnTo>
                  <a:lnTo>
                    <a:pt x="834299" y="696567"/>
                  </a:lnTo>
                  <a:lnTo>
                    <a:pt x="835885" y="710535"/>
                  </a:lnTo>
                  <a:lnTo>
                    <a:pt x="836836" y="725454"/>
                  </a:lnTo>
                  <a:lnTo>
                    <a:pt x="838105" y="741644"/>
                  </a:lnTo>
                  <a:lnTo>
                    <a:pt x="839057" y="757834"/>
                  </a:lnTo>
                  <a:lnTo>
                    <a:pt x="840009" y="775611"/>
                  </a:lnTo>
                  <a:lnTo>
                    <a:pt x="840326" y="794022"/>
                  </a:lnTo>
                  <a:lnTo>
                    <a:pt x="840643" y="813069"/>
                  </a:lnTo>
                  <a:lnTo>
                    <a:pt x="840326" y="833703"/>
                  </a:lnTo>
                  <a:lnTo>
                    <a:pt x="840326" y="854972"/>
                  </a:lnTo>
                  <a:lnTo>
                    <a:pt x="844767" y="839735"/>
                  </a:lnTo>
                  <a:lnTo>
                    <a:pt x="849208" y="824497"/>
                  </a:lnTo>
                  <a:lnTo>
                    <a:pt x="857456" y="794975"/>
                  </a:lnTo>
                  <a:lnTo>
                    <a:pt x="864435" y="767992"/>
                  </a:lnTo>
                  <a:lnTo>
                    <a:pt x="870145" y="742914"/>
                  </a:lnTo>
                  <a:lnTo>
                    <a:pt x="878710" y="705456"/>
                  </a:lnTo>
                  <a:lnTo>
                    <a:pt x="881248" y="694028"/>
                  </a:lnTo>
                  <a:lnTo>
                    <a:pt x="882517" y="688314"/>
                  </a:lnTo>
                  <a:lnTo>
                    <a:pt x="878076" y="679425"/>
                  </a:lnTo>
                  <a:lnTo>
                    <a:pt x="874586" y="670854"/>
                  </a:lnTo>
                  <a:lnTo>
                    <a:pt x="871097" y="663236"/>
                  </a:lnTo>
                  <a:lnTo>
                    <a:pt x="868559" y="655617"/>
                  </a:lnTo>
                  <a:lnTo>
                    <a:pt x="864752" y="644506"/>
                  </a:lnTo>
                  <a:lnTo>
                    <a:pt x="863801" y="640380"/>
                  </a:lnTo>
                  <a:lnTo>
                    <a:pt x="867290" y="637205"/>
                  </a:lnTo>
                  <a:lnTo>
                    <a:pt x="876489" y="629269"/>
                  </a:lnTo>
                  <a:lnTo>
                    <a:pt x="881882" y="624507"/>
                  </a:lnTo>
                  <a:lnTo>
                    <a:pt x="888227" y="619746"/>
                  </a:lnTo>
                  <a:lnTo>
                    <a:pt x="894571" y="615619"/>
                  </a:lnTo>
                  <a:lnTo>
                    <a:pt x="900598" y="611810"/>
                  </a:lnTo>
                  <a:lnTo>
                    <a:pt x="921535" y="619746"/>
                  </a:lnTo>
                  <a:lnTo>
                    <a:pt x="939300" y="659426"/>
                  </a:lnTo>
                  <a:lnTo>
                    <a:pt x="934224" y="671172"/>
                  </a:lnTo>
                  <a:lnTo>
                    <a:pt x="928514" y="683235"/>
                  </a:lnTo>
                  <a:lnTo>
                    <a:pt x="922487" y="695932"/>
                  </a:lnTo>
                  <a:lnTo>
                    <a:pt x="923439" y="707043"/>
                  </a:lnTo>
                  <a:lnTo>
                    <a:pt x="924073" y="720693"/>
                  </a:lnTo>
                  <a:lnTo>
                    <a:pt x="924708" y="736248"/>
                  </a:lnTo>
                  <a:lnTo>
                    <a:pt x="924073" y="753390"/>
                  </a:lnTo>
                  <a:lnTo>
                    <a:pt x="923439" y="790213"/>
                  </a:lnTo>
                  <a:lnTo>
                    <a:pt x="921852" y="827354"/>
                  </a:lnTo>
                  <a:lnTo>
                    <a:pt x="920266" y="862273"/>
                  </a:lnTo>
                  <a:lnTo>
                    <a:pt x="918680" y="891161"/>
                  </a:lnTo>
                  <a:lnTo>
                    <a:pt x="916777" y="918461"/>
                  </a:lnTo>
                  <a:lnTo>
                    <a:pt x="918680" y="913382"/>
                  </a:lnTo>
                  <a:lnTo>
                    <a:pt x="923756" y="899097"/>
                  </a:lnTo>
                  <a:lnTo>
                    <a:pt x="927245" y="888621"/>
                  </a:lnTo>
                  <a:lnTo>
                    <a:pt x="931369" y="876241"/>
                  </a:lnTo>
                  <a:lnTo>
                    <a:pt x="935493" y="862273"/>
                  </a:lnTo>
                  <a:lnTo>
                    <a:pt x="939934" y="846401"/>
                  </a:lnTo>
                  <a:lnTo>
                    <a:pt x="943741" y="828307"/>
                  </a:lnTo>
                  <a:lnTo>
                    <a:pt x="947865" y="809260"/>
                  </a:lnTo>
                  <a:lnTo>
                    <a:pt x="951672" y="788626"/>
                  </a:lnTo>
                  <a:lnTo>
                    <a:pt x="955161" y="766722"/>
                  </a:lnTo>
                  <a:lnTo>
                    <a:pt x="957699" y="743866"/>
                  </a:lnTo>
                  <a:lnTo>
                    <a:pt x="958650" y="731486"/>
                  </a:lnTo>
                  <a:lnTo>
                    <a:pt x="959919" y="719106"/>
                  </a:lnTo>
                  <a:lnTo>
                    <a:pt x="960554" y="707043"/>
                  </a:lnTo>
                  <a:lnTo>
                    <a:pt x="960871" y="694345"/>
                  </a:lnTo>
                  <a:lnTo>
                    <a:pt x="961188" y="681330"/>
                  </a:lnTo>
                  <a:lnTo>
                    <a:pt x="961188" y="668315"/>
                  </a:lnTo>
                  <a:lnTo>
                    <a:pt x="969119" y="649268"/>
                  </a:lnTo>
                  <a:lnTo>
                    <a:pt x="970705" y="651173"/>
                  </a:lnTo>
                  <a:lnTo>
                    <a:pt x="973877" y="656887"/>
                  </a:lnTo>
                  <a:lnTo>
                    <a:pt x="976098" y="661331"/>
                  </a:lnTo>
                  <a:lnTo>
                    <a:pt x="978636" y="666727"/>
                  </a:lnTo>
                  <a:lnTo>
                    <a:pt x="981808" y="673076"/>
                  </a:lnTo>
                  <a:lnTo>
                    <a:pt x="984663" y="681012"/>
                  </a:lnTo>
                  <a:lnTo>
                    <a:pt x="988152" y="690218"/>
                  </a:lnTo>
                  <a:lnTo>
                    <a:pt x="991007" y="700377"/>
                  </a:lnTo>
                  <a:lnTo>
                    <a:pt x="993862" y="712122"/>
                  </a:lnTo>
                  <a:lnTo>
                    <a:pt x="997035" y="724820"/>
                  </a:lnTo>
                  <a:lnTo>
                    <a:pt x="999572" y="739422"/>
                  </a:lnTo>
                  <a:lnTo>
                    <a:pt x="1002110" y="754977"/>
                  </a:lnTo>
                  <a:lnTo>
                    <a:pt x="1004013" y="772436"/>
                  </a:lnTo>
                  <a:lnTo>
                    <a:pt x="1005600" y="790848"/>
                  </a:lnTo>
                  <a:lnTo>
                    <a:pt x="1005282" y="796244"/>
                  </a:lnTo>
                  <a:lnTo>
                    <a:pt x="1004331" y="801958"/>
                  </a:lnTo>
                  <a:lnTo>
                    <a:pt x="1003062" y="809260"/>
                  </a:lnTo>
                  <a:lnTo>
                    <a:pt x="1000841" y="817196"/>
                  </a:lnTo>
                  <a:lnTo>
                    <a:pt x="997669" y="826085"/>
                  </a:lnTo>
                  <a:lnTo>
                    <a:pt x="994497" y="836243"/>
                  </a:lnTo>
                  <a:lnTo>
                    <a:pt x="985932" y="858781"/>
                  </a:lnTo>
                  <a:lnTo>
                    <a:pt x="964043" y="914969"/>
                  </a:lnTo>
                  <a:lnTo>
                    <a:pt x="951037" y="948301"/>
                  </a:lnTo>
                  <a:lnTo>
                    <a:pt x="937079" y="985442"/>
                  </a:lnTo>
                  <a:lnTo>
                    <a:pt x="922804" y="1025757"/>
                  </a:lnTo>
                  <a:lnTo>
                    <a:pt x="915825" y="1047026"/>
                  </a:lnTo>
                  <a:lnTo>
                    <a:pt x="908212" y="1068929"/>
                  </a:lnTo>
                  <a:lnTo>
                    <a:pt x="901233" y="1091785"/>
                  </a:lnTo>
                  <a:lnTo>
                    <a:pt x="894254" y="1115594"/>
                  </a:lnTo>
                  <a:lnTo>
                    <a:pt x="886958" y="1139719"/>
                  </a:lnTo>
                  <a:lnTo>
                    <a:pt x="880296" y="1165115"/>
                  </a:lnTo>
                  <a:lnTo>
                    <a:pt x="873634" y="1190510"/>
                  </a:lnTo>
                  <a:lnTo>
                    <a:pt x="867290" y="1217493"/>
                  </a:lnTo>
                  <a:lnTo>
                    <a:pt x="861580" y="1244476"/>
                  </a:lnTo>
                  <a:lnTo>
                    <a:pt x="855553" y="1272728"/>
                  </a:lnTo>
                  <a:lnTo>
                    <a:pt x="850477" y="1301298"/>
                  </a:lnTo>
                  <a:lnTo>
                    <a:pt x="845402" y="1330821"/>
                  </a:lnTo>
                  <a:lnTo>
                    <a:pt x="840960" y="1360343"/>
                  </a:lnTo>
                  <a:lnTo>
                    <a:pt x="836836" y="1391135"/>
                  </a:lnTo>
                  <a:lnTo>
                    <a:pt x="874586" y="1434307"/>
                  </a:lnTo>
                  <a:lnTo>
                    <a:pt x="949768" y="1522239"/>
                  </a:lnTo>
                  <a:lnTo>
                    <a:pt x="990373" y="1569856"/>
                  </a:lnTo>
                  <a:lnTo>
                    <a:pt x="1026219" y="1613028"/>
                  </a:lnTo>
                  <a:lnTo>
                    <a:pt x="1041129" y="1631122"/>
                  </a:lnTo>
                  <a:lnTo>
                    <a:pt x="1053500" y="1646042"/>
                  </a:lnTo>
                  <a:lnTo>
                    <a:pt x="1062065" y="1657470"/>
                  </a:lnTo>
                  <a:lnTo>
                    <a:pt x="1066824" y="1664137"/>
                  </a:lnTo>
                  <a:lnTo>
                    <a:pt x="1071582" y="1671755"/>
                  </a:lnTo>
                  <a:lnTo>
                    <a:pt x="1077292" y="1680326"/>
                  </a:lnTo>
                  <a:lnTo>
                    <a:pt x="1080147" y="1685088"/>
                  </a:lnTo>
                  <a:lnTo>
                    <a:pt x="1083002" y="1689850"/>
                  </a:lnTo>
                  <a:lnTo>
                    <a:pt x="1085540" y="1695564"/>
                  </a:lnTo>
                  <a:lnTo>
                    <a:pt x="1088395" y="1701913"/>
                  </a:lnTo>
                  <a:lnTo>
                    <a:pt x="1090616" y="1708579"/>
                  </a:lnTo>
                  <a:lnTo>
                    <a:pt x="1091884" y="1715880"/>
                  </a:lnTo>
                  <a:lnTo>
                    <a:pt x="1093471" y="1724134"/>
                  </a:lnTo>
                  <a:lnTo>
                    <a:pt x="1093788" y="1733022"/>
                  </a:lnTo>
                  <a:lnTo>
                    <a:pt x="1093788" y="1742545"/>
                  </a:lnTo>
                  <a:lnTo>
                    <a:pt x="1092836" y="1753021"/>
                  </a:lnTo>
                  <a:lnTo>
                    <a:pt x="1090933" y="1765084"/>
                  </a:lnTo>
                  <a:lnTo>
                    <a:pt x="1087761" y="1777147"/>
                  </a:lnTo>
                  <a:lnTo>
                    <a:pt x="1086809" y="1785083"/>
                  </a:lnTo>
                  <a:lnTo>
                    <a:pt x="1084271" y="1801272"/>
                  </a:lnTo>
                  <a:lnTo>
                    <a:pt x="1076340" y="1854920"/>
                  </a:lnTo>
                  <a:lnTo>
                    <a:pt x="1054452" y="2009516"/>
                  </a:lnTo>
                  <a:lnTo>
                    <a:pt x="1023681" y="2230139"/>
                  </a:lnTo>
                  <a:lnTo>
                    <a:pt x="1022730" y="2236488"/>
                  </a:lnTo>
                  <a:lnTo>
                    <a:pt x="1021461" y="2242520"/>
                  </a:lnTo>
                  <a:lnTo>
                    <a:pt x="1019875" y="2248551"/>
                  </a:lnTo>
                  <a:lnTo>
                    <a:pt x="1018289" y="2254582"/>
                  </a:lnTo>
                  <a:lnTo>
                    <a:pt x="1015751" y="2259979"/>
                  </a:lnTo>
                  <a:lnTo>
                    <a:pt x="1013530" y="2265693"/>
                  </a:lnTo>
                  <a:lnTo>
                    <a:pt x="1011310" y="2271407"/>
                  </a:lnTo>
                  <a:lnTo>
                    <a:pt x="1008455" y="2276486"/>
                  </a:lnTo>
                  <a:lnTo>
                    <a:pt x="1005917" y="2281248"/>
                  </a:lnTo>
                  <a:lnTo>
                    <a:pt x="1002427" y="2286009"/>
                  </a:lnTo>
                  <a:lnTo>
                    <a:pt x="999255" y="2291088"/>
                  </a:lnTo>
                  <a:lnTo>
                    <a:pt x="995766" y="2295533"/>
                  </a:lnTo>
                  <a:lnTo>
                    <a:pt x="992276" y="2299659"/>
                  </a:lnTo>
                  <a:lnTo>
                    <a:pt x="988470" y="2303469"/>
                  </a:lnTo>
                  <a:lnTo>
                    <a:pt x="984346" y="2307278"/>
                  </a:lnTo>
                  <a:lnTo>
                    <a:pt x="980222" y="2311087"/>
                  </a:lnTo>
                  <a:lnTo>
                    <a:pt x="975781" y="2314262"/>
                  </a:lnTo>
                  <a:lnTo>
                    <a:pt x="971339" y="2317436"/>
                  </a:lnTo>
                  <a:lnTo>
                    <a:pt x="966581" y="2320293"/>
                  </a:lnTo>
                  <a:lnTo>
                    <a:pt x="961823" y="2322833"/>
                  </a:lnTo>
                  <a:lnTo>
                    <a:pt x="956747" y="2325372"/>
                  </a:lnTo>
                  <a:lnTo>
                    <a:pt x="951989" y="2327277"/>
                  </a:lnTo>
                  <a:lnTo>
                    <a:pt x="946913" y="2329182"/>
                  </a:lnTo>
                  <a:lnTo>
                    <a:pt x="941203" y="2331086"/>
                  </a:lnTo>
                  <a:lnTo>
                    <a:pt x="936128" y="2332674"/>
                  </a:lnTo>
                  <a:lnTo>
                    <a:pt x="930418" y="2333309"/>
                  </a:lnTo>
                  <a:lnTo>
                    <a:pt x="925025" y="2334578"/>
                  </a:lnTo>
                  <a:lnTo>
                    <a:pt x="919315" y="2334896"/>
                  </a:lnTo>
                  <a:lnTo>
                    <a:pt x="913605" y="2335213"/>
                  </a:lnTo>
                  <a:lnTo>
                    <a:pt x="907577" y="2335213"/>
                  </a:lnTo>
                  <a:lnTo>
                    <a:pt x="901550" y="2334896"/>
                  </a:lnTo>
                  <a:lnTo>
                    <a:pt x="895523" y="2333943"/>
                  </a:lnTo>
                  <a:lnTo>
                    <a:pt x="889813" y="2333309"/>
                  </a:lnTo>
                  <a:lnTo>
                    <a:pt x="883786" y="2332356"/>
                  </a:lnTo>
                  <a:lnTo>
                    <a:pt x="878076" y="2330769"/>
                  </a:lnTo>
                  <a:lnTo>
                    <a:pt x="872683" y="2328864"/>
                  </a:lnTo>
                  <a:lnTo>
                    <a:pt x="867290" y="2326642"/>
                  </a:lnTo>
                  <a:lnTo>
                    <a:pt x="862214" y="2324420"/>
                  </a:lnTo>
                  <a:lnTo>
                    <a:pt x="857456" y="2321881"/>
                  </a:lnTo>
                  <a:lnTo>
                    <a:pt x="852698" y="2319341"/>
                  </a:lnTo>
                  <a:lnTo>
                    <a:pt x="848257" y="2316167"/>
                  </a:lnTo>
                  <a:lnTo>
                    <a:pt x="843815" y="2312992"/>
                  </a:lnTo>
                  <a:lnTo>
                    <a:pt x="839692" y="2309183"/>
                  </a:lnTo>
                  <a:lnTo>
                    <a:pt x="835568" y="2305373"/>
                  </a:lnTo>
                  <a:lnTo>
                    <a:pt x="831761" y="2301882"/>
                  </a:lnTo>
                  <a:lnTo>
                    <a:pt x="827954" y="2297755"/>
                  </a:lnTo>
                  <a:lnTo>
                    <a:pt x="824782" y="2293311"/>
                  </a:lnTo>
                  <a:lnTo>
                    <a:pt x="821293" y="2288866"/>
                  </a:lnTo>
                  <a:lnTo>
                    <a:pt x="818755" y="2283787"/>
                  </a:lnTo>
                  <a:lnTo>
                    <a:pt x="815900" y="2279026"/>
                  </a:lnTo>
                  <a:lnTo>
                    <a:pt x="813362" y="2274264"/>
                  </a:lnTo>
                  <a:lnTo>
                    <a:pt x="811141" y="2269185"/>
                  </a:lnTo>
                  <a:lnTo>
                    <a:pt x="809238" y="2263471"/>
                  </a:lnTo>
                  <a:lnTo>
                    <a:pt x="807335" y="2258392"/>
                  </a:lnTo>
                  <a:lnTo>
                    <a:pt x="805749" y="2252678"/>
                  </a:lnTo>
                  <a:lnTo>
                    <a:pt x="804162" y="2246646"/>
                  </a:lnTo>
                  <a:lnTo>
                    <a:pt x="803211" y="2241250"/>
                  </a:lnTo>
                  <a:lnTo>
                    <a:pt x="802576" y="2234901"/>
                  </a:lnTo>
                  <a:lnTo>
                    <a:pt x="801942" y="2228869"/>
                  </a:lnTo>
                  <a:lnTo>
                    <a:pt x="801625" y="2222838"/>
                  </a:lnTo>
                  <a:lnTo>
                    <a:pt x="801625" y="2216807"/>
                  </a:lnTo>
                  <a:lnTo>
                    <a:pt x="801942" y="2210458"/>
                  </a:lnTo>
                  <a:lnTo>
                    <a:pt x="802576" y="2204109"/>
                  </a:lnTo>
                  <a:lnTo>
                    <a:pt x="803211" y="2197443"/>
                  </a:lnTo>
                  <a:lnTo>
                    <a:pt x="833981" y="1990152"/>
                  </a:lnTo>
                  <a:lnTo>
                    <a:pt x="855235" y="1846032"/>
                  </a:lnTo>
                  <a:lnTo>
                    <a:pt x="861897" y="1797146"/>
                  </a:lnTo>
                  <a:lnTo>
                    <a:pt x="863801" y="1783178"/>
                  </a:lnTo>
                  <a:lnTo>
                    <a:pt x="864435" y="1777147"/>
                  </a:lnTo>
                  <a:lnTo>
                    <a:pt x="861897" y="1774290"/>
                  </a:lnTo>
                  <a:lnTo>
                    <a:pt x="855553" y="1767623"/>
                  </a:lnTo>
                  <a:lnTo>
                    <a:pt x="833030" y="1744133"/>
                  </a:lnTo>
                  <a:lnTo>
                    <a:pt x="763558" y="1673343"/>
                  </a:lnTo>
                  <a:lnTo>
                    <a:pt x="687424" y="1595886"/>
                  </a:lnTo>
                  <a:lnTo>
                    <a:pt x="657288" y="1564777"/>
                  </a:lnTo>
                  <a:lnTo>
                    <a:pt x="637620" y="1543825"/>
                  </a:lnTo>
                  <a:lnTo>
                    <a:pt x="624931" y="1537159"/>
                  </a:lnTo>
                  <a:lnTo>
                    <a:pt x="612876" y="1530175"/>
                  </a:lnTo>
                  <a:lnTo>
                    <a:pt x="600822" y="1523192"/>
                  </a:lnTo>
                  <a:lnTo>
                    <a:pt x="589719" y="1516208"/>
                  </a:lnTo>
                  <a:lnTo>
                    <a:pt x="578933" y="1508907"/>
                  </a:lnTo>
                  <a:lnTo>
                    <a:pt x="569100" y="1501605"/>
                  </a:lnTo>
                  <a:lnTo>
                    <a:pt x="559266" y="1494622"/>
                  </a:lnTo>
                  <a:lnTo>
                    <a:pt x="550383" y="1487003"/>
                  </a:lnTo>
                  <a:lnTo>
                    <a:pt x="541818" y="1480019"/>
                  </a:lnTo>
                  <a:lnTo>
                    <a:pt x="533570" y="1472718"/>
                  </a:lnTo>
                  <a:lnTo>
                    <a:pt x="525957" y="1465099"/>
                  </a:lnTo>
                  <a:lnTo>
                    <a:pt x="518978" y="1458116"/>
                  </a:lnTo>
                  <a:lnTo>
                    <a:pt x="511682" y="1451132"/>
                  </a:lnTo>
                  <a:lnTo>
                    <a:pt x="505655" y="1444148"/>
                  </a:lnTo>
                  <a:lnTo>
                    <a:pt x="499945" y="1436847"/>
                  </a:lnTo>
                  <a:lnTo>
                    <a:pt x="494235" y="1430181"/>
                  </a:lnTo>
                  <a:lnTo>
                    <a:pt x="489159" y="1423514"/>
                  </a:lnTo>
                  <a:lnTo>
                    <a:pt x="484718" y="1416848"/>
                  </a:lnTo>
                  <a:lnTo>
                    <a:pt x="480277" y="1410499"/>
                  </a:lnTo>
                  <a:lnTo>
                    <a:pt x="476470" y="1404150"/>
                  </a:lnTo>
                  <a:lnTo>
                    <a:pt x="473298" y="1397801"/>
                  </a:lnTo>
                  <a:lnTo>
                    <a:pt x="469808" y="1392405"/>
                  </a:lnTo>
                  <a:lnTo>
                    <a:pt x="464733" y="1381294"/>
                  </a:lnTo>
                  <a:lnTo>
                    <a:pt x="460926" y="1371453"/>
                  </a:lnTo>
                  <a:lnTo>
                    <a:pt x="458706" y="1362565"/>
                  </a:lnTo>
                  <a:lnTo>
                    <a:pt x="457754" y="1359073"/>
                  </a:lnTo>
                  <a:lnTo>
                    <a:pt x="457119" y="1355264"/>
                  </a:lnTo>
                  <a:lnTo>
                    <a:pt x="457119" y="1352089"/>
                  </a:lnTo>
                  <a:lnTo>
                    <a:pt x="457119" y="1349550"/>
                  </a:lnTo>
                  <a:lnTo>
                    <a:pt x="456802" y="1347010"/>
                  </a:lnTo>
                  <a:lnTo>
                    <a:pt x="456168" y="1344788"/>
                  </a:lnTo>
                  <a:lnTo>
                    <a:pt x="454264" y="1342566"/>
                  </a:lnTo>
                  <a:lnTo>
                    <a:pt x="452361" y="1340344"/>
                  </a:lnTo>
                  <a:lnTo>
                    <a:pt x="449823" y="1338439"/>
                  </a:lnTo>
                  <a:lnTo>
                    <a:pt x="446968" y="1336217"/>
                  </a:lnTo>
                  <a:lnTo>
                    <a:pt x="440624" y="1332408"/>
                  </a:lnTo>
                  <a:lnTo>
                    <a:pt x="434279" y="1328598"/>
                  </a:lnTo>
                  <a:lnTo>
                    <a:pt x="431107" y="1326376"/>
                  </a:lnTo>
                  <a:lnTo>
                    <a:pt x="428887" y="1324472"/>
                  </a:lnTo>
                  <a:lnTo>
                    <a:pt x="426666" y="1322250"/>
                  </a:lnTo>
                  <a:lnTo>
                    <a:pt x="425397" y="1319393"/>
                  </a:lnTo>
                  <a:lnTo>
                    <a:pt x="424128" y="1317170"/>
                  </a:lnTo>
                  <a:lnTo>
                    <a:pt x="424128" y="1314631"/>
                  </a:lnTo>
                  <a:lnTo>
                    <a:pt x="425714" y="1302568"/>
                  </a:lnTo>
                  <a:lnTo>
                    <a:pt x="427618" y="1289553"/>
                  </a:lnTo>
                  <a:lnTo>
                    <a:pt x="429521" y="1275268"/>
                  </a:lnTo>
                  <a:lnTo>
                    <a:pt x="432059" y="1260983"/>
                  </a:lnTo>
                  <a:lnTo>
                    <a:pt x="438086" y="1229873"/>
                  </a:lnTo>
                  <a:lnTo>
                    <a:pt x="445382" y="1196542"/>
                  </a:lnTo>
                  <a:lnTo>
                    <a:pt x="453313" y="1161623"/>
                  </a:lnTo>
                  <a:lnTo>
                    <a:pt x="462195" y="1125117"/>
                  </a:lnTo>
                  <a:lnTo>
                    <a:pt x="471712" y="1087658"/>
                  </a:lnTo>
                  <a:lnTo>
                    <a:pt x="481229" y="1049883"/>
                  </a:lnTo>
                  <a:lnTo>
                    <a:pt x="501531" y="974014"/>
                  </a:lnTo>
                  <a:lnTo>
                    <a:pt x="521199" y="901001"/>
                  </a:lnTo>
                  <a:lnTo>
                    <a:pt x="538963" y="833386"/>
                  </a:lnTo>
                  <a:lnTo>
                    <a:pt x="546577" y="803228"/>
                  </a:lnTo>
                  <a:lnTo>
                    <a:pt x="553238" y="775293"/>
                  </a:lnTo>
                  <a:lnTo>
                    <a:pt x="622710" y="754659"/>
                  </a:lnTo>
                  <a:lnTo>
                    <a:pt x="591305" y="753072"/>
                  </a:lnTo>
                  <a:lnTo>
                    <a:pt x="520881" y="750215"/>
                  </a:lnTo>
                  <a:lnTo>
                    <a:pt x="482497" y="748628"/>
                  </a:lnTo>
                  <a:lnTo>
                    <a:pt x="448554" y="747358"/>
                  </a:lnTo>
                  <a:lnTo>
                    <a:pt x="423494" y="747041"/>
                  </a:lnTo>
                  <a:lnTo>
                    <a:pt x="415563" y="747358"/>
                  </a:lnTo>
                  <a:lnTo>
                    <a:pt x="411439" y="747993"/>
                  </a:lnTo>
                  <a:lnTo>
                    <a:pt x="409853" y="748628"/>
                  </a:lnTo>
                  <a:lnTo>
                    <a:pt x="406364" y="750850"/>
                  </a:lnTo>
                  <a:lnTo>
                    <a:pt x="396847" y="757516"/>
                  </a:lnTo>
                  <a:lnTo>
                    <a:pt x="382889" y="767992"/>
                  </a:lnTo>
                  <a:lnTo>
                    <a:pt x="366393" y="781007"/>
                  </a:lnTo>
                  <a:lnTo>
                    <a:pt x="325472" y="812752"/>
                  </a:lnTo>
                  <a:lnTo>
                    <a:pt x="279791" y="849258"/>
                  </a:lnTo>
                  <a:lnTo>
                    <a:pt x="195093" y="917826"/>
                  </a:lnTo>
                  <a:lnTo>
                    <a:pt x="154805" y="951158"/>
                  </a:lnTo>
                  <a:lnTo>
                    <a:pt x="154488" y="951475"/>
                  </a:lnTo>
                  <a:lnTo>
                    <a:pt x="150681" y="954332"/>
                  </a:lnTo>
                  <a:lnTo>
                    <a:pt x="146875" y="957506"/>
                  </a:lnTo>
                  <a:lnTo>
                    <a:pt x="143068" y="960046"/>
                  </a:lnTo>
                  <a:lnTo>
                    <a:pt x="139261" y="962586"/>
                  </a:lnTo>
                  <a:lnTo>
                    <a:pt x="135454" y="964808"/>
                  </a:lnTo>
                  <a:lnTo>
                    <a:pt x="131013" y="966712"/>
                  </a:lnTo>
                  <a:lnTo>
                    <a:pt x="126889" y="968617"/>
                  </a:lnTo>
                  <a:lnTo>
                    <a:pt x="122766" y="969887"/>
                  </a:lnTo>
                  <a:lnTo>
                    <a:pt x="113883" y="972426"/>
                  </a:lnTo>
                  <a:lnTo>
                    <a:pt x="105318" y="974014"/>
                  </a:lnTo>
                  <a:lnTo>
                    <a:pt x="96436" y="975283"/>
                  </a:lnTo>
                  <a:lnTo>
                    <a:pt x="87554" y="974966"/>
                  </a:lnTo>
                  <a:lnTo>
                    <a:pt x="78671" y="974014"/>
                  </a:lnTo>
                  <a:lnTo>
                    <a:pt x="70106" y="972109"/>
                  </a:lnTo>
                  <a:lnTo>
                    <a:pt x="61541" y="969569"/>
                  </a:lnTo>
                  <a:lnTo>
                    <a:pt x="52976" y="966395"/>
                  </a:lnTo>
                  <a:lnTo>
                    <a:pt x="48852" y="964490"/>
                  </a:lnTo>
                  <a:lnTo>
                    <a:pt x="45363" y="962268"/>
                  </a:lnTo>
                  <a:lnTo>
                    <a:pt x="41239" y="959729"/>
                  </a:lnTo>
                  <a:lnTo>
                    <a:pt x="37432" y="956872"/>
                  </a:lnTo>
                  <a:lnTo>
                    <a:pt x="33626" y="954015"/>
                  </a:lnTo>
                  <a:lnTo>
                    <a:pt x="30453" y="951158"/>
                  </a:lnTo>
                  <a:lnTo>
                    <a:pt x="26647" y="947666"/>
                  </a:lnTo>
                  <a:lnTo>
                    <a:pt x="23792" y="944491"/>
                  </a:lnTo>
                  <a:lnTo>
                    <a:pt x="20302" y="940682"/>
                  </a:lnTo>
                  <a:lnTo>
                    <a:pt x="17764" y="936873"/>
                  </a:lnTo>
                  <a:lnTo>
                    <a:pt x="14909" y="933063"/>
                  </a:lnTo>
                  <a:lnTo>
                    <a:pt x="12689" y="929254"/>
                  </a:lnTo>
                  <a:lnTo>
                    <a:pt x="10468" y="925127"/>
                  </a:lnTo>
                  <a:lnTo>
                    <a:pt x="8248" y="921000"/>
                  </a:lnTo>
                  <a:lnTo>
                    <a:pt x="6662" y="916874"/>
                  </a:lnTo>
                  <a:lnTo>
                    <a:pt x="4758" y="912429"/>
                  </a:lnTo>
                  <a:lnTo>
                    <a:pt x="2538" y="903858"/>
                  </a:lnTo>
                  <a:lnTo>
                    <a:pt x="634" y="894970"/>
                  </a:lnTo>
                  <a:lnTo>
                    <a:pt x="0" y="886399"/>
                  </a:lnTo>
                  <a:lnTo>
                    <a:pt x="0" y="877511"/>
                  </a:lnTo>
                  <a:lnTo>
                    <a:pt x="952" y="868622"/>
                  </a:lnTo>
                  <a:lnTo>
                    <a:pt x="2538" y="859734"/>
                  </a:lnTo>
                  <a:lnTo>
                    <a:pt x="5075" y="851163"/>
                  </a:lnTo>
                  <a:lnTo>
                    <a:pt x="8882" y="842909"/>
                  </a:lnTo>
                  <a:lnTo>
                    <a:pt x="10785" y="838782"/>
                  </a:lnTo>
                  <a:lnTo>
                    <a:pt x="13006" y="834656"/>
                  </a:lnTo>
                  <a:lnTo>
                    <a:pt x="15544" y="831164"/>
                  </a:lnTo>
                  <a:lnTo>
                    <a:pt x="18082" y="827354"/>
                  </a:lnTo>
                  <a:lnTo>
                    <a:pt x="20937" y="823545"/>
                  </a:lnTo>
                  <a:lnTo>
                    <a:pt x="24109" y="820053"/>
                  </a:lnTo>
                  <a:lnTo>
                    <a:pt x="27281" y="816561"/>
                  </a:lnTo>
                  <a:lnTo>
                    <a:pt x="30771" y="813069"/>
                  </a:lnTo>
                  <a:lnTo>
                    <a:pt x="80575" y="775611"/>
                  </a:lnTo>
                  <a:lnTo>
                    <a:pt x="189700" y="694028"/>
                  </a:lnTo>
                  <a:lnTo>
                    <a:pt x="248386" y="650220"/>
                  </a:lnTo>
                  <a:lnTo>
                    <a:pt x="300094" y="612127"/>
                  </a:lnTo>
                  <a:lnTo>
                    <a:pt x="321348" y="596572"/>
                  </a:lnTo>
                  <a:lnTo>
                    <a:pt x="337843" y="585144"/>
                  </a:lnTo>
                  <a:lnTo>
                    <a:pt x="349263" y="577208"/>
                  </a:lnTo>
                  <a:lnTo>
                    <a:pt x="352436" y="574986"/>
                  </a:lnTo>
                  <a:lnTo>
                    <a:pt x="354022" y="574351"/>
                  </a:lnTo>
                  <a:lnTo>
                    <a:pt x="460926" y="562606"/>
                  </a:lnTo>
                  <a:lnTo>
                    <a:pt x="554190" y="552448"/>
                  </a:lnTo>
                  <a:lnTo>
                    <a:pt x="595112" y="548003"/>
                  </a:lnTo>
                  <a:lnTo>
                    <a:pt x="631275" y="544512"/>
                  </a:lnTo>
                  <a:lnTo>
                    <a:pt x="663315" y="541655"/>
                  </a:lnTo>
                  <a:lnTo>
                    <a:pt x="690596" y="539750"/>
                  </a:lnTo>
                  <a:close/>
                  <a:moveTo>
                    <a:pt x="912333" y="0"/>
                  </a:moveTo>
                  <a:lnTo>
                    <a:pt x="923772" y="0"/>
                  </a:lnTo>
                  <a:lnTo>
                    <a:pt x="935529" y="0"/>
                  </a:lnTo>
                  <a:lnTo>
                    <a:pt x="943791" y="636"/>
                  </a:lnTo>
                  <a:lnTo>
                    <a:pt x="952052" y="1908"/>
                  </a:lnTo>
                  <a:lnTo>
                    <a:pt x="960632" y="3817"/>
                  </a:lnTo>
                  <a:lnTo>
                    <a:pt x="969211" y="5407"/>
                  </a:lnTo>
                  <a:lnTo>
                    <a:pt x="977473" y="8270"/>
                  </a:lnTo>
                  <a:lnTo>
                    <a:pt x="986052" y="11451"/>
                  </a:lnTo>
                  <a:lnTo>
                    <a:pt x="993996" y="14949"/>
                  </a:lnTo>
                  <a:lnTo>
                    <a:pt x="1001940" y="19084"/>
                  </a:lnTo>
                  <a:lnTo>
                    <a:pt x="1010202" y="22901"/>
                  </a:lnTo>
                  <a:lnTo>
                    <a:pt x="1017828" y="27990"/>
                  </a:lnTo>
                  <a:lnTo>
                    <a:pt x="1025454" y="33080"/>
                  </a:lnTo>
                  <a:lnTo>
                    <a:pt x="1032762" y="39123"/>
                  </a:lnTo>
                  <a:lnTo>
                    <a:pt x="1039753" y="44848"/>
                  </a:lnTo>
                  <a:lnTo>
                    <a:pt x="1047061" y="51210"/>
                  </a:lnTo>
                  <a:lnTo>
                    <a:pt x="1053734" y="57889"/>
                  </a:lnTo>
                  <a:lnTo>
                    <a:pt x="1060407" y="65523"/>
                  </a:lnTo>
                  <a:lnTo>
                    <a:pt x="1066127" y="72839"/>
                  </a:lnTo>
                  <a:lnTo>
                    <a:pt x="1072164" y="80791"/>
                  </a:lnTo>
                  <a:lnTo>
                    <a:pt x="1077884" y="89061"/>
                  </a:lnTo>
                  <a:lnTo>
                    <a:pt x="1082968" y="97331"/>
                  </a:lnTo>
                  <a:lnTo>
                    <a:pt x="1087734" y="106555"/>
                  </a:lnTo>
                  <a:lnTo>
                    <a:pt x="1092183" y="115779"/>
                  </a:lnTo>
                  <a:lnTo>
                    <a:pt x="1096313" y="125003"/>
                  </a:lnTo>
                  <a:lnTo>
                    <a:pt x="1100127" y="134546"/>
                  </a:lnTo>
                  <a:lnTo>
                    <a:pt x="1103304" y="145042"/>
                  </a:lnTo>
                  <a:lnTo>
                    <a:pt x="1106164" y="155220"/>
                  </a:lnTo>
                  <a:lnTo>
                    <a:pt x="1108706" y="166035"/>
                  </a:lnTo>
                  <a:lnTo>
                    <a:pt x="1110612" y="176849"/>
                  </a:lnTo>
                  <a:lnTo>
                    <a:pt x="1111566" y="187982"/>
                  </a:lnTo>
                  <a:lnTo>
                    <a:pt x="1112519" y="199433"/>
                  </a:lnTo>
                  <a:lnTo>
                    <a:pt x="1112837" y="210883"/>
                  </a:lnTo>
                  <a:lnTo>
                    <a:pt x="1112519" y="222970"/>
                  </a:lnTo>
                  <a:lnTo>
                    <a:pt x="1110930" y="247144"/>
                  </a:lnTo>
                  <a:lnTo>
                    <a:pt x="1109024" y="271636"/>
                  </a:lnTo>
                  <a:lnTo>
                    <a:pt x="1106164" y="296764"/>
                  </a:lnTo>
                  <a:lnTo>
                    <a:pt x="1104575" y="308851"/>
                  </a:lnTo>
                  <a:lnTo>
                    <a:pt x="1102351" y="321574"/>
                  </a:lnTo>
                  <a:lnTo>
                    <a:pt x="1100444" y="333978"/>
                  </a:lnTo>
                  <a:lnTo>
                    <a:pt x="1097902" y="345747"/>
                  </a:lnTo>
                  <a:lnTo>
                    <a:pt x="1095360" y="358152"/>
                  </a:lnTo>
                  <a:lnTo>
                    <a:pt x="1092183" y="369921"/>
                  </a:lnTo>
                  <a:lnTo>
                    <a:pt x="1089323" y="381372"/>
                  </a:lnTo>
                  <a:lnTo>
                    <a:pt x="1085510" y="393140"/>
                  </a:lnTo>
                  <a:lnTo>
                    <a:pt x="1082014" y="404273"/>
                  </a:lnTo>
                  <a:lnTo>
                    <a:pt x="1077884" y="415406"/>
                  </a:lnTo>
                  <a:lnTo>
                    <a:pt x="1073753" y="425902"/>
                  </a:lnTo>
                  <a:lnTo>
                    <a:pt x="1068986" y="436080"/>
                  </a:lnTo>
                  <a:lnTo>
                    <a:pt x="1063585" y="445941"/>
                  </a:lnTo>
                  <a:lnTo>
                    <a:pt x="1058501" y="455483"/>
                  </a:lnTo>
                  <a:lnTo>
                    <a:pt x="1052463" y="464389"/>
                  </a:lnTo>
                  <a:lnTo>
                    <a:pt x="1046108" y="472977"/>
                  </a:lnTo>
                  <a:lnTo>
                    <a:pt x="1039753" y="481247"/>
                  </a:lnTo>
                  <a:lnTo>
                    <a:pt x="1032762" y="488563"/>
                  </a:lnTo>
                  <a:lnTo>
                    <a:pt x="1025454" y="495242"/>
                  </a:lnTo>
                  <a:lnTo>
                    <a:pt x="1017510" y="501922"/>
                  </a:lnTo>
                  <a:lnTo>
                    <a:pt x="1009248" y="507647"/>
                  </a:lnTo>
                  <a:lnTo>
                    <a:pt x="1000351" y="512736"/>
                  </a:lnTo>
                  <a:lnTo>
                    <a:pt x="991454" y="516871"/>
                  </a:lnTo>
                  <a:lnTo>
                    <a:pt x="981921" y="520688"/>
                  </a:lnTo>
                  <a:lnTo>
                    <a:pt x="971435" y="523551"/>
                  </a:lnTo>
                  <a:lnTo>
                    <a:pt x="960949" y="525778"/>
                  </a:lnTo>
                  <a:lnTo>
                    <a:pt x="953005" y="526732"/>
                  </a:lnTo>
                  <a:lnTo>
                    <a:pt x="944426" y="527050"/>
                  </a:lnTo>
                  <a:lnTo>
                    <a:pt x="935847" y="526414"/>
                  </a:lnTo>
                  <a:lnTo>
                    <a:pt x="926314" y="525141"/>
                  </a:lnTo>
                  <a:lnTo>
                    <a:pt x="917099" y="523233"/>
                  </a:lnTo>
                  <a:lnTo>
                    <a:pt x="907884" y="520688"/>
                  </a:lnTo>
                  <a:lnTo>
                    <a:pt x="898669" y="517190"/>
                  </a:lnTo>
                  <a:lnTo>
                    <a:pt x="888819" y="513373"/>
                  </a:lnTo>
                  <a:lnTo>
                    <a:pt x="879286" y="508283"/>
                  </a:lnTo>
                  <a:lnTo>
                    <a:pt x="869118" y="503194"/>
                  </a:lnTo>
                  <a:lnTo>
                    <a:pt x="859585" y="496833"/>
                  </a:lnTo>
                  <a:lnTo>
                    <a:pt x="849735" y="490153"/>
                  </a:lnTo>
                  <a:lnTo>
                    <a:pt x="840202" y="482837"/>
                  </a:lnTo>
                  <a:lnTo>
                    <a:pt x="830987" y="474886"/>
                  </a:lnTo>
                  <a:lnTo>
                    <a:pt x="821454" y="465979"/>
                  </a:lnTo>
                  <a:lnTo>
                    <a:pt x="812239" y="456755"/>
                  </a:lnTo>
                  <a:lnTo>
                    <a:pt x="803342" y="446577"/>
                  </a:lnTo>
                  <a:lnTo>
                    <a:pt x="794445" y="435762"/>
                  </a:lnTo>
                  <a:lnTo>
                    <a:pt x="786183" y="424630"/>
                  </a:lnTo>
                  <a:lnTo>
                    <a:pt x="778240" y="412225"/>
                  </a:lnTo>
                  <a:lnTo>
                    <a:pt x="770296" y="400138"/>
                  </a:lnTo>
                  <a:lnTo>
                    <a:pt x="762987" y="386779"/>
                  </a:lnTo>
                  <a:lnTo>
                    <a:pt x="756314" y="372784"/>
                  </a:lnTo>
                  <a:lnTo>
                    <a:pt x="749324" y="358470"/>
                  </a:lnTo>
                  <a:lnTo>
                    <a:pt x="743604" y="343203"/>
                  </a:lnTo>
                  <a:lnTo>
                    <a:pt x="738202" y="327617"/>
                  </a:lnTo>
                  <a:lnTo>
                    <a:pt x="733436" y="311077"/>
                  </a:lnTo>
                  <a:lnTo>
                    <a:pt x="728987" y="294219"/>
                  </a:lnTo>
                  <a:lnTo>
                    <a:pt x="725810" y="276725"/>
                  </a:lnTo>
                  <a:lnTo>
                    <a:pt x="722632" y="258595"/>
                  </a:lnTo>
                  <a:lnTo>
                    <a:pt x="720408" y="240146"/>
                  </a:lnTo>
                  <a:lnTo>
                    <a:pt x="719137" y="221062"/>
                  </a:lnTo>
                  <a:lnTo>
                    <a:pt x="719772" y="209293"/>
                  </a:lnTo>
                  <a:lnTo>
                    <a:pt x="721361" y="197206"/>
                  </a:lnTo>
                  <a:lnTo>
                    <a:pt x="722632" y="185756"/>
                  </a:lnTo>
                  <a:lnTo>
                    <a:pt x="724856" y="174623"/>
                  </a:lnTo>
                  <a:lnTo>
                    <a:pt x="727399" y="163490"/>
                  </a:lnTo>
                  <a:lnTo>
                    <a:pt x="730576" y="152676"/>
                  </a:lnTo>
                  <a:lnTo>
                    <a:pt x="734389" y="142179"/>
                  </a:lnTo>
                  <a:lnTo>
                    <a:pt x="737884" y="131683"/>
                  </a:lnTo>
                  <a:lnTo>
                    <a:pt x="742333" y="121823"/>
                  </a:lnTo>
                  <a:lnTo>
                    <a:pt x="746782" y="111962"/>
                  </a:lnTo>
                  <a:lnTo>
                    <a:pt x="752184" y="102420"/>
                  </a:lnTo>
                  <a:lnTo>
                    <a:pt x="757268" y="93514"/>
                  </a:lnTo>
                  <a:lnTo>
                    <a:pt x="763305" y="84290"/>
                  </a:lnTo>
                  <a:lnTo>
                    <a:pt x="769660" y="76338"/>
                  </a:lnTo>
                  <a:lnTo>
                    <a:pt x="776015" y="68068"/>
                  </a:lnTo>
                  <a:lnTo>
                    <a:pt x="783006" y="60116"/>
                  </a:lnTo>
                  <a:lnTo>
                    <a:pt x="790314" y="53118"/>
                  </a:lnTo>
                  <a:lnTo>
                    <a:pt x="797940" y="46121"/>
                  </a:lnTo>
                  <a:lnTo>
                    <a:pt x="805567" y="39759"/>
                  </a:lnTo>
                  <a:lnTo>
                    <a:pt x="813828" y="33398"/>
                  </a:lnTo>
                  <a:lnTo>
                    <a:pt x="822725" y="27990"/>
                  </a:lnTo>
                  <a:lnTo>
                    <a:pt x="831305" y="22901"/>
                  </a:lnTo>
                  <a:lnTo>
                    <a:pt x="840520" y="18130"/>
                  </a:lnTo>
                  <a:lnTo>
                    <a:pt x="849735" y="13995"/>
                  </a:lnTo>
                  <a:lnTo>
                    <a:pt x="859903" y="10496"/>
                  </a:lnTo>
                  <a:lnTo>
                    <a:pt x="870071" y="7316"/>
                  </a:lnTo>
                  <a:lnTo>
                    <a:pt x="879922" y="4771"/>
                  </a:lnTo>
                  <a:lnTo>
                    <a:pt x="890725" y="2544"/>
                  </a:lnTo>
                  <a:lnTo>
                    <a:pt x="901529" y="954"/>
                  </a:lnTo>
                  <a:lnTo>
                    <a:pt x="912333" y="0"/>
                  </a:lnTo>
                  <a:close/>
                </a:path>
              </a:pathLst>
            </a:custGeom>
            <a:solidFill>
              <a:srgbClr val="14436A"/>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childTnLst>
                          </p:cTn>
                        </p:par>
                        <p:par>
                          <p:cTn id="30" fill="hold">
                            <p:stCondLst>
                              <p:cond delay="3000"/>
                            </p:stCondLst>
                            <p:childTnLst>
                              <p:par>
                                <p:cTn id="31" presetID="22" presetClass="entr" presetSubtype="8" fill="hold"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2837084" y="1105186"/>
            <a:ext cx="3551818" cy="3404725"/>
            <a:chOff x="3344" y="1687"/>
            <a:chExt cx="983" cy="942"/>
          </a:xfrm>
          <a:solidFill>
            <a:schemeClr val="bg1">
              <a:lumMod val="85000"/>
            </a:schemeClr>
          </a:solidFill>
        </p:grpSpPr>
        <p:sp>
          <p:nvSpPr>
            <p:cNvPr id="11" name="Freeform 5"/>
            <p:cNvSpPr>
              <a:spLocks noEditPoints="1"/>
            </p:cNvSpPr>
            <p:nvPr/>
          </p:nvSpPr>
          <p:spPr bwMode="auto">
            <a:xfrm>
              <a:off x="4105" y="1856"/>
              <a:ext cx="31" cy="40"/>
            </a:xfrm>
            <a:custGeom>
              <a:avLst/>
              <a:gdLst>
                <a:gd name="T0" fmla="*/ 5 w 13"/>
                <a:gd name="T1" fmla="*/ 16 h 17"/>
                <a:gd name="T2" fmla="*/ 6 w 13"/>
                <a:gd name="T3" fmla="*/ 15 h 17"/>
                <a:gd name="T4" fmla="*/ 6 w 13"/>
                <a:gd name="T5" fmla="*/ 16 h 17"/>
                <a:gd name="T6" fmla="*/ 4 w 13"/>
                <a:gd name="T7" fmla="*/ 16 h 17"/>
                <a:gd name="T8" fmla="*/ 4 w 13"/>
                <a:gd name="T9" fmla="*/ 15 h 17"/>
                <a:gd name="T10" fmla="*/ 4 w 13"/>
                <a:gd name="T11" fmla="*/ 14 h 17"/>
                <a:gd name="T12" fmla="*/ 4 w 13"/>
                <a:gd name="T13" fmla="*/ 16 h 17"/>
                <a:gd name="T14" fmla="*/ 7 w 13"/>
                <a:gd name="T15" fmla="*/ 15 h 17"/>
                <a:gd name="T16" fmla="*/ 8 w 13"/>
                <a:gd name="T17" fmla="*/ 14 h 17"/>
                <a:gd name="T18" fmla="*/ 8 w 13"/>
                <a:gd name="T19" fmla="*/ 16 h 17"/>
                <a:gd name="T20" fmla="*/ 8 w 13"/>
                <a:gd name="T21" fmla="*/ 16 h 17"/>
                <a:gd name="T22" fmla="*/ 3 w 13"/>
                <a:gd name="T23" fmla="*/ 15 h 17"/>
                <a:gd name="T24" fmla="*/ 3 w 13"/>
                <a:gd name="T25" fmla="*/ 13 h 17"/>
                <a:gd name="T26" fmla="*/ 3 w 13"/>
                <a:gd name="T27" fmla="*/ 15 h 17"/>
                <a:gd name="T28" fmla="*/ 9 w 13"/>
                <a:gd name="T29" fmla="*/ 14 h 17"/>
                <a:gd name="T30" fmla="*/ 9 w 13"/>
                <a:gd name="T31" fmla="*/ 14 h 17"/>
                <a:gd name="T32" fmla="*/ 9 w 13"/>
                <a:gd name="T33" fmla="*/ 15 h 17"/>
                <a:gd name="T34" fmla="*/ 2 w 13"/>
                <a:gd name="T35" fmla="*/ 13 h 17"/>
                <a:gd name="T36" fmla="*/ 2 w 13"/>
                <a:gd name="T37" fmla="*/ 13 h 17"/>
                <a:gd name="T38" fmla="*/ 11 w 13"/>
                <a:gd name="T39" fmla="*/ 13 h 17"/>
                <a:gd name="T40" fmla="*/ 11 w 13"/>
                <a:gd name="T41" fmla="*/ 12 h 17"/>
                <a:gd name="T42" fmla="*/ 11 w 13"/>
                <a:gd name="T43" fmla="*/ 12 h 17"/>
                <a:gd name="T44" fmla="*/ 2 w 13"/>
                <a:gd name="T45" fmla="*/ 12 h 17"/>
                <a:gd name="T46" fmla="*/ 2 w 13"/>
                <a:gd name="T47" fmla="*/ 12 h 17"/>
                <a:gd name="T48" fmla="*/ 6 w 13"/>
                <a:gd name="T49" fmla="*/ 14 h 17"/>
                <a:gd name="T50" fmla="*/ 2 w 13"/>
                <a:gd name="T51" fmla="*/ 6 h 17"/>
                <a:gd name="T52" fmla="*/ 7 w 13"/>
                <a:gd name="T53" fmla="*/ 1 h 17"/>
                <a:gd name="T54" fmla="*/ 11 w 13"/>
                <a:gd name="T55" fmla="*/ 3 h 17"/>
                <a:gd name="T56" fmla="*/ 8 w 13"/>
                <a:gd name="T57" fmla="*/ 13 h 17"/>
                <a:gd name="T58" fmla="*/ 7 w 13"/>
                <a:gd name="T59" fmla="*/ 0 h 17"/>
                <a:gd name="T60" fmla="*/ 1 w 13"/>
                <a:gd name="T61" fmla="*/ 6 h 17"/>
                <a:gd name="T62" fmla="*/ 1 w 13"/>
                <a:gd name="T63" fmla="*/ 9 h 17"/>
                <a:gd name="T64" fmla="*/ 1 w 13"/>
                <a:gd name="T65" fmla="*/ 14 h 17"/>
                <a:gd name="T66" fmla="*/ 6 w 13"/>
                <a:gd name="T67" fmla="*/ 17 h 17"/>
                <a:gd name="T68" fmla="*/ 6 w 13"/>
                <a:gd name="T69" fmla="*/ 17 h 17"/>
                <a:gd name="T70" fmla="*/ 6 w 13"/>
                <a:gd name="T71" fmla="*/ 17 h 17"/>
                <a:gd name="T72" fmla="*/ 12 w 13"/>
                <a:gd name="T73" fmla="*/ 13 h 17"/>
                <a:gd name="T74" fmla="*/ 12 w 13"/>
                <a:gd name="T75" fmla="*/ 6 h 17"/>
                <a:gd name="T76" fmla="*/ 11 w 13"/>
                <a:gd name="T7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 h="17">
                  <a:moveTo>
                    <a:pt x="6" y="16"/>
                  </a:moveTo>
                  <a:cubicBezTo>
                    <a:pt x="5" y="16"/>
                    <a:pt x="5" y="16"/>
                    <a:pt x="5" y="16"/>
                  </a:cubicBezTo>
                  <a:cubicBezTo>
                    <a:pt x="5" y="15"/>
                    <a:pt x="5" y="15"/>
                    <a:pt x="6" y="14"/>
                  </a:cubicBezTo>
                  <a:cubicBezTo>
                    <a:pt x="6" y="15"/>
                    <a:pt x="6" y="15"/>
                    <a:pt x="6" y="15"/>
                  </a:cubicBezTo>
                  <a:cubicBezTo>
                    <a:pt x="7" y="15"/>
                    <a:pt x="7" y="15"/>
                    <a:pt x="7" y="15"/>
                  </a:cubicBezTo>
                  <a:cubicBezTo>
                    <a:pt x="6" y="16"/>
                    <a:pt x="6" y="16"/>
                    <a:pt x="6" y="16"/>
                  </a:cubicBezTo>
                  <a:cubicBezTo>
                    <a:pt x="6" y="16"/>
                    <a:pt x="6" y="16"/>
                    <a:pt x="6" y="16"/>
                  </a:cubicBezTo>
                  <a:moveTo>
                    <a:pt x="4" y="16"/>
                  </a:moveTo>
                  <a:cubicBezTo>
                    <a:pt x="4" y="15"/>
                    <a:pt x="4" y="15"/>
                    <a:pt x="4" y="15"/>
                  </a:cubicBezTo>
                  <a:cubicBezTo>
                    <a:pt x="4" y="15"/>
                    <a:pt x="4" y="15"/>
                    <a:pt x="4" y="15"/>
                  </a:cubicBezTo>
                  <a:cubicBezTo>
                    <a:pt x="4" y="15"/>
                    <a:pt x="4" y="15"/>
                    <a:pt x="4" y="15"/>
                  </a:cubicBezTo>
                  <a:cubicBezTo>
                    <a:pt x="4" y="14"/>
                    <a:pt x="4" y="14"/>
                    <a:pt x="4" y="14"/>
                  </a:cubicBezTo>
                  <a:cubicBezTo>
                    <a:pt x="5" y="14"/>
                    <a:pt x="5" y="14"/>
                    <a:pt x="5" y="14"/>
                  </a:cubicBezTo>
                  <a:cubicBezTo>
                    <a:pt x="5" y="15"/>
                    <a:pt x="4" y="15"/>
                    <a:pt x="4" y="16"/>
                  </a:cubicBezTo>
                  <a:moveTo>
                    <a:pt x="7" y="16"/>
                  </a:moveTo>
                  <a:cubicBezTo>
                    <a:pt x="7" y="15"/>
                    <a:pt x="7" y="15"/>
                    <a:pt x="7" y="15"/>
                  </a:cubicBezTo>
                  <a:cubicBezTo>
                    <a:pt x="7" y="14"/>
                    <a:pt x="7" y="14"/>
                    <a:pt x="7" y="14"/>
                  </a:cubicBezTo>
                  <a:cubicBezTo>
                    <a:pt x="8" y="14"/>
                    <a:pt x="8" y="14"/>
                    <a:pt x="8" y="14"/>
                  </a:cubicBezTo>
                  <a:cubicBezTo>
                    <a:pt x="8" y="14"/>
                    <a:pt x="8" y="14"/>
                    <a:pt x="8" y="14"/>
                  </a:cubicBezTo>
                  <a:cubicBezTo>
                    <a:pt x="8" y="16"/>
                    <a:pt x="8" y="16"/>
                    <a:pt x="8" y="16"/>
                  </a:cubicBezTo>
                  <a:cubicBezTo>
                    <a:pt x="8" y="16"/>
                    <a:pt x="8" y="16"/>
                    <a:pt x="8" y="16"/>
                  </a:cubicBezTo>
                  <a:cubicBezTo>
                    <a:pt x="8" y="16"/>
                    <a:pt x="8" y="16"/>
                    <a:pt x="8" y="16"/>
                  </a:cubicBezTo>
                  <a:cubicBezTo>
                    <a:pt x="7" y="16"/>
                    <a:pt x="7" y="16"/>
                    <a:pt x="7" y="16"/>
                  </a:cubicBezTo>
                  <a:moveTo>
                    <a:pt x="3" y="15"/>
                  </a:moveTo>
                  <a:cubicBezTo>
                    <a:pt x="3" y="15"/>
                    <a:pt x="3" y="15"/>
                    <a:pt x="3" y="15"/>
                  </a:cubicBezTo>
                  <a:cubicBezTo>
                    <a:pt x="3" y="13"/>
                    <a:pt x="3" y="13"/>
                    <a:pt x="3" y="13"/>
                  </a:cubicBezTo>
                  <a:cubicBezTo>
                    <a:pt x="4" y="14"/>
                    <a:pt x="4" y="14"/>
                    <a:pt x="4" y="14"/>
                  </a:cubicBezTo>
                  <a:cubicBezTo>
                    <a:pt x="3" y="15"/>
                    <a:pt x="3" y="15"/>
                    <a:pt x="3" y="15"/>
                  </a:cubicBezTo>
                  <a:moveTo>
                    <a:pt x="9" y="15"/>
                  </a:moveTo>
                  <a:cubicBezTo>
                    <a:pt x="9" y="14"/>
                    <a:pt x="9" y="14"/>
                    <a:pt x="9" y="14"/>
                  </a:cubicBezTo>
                  <a:cubicBezTo>
                    <a:pt x="10" y="13"/>
                    <a:pt x="10" y="13"/>
                    <a:pt x="10" y="13"/>
                  </a:cubicBezTo>
                  <a:cubicBezTo>
                    <a:pt x="9" y="14"/>
                    <a:pt x="9" y="14"/>
                    <a:pt x="9" y="14"/>
                  </a:cubicBezTo>
                  <a:cubicBezTo>
                    <a:pt x="9" y="14"/>
                    <a:pt x="9" y="14"/>
                    <a:pt x="9" y="14"/>
                  </a:cubicBezTo>
                  <a:cubicBezTo>
                    <a:pt x="9" y="15"/>
                    <a:pt x="9" y="15"/>
                    <a:pt x="9" y="15"/>
                  </a:cubicBezTo>
                  <a:moveTo>
                    <a:pt x="2" y="14"/>
                  </a:moveTo>
                  <a:cubicBezTo>
                    <a:pt x="2" y="13"/>
                    <a:pt x="2" y="13"/>
                    <a:pt x="2" y="13"/>
                  </a:cubicBezTo>
                  <a:cubicBezTo>
                    <a:pt x="2" y="12"/>
                    <a:pt x="2" y="12"/>
                    <a:pt x="2" y="12"/>
                  </a:cubicBezTo>
                  <a:cubicBezTo>
                    <a:pt x="2" y="13"/>
                    <a:pt x="2" y="13"/>
                    <a:pt x="2" y="13"/>
                  </a:cubicBezTo>
                  <a:cubicBezTo>
                    <a:pt x="2" y="14"/>
                    <a:pt x="2" y="14"/>
                    <a:pt x="2" y="14"/>
                  </a:cubicBezTo>
                  <a:moveTo>
                    <a:pt x="11" y="13"/>
                  </a:moveTo>
                  <a:cubicBezTo>
                    <a:pt x="11" y="12"/>
                    <a:pt x="11" y="12"/>
                    <a:pt x="11" y="12"/>
                  </a:cubicBezTo>
                  <a:cubicBezTo>
                    <a:pt x="11" y="12"/>
                    <a:pt x="11" y="12"/>
                    <a:pt x="11" y="12"/>
                  </a:cubicBezTo>
                  <a:cubicBezTo>
                    <a:pt x="11" y="12"/>
                    <a:pt x="11" y="12"/>
                    <a:pt x="11" y="12"/>
                  </a:cubicBezTo>
                  <a:cubicBezTo>
                    <a:pt x="11" y="12"/>
                    <a:pt x="11" y="12"/>
                    <a:pt x="11" y="12"/>
                  </a:cubicBezTo>
                  <a:cubicBezTo>
                    <a:pt x="11" y="13"/>
                    <a:pt x="11" y="13"/>
                    <a:pt x="11" y="13"/>
                  </a:cubicBezTo>
                  <a:moveTo>
                    <a:pt x="2" y="12"/>
                  </a:moveTo>
                  <a:cubicBezTo>
                    <a:pt x="2" y="12"/>
                    <a:pt x="2" y="12"/>
                    <a:pt x="2" y="12"/>
                  </a:cubicBezTo>
                  <a:cubicBezTo>
                    <a:pt x="2" y="12"/>
                    <a:pt x="2" y="12"/>
                    <a:pt x="2" y="12"/>
                  </a:cubicBezTo>
                  <a:cubicBezTo>
                    <a:pt x="2" y="12"/>
                    <a:pt x="2" y="12"/>
                    <a:pt x="2" y="12"/>
                  </a:cubicBezTo>
                  <a:moveTo>
                    <a:pt x="6" y="14"/>
                  </a:moveTo>
                  <a:cubicBezTo>
                    <a:pt x="5" y="14"/>
                    <a:pt x="4" y="13"/>
                    <a:pt x="3" y="12"/>
                  </a:cubicBezTo>
                  <a:cubicBezTo>
                    <a:pt x="1" y="11"/>
                    <a:pt x="2" y="8"/>
                    <a:pt x="2" y="6"/>
                  </a:cubicBezTo>
                  <a:cubicBezTo>
                    <a:pt x="3" y="5"/>
                    <a:pt x="4" y="3"/>
                    <a:pt x="5" y="2"/>
                  </a:cubicBezTo>
                  <a:cubicBezTo>
                    <a:pt x="6" y="1"/>
                    <a:pt x="7" y="1"/>
                    <a:pt x="7" y="1"/>
                  </a:cubicBezTo>
                  <a:cubicBezTo>
                    <a:pt x="8" y="1"/>
                    <a:pt x="9" y="2"/>
                    <a:pt x="10" y="2"/>
                  </a:cubicBezTo>
                  <a:cubicBezTo>
                    <a:pt x="10" y="3"/>
                    <a:pt x="10" y="3"/>
                    <a:pt x="11" y="3"/>
                  </a:cubicBezTo>
                  <a:cubicBezTo>
                    <a:pt x="12" y="5"/>
                    <a:pt x="12" y="8"/>
                    <a:pt x="11" y="10"/>
                  </a:cubicBezTo>
                  <a:cubicBezTo>
                    <a:pt x="10" y="12"/>
                    <a:pt x="9" y="13"/>
                    <a:pt x="8" y="13"/>
                  </a:cubicBezTo>
                  <a:cubicBezTo>
                    <a:pt x="7" y="14"/>
                    <a:pt x="7" y="14"/>
                    <a:pt x="6" y="14"/>
                  </a:cubicBezTo>
                  <a:moveTo>
                    <a:pt x="7" y="0"/>
                  </a:moveTo>
                  <a:cubicBezTo>
                    <a:pt x="7" y="0"/>
                    <a:pt x="6" y="1"/>
                    <a:pt x="5" y="1"/>
                  </a:cubicBezTo>
                  <a:cubicBezTo>
                    <a:pt x="3" y="2"/>
                    <a:pt x="2" y="4"/>
                    <a:pt x="1" y="6"/>
                  </a:cubicBezTo>
                  <a:cubicBezTo>
                    <a:pt x="1" y="6"/>
                    <a:pt x="1" y="7"/>
                    <a:pt x="1" y="8"/>
                  </a:cubicBezTo>
                  <a:cubicBezTo>
                    <a:pt x="1" y="9"/>
                    <a:pt x="1" y="9"/>
                    <a:pt x="1" y="9"/>
                  </a:cubicBezTo>
                  <a:cubicBezTo>
                    <a:pt x="1" y="10"/>
                    <a:pt x="0" y="12"/>
                    <a:pt x="1" y="14"/>
                  </a:cubicBezTo>
                  <a:cubicBezTo>
                    <a:pt x="1" y="14"/>
                    <a:pt x="1" y="14"/>
                    <a:pt x="1" y="14"/>
                  </a:cubicBezTo>
                  <a:cubicBezTo>
                    <a:pt x="2" y="15"/>
                    <a:pt x="2" y="15"/>
                    <a:pt x="2" y="15"/>
                  </a:cubicBezTo>
                  <a:cubicBezTo>
                    <a:pt x="3" y="16"/>
                    <a:pt x="4" y="17"/>
                    <a:pt x="6" y="17"/>
                  </a:cubicBezTo>
                  <a:cubicBezTo>
                    <a:pt x="6" y="17"/>
                    <a:pt x="6" y="17"/>
                    <a:pt x="6" y="17"/>
                  </a:cubicBezTo>
                  <a:cubicBezTo>
                    <a:pt x="6" y="17"/>
                    <a:pt x="6" y="17"/>
                    <a:pt x="6" y="17"/>
                  </a:cubicBezTo>
                  <a:cubicBezTo>
                    <a:pt x="6" y="17"/>
                    <a:pt x="6" y="17"/>
                    <a:pt x="6" y="17"/>
                  </a:cubicBezTo>
                  <a:cubicBezTo>
                    <a:pt x="6" y="17"/>
                    <a:pt x="6" y="17"/>
                    <a:pt x="6" y="17"/>
                  </a:cubicBezTo>
                  <a:cubicBezTo>
                    <a:pt x="7" y="17"/>
                    <a:pt x="7" y="17"/>
                    <a:pt x="8" y="17"/>
                  </a:cubicBezTo>
                  <a:cubicBezTo>
                    <a:pt x="10" y="16"/>
                    <a:pt x="11" y="15"/>
                    <a:pt x="12" y="13"/>
                  </a:cubicBezTo>
                  <a:cubicBezTo>
                    <a:pt x="12" y="11"/>
                    <a:pt x="13" y="9"/>
                    <a:pt x="13" y="7"/>
                  </a:cubicBezTo>
                  <a:cubicBezTo>
                    <a:pt x="12" y="6"/>
                    <a:pt x="12" y="6"/>
                    <a:pt x="12" y="6"/>
                  </a:cubicBezTo>
                  <a:cubicBezTo>
                    <a:pt x="12" y="5"/>
                    <a:pt x="12" y="4"/>
                    <a:pt x="12" y="3"/>
                  </a:cubicBezTo>
                  <a:cubicBezTo>
                    <a:pt x="11" y="2"/>
                    <a:pt x="11" y="2"/>
                    <a:pt x="11" y="2"/>
                  </a:cubicBezTo>
                  <a:cubicBezTo>
                    <a:pt x="10" y="1"/>
                    <a:pt x="9"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2" name="Freeform 6"/>
            <p:cNvSpPr>
              <a:spLocks noEditPoints="1"/>
            </p:cNvSpPr>
            <p:nvPr/>
          </p:nvSpPr>
          <p:spPr bwMode="auto">
            <a:xfrm>
              <a:off x="3422" y="1996"/>
              <a:ext cx="69" cy="67"/>
            </a:xfrm>
            <a:custGeom>
              <a:avLst/>
              <a:gdLst>
                <a:gd name="T0" fmla="*/ 14 w 29"/>
                <a:gd name="T1" fmla="*/ 27 h 28"/>
                <a:gd name="T2" fmla="*/ 1 w 29"/>
                <a:gd name="T3" fmla="*/ 14 h 28"/>
                <a:gd name="T4" fmla="*/ 14 w 29"/>
                <a:gd name="T5" fmla="*/ 1 h 28"/>
                <a:gd name="T6" fmla="*/ 23 w 29"/>
                <a:gd name="T7" fmla="*/ 4 h 28"/>
                <a:gd name="T8" fmla="*/ 28 w 29"/>
                <a:gd name="T9" fmla="*/ 14 h 28"/>
                <a:gd name="T10" fmla="*/ 14 w 29"/>
                <a:gd name="T11" fmla="*/ 27 h 28"/>
                <a:gd name="T12" fmla="*/ 14 w 29"/>
                <a:gd name="T13" fmla="*/ 0 h 28"/>
                <a:gd name="T14" fmla="*/ 0 w 29"/>
                <a:gd name="T15" fmla="*/ 14 h 28"/>
                <a:gd name="T16" fmla="*/ 14 w 29"/>
                <a:gd name="T17" fmla="*/ 28 h 28"/>
                <a:gd name="T18" fmla="*/ 29 w 29"/>
                <a:gd name="T19" fmla="*/ 14 h 28"/>
                <a:gd name="T20" fmla="*/ 14 w 29"/>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28">
                  <a:moveTo>
                    <a:pt x="14" y="27"/>
                  </a:moveTo>
                  <a:cubicBezTo>
                    <a:pt x="8" y="27"/>
                    <a:pt x="1" y="23"/>
                    <a:pt x="1" y="14"/>
                  </a:cubicBezTo>
                  <a:cubicBezTo>
                    <a:pt x="1" y="5"/>
                    <a:pt x="8" y="1"/>
                    <a:pt x="14" y="1"/>
                  </a:cubicBezTo>
                  <a:cubicBezTo>
                    <a:pt x="18" y="1"/>
                    <a:pt x="21" y="2"/>
                    <a:pt x="23" y="4"/>
                  </a:cubicBezTo>
                  <a:cubicBezTo>
                    <a:pt x="26" y="7"/>
                    <a:pt x="28" y="10"/>
                    <a:pt x="28" y="14"/>
                  </a:cubicBezTo>
                  <a:cubicBezTo>
                    <a:pt x="28" y="23"/>
                    <a:pt x="21" y="27"/>
                    <a:pt x="14" y="27"/>
                  </a:cubicBezTo>
                  <a:moveTo>
                    <a:pt x="14" y="0"/>
                  </a:moveTo>
                  <a:cubicBezTo>
                    <a:pt x="7" y="0"/>
                    <a:pt x="0" y="5"/>
                    <a:pt x="0" y="14"/>
                  </a:cubicBezTo>
                  <a:cubicBezTo>
                    <a:pt x="0" y="23"/>
                    <a:pt x="7" y="28"/>
                    <a:pt x="14" y="28"/>
                  </a:cubicBezTo>
                  <a:cubicBezTo>
                    <a:pt x="21" y="28"/>
                    <a:pt x="29" y="23"/>
                    <a:pt x="29" y="14"/>
                  </a:cubicBezTo>
                  <a:cubicBezTo>
                    <a:pt x="29" y="5"/>
                    <a:pt x="21" y="0"/>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3" name="Freeform 7"/>
            <p:cNvSpPr>
              <a:spLocks noEditPoints="1"/>
            </p:cNvSpPr>
            <p:nvPr/>
          </p:nvSpPr>
          <p:spPr bwMode="auto">
            <a:xfrm>
              <a:off x="3413" y="1987"/>
              <a:ext cx="86" cy="85"/>
            </a:xfrm>
            <a:custGeom>
              <a:avLst/>
              <a:gdLst>
                <a:gd name="T0" fmla="*/ 18 w 36"/>
                <a:gd name="T1" fmla="*/ 35 h 36"/>
                <a:gd name="T2" fmla="*/ 1 w 36"/>
                <a:gd name="T3" fmla="*/ 18 h 36"/>
                <a:gd name="T4" fmla="*/ 18 w 36"/>
                <a:gd name="T5" fmla="*/ 1 h 36"/>
                <a:gd name="T6" fmla="*/ 35 w 36"/>
                <a:gd name="T7" fmla="*/ 18 h 36"/>
                <a:gd name="T8" fmla="*/ 18 w 36"/>
                <a:gd name="T9" fmla="*/ 35 h 36"/>
                <a:gd name="T10" fmla="*/ 18 w 36"/>
                <a:gd name="T11" fmla="*/ 0 h 36"/>
                <a:gd name="T12" fmla="*/ 6 w 36"/>
                <a:gd name="T13" fmla="*/ 5 h 36"/>
                <a:gd name="T14" fmla="*/ 0 w 36"/>
                <a:gd name="T15" fmla="*/ 18 h 36"/>
                <a:gd name="T16" fmla="*/ 6 w 36"/>
                <a:gd name="T17" fmla="*/ 31 h 36"/>
                <a:gd name="T18" fmla="*/ 18 w 36"/>
                <a:gd name="T19" fmla="*/ 36 h 36"/>
                <a:gd name="T20" fmla="*/ 31 w 36"/>
                <a:gd name="T21" fmla="*/ 31 h 36"/>
                <a:gd name="T22" fmla="*/ 36 w 36"/>
                <a:gd name="T23" fmla="*/ 18 h 36"/>
                <a:gd name="T24" fmla="*/ 31 w 36"/>
                <a:gd name="T25" fmla="*/ 5 h 36"/>
                <a:gd name="T26" fmla="*/ 18 w 36"/>
                <a:gd name="T2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18" y="35"/>
                  </a:moveTo>
                  <a:cubicBezTo>
                    <a:pt x="10" y="35"/>
                    <a:pt x="1" y="29"/>
                    <a:pt x="1" y="18"/>
                  </a:cubicBezTo>
                  <a:cubicBezTo>
                    <a:pt x="1" y="7"/>
                    <a:pt x="10" y="1"/>
                    <a:pt x="18" y="1"/>
                  </a:cubicBezTo>
                  <a:cubicBezTo>
                    <a:pt x="27" y="1"/>
                    <a:pt x="35" y="7"/>
                    <a:pt x="35" y="18"/>
                  </a:cubicBezTo>
                  <a:cubicBezTo>
                    <a:pt x="35" y="29"/>
                    <a:pt x="27" y="35"/>
                    <a:pt x="18" y="35"/>
                  </a:cubicBezTo>
                  <a:moveTo>
                    <a:pt x="18" y="0"/>
                  </a:moveTo>
                  <a:cubicBezTo>
                    <a:pt x="13" y="0"/>
                    <a:pt x="9" y="2"/>
                    <a:pt x="6" y="5"/>
                  </a:cubicBezTo>
                  <a:cubicBezTo>
                    <a:pt x="2" y="8"/>
                    <a:pt x="0" y="12"/>
                    <a:pt x="0" y="18"/>
                  </a:cubicBezTo>
                  <a:cubicBezTo>
                    <a:pt x="0" y="23"/>
                    <a:pt x="2" y="28"/>
                    <a:pt x="6" y="31"/>
                  </a:cubicBezTo>
                  <a:cubicBezTo>
                    <a:pt x="9" y="34"/>
                    <a:pt x="13" y="36"/>
                    <a:pt x="18" y="36"/>
                  </a:cubicBezTo>
                  <a:cubicBezTo>
                    <a:pt x="23" y="36"/>
                    <a:pt x="27" y="34"/>
                    <a:pt x="31" y="31"/>
                  </a:cubicBezTo>
                  <a:cubicBezTo>
                    <a:pt x="34" y="28"/>
                    <a:pt x="36" y="23"/>
                    <a:pt x="36" y="18"/>
                  </a:cubicBezTo>
                  <a:cubicBezTo>
                    <a:pt x="36" y="12"/>
                    <a:pt x="34" y="8"/>
                    <a:pt x="31" y="5"/>
                  </a:cubicBezTo>
                  <a:cubicBezTo>
                    <a:pt x="27" y="2"/>
                    <a:pt x="23" y="0"/>
                    <a:pt x="1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4" name="Freeform 8"/>
            <p:cNvSpPr/>
            <p:nvPr/>
          </p:nvSpPr>
          <p:spPr bwMode="auto">
            <a:xfrm>
              <a:off x="3453" y="2001"/>
              <a:ext cx="3" cy="7"/>
            </a:xfrm>
            <a:custGeom>
              <a:avLst/>
              <a:gdLst>
                <a:gd name="T0" fmla="*/ 1 w 1"/>
                <a:gd name="T1" fmla="*/ 0 h 3"/>
                <a:gd name="T2" fmla="*/ 0 w 1"/>
                <a:gd name="T3" fmla="*/ 0 h 3"/>
                <a:gd name="T4" fmla="*/ 0 w 1"/>
                <a:gd name="T5" fmla="*/ 3 h 3"/>
                <a:gd name="T6" fmla="*/ 1 w 1"/>
                <a:gd name="T7" fmla="*/ 3 h 3"/>
                <a:gd name="T8" fmla="*/ 1 w 1"/>
                <a:gd name="T9" fmla="*/ 3 h 3"/>
                <a:gd name="T10" fmla="*/ 1 w 1"/>
                <a:gd name="T11" fmla="*/ 3 h 3"/>
                <a:gd name="T12" fmla="*/ 1 w 1"/>
                <a:gd name="T13" fmla="*/ 1 h 3"/>
                <a:gd name="T14" fmla="*/ 1 w 1"/>
                <a:gd name="T15" fmla="*/ 0 h 3"/>
                <a:gd name="T16" fmla="*/ 1 w 1"/>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3">
                  <a:moveTo>
                    <a:pt x="1" y="0"/>
                  </a:moveTo>
                  <a:cubicBezTo>
                    <a:pt x="0" y="0"/>
                    <a:pt x="0" y="0"/>
                    <a:pt x="0" y="0"/>
                  </a:cubicBezTo>
                  <a:cubicBezTo>
                    <a:pt x="0" y="1"/>
                    <a:pt x="0" y="2"/>
                    <a:pt x="0" y="3"/>
                  </a:cubicBezTo>
                  <a:cubicBezTo>
                    <a:pt x="1" y="3"/>
                    <a:pt x="1" y="3"/>
                    <a:pt x="1" y="3"/>
                  </a:cubicBezTo>
                  <a:cubicBezTo>
                    <a:pt x="1" y="3"/>
                    <a:pt x="1" y="3"/>
                    <a:pt x="1" y="3"/>
                  </a:cubicBezTo>
                  <a:cubicBezTo>
                    <a:pt x="1" y="3"/>
                    <a:pt x="1" y="3"/>
                    <a:pt x="1" y="3"/>
                  </a:cubicBezTo>
                  <a:cubicBezTo>
                    <a:pt x="1" y="2"/>
                    <a:pt x="1" y="2"/>
                    <a:pt x="1" y="1"/>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9" name="Freeform 9"/>
            <p:cNvSpPr/>
            <p:nvPr/>
          </p:nvSpPr>
          <p:spPr bwMode="auto">
            <a:xfrm>
              <a:off x="3453" y="2048"/>
              <a:ext cx="5" cy="10"/>
            </a:xfrm>
            <a:custGeom>
              <a:avLst/>
              <a:gdLst>
                <a:gd name="T0" fmla="*/ 1 w 2"/>
                <a:gd name="T1" fmla="*/ 0 h 4"/>
                <a:gd name="T2" fmla="*/ 0 w 2"/>
                <a:gd name="T3" fmla="*/ 0 h 4"/>
                <a:gd name="T4" fmla="*/ 0 w 2"/>
                <a:gd name="T5" fmla="*/ 3 h 4"/>
                <a:gd name="T6" fmla="*/ 0 w 2"/>
                <a:gd name="T7" fmla="*/ 4 h 4"/>
                <a:gd name="T8" fmla="*/ 1 w 2"/>
                <a:gd name="T9" fmla="*/ 4 h 4"/>
                <a:gd name="T10" fmla="*/ 1 w 2"/>
                <a:gd name="T11" fmla="*/ 4 h 4"/>
                <a:gd name="T12" fmla="*/ 1 w 2"/>
                <a:gd name="T13" fmla="*/ 0 h 4"/>
                <a:gd name="T14" fmla="*/ 1 w 2"/>
                <a:gd name="T15" fmla="*/ 0 h 4"/>
                <a:gd name="T16" fmla="*/ 1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0"/>
                  </a:moveTo>
                  <a:cubicBezTo>
                    <a:pt x="0" y="0"/>
                    <a:pt x="0" y="0"/>
                    <a:pt x="0" y="0"/>
                  </a:cubicBezTo>
                  <a:cubicBezTo>
                    <a:pt x="0" y="1"/>
                    <a:pt x="0" y="3"/>
                    <a:pt x="0" y="3"/>
                  </a:cubicBezTo>
                  <a:cubicBezTo>
                    <a:pt x="0" y="4"/>
                    <a:pt x="0" y="4"/>
                    <a:pt x="0" y="4"/>
                  </a:cubicBezTo>
                  <a:cubicBezTo>
                    <a:pt x="1" y="4"/>
                    <a:pt x="1" y="4"/>
                    <a:pt x="1" y="4"/>
                  </a:cubicBezTo>
                  <a:cubicBezTo>
                    <a:pt x="1" y="4"/>
                    <a:pt x="1" y="4"/>
                    <a:pt x="1" y="4"/>
                  </a:cubicBezTo>
                  <a:cubicBezTo>
                    <a:pt x="2" y="3"/>
                    <a:pt x="1" y="1"/>
                    <a:pt x="1"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0" name="Freeform 10"/>
            <p:cNvSpPr/>
            <p:nvPr/>
          </p:nvSpPr>
          <p:spPr bwMode="auto">
            <a:xfrm>
              <a:off x="3427" y="2027"/>
              <a:ext cx="10" cy="5"/>
            </a:xfrm>
            <a:custGeom>
              <a:avLst/>
              <a:gdLst>
                <a:gd name="T0" fmla="*/ 2 w 4"/>
                <a:gd name="T1" fmla="*/ 0 h 2"/>
                <a:gd name="T2" fmla="*/ 1 w 4"/>
                <a:gd name="T3" fmla="*/ 0 h 2"/>
                <a:gd name="T4" fmla="*/ 0 w 4"/>
                <a:gd name="T5" fmla="*/ 1 h 2"/>
                <a:gd name="T6" fmla="*/ 0 w 4"/>
                <a:gd name="T7" fmla="*/ 2 h 2"/>
                <a:gd name="T8" fmla="*/ 2 w 4"/>
                <a:gd name="T9" fmla="*/ 2 h 2"/>
                <a:gd name="T10" fmla="*/ 4 w 4"/>
                <a:gd name="T11" fmla="*/ 1 h 2"/>
                <a:gd name="T12" fmla="*/ 4 w 4"/>
                <a:gd name="T13" fmla="*/ 1 h 2"/>
                <a:gd name="T14" fmla="*/ 4 w 4"/>
                <a:gd name="T15" fmla="*/ 1 h 2"/>
                <a:gd name="T16" fmla="*/ 3 w 4"/>
                <a:gd name="T17" fmla="*/ 0 h 2"/>
                <a:gd name="T18" fmla="*/ 2 w 4"/>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2" y="0"/>
                  </a:moveTo>
                  <a:cubicBezTo>
                    <a:pt x="1" y="0"/>
                    <a:pt x="1" y="0"/>
                    <a:pt x="1" y="0"/>
                  </a:cubicBezTo>
                  <a:cubicBezTo>
                    <a:pt x="0" y="1"/>
                    <a:pt x="0" y="1"/>
                    <a:pt x="0" y="1"/>
                  </a:cubicBezTo>
                  <a:cubicBezTo>
                    <a:pt x="0" y="2"/>
                    <a:pt x="0" y="2"/>
                    <a:pt x="0" y="2"/>
                  </a:cubicBezTo>
                  <a:cubicBezTo>
                    <a:pt x="0" y="2"/>
                    <a:pt x="0" y="2"/>
                    <a:pt x="2" y="2"/>
                  </a:cubicBezTo>
                  <a:cubicBezTo>
                    <a:pt x="2" y="2"/>
                    <a:pt x="3" y="2"/>
                    <a:pt x="4" y="1"/>
                  </a:cubicBezTo>
                  <a:cubicBezTo>
                    <a:pt x="4" y="1"/>
                    <a:pt x="4" y="1"/>
                    <a:pt x="4" y="1"/>
                  </a:cubicBezTo>
                  <a:cubicBezTo>
                    <a:pt x="4" y="1"/>
                    <a:pt x="4" y="1"/>
                    <a:pt x="4" y="1"/>
                  </a:cubicBezTo>
                  <a:cubicBezTo>
                    <a:pt x="3" y="0"/>
                    <a:pt x="3" y="0"/>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1" name="Freeform 11"/>
            <p:cNvSpPr/>
            <p:nvPr/>
          </p:nvSpPr>
          <p:spPr bwMode="auto">
            <a:xfrm>
              <a:off x="3472" y="2027"/>
              <a:ext cx="10" cy="5"/>
            </a:xfrm>
            <a:custGeom>
              <a:avLst/>
              <a:gdLst>
                <a:gd name="T0" fmla="*/ 3 w 4"/>
                <a:gd name="T1" fmla="*/ 0 h 2"/>
                <a:gd name="T2" fmla="*/ 1 w 4"/>
                <a:gd name="T3" fmla="*/ 1 h 2"/>
                <a:gd name="T4" fmla="*/ 0 w 4"/>
                <a:gd name="T5" fmla="*/ 1 h 2"/>
                <a:gd name="T6" fmla="*/ 0 w 4"/>
                <a:gd name="T7" fmla="*/ 1 h 2"/>
                <a:gd name="T8" fmla="*/ 1 w 4"/>
                <a:gd name="T9" fmla="*/ 2 h 2"/>
                <a:gd name="T10" fmla="*/ 2 w 4"/>
                <a:gd name="T11" fmla="*/ 2 h 2"/>
                <a:gd name="T12" fmla="*/ 4 w 4"/>
                <a:gd name="T13" fmla="*/ 2 h 2"/>
                <a:gd name="T14" fmla="*/ 4 w 4"/>
                <a:gd name="T15" fmla="*/ 1 h 2"/>
                <a:gd name="T16" fmla="*/ 4 w 4"/>
                <a:gd name="T17" fmla="*/ 1 h 2"/>
                <a:gd name="T18" fmla="*/ 3 w 4"/>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3" y="0"/>
                  </a:moveTo>
                  <a:cubicBezTo>
                    <a:pt x="2" y="0"/>
                    <a:pt x="1" y="0"/>
                    <a:pt x="1" y="1"/>
                  </a:cubicBezTo>
                  <a:cubicBezTo>
                    <a:pt x="0" y="1"/>
                    <a:pt x="0" y="1"/>
                    <a:pt x="0" y="1"/>
                  </a:cubicBezTo>
                  <a:cubicBezTo>
                    <a:pt x="0" y="1"/>
                    <a:pt x="0" y="1"/>
                    <a:pt x="0" y="1"/>
                  </a:cubicBezTo>
                  <a:cubicBezTo>
                    <a:pt x="1" y="2"/>
                    <a:pt x="1" y="2"/>
                    <a:pt x="1" y="2"/>
                  </a:cubicBezTo>
                  <a:cubicBezTo>
                    <a:pt x="1" y="2"/>
                    <a:pt x="2" y="2"/>
                    <a:pt x="2" y="2"/>
                  </a:cubicBezTo>
                  <a:cubicBezTo>
                    <a:pt x="3" y="2"/>
                    <a:pt x="3" y="2"/>
                    <a:pt x="4" y="2"/>
                  </a:cubicBezTo>
                  <a:cubicBezTo>
                    <a:pt x="4" y="1"/>
                    <a:pt x="4" y="1"/>
                    <a:pt x="4" y="1"/>
                  </a:cubicBezTo>
                  <a:cubicBezTo>
                    <a:pt x="4" y="1"/>
                    <a:pt x="4" y="1"/>
                    <a:pt x="4" y="1"/>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2" name="Freeform 12"/>
            <p:cNvSpPr/>
            <p:nvPr/>
          </p:nvSpPr>
          <p:spPr bwMode="auto">
            <a:xfrm>
              <a:off x="3432" y="2041"/>
              <a:ext cx="5" cy="3"/>
            </a:xfrm>
            <a:custGeom>
              <a:avLst/>
              <a:gdLst>
                <a:gd name="T0" fmla="*/ 2 w 2"/>
                <a:gd name="T1" fmla="*/ 0 h 1"/>
                <a:gd name="T2" fmla="*/ 1 w 2"/>
                <a:gd name="T3" fmla="*/ 0 h 1"/>
                <a:gd name="T4" fmla="*/ 0 w 2"/>
                <a:gd name="T5" fmla="*/ 1 h 1"/>
                <a:gd name="T6" fmla="*/ 0 w 2"/>
                <a:gd name="T7" fmla="*/ 1 h 1"/>
                <a:gd name="T8" fmla="*/ 0 w 2"/>
                <a:gd name="T9" fmla="*/ 1 h 1"/>
                <a:gd name="T10" fmla="*/ 0 w 2"/>
                <a:gd name="T11" fmla="*/ 1 h 1"/>
                <a:gd name="T12" fmla="*/ 2 w 2"/>
                <a:gd name="T13" fmla="*/ 0 h 1"/>
                <a:gd name="T14" fmla="*/ 2 w 2"/>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
                  <a:moveTo>
                    <a:pt x="2" y="0"/>
                  </a:moveTo>
                  <a:cubicBezTo>
                    <a:pt x="1" y="0"/>
                    <a:pt x="1" y="0"/>
                    <a:pt x="1" y="0"/>
                  </a:cubicBezTo>
                  <a:cubicBezTo>
                    <a:pt x="1" y="0"/>
                    <a:pt x="0" y="0"/>
                    <a:pt x="0" y="1"/>
                  </a:cubicBezTo>
                  <a:cubicBezTo>
                    <a:pt x="0" y="1"/>
                    <a:pt x="0" y="1"/>
                    <a:pt x="0" y="1"/>
                  </a:cubicBezTo>
                  <a:cubicBezTo>
                    <a:pt x="0" y="1"/>
                    <a:pt x="0" y="1"/>
                    <a:pt x="0" y="1"/>
                  </a:cubicBezTo>
                  <a:cubicBezTo>
                    <a:pt x="0" y="1"/>
                    <a:pt x="0" y="1"/>
                    <a:pt x="0" y="1"/>
                  </a:cubicBezTo>
                  <a:cubicBezTo>
                    <a:pt x="1" y="1"/>
                    <a:pt x="1" y="1"/>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3" name="Freeform 13"/>
            <p:cNvSpPr/>
            <p:nvPr/>
          </p:nvSpPr>
          <p:spPr bwMode="auto">
            <a:xfrm>
              <a:off x="3441" y="2048"/>
              <a:ext cx="5" cy="5"/>
            </a:xfrm>
            <a:custGeom>
              <a:avLst/>
              <a:gdLst>
                <a:gd name="T0" fmla="*/ 5 w 5"/>
                <a:gd name="T1" fmla="*/ 0 h 5"/>
                <a:gd name="T2" fmla="*/ 3 w 5"/>
                <a:gd name="T3" fmla="*/ 0 h 5"/>
                <a:gd name="T4" fmla="*/ 3 w 5"/>
                <a:gd name="T5" fmla="*/ 3 h 5"/>
                <a:gd name="T6" fmla="*/ 0 w 5"/>
                <a:gd name="T7" fmla="*/ 3 h 5"/>
                <a:gd name="T8" fmla="*/ 0 w 5"/>
                <a:gd name="T9" fmla="*/ 5 h 5"/>
                <a:gd name="T10" fmla="*/ 3 w 5"/>
                <a:gd name="T11" fmla="*/ 5 h 5"/>
                <a:gd name="T12" fmla="*/ 3 w 5"/>
                <a:gd name="T13" fmla="*/ 5 h 5"/>
                <a:gd name="T14" fmla="*/ 3 w 5"/>
                <a:gd name="T15" fmla="*/ 3 h 5"/>
                <a:gd name="T16" fmla="*/ 5 w 5"/>
                <a:gd name="T17" fmla="*/ 3 h 5"/>
                <a:gd name="T18" fmla="*/ 5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5" y="0"/>
                  </a:moveTo>
                  <a:lnTo>
                    <a:pt x="3" y="0"/>
                  </a:lnTo>
                  <a:lnTo>
                    <a:pt x="3" y="3"/>
                  </a:lnTo>
                  <a:lnTo>
                    <a:pt x="0" y="3"/>
                  </a:lnTo>
                  <a:lnTo>
                    <a:pt x="0" y="5"/>
                  </a:lnTo>
                  <a:lnTo>
                    <a:pt x="3" y="5"/>
                  </a:lnTo>
                  <a:lnTo>
                    <a:pt x="3" y="5"/>
                  </a:lnTo>
                  <a:lnTo>
                    <a:pt x="3" y="3"/>
                  </a:lnTo>
                  <a:lnTo>
                    <a:pt x="5" y="3"/>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8" name="Freeform 14"/>
            <p:cNvSpPr/>
            <p:nvPr/>
          </p:nvSpPr>
          <p:spPr bwMode="auto">
            <a:xfrm>
              <a:off x="3441" y="2048"/>
              <a:ext cx="5" cy="5"/>
            </a:xfrm>
            <a:custGeom>
              <a:avLst/>
              <a:gdLst>
                <a:gd name="T0" fmla="*/ 5 w 5"/>
                <a:gd name="T1" fmla="*/ 0 h 5"/>
                <a:gd name="T2" fmla="*/ 3 w 5"/>
                <a:gd name="T3" fmla="*/ 0 h 5"/>
                <a:gd name="T4" fmla="*/ 3 w 5"/>
                <a:gd name="T5" fmla="*/ 3 h 5"/>
                <a:gd name="T6" fmla="*/ 0 w 5"/>
                <a:gd name="T7" fmla="*/ 3 h 5"/>
                <a:gd name="T8" fmla="*/ 0 w 5"/>
                <a:gd name="T9" fmla="*/ 5 h 5"/>
                <a:gd name="T10" fmla="*/ 3 w 5"/>
                <a:gd name="T11" fmla="*/ 5 h 5"/>
                <a:gd name="T12" fmla="*/ 3 w 5"/>
                <a:gd name="T13" fmla="*/ 5 h 5"/>
                <a:gd name="T14" fmla="*/ 3 w 5"/>
                <a:gd name="T15" fmla="*/ 3 h 5"/>
                <a:gd name="T16" fmla="*/ 5 w 5"/>
                <a:gd name="T17" fmla="*/ 3 h 5"/>
                <a:gd name="T18" fmla="*/ 5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5" y="0"/>
                  </a:moveTo>
                  <a:lnTo>
                    <a:pt x="3" y="0"/>
                  </a:lnTo>
                  <a:lnTo>
                    <a:pt x="3" y="3"/>
                  </a:lnTo>
                  <a:lnTo>
                    <a:pt x="0" y="3"/>
                  </a:lnTo>
                  <a:lnTo>
                    <a:pt x="0" y="5"/>
                  </a:lnTo>
                  <a:lnTo>
                    <a:pt x="3" y="5"/>
                  </a:lnTo>
                  <a:lnTo>
                    <a:pt x="3" y="5"/>
                  </a:lnTo>
                  <a:lnTo>
                    <a:pt x="3" y="3"/>
                  </a:lnTo>
                  <a:lnTo>
                    <a:pt x="5" y="3"/>
                  </a:lnTo>
                  <a:lnTo>
                    <a:pt x="5"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9" name="Freeform 15"/>
            <p:cNvSpPr/>
            <p:nvPr/>
          </p:nvSpPr>
          <p:spPr bwMode="auto">
            <a:xfrm>
              <a:off x="3465" y="2048"/>
              <a:ext cx="5" cy="5"/>
            </a:xfrm>
            <a:custGeom>
              <a:avLst/>
              <a:gdLst>
                <a:gd name="T0" fmla="*/ 0 w 2"/>
                <a:gd name="T1" fmla="*/ 0 h 2"/>
                <a:gd name="T2" fmla="*/ 0 w 2"/>
                <a:gd name="T3" fmla="*/ 1 h 2"/>
                <a:gd name="T4" fmla="*/ 0 w 2"/>
                <a:gd name="T5" fmla="*/ 1 h 2"/>
                <a:gd name="T6" fmla="*/ 1 w 2"/>
                <a:gd name="T7" fmla="*/ 2 h 2"/>
                <a:gd name="T8" fmla="*/ 1 w 2"/>
                <a:gd name="T9" fmla="*/ 2 h 2"/>
                <a:gd name="T10" fmla="*/ 2 w 2"/>
                <a:gd name="T11" fmla="*/ 2 h 2"/>
                <a:gd name="T12" fmla="*/ 1 w 2"/>
                <a:gd name="T13" fmla="*/ 1 h 2"/>
                <a:gd name="T14" fmla="*/ 1 w 2"/>
                <a:gd name="T15" fmla="*/ 1 h 2"/>
                <a:gd name="T16" fmla="*/ 1 w 2"/>
                <a:gd name="T17" fmla="*/ 0 h 2"/>
                <a:gd name="T18" fmla="*/ 0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0"/>
                  </a:moveTo>
                  <a:cubicBezTo>
                    <a:pt x="0" y="1"/>
                    <a:pt x="0" y="1"/>
                    <a:pt x="0" y="1"/>
                  </a:cubicBezTo>
                  <a:cubicBezTo>
                    <a:pt x="0" y="1"/>
                    <a:pt x="0" y="1"/>
                    <a:pt x="0" y="1"/>
                  </a:cubicBezTo>
                  <a:cubicBezTo>
                    <a:pt x="1" y="1"/>
                    <a:pt x="1" y="1"/>
                    <a:pt x="1" y="2"/>
                  </a:cubicBezTo>
                  <a:cubicBezTo>
                    <a:pt x="1" y="2"/>
                    <a:pt x="1" y="2"/>
                    <a:pt x="1" y="2"/>
                  </a:cubicBezTo>
                  <a:cubicBezTo>
                    <a:pt x="2" y="2"/>
                    <a:pt x="2" y="2"/>
                    <a:pt x="2" y="2"/>
                  </a:cubicBezTo>
                  <a:cubicBezTo>
                    <a:pt x="1" y="1"/>
                    <a:pt x="1" y="1"/>
                    <a:pt x="1" y="1"/>
                  </a:cubicBezTo>
                  <a:cubicBezTo>
                    <a:pt x="1" y="1"/>
                    <a:pt x="1" y="1"/>
                    <a:pt x="1" y="1"/>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0" name="Freeform 16"/>
            <p:cNvSpPr/>
            <p:nvPr/>
          </p:nvSpPr>
          <p:spPr bwMode="auto">
            <a:xfrm>
              <a:off x="3475" y="2041"/>
              <a:ext cx="5" cy="3"/>
            </a:xfrm>
            <a:custGeom>
              <a:avLst/>
              <a:gdLst>
                <a:gd name="T0" fmla="*/ 1 w 2"/>
                <a:gd name="T1" fmla="*/ 0 h 1"/>
                <a:gd name="T2" fmla="*/ 0 w 2"/>
                <a:gd name="T3" fmla="*/ 0 h 1"/>
                <a:gd name="T4" fmla="*/ 0 w 2"/>
                <a:gd name="T5" fmla="*/ 0 h 1"/>
                <a:gd name="T6" fmla="*/ 1 w 2"/>
                <a:gd name="T7" fmla="*/ 1 h 1"/>
                <a:gd name="T8" fmla="*/ 2 w 2"/>
                <a:gd name="T9" fmla="*/ 1 h 1"/>
                <a:gd name="T10" fmla="*/ 2 w 2"/>
                <a:gd name="T11" fmla="*/ 1 h 1"/>
                <a:gd name="T12" fmla="*/ 2 w 2"/>
                <a:gd name="T13" fmla="*/ 1 h 1"/>
                <a:gd name="T14" fmla="*/ 2 w 2"/>
                <a:gd name="T15" fmla="*/ 0 h 1"/>
                <a:gd name="T16" fmla="*/ 1 w 2"/>
                <a:gd name="T17" fmla="*/ 0 h 1"/>
                <a:gd name="T18" fmla="*/ 1 w 2"/>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1">
                  <a:moveTo>
                    <a:pt x="1" y="0"/>
                  </a:moveTo>
                  <a:cubicBezTo>
                    <a:pt x="0" y="0"/>
                    <a:pt x="0" y="0"/>
                    <a:pt x="0" y="0"/>
                  </a:cubicBezTo>
                  <a:cubicBezTo>
                    <a:pt x="0" y="0"/>
                    <a:pt x="0" y="0"/>
                    <a:pt x="0" y="0"/>
                  </a:cubicBezTo>
                  <a:cubicBezTo>
                    <a:pt x="1" y="0"/>
                    <a:pt x="1" y="0"/>
                    <a:pt x="1" y="1"/>
                  </a:cubicBezTo>
                  <a:cubicBezTo>
                    <a:pt x="1" y="1"/>
                    <a:pt x="1" y="1"/>
                    <a:pt x="2" y="1"/>
                  </a:cubicBezTo>
                  <a:cubicBezTo>
                    <a:pt x="2" y="1"/>
                    <a:pt x="2" y="1"/>
                    <a:pt x="2" y="1"/>
                  </a:cubicBezTo>
                  <a:cubicBezTo>
                    <a:pt x="2" y="1"/>
                    <a:pt x="2" y="1"/>
                    <a:pt x="2" y="1"/>
                  </a:cubicBezTo>
                  <a:cubicBezTo>
                    <a:pt x="2" y="0"/>
                    <a:pt x="2" y="0"/>
                    <a:pt x="2"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1" name="Freeform 17"/>
            <p:cNvSpPr/>
            <p:nvPr/>
          </p:nvSpPr>
          <p:spPr bwMode="auto">
            <a:xfrm>
              <a:off x="3430" y="2015"/>
              <a:ext cx="4" cy="5"/>
            </a:xfrm>
            <a:custGeom>
              <a:avLst/>
              <a:gdLst>
                <a:gd name="T0" fmla="*/ 2 w 4"/>
                <a:gd name="T1" fmla="*/ 0 h 5"/>
                <a:gd name="T2" fmla="*/ 0 w 4"/>
                <a:gd name="T3" fmla="*/ 0 h 5"/>
                <a:gd name="T4" fmla="*/ 0 w 4"/>
                <a:gd name="T5" fmla="*/ 2 h 5"/>
                <a:gd name="T6" fmla="*/ 2 w 4"/>
                <a:gd name="T7" fmla="*/ 5 h 5"/>
                <a:gd name="T8" fmla="*/ 4 w 4"/>
                <a:gd name="T9" fmla="*/ 5 h 5"/>
                <a:gd name="T10" fmla="*/ 4 w 4"/>
                <a:gd name="T11" fmla="*/ 5 h 5"/>
                <a:gd name="T12" fmla="*/ 4 w 4"/>
                <a:gd name="T13" fmla="*/ 5 h 5"/>
                <a:gd name="T14" fmla="*/ 4 w 4"/>
                <a:gd name="T15" fmla="*/ 2 h 5"/>
                <a:gd name="T16" fmla="*/ 2 w 4"/>
                <a:gd name="T17" fmla="*/ 2 h 5"/>
                <a:gd name="T18" fmla="*/ 2 w 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2" y="0"/>
                  </a:moveTo>
                  <a:lnTo>
                    <a:pt x="0" y="0"/>
                  </a:lnTo>
                  <a:lnTo>
                    <a:pt x="0" y="2"/>
                  </a:lnTo>
                  <a:lnTo>
                    <a:pt x="2" y="5"/>
                  </a:lnTo>
                  <a:lnTo>
                    <a:pt x="4" y="5"/>
                  </a:lnTo>
                  <a:lnTo>
                    <a:pt x="4" y="5"/>
                  </a:lnTo>
                  <a:lnTo>
                    <a:pt x="4" y="5"/>
                  </a:lnTo>
                  <a:lnTo>
                    <a:pt x="4" y="2"/>
                  </a:lnTo>
                  <a:lnTo>
                    <a:pt x="2" y="2"/>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2" name="Freeform 18"/>
            <p:cNvSpPr/>
            <p:nvPr/>
          </p:nvSpPr>
          <p:spPr bwMode="auto">
            <a:xfrm>
              <a:off x="3430" y="2015"/>
              <a:ext cx="4" cy="5"/>
            </a:xfrm>
            <a:custGeom>
              <a:avLst/>
              <a:gdLst>
                <a:gd name="T0" fmla="*/ 2 w 4"/>
                <a:gd name="T1" fmla="*/ 0 h 5"/>
                <a:gd name="T2" fmla="*/ 0 w 4"/>
                <a:gd name="T3" fmla="*/ 0 h 5"/>
                <a:gd name="T4" fmla="*/ 0 w 4"/>
                <a:gd name="T5" fmla="*/ 2 h 5"/>
                <a:gd name="T6" fmla="*/ 2 w 4"/>
                <a:gd name="T7" fmla="*/ 5 h 5"/>
                <a:gd name="T8" fmla="*/ 4 w 4"/>
                <a:gd name="T9" fmla="*/ 5 h 5"/>
                <a:gd name="T10" fmla="*/ 4 w 4"/>
                <a:gd name="T11" fmla="*/ 5 h 5"/>
                <a:gd name="T12" fmla="*/ 4 w 4"/>
                <a:gd name="T13" fmla="*/ 5 h 5"/>
                <a:gd name="T14" fmla="*/ 4 w 4"/>
                <a:gd name="T15" fmla="*/ 2 h 5"/>
                <a:gd name="T16" fmla="*/ 2 w 4"/>
                <a:gd name="T17" fmla="*/ 2 h 5"/>
                <a:gd name="T18" fmla="*/ 2 w 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2" y="0"/>
                  </a:moveTo>
                  <a:lnTo>
                    <a:pt x="0" y="0"/>
                  </a:lnTo>
                  <a:lnTo>
                    <a:pt x="0" y="2"/>
                  </a:lnTo>
                  <a:lnTo>
                    <a:pt x="2" y="5"/>
                  </a:lnTo>
                  <a:lnTo>
                    <a:pt x="4" y="5"/>
                  </a:lnTo>
                  <a:lnTo>
                    <a:pt x="4" y="5"/>
                  </a:lnTo>
                  <a:lnTo>
                    <a:pt x="4" y="5"/>
                  </a:lnTo>
                  <a:lnTo>
                    <a:pt x="4" y="2"/>
                  </a:lnTo>
                  <a:lnTo>
                    <a:pt x="2" y="2"/>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3" name="Freeform 19"/>
            <p:cNvSpPr/>
            <p:nvPr/>
          </p:nvSpPr>
          <p:spPr bwMode="auto">
            <a:xfrm>
              <a:off x="3465" y="2003"/>
              <a:ext cx="5" cy="5"/>
            </a:xfrm>
            <a:custGeom>
              <a:avLst/>
              <a:gdLst>
                <a:gd name="T0" fmla="*/ 2 w 2"/>
                <a:gd name="T1" fmla="*/ 0 h 2"/>
                <a:gd name="T2" fmla="*/ 1 w 2"/>
                <a:gd name="T3" fmla="*/ 0 h 2"/>
                <a:gd name="T4" fmla="*/ 1 w 2"/>
                <a:gd name="T5" fmla="*/ 1 h 2"/>
                <a:gd name="T6" fmla="*/ 0 w 2"/>
                <a:gd name="T7" fmla="*/ 2 h 2"/>
                <a:gd name="T8" fmla="*/ 0 w 2"/>
                <a:gd name="T9" fmla="*/ 2 h 2"/>
                <a:gd name="T10" fmla="*/ 0 w 2"/>
                <a:gd name="T11" fmla="*/ 2 h 2"/>
                <a:gd name="T12" fmla="*/ 1 w 2"/>
                <a:gd name="T13" fmla="*/ 2 h 2"/>
                <a:gd name="T14" fmla="*/ 1 w 2"/>
                <a:gd name="T15" fmla="*/ 1 h 2"/>
                <a:gd name="T16" fmla="*/ 2 w 2"/>
                <a:gd name="T17" fmla="*/ 1 h 2"/>
                <a:gd name="T18" fmla="*/ 2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0"/>
                  </a:moveTo>
                  <a:cubicBezTo>
                    <a:pt x="1" y="0"/>
                    <a:pt x="1" y="0"/>
                    <a:pt x="1" y="0"/>
                  </a:cubicBezTo>
                  <a:cubicBezTo>
                    <a:pt x="1" y="1"/>
                    <a:pt x="1" y="1"/>
                    <a:pt x="1" y="1"/>
                  </a:cubicBezTo>
                  <a:cubicBezTo>
                    <a:pt x="0" y="1"/>
                    <a:pt x="0" y="1"/>
                    <a:pt x="0" y="2"/>
                  </a:cubicBezTo>
                  <a:cubicBezTo>
                    <a:pt x="0" y="2"/>
                    <a:pt x="0" y="2"/>
                    <a:pt x="0" y="2"/>
                  </a:cubicBezTo>
                  <a:cubicBezTo>
                    <a:pt x="0" y="2"/>
                    <a:pt x="0" y="2"/>
                    <a:pt x="0" y="2"/>
                  </a:cubicBezTo>
                  <a:cubicBezTo>
                    <a:pt x="1" y="2"/>
                    <a:pt x="1" y="2"/>
                    <a:pt x="1" y="2"/>
                  </a:cubicBezTo>
                  <a:cubicBezTo>
                    <a:pt x="1" y="1"/>
                    <a:pt x="1" y="1"/>
                    <a:pt x="1" y="1"/>
                  </a:cubicBezTo>
                  <a:cubicBezTo>
                    <a:pt x="1" y="1"/>
                    <a:pt x="1" y="1"/>
                    <a:pt x="2"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4" name="Freeform 20"/>
            <p:cNvSpPr/>
            <p:nvPr/>
          </p:nvSpPr>
          <p:spPr bwMode="auto">
            <a:xfrm>
              <a:off x="3475" y="2010"/>
              <a:ext cx="5" cy="5"/>
            </a:xfrm>
            <a:custGeom>
              <a:avLst/>
              <a:gdLst>
                <a:gd name="T0" fmla="*/ 2 w 2"/>
                <a:gd name="T1" fmla="*/ 0 h 2"/>
                <a:gd name="T2" fmla="*/ 1 w 2"/>
                <a:gd name="T3" fmla="*/ 1 h 2"/>
                <a:gd name="T4" fmla="*/ 0 w 2"/>
                <a:gd name="T5" fmla="*/ 1 h 2"/>
                <a:gd name="T6" fmla="*/ 0 w 2"/>
                <a:gd name="T7" fmla="*/ 2 h 2"/>
                <a:gd name="T8" fmla="*/ 0 w 2"/>
                <a:gd name="T9" fmla="*/ 2 h 2"/>
                <a:gd name="T10" fmla="*/ 1 w 2"/>
                <a:gd name="T11" fmla="*/ 2 h 2"/>
                <a:gd name="T12" fmla="*/ 2 w 2"/>
                <a:gd name="T13" fmla="*/ 1 h 2"/>
                <a:gd name="T14" fmla="*/ 2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cubicBezTo>
                    <a:pt x="1" y="1"/>
                    <a:pt x="1" y="1"/>
                    <a:pt x="1" y="1"/>
                  </a:cubicBezTo>
                  <a:cubicBezTo>
                    <a:pt x="0" y="1"/>
                    <a:pt x="0" y="1"/>
                    <a:pt x="0" y="1"/>
                  </a:cubicBezTo>
                  <a:cubicBezTo>
                    <a:pt x="0" y="2"/>
                    <a:pt x="0" y="2"/>
                    <a:pt x="0" y="2"/>
                  </a:cubicBezTo>
                  <a:cubicBezTo>
                    <a:pt x="0" y="2"/>
                    <a:pt x="0" y="2"/>
                    <a:pt x="0" y="2"/>
                  </a:cubicBezTo>
                  <a:cubicBezTo>
                    <a:pt x="1" y="2"/>
                    <a:pt x="1" y="2"/>
                    <a:pt x="1" y="2"/>
                  </a:cubicBezTo>
                  <a:cubicBezTo>
                    <a:pt x="1" y="2"/>
                    <a:pt x="2" y="1"/>
                    <a:pt x="2"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5" name="Freeform 21"/>
            <p:cNvSpPr>
              <a:spLocks noEditPoints="1"/>
            </p:cNvSpPr>
            <p:nvPr/>
          </p:nvSpPr>
          <p:spPr bwMode="auto">
            <a:xfrm>
              <a:off x="3822" y="1799"/>
              <a:ext cx="83" cy="80"/>
            </a:xfrm>
            <a:custGeom>
              <a:avLst/>
              <a:gdLst>
                <a:gd name="T0" fmla="*/ 22 w 35"/>
                <a:gd name="T1" fmla="*/ 25 h 34"/>
                <a:gd name="T2" fmla="*/ 19 w 35"/>
                <a:gd name="T3" fmla="*/ 32 h 34"/>
                <a:gd name="T4" fmla="*/ 22 w 35"/>
                <a:gd name="T5" fmla="*/ 25 h 34"/>
                <a:gd name="T6" fmla="*/ 18 w 35"/>
                <a:gd name="T7" fmla="*/ 24 h 34"/>
                <a:gd name="T8" fmla="*/ 16 w 35"/>
                <a:gd name="T9" fmla="*/ 22 h 34"/>
                <a:gd name="T10" fmla="*/ 13 w 35"/>
                <a:gd name="T11" fmla="*/ 18 h 34"/>
                <a:gd name="T12" fmla="*/ 13 w 35"/>
                <a:gd name="T13" fmla="*/ 18 h 34"/>
                <a:gd name="T14" fmla="*/ 15 w 35"/>
                <a:gd name="T15" fmla="*/ 22 h 34"/>
                <a:gd name="T16" fmla="*/ 14 w 35"/>
                <a:gd name="T17" fmla="*/ 22 h 34"/>
                <a:gd name="T18" fmla="*/ 13 w 35"/>
                <a:gd name="T19" fmla="*/ 19 h 34"/>
                <a:gd name="T20" fmla="*/ 31 w 35"/>
                <a:gd name="T21" fmla="*/ 20 h 34"/>
                <a:gd name="T22" fmla="*/ 31 w 35"/>
                <a:gd name="T23" fmla="*/ 20 h 34"/>
                <a:gd name="T24" fmla="*/ 31 w 35"/>
                <a:gd name="T25" fmla="*/ 14 h 34"/>
                <a:gd name="T26" fmla="*/ 31 w 35"/>
                <a:gd name="T27" fmla="*/ 14 h 34"/>
                <a:gd name="T28" fmla="*/ 30 w 35"/>
                <a:gd name="T29" fmla="*/ 20 h 34"/>
                <a:gd name="T30" fmla="*/ 21 w 35"/>
                <a:gd name="T31" fmla="*/ 9 h 34"/>
                <a:gd name="T32" fmla="*/ 8 w 35"/>
                <a:gd name="T33" fmla="*/ 18 h 34"/>
                <a:gd name="T34" fmla="*/ 11 w 35"/>
                <a:gd name="T35" fmla="*/ 18 h 34"/>
                <a:gd name="T36" fmla="*/ 30 w 35"/>
                <a:gd name="T37" fmla="*/ 9 h 34"/>
                <a:gd name="T38" fmla="*/ 12 w 35"/>
                <a:gd name="T39" fmla="*/ 8 h 34"/>
                <a:gd name="T40" fmla="*/ 18 w 35"/>
                <a:gd name="T41" fmla="*/ 8 h 34"/>
                <a:gd name="T42" fmla="*/ 14 w 35"/>
                <a:gd name="T43" fmla="*/ 8 h 34"/>
                <a:gd name="T44" fmla="*/ 15 w 35"/>
                <a:gd name="T45" fmla="*/ 9 h 34"/>
                <a:gd name="T46" fmla="*/ 12 w 35"/>
                <a:gd name="T47" fmla="*/ 16 h 34"/>
                <a:gd name="T48" fmla="*/ 6 w 35"/>
                <a:gd name="T49" fmla="*/ 11 h 34"/>
                <a:gd name="T50" fmla="*/ 7 w 35"/>
                <a:gd name="T51" fmla="*/ 15 h 34"/>
                <a:gd name="T52" fmla="*/ 13 w 35"/>
                <a:gd name="T53" fmla="*/ 5 h 34"/>
                <a:gd name="T54" fmla="*/ 9 w 35"/>
                <a:gd name="T55" fmla="*/ 12 h 34"/>
                <a:gd name="T56" fmla="*/ 29 w 35"/>
                <a:gd name="T57" fmla="*/ 6 h 34"/>
                <a:gd name="T58" fmla="*/ 20 w 35"/>
                <a:gd name="T59" fmla="*/ 4 h 34"/>
                <a:gd name="T60" fmla="*/ 20 w 35"/>
                <a:gd name="T61" fmla="*/ 4 h 34"/>
                <a:gd name="T62" fmla="*/ 24 w 35"/>
                <a:gd name="T63" fmla="*/ 5 h 34"/>
                <a:gd name="T64" fmla="*/ 27 w 35"/>
                <a:gd name="T65" fmla="*/ 7 h 34"/>
                <a:gd name="T66" fmla="*/ 29 w 35"/>
                <a:gd name="T67" fmla="*/ 11 h 34"/>
                <a:gd name="T68" fmla="*/ 33 w 35"/>
                <a:gd name="T69" fmla="*/ 12 h 34"/>
                <a:gd name="T70" fmla="*/ 28 w 35"/>
                <a:gd name="T71" fmla="*/ 15 h 34"/>
                <a:gd name="T72" fmla="*/ 32 w 35"/>
                <a:gd name="T73" fmla="*/ 21 h 34"/>
                <a:gd name="T74" fmla="*/ 27 w 35"/>
                <a:gd name="T75" fmla="*/ 27 h 34"/>
                <a:gd name="T76" fmla="*/ 22 w 35"/>
                <a:gd name="T77" fmla="*/ 24 h 34"/>
                <a:gd name="T78" fmla="*/ 14 w 35"/>
                <a:gd name="T79" fmla="*/ 19 h 34"/>
                <a:gd name="T80" fmla="*/ 18 w 35"/>
                <a:gd name="T81" fmla="*/ 13 h 34"/>
                <a:gd name="T82" fmla="*/ 22 w 35"/>
                <a:gd name="T83" fmla="*/ 10 h 34"/>
                <a:gd name="T84" fmla="*/ 18 w 35"/>
                <a:gd name="T85" fmla="*/ 6 h 34"/>
                <a:gd name="T86" fmla="*/ 14 w 35"/>
                <a:gd name="T87" fmla="*/ 5 h 34"/>
                <a:gd name="T88" fmla="*/ 5 w 35"/>
                <a:gd name="T89" fmla="*/ 10 h 34"/>
                <a:gd name="T90" fmla="*/ 6 w 35"/>
                <a:gd name="T91" fmla="*/ 16 h 34"/>
                <a:gd name="T92" fmla="*/ 6 w 35"/>
                <a:gd name="T93" fmla="*/ 17 h 34"/>
                <a:gd name="T94" fmla="*/ 13 w 35"/>
                <a:gd name="T95" fmla="*/ 23 h 34"/>
                <a:gd name="T96" fmla="*/ 13 w 35"/>
                <a:gd name="T97" fmla="*/ 29 h 34"/>
                <a:gd name="T98" fmla="*/ 15 w 35"/>
                <a:gd name="T99" fmla="*/ 30 h 34"/>
                <a:gd name="T100" fmla="*/ 7 w 35"/>
                <a:gd name="T101" fmla="*/ 4 h 34"/>
                <a:gd name="T102" fmla="*/ 23 w 35"/>
                <a:gd name="T103" fmla="*/ 2 h 34"/>
                <a:gd name="T104" fmla="*/ 11 w 35"/>
                <a:gd name="T105" fmla="*/ 2 h 34"/>
                <a:gd name="T106" fmla="*/ 21 w 35"/>
                <a:gd name="T107" fmla="*/ 3 h 34"/>
                <a:gd name="T108" fmla="*/ 12 w 35"/>
                <a:gd name="T109" fmla="*/ 2 h 34"/>
                <a:gd name="T110" fmla="*/ 18 w 35"/>
                <a:gd name="T111" fmla="*/ 2 h 34"/>
                <a:gd name="T112" fmla="*/ 15 w 35"/>
                <a:gd name="T113" fmla="*/ 1 h 34"/>
                <a:gd name="T114" fmla="*/ 17 w 35"/>
                <a:gd name="T115" fmla="*/ 0 h 34"/>
                <a:gd name="T116" fmla="*/ 0 w 35"/>
                <a:gd name="T117" fmla="*/ 17 h 34"/>
                <a:gd name="T118" fmla="*/ 34 w 35"/>
                <a:gd name="T119" fmla="*/ 22 h 34"/>
                <a:gd name="T120" fmla="*/ 29 w 35"/>
                <a:gd name="T121"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 h="34">
                  <a:moveTo>
                    <a:pt x="22" y="32"/>
                  </a:moveTo>
                  <a:cubicBezTo>
                    <a:pt x="25" y="25"/>
                    <a:pt x="25" y="25"/>
                    <a:pt x="25" y="25"/>
                  </a:cubicBezTo>
                  <a:cubicBezTo>
                    <a:pt x="27" y="27"/>
                    <a:pt x="23" y="31"/>
                    <a:pt x="22" y="32"/>
                  </a:cubicBezTo>
                  <a:cubicBezTo>
                    <a:pt x="22" y="32"/>
                    <a:pt x="22" y="32"/>
                    <a:pt x="22" y="32"/>
                  </a:cubicBezTo>
                  <a:moveTo>
                    <a:pt x="19" y="32"/>
                  </a:moveTo>
                  <a:cubicBezTo>
                    <a:pt x="22" y="25"/>
                    <a:pt x="22" y="25"/>
                    <a:pt x="22" y="25"/>
                  </a:cubicBezTo>
                  <a:cubicBezTo>
                    <a:pt x="23" y="25"/>
                    <a:pt x="24" y="25"/>
                    <a:pt x="24" y="25"/>
                  </a:cubicBezTo>
                  <a:cubicBezTo>
                    <a:pt x="24" y="25"/>
                    <a:pt x="24" y="25"/>
                    <a:pt x="24" y="25"/>
                  </a:cubicBezTo>
                  <a:cubicBezTo>
                    <a:pt x="21" y="32"/>
                    <a:pt x="21" y="32"/>
                    <a:pt x="21" y="32"/>
                  </a:cubicBezTo>
                  <a:cubicBezTo>
                    <a:pt x="21" y="32"/>
                    <a:pt x="21" y="32"/>
                    <a:pt x="21" y="32"/>
                  </a:cubicBezTo>
                  <a:cubicBezTo>
                    <a:pt x="21" y="32"/>
                    <a:pt x="21" y="32"/>
                    <a:pt x="21" y="32"/>
                  </a:cubicBezTo>
                  <a:cubicBezTo>
                    <a:pt x="20" y="32"/>
                    <a:pt x="20" y="32"/>
                    <a:pt x="19" y="32"/>
                  </a:cubicBezTo>
                  <a:moveTo>
                    <a:pt x="17" y="33"/>
                  </a:moveTo>
                  <a:cubicBezTo>
                    <a:pt x="16" y="33"/>
                    <a:pt x="16" y="33"/>
                    <a:pt x="16" y="33"/>
                  </a:cubicBezTo>
                  <a:cubicBezTo>
                    <a:pt x="20" y="24"/>
                    <a:pt x="20" y="24"/>
                    <a:pt x="20" y="24"/>
                  </a:cubicBezTo>
                  <a:cubicBezTo>
                    <a:pt x="21" y="24"/>
                    <a:pt x="21" y="24"/>
                    <a:pt x="20" y="25"/>
                  </a:cubicBezTo>
                  <a:cubicBezTo>
                    <a:pt x="21" y="25"/>
                    <a:pt x="21" y="25"/>
                    <a:pt x="21" y="25"/>
                  </a:cubicBezTo>
                  <a:cubicBezTo>
                    <a:pt x="22" y="25"/>
                    <a:pt x="22" y="25"/>
                    <a:pt x="22" y="25"/>
                  </a:cubicBezTo>
                  <a:cubicBezTo>
                    <a:pt x="19" y="32"/>
                    <a:pt x="19" y="32"/>
                    <a:pt x="19" y="32"/>
                  </a:cubicBezTo>
                  <a:cubicBezTo>
                    <a:pt x="18" y="32"/>
                    <a:pt x="18" y="33"/>
                    <a:pt x="17" y="33"/>
                  </a:cubicBezTo>
                  <a:moveTo>
                    <a:pt x="16" y="32"/>
                  </a:moveTo>
                  <a:cubicBezTo>
                    <a:pt x="15" y="32"/>
                    <a:pt x="15" y="32"/>
                    <a:pt x="15" y="32"/>
                  </a:cubicBezTo>
                  <a:cubicBezTo>
                    <a:pt x="16" y="31"/>
                    <a:pt x="17" y="29"/>
                    <a:pt x="15" y="28"/>
                  </a:cubicBezTo>
                  <a:cubicBezTo>
                    <a:pt x="16" y="27"/>
                    <a:pt x="17" y="25"/>
                    <a:pt x="18" y="24"/>
                  </a:cubicBezTo>
                  <a:cubicBezTo>
                    <a:pt x="18" y="24"/>
                    <a:pt x="19" y="23"/>
                    <a:pt x="19" y="23"/>
                  </a:cubicBezTo>
                  <a:cubicBezTo>
                    <a:pt x="20" y="23"/>
                    <a:pt x="20" y="23"/>
                    <a:pt x="20" y="23"/>
                  </a:cubicBezTo>
                  <a:cubicBezTo>
                    <a:pt x="16" y="32"/>
                    <a:pt x="16" y="32"/>
                    <a:pt x="16" y="32"/>
                  </a:cubicBezTo>
                  <a:moveTo>
                    <a:pt x="15" y="28"/>
                  </a:moveTo>
                  <a:cubicBezTo>
                    <a:pt x="15" y="28"/>
                    <a:pt x="14" y="27"/>
                    <a:pt x="14" y="27"/>
                  </a:cubicBezTo>
                  <a:cubicBezTo>
                    <a:pt x="16" y="22"/>
                    <a:pt x="16" y="22"/>
                    <a:pt x="16" y="22"/>
                  </a:cubicBezTo>
                  <a:cubicBezTo>
                    <a:pt x="16" y="22"/>
                    <a:pt x="16" y="22"/>
                    <a:pt x="16" y="22"/>
                  </a:cubicBezTo>
                  <a:cubicBezTo>
                    <a:pt x="16" y="22"/>
                    <a:pt x="16" y="22"/>
                    <a:pt x="16" y="22"/>
                  </a:cubicBezTo>
                  <a:cubicBezTo>
                    <a:pt x="17" y="22"/>
                    <a:pt x="18" y="22"/>
                    <a:pt x="19" y="22"/>
                  </a:cubicBezTo>
                  <a:cubicBezTo>
                    <a:pt x="18" y="23"/>
                    <a:pt x="18" y="23"/>
                    <a:pt x="18" y="24"/>
                  </a:cubicBezTo>
                  <a:cubicBezTo>
                    <a:pt x="17" y="25"/>
                    <a:pt x="16" y="27"/>
                    <a:pt x="15" y="28"/>
                  </a:cubicBezTo>
                  <a:moveTo>
                    <a:pt x="13" y="18"/>
                  </a:moveTo>
                  <a:cubicBezTo>
                    <a:pt x="13" y="18"/>
                    <a:pt x="13" y="18"/>
                    <a:pt x="13" y="18"/>
                  </a:cubicBezTo>
                  <a:cubicBezTo>
                    <a:pt x="13" y="18"/>
                    <a:pt x="13" y="18"/>
                    <a:pt x="13" y="18"/>
                  </a:cubicBezTo>
                  <a:moveTo>
                    <a:pt x="12" y="18"/>
                  </a:moveTo>
                  <a:cubicBezTo>
                    <a:pt x="12" y="18"/>
                    <a:pt x="12" y="18"/>
                    <a:pt x="12" y="18"/>
                  </a:cubicBezTo>
                  <a:cubicBezTo>
                    <a:pt x="13" y="18"/>
                    <a:pt x="13" y="18"/>
                    <a:pt x="13" y="18"/>
                  </a:cubicBezTo>
                  <a:cubicBezTo>
                    <a:pt x="13" y="18"/>
                    <a:pt x="13" y="18"/>
                    <a:pt x="13" y="18"/>
                  </a:cubicBezTo>
                  <a:cubicBezTo>
                    <a:pt x="13" y="18"/>
                    <a:pt x="13" y="18"/>
                    <a:pt x="13" y="18"/>
                  </a:cubicBezTo>
                  <a:cubicBezTo>
                    <a:pt x="13" y="18"/>
                    <a:pt x="13" y="18"/>
                    <a:pt x="13" y="18"/>
                  </a:cubicBezTo>
                  <a:cubicBezTo>
                    <a:pt x="13" y="19"/>
                    <a:pt x="14" y="19"/>
                    <a:pt x="13" y="20"/>
                  </a:cubicBezTo>
                  <a:cubicBezTo>
                    <a:pt x="13" y="20"/>
                    <a:pt x="14" y="21"/>
                    <a:pt x="14" y="21"/>
                  </a:cubicBezTo>
                  <a:cubicBezTo>
                    <a:pt x="15" y="21"/>
                    <a:pt x="15" y="21"/>
                    <a:pt x="15" y="21"/>
                  </a:cubicBezTo>
                  <a:cubicBezTo>
                    <a:pt x="15" y="22"/>
                    <a:pt x="15" y="22"/>
                    <a:pt x="15" y="22"/>
                  </a:cubicBezTo>
                  <a:cubicBezTo>
                    <a:pt x="15" y="22"/>
                    <a:pt x="15" y="22"/>
                    <a:pt x="15" y="22"/>
                  </a:cubicBezTo>
                  <a:cubicBezTo>
                    <a:pt x="16" y="22"/>
                    <a:pt x="16" y="22"/>
                    <a:pt x="16" y="22"/>
                  </a:cubicBezTo>
                  <a:cubicBezTo>
                    <a:pt x="14" y="26"/>
                    <a:pt x="14" y="26"/>
                    <a:pt x="14" y="26"/>
                  </a:cubicBezTo>
                  <a:cubicBezTo>
                    <a:pt x="14" y="26"/>
                    <a:pt x="14" y="25"/>
                    <a:pt x="14" y="24"/>
                  </a:cubicBezTo>
                  <a:cubicBezTo>
                    <a:pt x="14" y="23"/>
                    <a:pt x="14" y="23"/>
                    <a:pt x="15" y="22"/>
                  </a:cubicBezTo>
                  <a:cubicBezTo>
                    <a:pt x="14" y="22"/>
                    <a:pt x="14" y="22"/>
                    <a:pt x="14" y="22"/>
                  </a:cubicBezTo>
                  <a:cubicBezTo>
                    <a:pt x="14" y="22"/>
                    <a:pt x="14" y="22"/>
                    <a:pt x="14" y="22"/>
                  </a:cubicBezTo>
                  <a:cubicBezTo>
                    <a:pt x="14" y="21"/>
                    <a:pt x="14" y="21"/>
                    <a:pt x="14" y="21"/>
                  </a:cubicBezTo>
                  <a:cubicBezTo>
                    <a:pt x="13" y="20"/>
                    <a:pt x="13" y="20"/>
                    <a:pt x="13" y="20"/>
                  </a:cubicBezTo>
                  <a:cubicBezTo>
                    <a:pt x="13" y="19"/>
                    <a:pt x="13" y="19"/>
                    <a:pt x="13" y="19"/>
                  </a:cubicBezTo>
                  <a:cubicBezTo>
                    <a:pt x="13" y="19"/>
                    <a:pt x="13" y="19"/>
                    <a:pt x="13" y="19"/>
                  </a:cubicBezTo>
                  <a:cubicBezTo>
                    <a:pt x="13" y="19"/>
                    <a:pt x="13" y="19"/>
                    <a:pt x="13" y="19"/>
                  </a:cubicBezTo>
                  <a:cubicBezTo>
                    <a:pt x="12" y="20"/>
                    <a:pt x="12" y="20"/>
                    <a:pt x="12" y="20"/>
                  </a:cubicBezTo>
                  <a:cubicBezTo>
                    <a:pt x="12" y="20"/>
                    <a:pt x="11" y="20"/>
                    <a:pt x="11" y="20"/>
                  </a:cubicBezTo>
                  <a:cubicBezTo>
                    <a:pt x="11" y="19"/>
                    <a:pt x="12" y="19"/>
                    <a:pt x="12" y="18"/>
                  </a:cubicBezTo>
                  <a:cubicBezTo>
                    <a:pt x="12" y="18"/>
                    <a:pt x="12" y="18"/>
                    <a:pt x="12" y="18"/>
                  </a:cubicBezTo>
                  <a:moveTo>
                    <a:pt x="31" y="20"/>
                  </a:moveTo>
                  <a:cubicBezTo>
                    <a:pt x="31" y="20"/>
                    <a:pt x="31" y="20"/>
                    <a:pt x="31" y="20"/>
                  </a:cubicBezTo>
                  <a:cubicBezTo>
                    <a:pt x="33" y="15"/>
                    <a:pt x="33" y="15"/>
                    <a:pt x="33" y="15"/>
                  </a:cubicBezTo>
                  <a:cubicBezTo>
                    <a:pt x="33" y="16"/>
                    <a:pt x="33" y="16"/>
                    <a:pt x="33" y="17"/>
                  </a:cubicBezTo>
                  <a:cubicBezTo>
                    <a:pt x="33" y="18"/>
                    <a:pt x="33" y="19"/>
                    <a:pt x="33" y="20"/>
                  </a:cubicBezTo>
                  <a:cubicBezTo>
                    <a:pt x="33" y="21"/>
                    <a:pt x="33" y="21"/>
                    <a:pt x="33" y="21"/>
                  </a:cubicBezTo>
                  <a:cubicBezTo>
                    <a:pt x="33" y="21"/>
                    <a:pt x="33" y="20"/>
                    <a:pt x="32" y="20"/>
                  </a:cubicBezTo>
                  <a:cubicBezTo>
                    <a:pt x="32" y="20"/>
                    <a:pt x="32" y="20"/>
                    <a:pt x="31" y="20"/>
                  </a:cubicBezTo>
                  <a:cubicBezTo>
                    <a:pt x="31" y="20"/>
                    <a:pt x="31" y="20"/>
                    <a:pt x="31" y="20"/>
                  </a:cubicBezTo>
                  <a:moveTo>
                    <a:pt x="29" y="19"/>
                  </a:moveTo>
                  <a:cubicBezTo>
                    <a:pt x="29" y="18"/>
                    <a:pt x="29" y="16"/>
                    <a:pt x="29" y="16"/>
                  </a:cubicBezTo>
                  <a:cubicBezTo>
                    <a:pt x="30" y="14"/>
                    <a:pt x="30" y="14"/>
                    <a:pt x="31" y="14"/>
                  </a:cubicBezTo>
                  <a:cubicBezTo>
                    <a:pt x="31" y="14"/>
                    <a:pt x="31" y="14"/>
                    <a:pt x="31" y="14"/>
                  </a:cubicBezTo>
                  <a:cubicBezTo>
                    <a:pt x="31" y="14"/>
                    <a:pt x="31" y="14"/>
                    <a:pt x="31" y="14"/>
                  </a:cubicBezTo>
                  <a:cubicBezTo>
                    <a:pt x="30" y="15"/>
                    <a:pt x="30" y="17"/>
                    <a:pt x="29" y="19"/>
                  </a:cubicBezTo>
                  <a:moveTo>
                    <a:pt x="30" y="20"/>
                  </a:moveTo>
                  <a:cubicBezTo>
                    <a:pt x="29" y="20"/>
                    <a:pt x="29" y="20"/>
                    <a:pt x="29" y="20"/>
                  </a:cubicBezTo>
                  <a:cubicBezTo>
                    <a:pt x="29" y="20"/>
                    <a:pt x="29" y="20"/>
                    <a:pt x="29" y="20"/>
                  </a:cubicBezTo>
                  <a:cubicBezTo>
                    <a:pt x="30" y="18"/>
                    <a:pt x="31" y="16"/>
                    <a:pt x="32" y="14"/>
                  </a:cubicBezTo>
                  <a:cubicBezTo>
                    <a:pt x="31" y="14"/>
                    <a:pt x="31" y="14"/>
                    <a:pt x="31" y="14"/>
                  </a:cubicBezTo>
                  <a:cubicBezTo>
                    <a:pt x="32" y="14"/>
                    <a:pt x="32" y="14"/>
                    <a:pt x="32" y="14"/>
                  </a:cubicBezTo>
                  <a:cubicBezTo>
                    <a:pt x="32" y="14"/>
                    <a:pt x="32" y="14"/>
                    <a:pt x="32" y="14"/>
                  </a:cubicBezTo>
                  <a:cubicBezTo>
                    <a:pt x="32" y="14"/>
                    <a:pt x="32" y="14"/>
                    <a:pt x="32" y="14"/>
                  </a:cubicBezTo>
                  <a:cubicBezTo>
                    <a:pt x="33" y="15"/>
                    <a:pt x="33" y="15"/>
                    <a:pt x="33" y="15"/>
                  </a:cubicBezTo>
                  <a:cubicBezTo>
                    <a:pt x="30" y="20"/>
                    <a:pt x="30" y="20"/>
                    <a:pt x="30" y="20"/>
                  </a:cubicBezTo>
                  <a:cubicBezTo>
                    <a:pt x="30" y="20"/>
                    <a:pt x="30" y="20"/>
                    <a:pt x="30" y="20"/>
                  </a:cubicBezTo>
                  <a:cubicBezTo>
                    <a:pt x="30" y="20"/>
                    <a:pt x="30" y="20"/>
                    <a:pt x="30" y="20"/>
                  </a:cubicBezTo>
                  <a:moveTo>
                    <a:pt x="18" y="12"/>
                  </a:moveTo>
                  <a:cubicBezTo>
                    <a:pt x="19" y="11"/>
                    <a:pt x="19" y="10"/>
                    <a:pt x="20" y="9"/>
                  </a:cubicBezTo>
                  <a:cubicBezTo>
                    <a:pt x="20" y="9"/>
                    <a:pt x="20" y="9"/>
                    <a:pt x="20" y="9"/>
                  </a:cubicBezTo>
                  <a:cubicBezTo>
                    <a:pt x="20" y="9"/>
                    <a:pt x="20" y="9"/>
                    <a:pt x="20" y="9"/>
                  </a:cubicBezTo>
                  <a:cubicBezTo>
                    <a:pt x="21" y="9"/>
                    <a:pt x="21" y="9"/>
                    <a:pt x="21" y="9"/>
                  </a:cubicBezTo>
                  <a:cubicBezTo>
                    <a:pt x="20" y="12"/>
                    <a:pt x="20" y="12"/>
                    <a:pt x="20" y="12"/>
                  </a:cubicBezTo>
                  <a:cubicBezTo>
                    <a:pt x="20" y="12"/>
                    <a:pt x="19" y="12"/>
                    <a:pt x="18" y="12"/>
                  </a:cubicBezTo>
                  <a:cubicBezTo>
                    <a:pt x="18" y="12"/>
                    <a:pt x="18" y="12"/>
                    <a:pt x="18" y="12"/>
                  </a:cubicBezTo>
                  <a:moveTo>
                    <a:pt x="11" y="20"/>
                  </a:moveTo>
                  <a:cubicBezTo>
                    <a:pt x="10" y="19"/>
                    <a:pt x="10" y="19"/>
                    <a:pt x="9" y="19"/>
                  </a:cubicBezTo>
                  <a:cubicBezTo>
                    <a:pt x="9" y="19"/>
                    <a:pt x="8" y="18"/>
                    <a:pt x="8" y="18"/>
                  </a:cubicBezTo>
                  <a:cubicBezTo>
                    <a:pt x="10" y="14"/>
                    <a:pt x="11" y="11"/>
                    <a:pt x="13" y="9"/>
                  </a:cubicBezTo>
                  <a:cubicBezTo>
                    <a:pt x="13" y="8"/>
                    <a:pt x="13" y="8"/>
                    <a:pt x="13" y="8"/>
                  </a:cubicBezTo>
                  <a:cubicBezTo>
                    <a:pt x="14" y="9"/>
                    <a:pt x="14" y="9"/>
                    <a:pt x="15" y="9"/>
                  </a:cubicBezTo>
                  <a:cubicBezTo>
                    <a:pt x="13" y="11"/>
                    <a:pt x="12" y="14"/>
                    <a:pt x="11" y="16"/>
                  </a:cubicBezTo>
                  <a:cubicBezTo>
                    <a:pt x="11" y="16"/>
                    <a:pt x="11" y="16"/>
                    <a:pt x="11" y="16"/>
                  </a:cubicBezTo>
                  <a:cubicBezTo>
                    <a:pt x="10" y="17"/>
                    <a:pt x="11" y="17"/>
                    <a:pt x="11" y="18"/>
                  </a:cubicBezTo>
                  <a:cubicBezTo>
                    <a:pt x="11" y="18"/>
                    <a:pt x="11" y="19"/>
                    <a:pt x="11" y="20"/>
                  </a:cubicBezTo>
                  <a:moveTo>
                    <a:pt x="30" y="9"/>
                  </a:moveTo>
                  <a:cubicBezTo>
                    <a:pt x="30" y="9"/>
                    <a:pt x="30" y="8"/>
                    <a:pt x="30" y="8"/>
                  </a:cubicBezTo>
                  <a:cubicBezTo>
                    <a:pt x="31" y="8"/>
                    <a:pt x="31" y="9"/>
                    <a:pt x="31" y="9"/>
                  </a:cubicBezTo>
                  <a:cubicBezTo>
                    <a:pt x="30" y="9"/>
                    <a:pt x="30" y="9"/>
                    <a:pt x="30" y="9"/>
                  </a:cubicBezTo>
                  <a:cubicBezTo>
                    <a:pt x="30" y="9"/>
                    <a:pt x="30" y="9"/>
                    <a:pt x="30" y="9"/>
                  </a:cubicBezTo>
                  <a:cubicBezTo>
                    <a:pt x="30" y="9"/>
                    <a:pt x="30" y="9"/>
                    <a:pt x="30" y="9"/>
                  </a:cubicBezTo>
                  <a:moveTo>
                    <a:pt x="8" y="17"/>
                  </a:moveTo>
                  <a:cubicBezTo>
                    <a:pt x="7" y="17"/>
                    <a:pt x="7" y="16"/>
                    <a:pt x="7" y="16"/>
                  </a:cubicBezTo>
                  <a:cubicBezTo>
                    <a:pt x="7" y="14"/>
                    <a:pt x="8" y="13"/>
                    <a:pt x="9" y="12"/>
                  </a:cubicBezTo>
                  <a:cubicBezTo>
                    <a:pt x="10" y="11"/>
                    <a:pt x="11" y="9"/>
                    <a:pt x="12" y="8"/>
                  </a:cubicBezTo>
                  <a:cubicBezTo>
                    <a:pt x="12" y="8"/>
                    <a:pt x="12" y="8"/>
                    <a:pt x="12" y="8"/>
                  </a:cubicBezTo>
                  <a:cubicBezTo>
                    <a:pt x="12" y="8"/>
                    <a:pt x="13" y="8"/>
                    <a:pt x="13" y="8"/>
                  </a:cubicBezTo>
                  <a:cubicBezTo>
                    <a:pt x="11" y="11"/>
                    <a:pt x="9" y="14"/>
                    <a:pt x="8" y="17"/>
                  </a:cubicBezTo>
                  <a:moveTo>
                    <a:pt x="14" y="17"/>
                  </a:moveTo>
                  <a:cubicBezTo>
                    <a:pt x="14" y="16"/>
                    <a:pt x="14" y="16"/>
                    <a:pt x="14" y="16"/>
                  </a:cubicBezTo>
                  <a:cubicBezTo>
                    <a:pt x="15" y="13"/>
                    <a:pt x="16" y="10"/>
                    <a:pt x="18" y="8"/>
                  </a:cubicBezTo>
                  <a:cubicBezTo>
                    <a:pt x="18" y="8"/>
                    <a:pt x="18" y="8"/>
                    <a:pt x="18" y="8"/>
                  </a:cubicBezTo>
                  <a:cubicBezTo>
                    <a:pt x="19" y="8"/>
                    <a:pt x="19" y="8"/>
                    <a:pt x="20" y="8"/>
                  </a:cubicBezTo>
                  <a:cubicBezTo>
                    <a:pt x="19" y="9"/>
                    <a:pt x="18" y="11"/>
                    <a:pt x="17" y="12"/>
                  </a:cubicBezTo>
                  <a:cubicBezTo>
                    <a:pt x="17" y="12"/>
                    <a:pt x="17" y="12"/>
                    <a:pt x="17" y="12"/>
                  </a:cubicBezTo>
                  <a:cubicBezTo>
                    <a:pt x="14" y="17"/>
                    <a:pt x="14" y="17"/>
                    <a:pt x="14" y="17"/>
                  </a:cubicBezTo>
                  <a:moveTo>
                    <a:pt x="15" y="8"/>
                  </a:moveTo>
                  <a:cubicBezTo>
                    <a:pt x="14" y="8"/>
                    <a:pt x="14" y="8"/>
                    <a:pt x="14" y="8"/>
                  </a:cubicBezTo>
                  <a:cubicBezTo>
                    <a:pt x="14" y="7"/>
                    <a:pt x="14" y="7"/>
                    <a:pt x="14" y="7"/>
                  </a:cubicBezTo>
                  <a:cubicBezTo>
                    <a:pt x="15" y="7"/>
                    <a:pt x="15" y="7"/>
                    <a:pt x="15" y="7"/>
                  </a:cubicBezTo>
                  <a:cubicBezTo>
                    <a:pt x="15" y="8"/>
                    <a:pt x="15" y="8"/>
                    <a:pt x="15" y="8"/>
                  </a:cubicBezTo>
                  <a:moveTo>
                    <a:pt x="12" y="16"/>
                  </a:moveTo>
                  <a:cubicBezTo>
                    <a:pt x="12" y="16"/>
                    <a:pt x="12" y="16"/>
                    <a:pt x="12" y="16"/>
                  </a:cubicBezTo>
                  <a:cubicBezTo>
                    <a:pt x="13" y="14"/>
                    <a:pt x="14" y="11"/>
                    <a:pt x="15" y="9"/>
                  </a:cubicBezTo>
                  <a:cubicBezTo>
                    <a:pt x="16" y="9"/>
                    <a:pt x="16" y="9"/>
                    <a:pt x="16" y="8"/>
                  </a:cubicBezTo>
                  <a:cubicBezTo>
                    <a:pt x="16" y="7"/>
                    <a:pt x="16" y="7"/>
                    <a:pt x="16" y="7"/>
                  </a:cubicBezTo>
                  <a:cubicBezTo>
                    <a:pt x="16" y="7"/>
                    <a:pt x="17" y="7"/>
                    <a:pt x="17" y="7"/>
                  </a:cubicBezTo>
                  <a:cubicBezTo>
                    <a:pt x="16" y="10"/>
                    <a:pt x="14" y="13"/>
                    <a:pt x="13" y="16"/>
                  </a:cubicBezTo>
                  <a:cubicBezTo>
                    <a:pt x="13" y="16"/>
                    <a:pt x="13" y="16"/>
                    <a:pt x="13" y="16"/>
                  </a:cubicBezTo>
                  <a:cubicBezTo>
                    <a:pt x="12" y="16"/>
                    <a:pt x="12" y="16"/>
                    <a:pt x="12" y="16"/>
                  </a:cubicBezTo>
                  <a:cubicBezTo>
                    <a:pt x="12" y="16"/>
                    <a:pt x="12" y="16"/>
                    <a:pt x="12" y="16"/>
                  </a:cubicBezTo>
                  <a:moveTo>
                    <a:pt x="6" y="11"/>
                  </a:moveTo>
                  <a:cubicBezTo>
                    <a:pt x="6" y="11"/>
                    <a:pt x="6" y="10"/>
                    <a:pt x="6" y="10"/>
                  </a:cubicBezTo>
                  <a:cubicBezTo>
                    <a:pt x="6" y="9"/>
                    <a:pt x="8" y="6"/>
                    <a:pt x="9" y="6"/>
                  </a:cubicBezTo>
                  <a:cubicBezTo>
                    <a:pt x="9" y="6"/>
                    <a:pt x="9" y="6"/>
                    <a:pt x="9" y="6"/>
                  </a:cubicBezTo>
                  <a:cubicBezTo>
                    <a:pt x="6" y="11"/>
                    <a:pt x="6" y="11"/>
                    <a:pt x="6" y="11"/>
                  </a:cubicBezTo>
                  <a:moveTo>
                    <a:pt x="29" y="10"/>
                  </a:moveTo>
                  <a:cubicBezTo>
                    <a:pt x="29" y="9"/>
                    <a:pt x="29" y="9"/>
                    <a:pt x="29" y="9"/>
                  </a:cubicBezTo>
                  <a:cubicBezTo>
                    <a:pt x="29" y="8"/>
                    <a:pt x="29" y="7"/>
                    <a:pt x="29" y="6"/>
                  </a:cubicBezTo>
                  <a:cubicBezTo>
                    <a:pt x="29" y="6"/>
                    <a:pt x="30" y="7"/>
                    <a:pt x="30" y="7"/>
                  </a:cubicBezTo>
                  <a:cubicBezTo>
                    <a:pt x="30" y="8"/>
                    <a:pt x="30" y="9"/>
                    <a:pt x="29" y="10"/>
                  </a:cubicBezTo>
                  <a:moveTo>
                    <a:pt x="7" y="15"/>
                  </a:moveTo>
                  <a:cubicBezTo>
                    <a:pt x="6" y="14"/>
                    <a:pt x="6" y="14"/>
                    <a:pt x="6" y="13"/>
                  </a:cubicBezTo>
                  <a:cubicBezTo>
                    <a:pt x="6" y="13"/>
                    <a:pt x="6" y="13"/>
                    <a:pt x="6" y="12"/>
                  </a:cubicBezTo>
                  <a:cubicBezTo>
                    <a:pt x="10" y="7"/>
                    <a:pt x="10" y="7"/>
                    <a:pt x="10" y="7"/>
                  </a:cubicBezTo>
                  <a:cubicBezTo>
                    <a:pt x="10" y="6"/>
                    <a:pt x="10" y="6"/>
                    <a:pt x="10" y="6"/>
                  </a:cubicBezTo>
                  <a:cubicBezTo>
                    <a:pt x="11" y="6"/>
                    <a:pt x="12" y="5"/>
                    <a:pt x="13" y="5"/>
                  </a:cubicBezTo>
                  <a:cubicBezTo>
                    <a:pt x="13" y="5"/>
                    <a:pt x="13" y="5"/>
                    <a:pt x="13" y="5"/>
                  </a:cubicBezTo>
                  <a:cubicBezTo>
                    <a:pt x="14" y="6"/>
                    <a:pt x="14" y="6"/>
                    <a:pt x="14" y="6"/>
                  </a:cubicBezTo>
                  <a:cubicBezTo>
                    <a:pt x="14" y="6"/>
                    <a:pt x="12" y="7"/>
                    <a:pt x="12" y="7"/>
                  </a:cubicBezTo>
                  <a:cubicBezTo>
                    <a:pt x="12" y="7"/>
                    <a:pt x="12" y="7"/>
                    <a:pt x="12" y="7"/>
                  </a:cubicBezTo>
                  <a:cubicBezTo>
                    <a:pt x="12" y="7"/>
                    <a:pt x="12" y="7"/>
                    <a:pt x="12" y="7"/>
                  </a:cubicBezTo>
                  <a:cubicBezTo>
                    <a:pt x="11" y="7"/>
                    <a:pt x="11" y="7"/>
                    <a:pt x="11" y="7"/>
                  </a:cubicBezTo>
                  <a:cubicBezTo>
                    <a:pt x="11" y="9"/>
                    <a:pt x="10" y="10"/>
                    <a:pt x="9" y="12"/>
                  </a:cubicBezTo>
                  <a:cubicBezTo>
                    <a:pt x="8" y="13"/>
                    <a:pt x="7" y="14"/>
                    <a:pt x="7" y="15"/>
                  </a:cubicBezTo>
                  <a:moveTo>
                    <a:pt x="28" y="8"/>
                  </a:moveTo>
                  <a:cubicBezTo>
                    <a:pt x="28" y="8"/>
                    <a:pt x="28" y="8"/>
                    <a:pt x="28" y="8"/>
                  </a:cubicBezTo>
                  <a:cubicBezTo>
                    <a:pt x="28" y="7"/>
                    <a:pt x="28" y="7"/>
                    <a:pt x="28" y="7"/>
                  </a:cubicBezTo>
                  <a:cubicBezTo>
                    <a:pt x="28" y="6"/>
                    <a:pt x="28" y="5"/>
                    <a:pt x="28" y="5"/>
                  </a:cubicBezTo>
                  <a:cubicBezTo>
                    <a:pt x="28" y="5"/>
                    <a:pt x="29" y="5"/>
                    <a:pt x="29" y="6"/>
                  </a:cubicBezTo>
                  <a:cubicBezTo>
                    <a:pt x="29" y="6"/>
                    <a:pt x="29" y="6"/>
                    <a:pt x="29" y="6"/>
                  </a:cubicBezTo>
                  <a:cubicBezTo>
                    <a:pt x="29" y="6"/>
                    <a:pt x="28" y="7"/>
                    <a:pt x="28" y="8"/>
                  </a:cubicBezTo>
                  <a:moveTo>
                    <a:pt x="9" y="5"/>
                  </a:moveTo>
                  <a:cubicBezTo>
                    <a:pt x="10" y="5"/>
                    <a:pt x="11" y="5"/>
                    <a:pt x="11" y="4"/>
                  </a:cubicBezTo>
                  <a:cubicBezTo>
                    <a:pt x="13" y="3"/>
                    <a:pt x="14" y="3"/>
                    <a:pt x="16" y="3"/>
                  </a:cubicBezTo>
                  <a:cubicBezTo>
                    <a:pt x="17" y="3"/>
                    <a:pt x="18" y="3"/>
                    <a:pt x="20" y="4"/>
                  </a:cubicBezTo>
                  <a:cubicBezTo>
                    <a:pt x="19" y="4"/>
                    <a:pt x="19" y="4"/>
                    <a:pt x="19"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1" y="4"/>
                    <a:pt x="21" y="4"/>
                    <a:pt x="22" y="5"/>
                  </a:cubicBezTo>
                  <a:cubicBezTo>
                    <a:pt x="22" y="5"/>
                    <a:pt x="23" y="5"/>
                    <a:pt x="23" y="5"/>
                  </a:cubicBezTo>
                  <a:cubicBezTo>
                    <a:pt x="23" y="6"/>
                    <a:pt x="23" y="6"/>
                    <a:pt x="23" y="6"/>
                  </a:cubicBezTo>
                  <a:cubicBezTo>
                    <a:pt x="24" y="6"/>
                    <a:pt x="24" y="6"/>
                    <a:pt x="24" y="6"/>
                  </a:cubicBezTo>
                  <a:cubicBezTo>
                    <a:pt x="24" y="5"/>
                    <a:pt x="24" y="5"/>
                    <a:pt x="24" y="5"/>
                  </a:cubicBezTo>
                  <a:cubicBezTo>
                    <a:pt x="24" y="5"/>
                    <a:pt x="25" y="4"/>
                    <a:pt x="26" y="4"/>
                  </a:cubicBezTo>
                  <a:cubicBezTo>
                    <a:pt x="26" y="4"/>
                    <a:pt x="26" y="4"/>
                    <a:pt x="26" y="4"/>
                  </a:cubicBezTo>
                  <a:cubicBezTo>
                    <a:pt x="27" y="4"/>
                    <a:pt x="27" y="4"/>
                    <a:pt x="27" y="4"/>
                  </a:cubicBezTo>
                  <a:cubicBezTo>
                    <a:pt x="27" y="5"/>
                    <a:pt x="27" y="5"/>
                    <a:pt x="27" y="5"/>
                  </a:cubicBezTo>
                  <a:cubicBezTo>
                    <a:pt x="27" y="5"/>
                    <a:pt x="27" y="6"/>
                    <a:pt x="27" y="7"/>
                  </a:cubicBezTo>
                  <a:cubicBezTo>
                    <a:pt x="27" y="7"/>
                    <a:pt x="27" y="7"/>
                    <a:pt x="27" y="7"/>
                  </a:cubicBezTo>
                  <a:cubicBezTo>
                    <a:pt x="27" y="7"/>
                    <a:pt x="27" y="8"/>
                    <a:pt x="27" y="8"/>
                  </a:cubicBezTo>
                  <a:cubicBezTo>
                    <a:pt x="28" y="9"/>
                    <a:pt x="28" y="10"/>
                    <a:pt x="29" y="11"/>
                  </a:cubicBezTo>
                  <a:cubicBezTo>
                    <a:pt x="29" y="11"/>
                    <a:pt x="29" y="11"/>
                    <a:pt x="29" y="11"/>
                  </a:cubicBezTo>
                  <a:cubicBezTo>
                    <a:pt x="29" y="11"/>
                    <a:pt x="29" y="11"/>
                    <a:pt x="29" y="11"/>
                  </a:cubicBezTo>
                  <a:cubicBezTo>
                    <a:pt x="29" y="11"/>
                    <a:pt x="29" y="11"/>
                    <a:pt x="29" y="11"/>
                  </a:cubicBezTo>
                  <a:cubicBezTo>
                    <a:pt x="29" y="11"/>
                    <a:pt x="29" y="11"/>
                    <a:pt x="29" y="11"/>
                  </a:cubicBezTo>
                  <a:cubicBezTo>
                    <a:pt x="30" y="11"/>
                    <a:pt x="30" y="11"/>
                    <a:pt x="30" y="11"/>
                  </a:cubicBezTo>
                  <a:cubicBezTo>
                    <a:pt x="30" y="11"/>
                    <a:pt x="30" y="11"/>
                    <a:pt x="31" y="10"/>
                  </a:cubicBezTo>
                  <a:cubicBezTo>
                    <a:pt x="31" y="10"/>
                    <a:pt x="31" y="10"/>
                    <a:pt x="31" y="10"/>
                  </a:cubicBezTo>
                  <a:cubicBezTo>
                    <a:pt x="31" y="10"/>
                    <a:pt x="32" y="11"/>
                    <a:pt x="32" y="11"/>
                  </a:cubicBezTo>
                  <a:cubicBezTo>
                    <a:pt x="32" y="12"/>
                    <a:pt x="32" y="12"/>
                    <a:pt x="32" y="12"/>
                  </a:cubicBezTo>
                  <a:cubicBezTo>
                    <a:pt x="33" y="12"/>
                    <a:pt x="33" y="12"/>
                    <a:pt x="33" y="12"/>
                  </a:cubicBezTo>
                  <a:cubicBezTo>
                    <a:pt x="33" y="12"/>
                    <a:pt x="33" y="12"/>
                    <a:pt x="33" y="13"/>
                  </a:cubicBezTo>
                  <a:cubicBezTo>
                    <a:pt x="33" y="13"/>
                    <a:pt x="32" y="13"/>
                    <a:pt x="32" y="13"/>
                  </a:cubicBezTo>
                  <a:cubicBezTo>
                    <a:pt x="32" y="13"/>
                    <a:pt x="32" y="13"/>
                    <a:pt x="32" y="13"/>
                  </a:cubicBezTo>
                  <a:cubicBezTo>
                    <a:pt x="31" y="13"/>
                    <a:pt x="31" y="13"/>
                    <a:pt x="31" y="13"/>
                  </a:cubicBezTo>
                  <a:cubicBezTo>
                    <a:pt x="31" y="13"/>
                    <a:pt x="31" y="13"/>
                    <a:pt x="31" y="13"/>
                  </a:cubicBezTo>
                  <a:cubicBezTo>
                    <a:pt x="30" y="13"/>
                    <a:pt x="29" y="14"/>
                    <a:pt x="28" y="15"/>
                  </a:cubicBezTo>
                  <a:cubicBezTo>
                    <a:pt x="28" y="16"/>
                    <a:pt x="27" y="19"/>
                    <a:pt x="28" y="21"/>
                  </a:cubicBezTo>
                  <a:cubicBezTo>
                    <a:pt x="29" y="21"/>
                    <a:pt x="29" y="21"/>
                    <a:pt x="30" y="21"/>
                  </a:cubicBezTo>
                  <a:cubicBezTo>
                    <a:pt x="30" y="21"/>
                    <a:pt x="30" y="21"/>
                    <a:pt x="30" y="21"/>
                  </a:cubicBezTo>
                  <a:cubicBezTo>
                    <a:pt x="31" y="21"/>
                    <a:pt x="31" y="21"/>
                    <a:pt x="31" y="21"/>
                  </a:cubicBezTo>
                  <a:cubicBezTo>
                    <a:pt x="31" y="21"/>
                    <a:pt x="31" y="21"/>
                    <a:pt x="31" y="21"/>
                  </a:cubicBezTo>
                  <a:cubicBezTo>
                    <a:pt x="32" y="21"/>
                    <a:pt x="32" y="21"/>
                    <a:pt x="32" y="21"/>
                  </a:cubicBezTo>
                  <a:cubicBezTo>
                    <a:pt x="32" y="21"/>
                    <a:pt x="32" y="22"/>
                    <a:pt x="31" y="25"/>
                  </a:cubicBezTo>
                  <a:cubicBezTo>
                    <a:pt x="31" y="25"/>
                    <a:pt x="31" y="25"/>
                    <a:pt x="31" y="25"/>
                  </a:cubicBezTo>
                  <a:cubicBezTo>
                    <a:pt x="31" y="25"/>
                    <a:pt x="31" y="25"/>
                    <a:pt x="31" y="25"/>
                  </a:cubicBezTo>
                  <a:cubicBezTo>
                    <a:pt x="31" y="25"/>
                    <a:pt x="31" y="25"/>
                    <a:pt x="31" y="25"/>
                  </a:cubicBezTo>
                  <a:cubicBezTo>
                    <a:pt x="30" y="28"/>
                    <a:pt x="27" y="30"/>
                    <a:pt x="25" y="31"/>
                  </a:cubicBezTo>
                  <a:cubicBezTo>
                    <a:pt x="26" y="30"/>
                    <a:pt x="27" y="28"/>
                    <a:pt x="27" y="27"/>
                  </a:cubicBezTo>
                  <a:cubicBezTo>
                    <a:pt x="27" y="26"/>
                    <a:pt x="26" y="25"/>
                    <a:pt x="26" y="24"/>
                  </a:cubicBezTo>
                  <a:cubicBezTo>
                    <a:pt x="25" y="24"/>
                    <a:pt x="25" y="24"/>
                    <a:pt x="25" y="24"/>
                  </a:cubicBezTo>
                  <a:cubicBezTo>
                    <a:pt x="25" y="24"/>
                    <a:pt x="25" y="24"/>
                    <a:pt x="25" y="24"/>
                  </a:cubicBezTo>
                  <a:cubicBezTo>
                    <a:pt x="24" y="24"/>
                    <a:pt x="24" y="24"/>
                    <a:pt x="24" y="24"/>
                  </a:cubicBezTo>
                  <a:cubicBezTo>
                    <a:pt x="24" y="24"/>
                    <a:pt x="23" y="24"/>
                    <a:pt x="23" y="24"/>
                  </a:cubicBezTo>
                  <a:cubicBezTo>
                    <a:pt x="22" y="24"/>
                    <a:pt x="22" y="24"/>
                    <a:pt x="22" y="24"/>
                  </a:cubicBezTo>
                  <a:cubicBezTo>
                    <a:pt x="21" y="22"/>
                    <a:pt x="18" y="21"/>
                    <a:pt x="16" y="21"/>
                  </a:cubicBezTo>
                  <a:cubicBezTo>
                    <a:pt x="16" y="21"/>
                    <a:pt x="16" y="21"/>
                    <a:pt x="16" y="21"/>
                  </a:cubicBezTo>
                  <a:cubicBezTo>
                    <a:pt x="16" y="20"/>
                    <a:pt x="16" y="20"/>
                    <a:pt x="15" y="20"/>
                  </a:cubicBezTo>
                  <a:cubicBezTo>
                    <a:pt x="15" y="20"/>
                    <a:pt x="15" y="20"/>
                    <a:pt x="15" y="20"/>
                  </a:cubicBezTo>
                  <a:cubicBezTo>
                    <a:pt x="15" y="20"/>
                    <a:pt x="15" y="20"/>
                    <a:pt x="15" y="20"/>
                  </a:cubicBezTo>
                  <a:cubicBezTo>
                    <a:pt x="14" y="19"/>
                    <a:pt x="14" y="19"/>
                    <a:pt x="14" y="19"/>
                  </a:cubicBezTo>
                  <a:cubicBezTo>
                    <a:pt x="14" y="19"/>
                    <a:pt x="14" y="18"/>
                    <a:pt x="14" y="18"/>
                  </a:cubicBezTo>
                  <a:cubicBezTo>
                    <a:pt x="14" y="18"/>
                    <a:pt x="14" y="18"/>
                    <a:pt x="14" y="18"/>
                  </a:cubicBezTo>
                  <a:cubicBezTo>
                    <a:pt x="15" y="18"/>
                    <a:pt x="15" y="18"/>
                    <a:pt x="15" y="17"/>
                  </a:cubicBezTo>
                  <a:cubicBezTo>
                    <a:pt x="16" y="17"/>
                    <a:pt x="16" y="15"/>
                    <a:pt x="17" y="15"/>
                  </a:cubicBezTo>
                  <a:cubicBezTo>
                    <a:pt x="17" y="14"/>
                    <a:pt x="18" y="13"/>
                    <a:pt x="18" y="13"/>
                  </a:cubicBezTo>
                  <a:cubicBezTo>
                    <a:pt x="18" y="13"/>
                    <a:pt x="18" y="13"/>
                    <a:pt x="18" y="13"/>
                  </a:cubicBezTo>
                  <a:cubicBezTo>
                    <a:pt x="19" y="13"/>
                    <a:pt x="20" y="13"/>
                    <a:pt x="20" y="13"/>
                  </a:cubicBezTo>
                  <a:cubicBezTo>
                    <a:pt x="20" y="13"/>
                    <a:pt x="20" y="13"/>
                    <a:pt x="20" y="13"/>
                  </a:cubicBezTo>
                  <a:cubicBezTo>
                    <a:pt x="21" y="13"/>
                    <a:pt x="21" y="13"/>
                    <a:pt x="21" y="12"/>
                  </a:cubicBezTo>
                  <a:cubicBezTo>
                    <a:pt x="21" y="12"/>
                    <a:pt x="21" y="12"/>
                    <a:pt x="21" y="12"/>
                  </a:cubicBezTo>
                  <a:cubicBezTo>
                    <a:pt x="21" y="11"/>
                    <a:pt x="21" y="11"/>
                    <a:pt x="22" y="10"/>
                  </a:cubicBezTo>
                  <a:cubicBezTo>
                    <a:pt x="22" y="10"/>
                    <a:pt x="22" y="10"/>
                    <a:pt x="22" y="10"/>
                  </a:cubicBezTo>
                  <a:cubicBezTo>
                    <a:pt x="22" y="10"/>
                    <a:pt x="22" y="9"/>
                    <a:pt x="22" y="9"/>
                  </a:cubicBezTo>
                  <a:cubicBezTo>
                    <a:pt x="21" y="8"/>
                    <a:pt x="21" y="8"/>
                    <a:pt x="21" y="8"/>
                  </a:cubicBezTo>
                  <a:cubicBezTo>
                    <a:pt x="21" y="8"/>
                    <a:pt x="21" y="8"/>
                    <a:pt x="21" y="8"/>
                  </a:cubicBezTo>
                  <a:cubicBezTo>
                    <a:pt x="21" y="8"/>
                    <a:pt x="21" y="8"/>
                    <a:pt x="21" y="8"/>
                  </a:cubicBezTo>
                  <a:cubicBezTo>
                    <a:pt x="20" y="7"/>
                    <a:pt x="19" y="7"/>
                    <a:pt x="18" y="7"/>
                  </a:cubicBezTo>
                  <a:cubicBezTo>
                    <a:pt x="18" y="6"/>
                    <a:pt x="18" y="6"/>
                    <a:pt x="18" y="6"/>
                  </a:cubicBezTo>
                  <a:cubicBezTo>
                    <a:pt x="17" y="6"/>
                    <a:pt x="17" y="6"/>
                    <a:pt x="17" y="6"/>
                  </a:cubicBezTo>
                  <a:cubicBezTo>
                    <a:pt x="17" y="6"/>
                    <a:pt x="16" y="6"/>
                    <a:pt x="16" y="6"/>
                  </a:cubicBezTo>
                  <a:cubicBezTo>
                    <a:pt x="15" y="6"/>
                    <a:pt x="15" y="6"/>
                    <a:pt x="15" y="6"/>
                  </a:cubicBezTo>
                  <a:cubicBezTo>
                    <a:pt x="15" y="6"/>
                    <a:pt x="15" y="6"/>
                    <a:pt x="15" y="6"/>
                  </a:cubicBezTo>
                  <a:cubicBezTo>
                    <a:pt x="15" y="5"/>
                    <a:pt x="15" y="5"/>
                    <a:pt x="15" y="5"/>
                  </a:cubicBezTo>
                  <a:cubicBezTo>
                    <a:pt x="14" y="5"/>
                    <a:pt x="14" y="5"/>
                    <a:pt x="14" y="5"/>
                  </a:cubicBezTo>
                  <a:cubicBezTo>
                    <a:pt x="14" y="4"/>
                    <a:pt x="14" y="4"/>
                    <a:pt x="14" y="4"/>
                  </a:cubicBezTo>
                  <a:cubicBezTo>
                    <a:pt x="13" y="4"/>
                    <a:pt x="13" y="4"/>
                    <a:pt x="13" y="4"/>
                  </a:cubicBezTo>
                  <a:cubicBezTo>
                    <a:pt x="12" y="4"/>
                    <a:pt x="12" y="4"/>
                    <a:pt x="12" y="4"/>
                  </a:cubicBezTo>
                  <a:cubicBezTo>
                    <a:pt x="12" y="5"/>
                    <a:pt x="10" y="5"/>
                    <a:pt x="9" y="5"/>
                  </a:cubicBezTo>
                  <a:cubicBezTo>
                    <a:pt x="8" y="5"/>
                    <a:pt x="6" y="7"/>
                    <a:pt x="5" y="10"/>
                  </a:cubicBezTo>
                  <a:cubicBezTo>
                    <a:pt x="5" y="10"/>
                    <a:pt x="5" y="10"/>
                    <a:pt x="5" y="10"/>
                  </a:cubicBezTo>
                  <a:cubicBezTo>
                    <a:pt x="4" y="11"/>
                    <a:pt x="5" y="11"/>
                    <a:pt x="5" y="12"/>
                  </a:cubicBezTo>
                  <a:cubicBezTo>
                    <a:pt x="5" y="13"/>
                    <a:pt x="5" y="13"/>
                    <a:pt x="5" y="13"/>
                  </a:cubicBezTo>
                  <a:cubicBezTo>
                    <a:pt x="5" y="13"/>
                    <a:pt x="5" y="13"/>
                    <a:pt x="5" y="13"/>
                  </a:cubicBezTo>
                  <a:cubicBezTo>
                    <a:pt x="5" y="13"/>
                    <a:pt x="5" y="13"/>
                    <a:pt x="5" y="13"/>
                  </a:cubicBezTo>
                  <a:cubicBezTo>
                    <a:pt x="5" y="13"/>
                    <a:pt x="5" y="13"/>
                    <a:pt x="5" y="13"/>
                  </a:cubicBezTo>
                  <a:cubicBezTo>
                    <a:pt x="5" y="14"/>
                    <a:pt x="5" y="15"/>
                    <a:pt x="6" y="16"/>
                  </a:cubicBezTo>
                  <a:cubicBezTo>
                    <a:pt x="6" y="17"/>
                    <a:pt x="6" y="17"/>
                    <a:pt x="6" y="17"/>
                  </a:cubicBezTo>
                  <a:cubicBezTo>
                    <a:pt x="6" y="17"/>
                    <a:pt x="6" y="17"/>
                    <a:pt x="6" y="17"/>
                  </a:cubicBezTo>
                  <a:cubicBezTo>
                    <a:pt x="6" y="17"/>
                    <a:pt x="6" y="17"/>
                    <a:pt x="6" y="17"/>
                  </a:cubicBezTo>
                  <a:cubicBezTo>
                    <a:pt x="6" y="17"/>
                    <a:pt x="6" y="17"/>
                    <a:pt x="6" y="17"/>
                  </a:cubicBezTo>
                  <a:cubicBezTo>
                    <a:pt x="6" y="17"/>
                    <a:pt x="6" y="17"/>
                    <a:pt x="6" y="17"/>
                  </a:cubicBezTo>
                  <a:cubicBezTo>
                    <a:pt x="6" y="17"/>
                    <a:pt x="6" y="17"/>
                    <a:pt x="6" y="17"/>
                  </a:cubicBezTo>
                  <a:cubicBezTo>
                    <a:pt x="7" y="17"/>
                    <a:pt x="8" y="19"/>
                    <a:pt x="9" y="20"/>
                  </a:cubicBezTo>
                  <a:cubicBezTo>
                    <a:pt x="9" y="20"/>
                    <a:pt x="11" y="21"/>
                    <a:pt x="12" y="21"/>
                  </a:cubicBezTo>
                  <a:cubicBezTo>
                    <a:pt x="12" y="21"/>
                    <a:pt x="12" y="21"/>
                    <a:pt x="12" y="21"/>
                  </a:cubicBezTo>
                  <a:cubicBezTo>
                    <a:pt x="13" y="22"/>
                    <a:pt x="13" y="22"/>
                    <a:pt x="13" y="22"/>
                  </a:cubicBezTo>
                  <a:cubicBezTo>
                    <a:pt x="13" y="22"/>
                    <a:pt x="13" y="22"/>
                    <a:pt x="13" y="22"/>
                  </a:cubicBezTo>
                  <a:cubicBezTo>
                    <a:pt x="13" y="23"/>
                    <a:pt x="13" y="23"/>
                    <a:pt x="13" y="23"/>
                  </a:cubicBezTo>
                  <a:cubicBezTo>
                    <a:pt x="13" y="24"/>
                    <a:pt x="13" y="24"/>
                    <a:pt x="13" y="24"/>
                  </a:cubicBezTo>
                  <a:cubicBezTo>
                    <a:pt x="13" y="24"/>
                    <a:pt x="13" y="24"/>
                    <a:pt x="13" y="24"/>
                  </a:cubicBezTo>
                  <a:cubicBezTo>
                    <a:pt x="13" y="25"/>
                    <a:pt x="12" y="26"/>
                    <a:pt x="13" y="28"/>
                  </a:cubicBezTo>
                  <a:cubicBezTo>
                    <a:pt x="13" y="28"/>
                    <a:pt x="13" y="28"/>
                    <a:pt x="13" y="28"/>
                  </a:cubicBezTo>
                  <a:cubicBezTo>
                    <a:pt x="13" y="28"/>
                    <a:pt x="13" y="29"/>
                    <a:pt x="13" y="29"/>
                  </a:cubicBezTo>
                  <a:cubicBezTo>
                    <a:pt x="13" y="29"/>
                    <a:pt x="13" y="29"/>
                    <a:pt x="13" y="29"/>
                  </a:cubicBezTo>
                  <a:cubicBezTo>
                    <a:pt x="14" y="29"/>
                    <a:pt x="14" y="29"/>
                    <a:pt x="14" y="29"/>
                  </a:cubicBezTo>
                  <a:cubicBezTo>
                    <a:pt x="14" y="28"/>
                    <a:pt x="14" y="28"/>
                    <a:pt x="14" y="28"/>
                  </a:cubicBezTo>
                  <a:cubicBezTo>
                    <a:pt x="15" y="29"/>
                    <a:pt x="15" y="29"/>
                    <a:pt x="15" y="29"/>
                  </a:cubicBezTo>
                  <a:cubicBezTo>
                    <a:pt x="14" y="29"/>
                    <a:pt x="14" y="29"/>
                    <a:pt x="14" y="29"/>
                  </a:cubicBezTo>
                  <a:cubicBezTo>
                    <a:pt x="14" y="30"/>
                    <a:pt x="14" y="30"/>
                    <a:pt x="14" y="30"/>
                  </a:cubicBezTo>
                  <a:cubicBezTo>
                    <a:pt x="15" y="30"/>
                    <a:pt x="15" y="30"/>
                    <a:pt x="15" y="30"/>
                  </a:cubicBezTo>
                  <a:cubicBezTo>
                    <a:pt x="15" y="30"/>
                    <a:pt x="15" y="30"/>
                    <a:pt x="15" y="30"/>
                  </a:cubicBezTo>
                  <a:cubicBezTo>
                    <a:pt x="15" y="30"/>
                    <a:pt x="15" y="30"/>
                    <a:pt x="15" y="30"/>
                  </a:cubicBezTo>
                  <a:cubicBezTo>
                    <a:pt x="15" y="30"/>
                    <a:pt x="15" y="30"/>
                    <a:pt x="15" y="31"/>
                  </a:cubicBezTo>
                  <a:cubicBezTo>
                    <a:pt x="15" y="32"/>
                    <a:pt x="14" y="32"/>
                    <a:pt x="14" y="32"/>
                  </a:cubicBezTo>
                  <a:cubicBezTo>
                    <a:pt x="7" y="31"/>
                    <a:pt x="1" y="26"/>
                    <a:pt x="1" y="17"/>
                  </a:cubicBezTo>
                  <a:cubicBezTo>
                    <a:pt x="1" y="11"/>
                    <a:pt x="3" y="7"/>
                    <a:pt x="7" y="4"/>
                  </a:cubicBezTo>
                  <a:cubicBezTo>
                    <a:pt x="8" y="5"/>
                    <a:pt x="8" y="5"/>
                    <a:pt x="8" y="5"/>
                  </a:cubicBezTo>
                  <a:cubicBezTo>
                    <a:pt x="8" y="5"/>
                    <a:pt x="8" y="5"/>
                    <a:pt x="8" y="5"/>
                  </a:cubicBezTo>
                  <a:cubicBezTo>
                    <a:pt x="9" y="5"/>
                    <a:pt x="9" y="5"/>
                    <a:pt x="9" y="5"/>
                  </a:cubicBezTo>
                  <a:moveTo>
                    <a:pt x="23" y="4"/>
                  </a:moveTo>
                  <a:cubicBezTo>
                    <a:pt x="22" y="4"/>
                    <a:pt x="22" y="4"/>
                    <a:pt x="22" y="4"/>
                  </a:cubicBezTo>
                  <a:cubicBezTo>
                    <a:pt x="23" y="3"/>
                    <a:pt x="23" y="3"/>
                    <a:pt x="23" y="2"/>
                  </a:cubicBezTo>
                  <a:cubicBezTo>
                    <a:pt x="24" y="3"/>
                    <a:pt x="24" y="3"/>
                    <a:pt x="25" y="3"/>
                  </a:cubicBezTo>
                  <a:cubicBezTo>
                    <a:pt x="24" y="3"/>
                    <a:pt x="24" y="4"/>
                    <a:pt x="23" y="4"/>
                  </a:cubicBezTo>
                  <a:moveTo>
                    <a:pt x="9" y="4"/>
                  </a:moveTo>
                  <a:cubicBezTo>
                    <a:pt x="9" y="4"/>
                    <a:pt x="9" y="4"/>
                    <a:pt x="9" y="4"/>
                  </a:cubicBezTo>
                  <a:cubicBezTo>
                    <a:pt x="8" y="4"/>
                    <a:pt x="8" y="4"/>
                    <a:pt x="8" y="4"/>
                  </a:cubicBezTo>
                  <a:cubicBezTo>
                    <a:pt x="9" y="3"/>
                    <a:pt x="10" y="3"/>
                    <a:pt x="11" y="2"/>
                  </a:cubicBezTo>
                  <a:cubicBezTo>
                    <a:pt x="11" y="3"/>
                    <a:pt x="11" y="3"/>
                    <a:pt x="11" y="3"/>
                  </a:cubicBezTo>
                  <a:cubicBezTo>
                    <a:pt x="11" y="3"/>
                    <a:pt x="11" y="3"/>
                    <a:pt x="11" y="3"/>
                  </a:cubicBezTo>
                  <a:cubicBezTo>
                    <a:pt x="10" y="4"/>
                    <a:pt x="10" y="4"/>
                    <a:pt x="9" y="4"/>
                  </a:cubicBezTo>
                  <a:moveTo>
                    <a:pt x="22" y="4"/>
                  </a:moveTo>
                  <a:cubicBezTo>
                    <a:pt x="21" y="3"/>
                    <a:pt x="21" y="3"/>
                    <a:pt x="21" y="3"/>
                  </a:cubicBezTo>
                  <a:cubicBezTo>
                    <a:pt x="21" y="3"/>
                    <a:pt x="21" y="3"/>
                    <a:pt x="21" y="3"/>
                  </a:cubicBezTo>
                  <a:cubicBezTo>
                    <a:pt x="21" y="3"/>
                    <a:pt x="21" y="3"/>
                    <a:pt x="21" y="3"/>
                  </a:cubicBezTo>
                  <a:cubicBezTo>
                    <a:pt x="21" y="2"/>
                    <a:pt x="21" y="2"/>
                    <a:pt x="21" y="2"/>
                  </a:cubicBezTo>
                  <a:cubicBezTo>
                    <a:pt x="22" y="2"/>
                    <a:pt x="22" y="2"/>
                    <a:pt x="23" y="2"/>
                  </a:cubicBezTo>
                  <a:cubicBezTo>
                    <a:pt x="22" y="3"/>
                    <a:pt x="22" y="3"/>
                    <a:pt x="22" y="4"/>
                  </a:cubicBezTo>
                  <a:moveTo>
                    <a:pt x="12" y="3"/>
                  </a:moveTo>
                  <a:cubicBezTo>
                    <a:pt x="12" y="2"/>
                    <a:pt x="12" y="2"/>
                    <a:pt x="12" y="2"/>
                  </a:cubicBezTo>
                  <a:cubicBezTo>
                    <a:pt x="12" y="2"/>
                    <a:pt x="13" y="2"/>
                    <a:pt x="14" y="1"/>
                  </a:cubicBezTo>
                  <a:cubicBezTo>
                    <a:pt x="14" y="2"/>
                    <a:pt x="14" y="2"/>
                    <a:pt x="14" y="2"/>
                  </a:cubicBezTo>
                  <a:cubicBezTo>
                    <a:pt x="14" y="2"/>
                    <a:pt x="14" y="2"/>
                    <a:pt x="14" y="2"/>
                  </a:cubicBezTo>
                  <a:cubicBezTo>
                    <a:pt x="13" y="2"/>
                    <a:pt x="12" y="2"/>
                    <a:pt x="12" y="3"/>
                  </a:cubicBezTo>
                  <a:moveTo>
                    <a:pt x="20" y="3"/>
                  </a:moveTo>
                  <a:cubicBezTo>
                    <a:pt x="19" y="2"/>
                    <a:pt x="19" y="2"/>
                    <a:pt x="18" y="2"/>
                  </a:cubicBezTo>
                  <a:cubicBezTo>
                    <a:pt x="18" y="1"/>
                    <a:pt x="18" y="1"/>
                    <a:pt x="18" y="1"/>
                  </a:cubicBezTo>
                  <a:cubicBezTo>
                    <a:pt x="19" y="1"/>
                    <a:pt x="20" y="1"/>
                    <a:pt x="20" y="2"/>
                  </a:cubicBezTo>
                  <a:cubicBezTo>
                    <a:pt x="21" y="2"/>
                    <a:pt x="21" y="2"/>
                    <a:pt x="21" y="2"/>
                  </a:cubicBezTo>
                  <a:cubicBezTo>
                    <a:pt x="20" y="3"/>
                    <a:pt x="20" y="3"/>
                    <a:pt x="20" y="3"/>
                  </a:cubicBezTo>
                  <a:moveTo>
                    <a:pt x="15" y="2"/>
                  </a:moveTo>
                  <a:cubicBezTo>
                    <a:pt x="15" y="1"/>
                    <a:pt x="15" y="1"/>
                    <a:pt x="15" y="1"/>
                  </a:cubicBezTo>
                  <a:cubicBezTo>
                    <a:pt x="15" y="1"/>
                    <a:pt x="16" y="1"/>
                    <a:pt x="17" y="1"/>
                  </a:cubicBezTo>
                  <a:cubicBezTo>
                    <a:pt x="17" y="1"/>
                    <a:pt x="17" y="1"/>
                    <a:pt x="18" y="1"/>
                  </a:cubicBezTo>
                  <a:cubicBezTo>
                    <a:pt x="17" y="2"/>
                    <a:pt x="17" y="2"/>
                    <a:pt x="17" y="2"/>
                  </a:cubicBezTo>
                  <a:cubicBezTo>
                    <a:pt x="17" y="2"/>
                    <a:pt x="16" y="2"/>
                    <a:pt x="16" y="2"/>
                  </a:cubicBezTo>
                  <a:cubicBezTo>
                    <a:pt x="15" y="2"/>
                    <a:pt x="15" y="2"/>
                    <a:pt x="15" y="2"/>
                  </a:cubicBezTo>
                  <a:moveTo>
                    <a:pt x="17" y="0"/>
                  </a:moveTo>
                  <a:cubicBezTo>
                    <a:pt x="17" y="0"/>
                    <a:pt x="17" y="0"/>
                    <a:pt x="17" y="0"/>
                  </a:cubicBezTo>
                  <a:cubicBezTo>
                    <a:pt x="17" y="0"/>
                    <a:pt x="17" y="0"/>
                    <a:pt x="17" y="0"/>
                  </a:cubicBezTo>
                  <a:cubicBezTo>
                    <a:pt x="13" y="0"/>
                    <a:pt x="10" y="1"/>
                    <a:pt x="6" y="3"/>
                  </a:cubicBezTo>
                  <a:cubicBezTo>
                    <a:pt x="6" y="4"/>
                    <a:pt x="6" y="4"/>
                    <a:pt x="6" y="4"/>
                  </a:cubicBezTo>
                  <a:cubicBezTo>
                    <a:pt x="5" y="4"/>
                    <a:pt x="5" y="4"/>
                    <a:pt x="5" y="4"/>
                  </a:cubicBezTo>
                  <a:cubicBezTo>
                    <a:pt x="2" y="7"/>
                    <a:pt x="0" y="12"/>
                    <a:pt x="0" y="17"/>
                  </a:cubicBezTo>
                  <a:cubicBezTo>
                    <a:pt x="0" y="27"/>
                    <a:pt x="7" y="33"/>
                    <a:pt x="15" y="33"/>
                  </a:cubicBezTo>
                  <a:cubicBezTo>
                    <a:pt x="15" y="34"/>
                    <a:pt x="15" y="34"/>
                    <a:pt x="15" y="34"/>
                  </a:cubicBezTo>
                  <a:cubicBezTo>
                    <a:pt x="15" y="34"/>
                    <a:pt x="16" y="34"/>
                    <a:pt x="17" y="34"/>
                  </a:cubicBezTo>
                  <a:cubicBezTo>
                    <a:pt x="21" y="34"/>
                    <a:pt x="22" y="33"/>
                    <a:pt x="22" y="33"/>
                  </a:cubicBezTo>
                  <a:cubicBezTo>
                    <a:pt x="25" y="32"/>
                    <a:pt x="27" y="31"/>
                    <a:pt x="29" y="29"/>
                  </a:cubicBezTo>
                  <a:cubicBezTo>
                    <a:pt x="31" y="27"/>
                    <a:pt x="33" y="25"/>
                    <a:pt x="34" y="22"/>
                  </a:cubicBezTo>
                  <a:cubicBezTo>
                    <a:pt x="34" y="21"/>
                    <a:pt x="34" y="21"/>
                    <a:pt x="34" y="21"/>
                  </a:cubicBezTo>
                  <a:cubicBezTo>
                    <a:pt x="34" y="21"/>
                    <a:pt x="34" y="21"/>
                    <a:pt x="34" y="20"/>
                  </a:cubicBezTo>
                  <a:cubicBezTo>
                    <a:pt x="34" y="19"/>
                    <a:pt x="35" y="18"/>
                    <a:pt x="34" y="17"/>
                  </a:cubicBezTo>
                  <a:cubicBezTo>
                    <a:pt x="34" y="17"/>
                    <a:pt x="34" y="17"/>
                    <a:pt x="34" y="17"/>
                  </a:cubicBezTo>
                  <a:cubicBezTo>
                    <a:pt x="34" y="12"/>
                    <a:pt x="33" y="8"/>
                    <a:pt x="30" y="5"/>
                  </a:cubicBezTo>
                  <a:cubicBezTo>
                    <a:pt x="29" y="4"/>
                    <a:pt x="29" y="4"/>
                    <a:pt x="29" y="4"/>
                  </a:cubicBezTo>
                  <a:cubicBezTo>
                    <a:pt x="29" y="4"/>
                    <a:pt x="29" y="4"/>
                    <a:pt x="29" y="4"/>
                  </a:cubicBezTo>
                  <a:cubicBezTo>
                    <a:pt x="29" y="4"/>
                    <a:pt x="29" y="4"/>
                    <a:pt x="29" y="4"/>
                  </a:cubicBezTo>
                  <a:cubicBezTo>
                    <a:pt x="28" y="4"/>
                    <a:pt x="28" y="4"/>
                    <a:pt x="28" y="4"/>
                  </a:cubicBezTo>
                  <a:cubicBezTo>
                    <a:pt x="25" y="1"/>
                    <a:pt x="21" y="0"/>
                    <a:pt x="1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6" name="Freeform 22"/>
            <p:cNvSpPr>
              <a:spLocks noEditPoints="1"/>
            </p:cNvSpPr>
            <p:nvPr/>
          </p:nvSpPr>
          <p:spPr bwMode="auto">
            <a:xfrm>
              <a:off x="3706" y="1963"/>
              <a:ext cx="38" cy="38"/>
            </a:xfrm>
            <a:custGeom>
              <a:avLst/>
              <a:gdLst>
                <a:gd name="T0" fmla="*/ 8 w 16"/>
                <a:gd name="T1" fmla="*/ 15 h 16"/>
                <a:gd name="T2" fmla="*/ 2 w 16"/>
                <a:gd name="T3" fmla="*/ 6 h 16"/>
                <a:gd name="T4" fmla="*/ 8 w 16"/>
                <a:gd name="T5" fmla="*/ 1 h 16"/>
                <a:gd name="T6" fmla="*/ 14 w 16"/>
                <a:gd name="T7" fmla="*/ 10 h 16"/>
                <a:gd name="T8" fmla="*/ 8 w 16"/>
                <a:gd name="T9" fmla="*/ 15 h 16"/>
                <a:gd name="T10" fmla="*/ 8 w 16"/>
                <a:gd name="T11" fmla="*/ 0 h 16"/>
                <a:gd name="T12" fmla="*/ 1 w 16"/>
                <a:gd name="T13" fmla="*/ 6 h 16"/>
                <a:gd name="T14" fmla="*/ 2 w 16"/>
                <a:gd name="T15" fmla="*/ 12 h 16"/>
                <a:gd name="T16" fmla="*/ 8 w 16"/>
                <a:gd name="T17" fmla="*/ 16 h 16"/>
                <a:gd name="T18" fmla="*/ 15 w 16"/>
                <a:gd name="T19" fmla="*/ 10 h 16"/>
                <a:gd name="T20" fmla="*/ 14 w 16"/>
                <a:gd name="T21" fmla="*/ 4 h 16"/>
                <a:gd name="T22" fmla="*/ 8 w 16"/>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6">
                  <a:moveTo>
                    <a:pt x="8" y="15"/>
                  </a:moveTo>
                  <a:cubicBezTo>
                    <a:pt x="4" y="15"/>
                    <a:pt x="0" y="11"/>
                    <a:pt x="2" y="6"/>
                  </a:cubicBezTo>
                  <a:cubicBezTo>
                    <a:pt x="3" y="3"/>
                    <a:pt x="5" y="1"/>
                    <a:pt x="8" y="1"/>
                  </a:cubicBezTo>
                  <a:cubicBezTo>
                    <a:pt x="12" y="1"/>
                    <a:pt x="16" y="5"/>
                    <a:pt x="14" y="10"/>
                  </a:cubicBezTo>
                  <a:cubicBezTo>
                    <a:pt x="13" y="13"/>
                    <a:pt x="11" y="15"/>
                    <a:pt x="8" y="15"/>
                  </a:cubicBezTo>
                  <a:moveTo>
                    <a:pt x="8" y="0"/>
                  </a:moveTo>
                  <a:cubicBezTo>
                    <a:pt x="4" y="0"/>
                    <a:pt x="2" y="2"/>
                    <a:pt x="1" y="6"/>
                  </a:cubicBezTo>
                  <a:cubicBezTo>
                    <a:pt x="0" y="8"/>
                    <a:pt x="0" y="11"/>
                    <a:pt x="2" y="12"/>
                  </a:cubicBezTo>
                  <a:cubicBezTo>
                    <a:pt x="3" y="14"/>
                    <a:pt x="5" y="16"/>
                    <a:pt x="8" y="16"/>
                  </a:cubicBezTo>
                  <a:cubicBezTo>
                    <a:pt x="11" y="16"/>
                    <a:pt x="14" y="14"/>
                    <a:pt x="15" y="10"/>
                  </a:cubicBezTo>
                  <a:cubicBezTo>
                    <a:pt x="16" y="8"/>
                    <a:pt x="15" y="6"/>
                    <a:pt x="14" y="4"/>
                  </a:cubicBezTo>
                  <a:cubicBezTo>
                    <a:pt x="13" y="2"/>
                    <a:pt x="10"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7" name="Freeform 23"/>
            <p:cNvSpPr>
              <a:spLocks noEditPoints="1"/>
            </p:cNvSpPr>
            <p:nvPr/>
          </p:nvSpPr>
          <p:spPr bwMode="auto">
            <a:xfrm>
              <a:off x="3694" y="1958"/>
              <a:ext cx="57" cy="76"/>
            </a:xfrm>
            <a:custGeom>
              <a:avLst/>
              <a:gdLst>
                <a:gd name="T0" fmla="*/ 1 w 24"/>
                <a:gd name="T1" fmla="*/ 30 h 32"/>
                <a:gd name="T2" fmla="*/ 2 w 24"/>
                <a:gd name="T3" fmla="*/ 30 h 32"/>
                <a:gd name="T4" fmla="*/ 0 w 24"/>
                <a:gd name="T5" fmla="*/ 29 h 32"/>
                <a:gd name="T6" fmla="*/ 1 w 24"/>
                <a:gd name="T7" fmla="*/ 29 h 32"/>
                <a:gd name="T8" fmla="*/ 1 w 24"/>
                <a:gd name="T9" fmla="*/ 29 h 32"/>
                <a:gd name="T10" fmla="*/ 5 w 24"/>
                <a:gd name="T11" fmla="*/ 22 h 32"/>
                <a:gd name="T12" fmla="*/ 6 w 24"/>
                <a:gd name="T13" fmla="*/ 23 h 32"/>
                <a:gd name="T14" fmla="*/ 6 w 24"/>
                <a:gd name="T15" fmla="*/ 23 h 32"/>
                <a:gd name="T16" fmla="*/ 7 w 24"/>
                <a:gd name="T17" fmla="*/ 23 h 32"/>
                <a:gd name="T18" fmla="*/ 7 w 24"/>
                <a:gd name="T19" fmla="*/ 24 h 32"/>
                <a:gd name="T20" fmla="*/ 5 w 24"/>
                <a:gd name="T21" fmla="*/ 24 h 32"/>
                <a:gd name="T22" fmla="*/ 7 w 24"/>
                <a:gd name="T23" fmla="*/ 24 h 32"/>
                <a:gd name="T24" fmla="*/ 7 w 24"/>
                <a:gd name="T25" fmla="*/ 25 h 32"/>
                <a:gd name="T26" fmla="*/ 5 w 24"/>
                <a:gd name="T27" fmla="*/ 26 h 32"/>
                <a:gd name="T28" fmla="*/ 6 w 24"/>
                <a:gd name="T29" fmla="*/ 26 h 32"/>
                <a:gd name="T30" fmla="*/ 4 w 24"/>
                <a:gd name="T31" fmla="*/ 26 h 32"/>
                <a:gd name="T32" fmla="*/ 6 w 24"/>
                <a:gd name="T33" fmla="*/ 26 h 32"/>
                <a:gd name="T34" fmla="*/ 5 w 24"/>
                <a:gd name="T35" fmla="*/ 27 h 32"/>
                <a:gd name="T36" fmla="*/ 4 w 24"/>
                <a:gd name="T37" fmla="*/ 28 h 32"/>
                <a:gd name="T38" fmla="*/ 5 w 24"/>
                <a:gd name="T39" fmla="*/ 28 h 32"/>
                <a:gd name="T40" fmla="*/ 3 w 24"/>
                <a:gd name="T41" fmla="*/ 29 h 32"/>
                <a:gd name="T42" fmla="*/ 5 w 24"/>
                <a:gd name="T43" fmla="*/ 29 h 32"/>
                <a:gd name="T44" fmla="*/ 4 w 24"/>
                <a:gd name="T45" fmla="*/ 29 h 32"/>
                <a:gd name="T46" fmla="*/ 3 w 24"/>
                <a:gd name="T47" fmla="*/ 30 h 32"/>
                <a:gd name="T48" fmla="*/ 3 w 24"/>
                <a:gd name="T49" fmla="*/ 31 h 32"/>
                <a:gd name="T50" fmla="*/ 3 w 24"/>
                <a:gd name="T51" fmla="*/ 30 h 32"/>
                <a:gd name="T52" fmla="*/ 1 w 24"/>
                <a:gd name="T53" fmla="*/ 30 h 32"/>
                <a:gd name="T54" fmla="*/ 1 w 24"/>
                <a:gd name="T55" fmla="*/ 30 h 32"/>
                <a:gd name="T56" fmla="*/ 1 w 24"/>
                <a:gd name="T57" fmla="*/ 29 h 32"/>
                <a:gd name="T58" fmla="*/ 7 w 24"/>
                <a:gd name="T59" fmla="*/ 22 h 32"/>
                <a:gd name="T60" fmla="*/ 6 w 24"/>
                <a:gd name="T61" fmla="*/ 22 h 32"/>
                <a:gd name="T62" fmla="*/ 9 w 24"/>
                <a:gd name="T63" fmla="*/ 19 h 32"/>
                <a:gd name="T64" fmla="*/ 13 w 24"/>
                <a:gd name="T65" fmla="*/ 19 h 32"/>
                <a:gd name="T66" fmla="*/ 13 w 24"/>
                <a:gd name="T67" fmla="*/ 1 h 32"/>
                <a:gd name="T68" fmla="*/ 13 w 24"/>
                <a:gd name="T69" fmla="*/ 19 h 32"/>
                <a:gd name="T70" fmla="*/ 4 w 24"/>
                <a:gd name="T71" fmla="*/ 6 h 32"/>
                <a:gd name="T72" fmla="*/ 7 w 24"/>
                <a:gd name="T73" fmla="*/ 18 h 32"/>
                <a:gd name="T74" fmla="*/ 4 w 24"/>
                <a:gd name="T75" fmla="*/ 22 h 32"/>
                <a:gd name="T76" fmla="*/ 4 w 24"/>
                <a:gd name="T77" fmla="*/ 22 h 32"/>
                <a:gd name="T78" fmla="*/ 4 w 24"/>
                <a:gd name="T79" fmla="*/ 22 h 32"/>
                <a:gd name="T80" fmla="*/ 0 w 24"/>
                <a:gd name="T81" fmla="*/ 29 h 32"/>
                <a:gd name="T82" fmla="*/ 0 w 24"/>
                <a:gd name="T83" fmla="*/ 30 h 32"/>
                <a:gd name="T84" fmla="*/ 4 w 24"/>
                <a:gd name="T85" fmla="*/ 32 h 32"/>
                <a:gd name="T86" fmla="*/ 8 w 24"/>
                <a:gd name="T87" fmla="*/ 24 h 32"/>
                <a:gd name="T88" fmla="*/ 8 w 24"/>
                <a:gd name="T89" fmla="*/ 24 h 32"/>
                <a:gd name="T90" fmla="*/ 8 w 24"/>
                <a:gd name="T91" fmla="*/ 24 h 32"/>
                <a:gd name="T92" fmla="*/ 10 w 24"/>
                <a:gd name="T93" fmla="*/ 20 h 32"/>
                <a:gd name="T94" fmla="*/ 22 w 24"/>
                <a:gd name="T95" fmla="*/ 14 h 32"/>
                <a:gd name="T96" fmla="*/ 13 w 24"/>
                <a:gd name="T9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 h="32">
                  <a:moveTo>
                    <a:pt x="3" y="31"/>
                  </a:moveTo>
                  <a:cubicBezTo>
                    <a:pt x="2" y="31"/>
                    <a:pt x="2" y="31"/>
                    <a:pt x="1" y="30"/>
                  </a:cubicBezTo>
                  <a:cubicBezTo>
                    <a:pt x="2" y="30"/>
                    <a:pt x="2" y="30"/>
                    <a:pt x="2" y="30"/>
                  </a:cubicBezTo>
                  <a:cubicBezTo>
                    <a:pt x="2" y="30"/>
                    <a:pt x="2" y="30"/>
                    <a:pt x="2" y="30"/>
                  </a:cubicBezTo>
                  <a:cubicBezTo>
                    <a:pt x="3" y="31"/>
                    <a:pt x="3" y="31"/>
                    <a:pt x="3" y="31"/>
                  </a:cubicBezTo>
                  <a:moveTo>
                    <a:pt x="0" y="29"/>
                  </a:moveTo>
                  <a:cubicBezTo>
                    <a:pt x="0" y="29"/>
                    <a:pt x="0" y="29"/>
                    <a:pt x="0" y="29"/>
                  </a:cubicBezTo>
                  <a:cubicBezTo>
                    <a:pt x="1" y="29"/>
                    <a:pt x="1" y="29"/>
                    <a:pt x="1" y="29"/>
                  </a:cubicBezTo>
                  <a:cubicBezTo>
                    <a:pt x="0" y="29"/>
                    <a:pt x="0" y="29"/>
                    <a:pt x="0" y="29"/>
                  </a:cubicBezTo>
                  <a:moveTo>
                    <a:pt x="1" y="29"/>
                  </a:moveTo>
                  <a:cubicBezTo>
                    <a:pt x="1" y="28"/>
                    <a:pt x="1" y="28"/>
                    <a:pt x="1" y="28"/>
                  </a:cubicBezTo>
                  <a:cubicBezTo>
                    <a:pt x="3" y="26"/>
                    <a:pt x="3" y="25"/>
                    <a:pt x="5" y="22"/>
                  </a:cubicBezTo>
                  <a:cubicBezTo>
                    <a:pt x="5" y="22"/>
                    <a:pt x="5" y="22"/>
                    <a:pt x="5" y="22"/>
                  </a:cubicBezTo>
                  <a:cubicBezTo>
                    <a:pt x="5" y="22"/>
                    <a:pt x="5" y="23"/>
                    <a:pt x="6" y="23"/>
                  </a:cubicBezTo>
                  <a:cubicBezTo>
                    <a:pt x="6" y="23"/>
                    <a:pt x="6" y="23"/>
                    <a:pt x="6" y="23"/>
                  </a:cubicBezTo>
                  <a:cubicBezTo>
                    <a:pt x="6" y="23"/>
                    <a:pt x="6" y="23"/>
                    <a:pt x="6" y="23"/>
                  </a:cubicBezTo>
                  <a:cubicBezTo>
                    <a:pt x="6" y="24"/>
                    <a:pt x="6" y="24"/>
                    <a:pt x="6" y="24"/>
                  </a:cubicBezTo>
                  <a:cubicBezTo>
                    <a:pt x="7" y="23"/>
                    <a:pt x="7" y="23"/>
                    <a:pt x="7" y="23"/>
                  </a:cubicBezTo>
                  <a:cubicBezTo>
                    <a:pt x="7" y="24"/>
                    <a:pt x="7" y="24"/>
                    <a:pt x="7" y="24"/>
                  </a:cubicBezTo>
                  <a:cubicBezTo>
                    <a:pt x="7" y="24"/>
                    <a:pt x="7" y="24"/>
                    <a:pt x="7" y="24"/>
                  </a:cubicBezTo>
                  <a:cubicBezTo>
                    <a:pt x="7" y="24"/>
                    <a:pt x="7" y="24"/>
                    <a:pt x="7" y="24"/>
                  </a:cubicBezTo>
                  <a:cubicBezTo>
                    <a:pt x="7" y="24"/>
                    <a:pt x="6" y="24"/>
                    <a:pt x="5" y="24"/>
                  </a:cubicBezTo>
                  <a:cubicBezTo>
                    <a:pt x="6" y="25"/>
                    <a:pt x="6" y="25"/>
                    <a:pt x="6" y="25"/>
                  </a:cubicBezTo>
                  <a:cubicBezTo>
                    <a:pt x="6" y="25"/>
                    <a:pt x="6" y="24"/>
                    <a:pt x="7" y="24"/>
                  </a:cubicBezTo>
                  <a:cubicBezTo>
                    <a:pt x="7" y="25"/>
                    <a:pt x="7" y="25"/>
                    <a:pt x="7" y="25"/>
                  </a:cubicBezTo>
                  <a:cubicBezTo>
                    <a:pt x="7" y="25"/>
                    <a:pt x="7" y="25"/>
                    <a:pt x="7" y="25"/>
                  </a:cubicBezTo>
                  <a:cubicBezTo>
                    <a:pt x="5" y="25"/>
                    <a:pt x="5" y="25"/>
                    <a:pt x="5" y="25"/>
                  </a:cubicBezTo>
                  <a:cubicBezTo>
                    <a:pt x="5" y="26"/>
                    <a:pt x="5" y="26"/>
                    <a:pt x="5" y="26"/>
                  </a:cubicBezTo>
                  <a:cubicBezTo>
                    <a:pt x="6" y="25"/>
                    <a:pt x="6" y="25"/>
                    <a:pt x="6" y="25"/>
                  </a:cubicBezTo>
                  <a:cubicBezTo>
                    <a:pt x="6" y="26"/>
                    <a:pt x="6" y="26"/>
                    <a:pt x="6" y="26"/>
                  </a:cubicBezTo>
                  <a:cubicBezTo>
                    <a:pt x="6" y="26"/>
                    <a:pt x="6" y="26"/>
                    <a:pt x="6" y="26"/>
                  </a:cubicBezTo>
                  <a:cubicBezTo>
                    <a:pt x="5" y="26"/>
                    <a:pt x="5" y="26"/>
                    <a:pt x="4" y="26"/>
                  </a:cubicBezTo>
                  <a:cubicBezTo>
                    <a:pt x="4" y="27"/>
                    <a:pt x="4" y="27"/>
                    <a:pt x="4" y="27"/>
                  </a:cubicBezTo>
                  <a:cubicBezTo>
                    <a:pt x="5" y="27"/>
                    <a:pt x="5" y="26"/>
                    <a:pt x="6" y="26"/>
                  </a:cubicBezTo>
                  <a:cubicBezTo>
                    <a:pt x="6" y="27"/>
                    <a:pt x="6" y="27"/>
                    <a:pt x="6" y="27"/>
                  </a:cubicBezTo>
                  <a:cubicBezTo>
                    <a:pt x="5" y="27"/>
                    <a:pt x="5" y="27"/>
                    <a:pt x="5" y="27"/>
                  </a:cubicBezTo>
                  <a:cubicBezTo>
                    <a:pt x="5" y="27"/>
                    <a:pt x="4" y="27"/>
                    <a:pt x="4" y="28"/>
                  </a:cubicBezTo>
                  <a:cubicBezTo>
                    <a:pt x="4" y="28"/>
                    <a:pt x="4" y="28"/>
                    <a:pt x="4" y="28"/>
                  </a:cubicBezTo>
                  <a:cubicBezTo>
                    <a:pt x="4" y="28"/>
                    <a:pt x="5" y="27"/>
                    <a:pt x="5" y="27"/>
                  </a:cubicBezTo>
                  <a:cubicBezTo>
                    <a:pt x="5" y="28"/>
                    <a:pt x="5" y="28"/>
                    <a:pt x="5" y="28"/>
                  </a:cubicBezTo>
                  <a:cubicBezTo>
                    <a:pt x="5" y="28"/>
                    <a:pt x="5" y="28"/>
                    <a:pt x="5" y="28"/>
                  </a:cubicBezTo>
                  <a:cubicBezTo>
                    <a:pt x="3" y="29"/>
                    <a:pt x="3" y="29"/>
                    <a:pt x="3" y="29"/>
                  </a:cubicBezTo>
                  <a:cubicBezTo>
                    <a:pt x="4" y="29"/>
                    <a:pt x="4" y="29"/>
                    <a:pt x="4" y="29"/>
                  </a:cubicBezTo>
                  <a:cubicBezTo>
                    <a:pt x="5" y="29"/>
                    <a:pt x="5" y="29"/>
                    <a:pt x="5" y="29"/>
                  </a:cubicBezTo>
                  <a:cubicBezTo>
                    <a:pt x="4" y="29"/>
                    <a:pt x="4" y="29"/>
                    <a:pt x="4" y="29"/>
                  </a:cubicBezTo>
                  <a:cubicBezTo>
                    <a:pt x="4" y="29"/>
                    <a:pt x="4" y="29"/>
                    <a:pt x="4" y="29"/>
                  </a:cubicBezTo>
                  <a:cubicBezTo>
                    <a:pt x="4" y="29"/>
                    <a:pt x="3" y="29"/>
                    <a:pt x="3" y="30"/>
                  </a:cubicBezTo>
                  <a:cubicBezTo>
                    <a:pt x="3" y="30"/>
                    <a:pt x="3" y="30"/>
                    <a:pt x="3" y="30"/>
                  </a:cubicBezTo>
                  <a:cubicBezTo>
                    <a:pt x="3" y="30"/>
                    <a:pt x="4" y="30"/>
                    <a:pt x="4" y="30"/>
                  </a:cubicBezTo>
                  <a:cubicBezTo>
                    <a:pt x="4" y="30"/>
                    <a:pt x="4" y="31"/>
                    <a:pt x="3" y="31"/>
                  </a:cubicBezTo>
                  <a:cubicBezTo>
                    <a:pt x="3" y="31"/>
                    <a:pt x="3" y="31"/>
                    <a:pt x="3" y="31"/>
                  </a:cubicBezTo>
                  <a:cubicBezTo>
                    <a:pt x="3" y="30"/>
                    <a:pt x="3" y="30"/>
                    <a:pt x="3" y="30"/>
                  </a:cubicBezTo>
                  <a:cubicBezTo>
                    <a:pt x="2" y="30"/>
                    <a:pt x="2" y="30"/>
                    <a:pt x="2" y="30"/>
                  </a:cubicBezTo>
                  <a:cubicBezTo>
                    <a:pt x="1" y="30"/>
                    <a:pt x="1" y="30"/>
                    <a:pt x="1" y="30"/>
                  </a:cubicBezTo>
                  <a:cubicBezTo>
                    <a:pt x="1" y="30"/>
                    <a:pt x="1" y="30"/>
                    <a:pt x="1" y="30"/>
                  </a:cubicBezTo>
                  <a:cubicBezTo>
                    <a:pt x="1" y="30"/>
                    <a:pt x="1" y="30"/>
                    <a:pt x="1" y="30"/>
                  </a:cubicBezTo>
                  <a:cubicBezTo>
                    <a:pt x="0" y="30"/>
                    <a:pt x="0" y="30"/>
                    <a:pt x="0" y="30"/>
                  </a:cubicBezTo>
                  <a:cubicBezTo>
                    <a:pt x="1" y="29"/>
                    <a:pt x="1" y="29"/>
                    <a:pt x="1" y="29"/>
                  </a:cubicBezTo>
                  <a:cubicBezTo>
                    <a:pt x="1" y="29"/>
                    <a:pt x="1" y="29"/>
                    <a:pt x="1" y="29"/>
                  </a:cubicBezTo>
                  <a:moveTo>
                    <a:pt x="7" y="22"/>
                  </a:moveTo>
                  <a:cubicBezTo>
                    <a:pt x="7" y="22"/>
                    <a:pt x="6" y="22"/>
                    <a:pt x="6" y="22"/>
                  </a:cubicBezTo>
                  <a:cubicBezTo>
                    <a:pt x="6" y="22"/>
                    <a:pt x="6" y="22"/>
                    <a:pt x="6" y="22"/>
                  </a:cubicBezTo>
                  <a:cubicBezTo>
                    <a:pt x="6" y="21"/>
                    <a:pt x="7" y="19"/>
                    <a:pt x="7" y="18"/>
                  </a:cubicBezTo>
                  <a:cubicBezTo>
                    <a:pt x="8" y="19"/>
                    <a:pt x="8" y="19"/>
                    <a:pt x="9" y="19"/>
                  </a:cubicBezTo>
                  <a:cubicBezTo>
                    <a:pt x="8" y="20"/>
                    <a:pt x="8" y="21"/>
                    <a:pt x="7" y="22"/>
                  </a:cubicBezTo>
                  <a:moveTo>
                    <a:pt x="13" y="19"/>
                  </a:moveTo>
                  <a:cubicBezTo>
                    <a:pt x="7" y="19"/>
                    <a:pt x="1" y="13"/>
                    <a:pt x="5" y="6"/>
                  </a:cubicBezTo>
                  <a:cubicBezTo>
                    <a:pt x="7" y="3"/>
                    <a:pt x="10" y="1"/>
                    <a:pt x="13" y="1"/>
                  </a:cubicBezTo>
                  <a:cubicBezTo>
                    <a:pt x="18" y="1"/>
                    <a:pt x="24" y="7"/>
                    <a:pt x="21" y="14"/>
                  </a:cubicBezTo>
                  <a:cubicBezTo>
                    <a:pt x="19" y="18"/>
                    <a:pt x="16" y="19"/>
                    <a:pt x="13" y="19"/>
                  </a:cubicBezTo>
                  <a:moveTo>
                    <a:pt x="13" y="0"/>
                  </a:moveTo>
                  <a:cubicBezTo>
                    <a:pt x="9" y="0"/>
                    <a:pt x="6" y="2"/>
                    <a:pt x="4" y="6"/>
                  </a:cubicBezTo>
                  <a:cubicBezTo>
                    <a:pt x="2" y="9"/>
                    <a:pt x="2" y="12"/>
                    <a:pt x="4" y="15"/>
                  </a:cubicBezTo>
                  <a:cubicBezTo>
                    <a:pt x="5" y="16"/>
                    <a:pt x="6" y="17"/>
                    <a:pt x="7" y="18"/>
                  </a:cubicBezTo>
                  <a:cubicBezTo>
                    <a:pt x="6" y="18"/>
                    <a:pt x="5" y="20"/>
                    <a:pt x="5" y="21"/>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3" y="24"/>
                    <a:pt x="2" y="26"/>
                    <a:pt x="1" y="28"/>
                  </a:cubicBezTo>
                  <a:cubicBezTo>
                    <a:pt x="0" y="29"/>
                    <a:pt x="0" y="29"/>
                    <a:pt x="0" y="29"/>
                  </a:cubicBezTo>
                  <a:cubicBezTo>
                    <a:pt x="0" y="29"/>
                    <a:pt x="0" y="29"/>
                    <a:pt x="0" y="29"/>
                  </a:cubicBezTo>
                  <a:cubicBezTo>
                    <a:pt x="0" y="30"/>
                    <a:pt x="0" y="30"/>
                    <a:pt x="0" y="30"/>
                  </a:cubicBezTo>
                  <a:cubicBezTo>
                    <a:pt x="0" y="31"/>
                    <a:pt x="2" y="32"/>
                    <a:pt x="3" y="32"/>
                  </a:cubicBezTo>
                  <a:cubicBezTo>
                    <a:pt x="4" y="32"/>
                    <a:pt x="4" y="32"/>
                    <a:pt x="4" y="32"/>
                  </a:cubicBezTo>
                  <a:cubicBezTo>
                    <a:pt x="4" y="31"/>
                    <a:pt x="5" y="30"/>
                    <a:pt x="7" y="27"/>
                  </a:cubicBezTo>
                  <a:cubicBezTo>
                    <a:pt x="7" y="26"/>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3"/>
                    <a:pt x="8" y="23"/>
                    <a:pt x="8" y="23"/>
                  </a:cubicBezTo>
                  <a:cubicBezTo>
                    <a:pt x="9" y="22"/>
                    <a:pt x="9" y="21"/>
                    <a:pt x="10" y="20"/>
                  </a:cubicBezTo>
                  <a:cubicBezTo>
                    <a:pt x="11" y="20"/>
                    <a:pt x="12" y="20"/>
                    <a:pt x="13" y="20"/>
                  </a:cubicBezTo>
                  <a:cubicBezTo>
                    <a:pt x="17" y="20"/>
                    <a:pt x="20" y="18"/>
                    <a:pt x="22" y="14"/>
                  </a:cubicBezTo>
                  <a:cubicBezTo>
                    <a:pt x="23" y="11"/>
                    <a:pt x="23" y="8"/>
                    <a:pt x="21" y="5"/>
                  </a:cubicBezTo>
                  <a:cubicBezTo>
                    <a:pt x="20" y="2"/>
                    <a:pt x="16"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8" name="Freeform 24"/>
            <p:cNvSpPr>
              <a:spLocks noEditPoints="1"/>
            </p:cNvSpPr>
            <p:nvPr/>
          </p:nvSpPr>
          <p:spPr bwMode="auto">
            <a:xfrm>
              <a:off x="3713" y="1970"/>
              <a:ext cx="16" cy="9"/>
            </a:xfrm>
            <a:custGeom>
              <a:avLst/>
              <a:gdLst>
                <a:gd name="T0" fmla="*/ 1 w 7"/>
                <a:gd name="T1" fmla="*/ 4 h 4"/>
                <a:gd name="T2" fmla="*/ 1 w 7"/>
                <a:gd name="T3" fmla="*/ 4 h 4"/>
                <a:gd name="T4" fmla="*/ 1 w 7"/>
                <a:gd name="T5" fmla="*/ 3 h 4"/>
                <a:gd name="T6" fmla="*/ 2 w 7"/>
                <a:gd name="T7" fmla="*/ 1 h 4"/>
                <a:gd name="T8" fmla="*/ 5 w 7"/>
                <a:gd name="T9" fmla="*/ 0 h 4"/>
                <a:gd name="T10" fmla="*/ 7 w 7"/>
                <a:gd name="T11" fmla="*/ 1 h 4"/>
                <a:gd name="T12" fmla="*/ 7 w 7"/>
                <a:gd name="T13" fmla="*/ 2 h 4"/>
                <a:gd name="T14" fmla="*/ 7 w 7"/>
                <a:gd name="T15" fmla="*/ 2 h 4"/>
                <a:gd name="T16" fmla="*/ 7 w 7"/>
                <a:gd name="T17" fmla="*/ 2 h 4"/>
                <a:gd name="T18" fmla="*/ 6 w 7"/>
                <a:gd name="T19" fmla="*/ 2 h 4"/>
                <a:gd name="T20" fmla="*/ 5 w 7"/>
                <a:gd name="T21" fmla="*/ 2 h 4"/>
                <a:gd name="T22" fmla="*/ 3 w 7"/>
                <a:gd name="T23" fmla="*/ 2 h 4"/>
                <a:gd name="T24" fmla="*/ 2 w 7"/>
                <a:gd name="T25" fmla="*/ 3 h 4"/>
                <a:gd name="T26" fmla="*/ 2 w 7"/>
                <a:gd name="T27" fmla="*/ 3 h 4"/>
                <a:gd name="T28" fmla="*/ 1 w 7"/>
                <a:gd name="T29" fmla="*/ 4 h 4"/>
                <a:gd name="T30" fmla="*/ 5 w 7"/>
                <a:gd name="T31" fmla="*/ 0 h 4"/>
                <a:gd name="T32" fmla="*/ 5 w 7"/>
                <a:gd name="T33" fmla="*/ 0 h 4"/>
                <a:gd name="T34" fmla="*/ 2 w 7"/>
                <a:gd name="T35" fmla="*/ 0 h 4"/>
                <a:gd name="T36" fmla="*/ 0 w 7"/>
                <a:gd name="T37" fmla="*/ 3 h 4"/>
                <a:gd name="T38" fmla="*/ 1 w 7"/>
                <a:gd name="T39" fmla="*/ 4 h 4"/>
                <a:gd name="T40" fmla="*/ 1 w 7"/>
                <a:gd name="T41" fmla="*/ 4 h 4"/>
                <a:gd name="T42" fmla="*/ 2 w 7"/>
                <a:gd name="T43" fmla="*/ 4 h 4"/>
                <a:gd name="T44" fmla="*/ 3 w 7"/>
                <a:gd name="T45" fmla="*/ 3 h 4"/>
                <a:gd name="T46" fmla="*/ 3 w 7"/>
                <a:gd name="T47" fmla="*/ 3 h 4"/>
                <a:gd name="T48" fmla="*/ 5 w 7"/>
                <a:gd name="T49" fmla="*/ 2 h 4"/>
                <a:gd name="T50" fmla="*/ 6 w 7"/>
                <a:gd name="T51" fmla="*/ 2 h 4"/>
                <a:gd name="T52" fmla="*/ 7 w 7"/>
                <a:gd name="T53" fmla="*/ 3 h 4"/>
                <a:gd name="T54" fmla="*/ 7 w 7"/>
                <a:gd name="T55" fmla="*/ 2 h 4"/>
                <a:gd name="T56" fmla="*/ 7 w 7"/>
                <a:gd name="T57" fmla="*/ 2 h 4"/>
                <a:gd name="T58" fmla="*/ 7 w 7"/>
                <a:gd name="T59" fmla="*/ 1 h 4"/>
                <a:gd name="T60" fmla="*/ 5 w 7"/>
                <a:gd name="T6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 h="4">
                  <a:moveTo>
                    <a:pt x="1" y="4"/>
                  </a:moveTo>
                  <a:cubicBezTo>
                    <a:pt x="1" y="4"/>
                    <a:pt x="1" y="4"/>
                    <a:pt x="1" y="4"/>
                  </a:cubicBezTo>
                  <a:cubicBezTo>
                    <a:pt x="1" y="3"/>
                    <a:pt x="1" y="3"/>
                    <a:pt x="1" y="3"/>
                  </a:cubicBezTo>
                  <a:cubicBezTo>
                    <a:pt x="1" y="2"/>
                    <a:pt x="2" y="1"/>
                    <a:pt x="2" y="1"/>
                  </a:cubicBezTo>
                  <a:cubicBezTo>
                    <a:pt x="3" y="1"/>
                    <a:pt x="4" y="0"/>
                    <a:pt x="5" y="0"/>
                  </a:cubicBezTo>
                  <a:cubicBezTo>
                    <a:pt x="5" y="0"/>
                    <a:pt x="6" y="1"/>
                    <a:pt x="7" y="1"/>
                  </a:cubicBezTo>
                  <a:cubicBezTo>
                    <a:pt x="7" y="2"/>
                    <a:pt x="7" y="2"/>
                    <a:pt x="7" y="2"/>
                  </a:cubicBezTo>
                  <a:cubicBezTo>
                    <a:pt x="7" y="2"/>
                    <a:pt x="7" y="2"/>
                    <a:pt x="7" y="2"/>
                  </a:cubicBezTo>
                  <a:cubicBezTo>
                    <a:pt x="7" y="2"/>
                    <a:pt x="7" y="2"/>
                    <a:pt x="7" y="2"/>
                  </a:cubicBezTo>
                  <a:cubicBezTo>
                    <a:pt x="6" y="2"/>
                    <a:pt x="6" y="2"/>
                    <a:pt x="6" y="2"/>
                  </a:cubicBezTo>
                  <a:cubicBezTo>
                    <a:pt x="6" y="2"/>
                    <a:pt x="6" y="2"/>
                    <a:pt x="5" y="2"/>
                  </a:cubicBezTo>
                  <a:cubicBezTo>
                    <a:pt x="4" y="2"/>
                    <a:pt x="3" y="2"/>
                    <a:pt x="3" y="2"/>
                  </a:cubicBezTo>
                  <a:cubicBezTo>
                    <a:pt x="2" y="3"/>
                    <a:pt x="2" y="3"/>
                    <a:pt x="2" y="3"/>
                  </a:cubicBezTo>
                  <a:cubicBezTo>
                    <a:pt x="2" y="3"/>
                    <a:pt x="2" y="3"/>
                    <a:pt x="2" y="3"/>
                  </a:cubicBezTo>
                  <a:cubicBezTo>
                    <a:pt x="2" y="4"/>
                    <a:pt x="1" y="4"/>
                    <a:pt x="1" y="4"/>
                  </a:cubicBezTo>
                  <a:moveTo>
                    <a:pt x="5" y="0"/>
                  </a:moveTo>
                  <a:cubicBezTo>
                    <a:pt x="5" y="0"/>
                    <a:pt x="5" y="0"/>
                    <a:pt x="5" y="0"/>
                  </a:cubicBezTo>
                  <a:cubicBezTo>
                    <a:pt x="4" y="0"/>
                    <a:pt x="3" y="0"/>
                    <a:pt x="2" y="0"/>
                  </a:cubicBezTo>
                  <a:cubicBezTo>
                    <a:pt x="2" y="1"/>
                    <a:pt x="0" y="2"/>
                    <a:pt x="0" y="3"/>
                  </a:cubicBezTo>
                  <a:cubicBezTo>
                    <a:pt x="0" y="3"/>
                    <a:pt x="0" y="4"/>
                    <a:pt x="1" y="4"/>
                  </a:cubicBezTo>
                  <a:cubicBezTo>
                    <a:pt x="1" y="4"/>
                    <a:pt x="1" y="4"/>
                    <a:pt x="1" y="4"/>
                  </a:cubicBezTo>
                  <a:cubicBezTo>
                    <a:pt x="2" y="4"/>
                    <a:pt x="2" y="4"/>
                    <a:pt x="2" y="4"/>
                  </a:cubicBezTo>
                  <a:cubicBezTo>
                    <a:pt x="3" y="3"/>
                    <a:pt x="3" y="3"/>
                    <a:pt x="3" y="3"/>
                  </a:cubicBezTo>
                  <a:cubicBezTo>
                    <a:pt x="3" y="3"/>
                    <a:pt x="3" y="3"/>
                    <a:pt x="3" y="3"/>
                  </a:cubicBezTo>
                  <a:cubicBezTo>
                    <a:pt x="4" y="2"/>
                    <a:pt x="4" y="2"/>
                    <a:pt x="5" y="2"/>
                  </a:cubicBezTo>
                  <a:cubicBezTo>
                    <a:pt x="5" y="2"/>
                    <a:pt x="6" y="2"/>
                    <a:pt x="6" y="2"/>
                  </a:cubicBezTo>
                  <a:cubicBezTo>
                    <a:pt x="7" y="3"/>
                    <a:pt x="7" y="3"/>
                    <a:pt x="7" y="3"/>
                  </a:cubicBezTo>
                  <a:cubicBezTo>
                    <a:pt x="7" y="2"/>
                    <a:pt x="7" y="2"/>
                    <a:pt x="7" y="2"/>
                  </a:cubicBezTo>
                  <a:cubicBezTo>
                    <a:pt x="7" y="2"/>
                    <a:pt x="7" y="2"/>
                    <a:pt x="7" y="2"/>
                  </a:cubicBezTo>
                  <a:cubicBezTo>
                    <a:pt x="7" y="1"/>
                    <a:pt x="7" y="1"/>
                    <a:pt x="7" y="1"/>
                  </a:cubicBezTo>
                  <a:cubicBezTo>
                    <a:pt x="6" y="0"/>
                    <a:pt x="6"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9" name="Freeform 25"/>
            <p:cNvSpPr>
              <a:spLocks noEditPoints="1"/>
            </p:cNvSpPr>
            <p:nvPr/>
          </p:nvSpPr>
          <p:spPr bwMode="auto">
            <a:xfrm>
              <a:off x="3729" y="1975"/>
              <a:ext cx="8" cy="4"/>
            </a:xfrm>
            <a:custGeom>
              <a:avLst/>
              <a:gdLst>
                <a:gd name="T0" fmla="*/ 1 w 3"/>
                <a:gd name="T1" fmla="*/ 2 h 2"/>
                <a:gd name="T2" fmla="*/ 1 w 3"/>
                <a:gd name="T3" fmla="*/ 1 h 2"/>
                <a:gd name="T4" fmla="*/ 2 w 3"/>
                <a:gd name="T5" fmla="*/ 1 h 2"/>
                <a:gd name="T6" fmla="*/ 2 w 3"/>
                <a:gd name="T7" fmla="*/ 1 h 2"/>
                <a:gd name="T8" fmla="*/ 2 w 3"/>
                <a:gd name="T9" fmla="*/ 1 h 2"/>
                <a:gd name="T10" fmla="*/ 2 w 3"/>
                <a:gd name="T11" fmla="*/ 2 h 2"/>
                <a:gd name="T12" fmla="*/ 1 w 3"/>
                <a:gd name="T13" fmla="*/ 2 h 2"/>
                <a:gd name="T14" fmla="*/ 2 w 3"/>
                <a:gd name="T15" fmla="*/ 0 h 2"/>
                <a:gd name="T16" fmla="*/ 1 w 3"/>
                <a:gd name="T17" fmla="*/ 1 h 2"/>
                <a:gd name="T18" fmla="*/ 1 w 3"/>
                <a:gd name="T19" fmla="*/ 2 h 2"/>
                <a:gd name="T20" fmla="*/ 2 w 3"/>
                <a:gd name="T21" fmla="*/ 2 h 2"/>
                <a:gd name="T22" fmla="*/ 2 w 3"/>
                <a:gd name="T23" fmla="*/ 2 h 2"/>
                <a:gd name="T24" fmla="*/ 3 w 3"/>
                <a:gd name="T25" fmla="*/ 1 h 2"/>
                <a:gd name="T26" fmla="*/ 3 w 3"/>
                <a:gd name="T27" fmla="*/ 1 h 2"/>
                <a:gd name="T28" fmla="*/ 2 w 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2">
                  <a:moveTo>
                    <a:pt x="1" y="2"/>
                  </a:moveTo>
                  <a:cubicBezTo>
                    <a:pt x="1" y="1"/>
                    <a:pt x="1" y="1"/>
                    <a:pt x="1" y="1"/>
                  </a:cubicBezTo>
                  <a:cubicBezTo>
                    <a:pt x="2" y="1"/>
                    <a:pt x="2" y="1"/>
                    <a:pt x="2" y="1"/>
                  </a:cubicBezTo>
                  <a:cubicBezTo>
                    <a:pt x="2" y="1"/>
                    <a:pt x="2" y="1"/>
                    <a:pt x="2" y="1"/>
                  </a:cubicBezTo>
                  <a:cubicBezTo>
                    <a:pt x="2" y="1"/>
                    <a:pt x="2" y="1"/>
                    <a:pt x="2" y="1"/>
                  </a:cubicBezTo>
                  <a:cubicBezTo>
                    <a:pt x="2" y="2"/>
                    <a:pt x="2" y="2"/>
                    <a:pt x="2" y="2"/>
                  </a:cubicBezTo>
                  <a:cubicBezTo>
                    <a:pt x="1" y="2"/>
                    <a:pt x="1" y="2"/>
                    <a:pt x="1" y="2"/>
                  </a:cubicBezTo>
                  <a:moveTo>
                    <a:pt x="2" y="0"/>
                  </a:moveTo>
                  <a:cubicBezTo>
                    <a:pt x="1" y="0"/>
                    <a:pt x="1" y="0"/>
                    <a:pt x="1" y="1"/>
                  </a:cubicBezTo>
                  <a:cubicBezTo>
                    <a:pt x="0" y="1"/>
                    <a:pt x="1" y="2"/>
                    <a:pt x="1" y="2"/>
                  </a:cubicBezTo>
                  <a:cubicBezTo>
                    <a:pt x="2" y="2"/>
                    <a:pt x="2" y="2"/>
                    <a:pt x="2" y="2"/>
                  </a:cubicBezTo>
                  <a:cubicBezTo>
                    <a:pt x="2" y="2"/>
                    <a:pt x="2" y="2"/>
                    <a:pt x="2" y="2"/>
                  </a:cubicBezTo>
                  <a:cubicBezTo>
                    <a:pt x="3" y="1"/>
                    <a:pt x="3" y="1"/>
                    <a:pt x="3" y="1"/>
                  </a:cubicBezTo>
                  <a:cubicBezTo>
                    <a:pt x="3" y="1"/>
                    <a:pt x="3" y="1"/>
                    <a:pt x="3"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0" name="Freeform 26"/>
            <p:cNvSpPr>
              <a:spLocks noEditPoints="1"/>
            </p:cNvSpPr>
            <p:nvPr/>
          </p:nvSpPr>
          <p:spPr bwMode="auto">
            <a:xfrm>
              <a:off x="3820" y="2305"/>
              <a:ext cx="83" cy="55"/>
            </a:xfrm>
            <a:custGeom>
              <a:avLst/>
              <a:gdLst>
                <a:gd name="T0" fmla="*/ 3 w 35"/>
                <a:gd name="T1" fmla="*/ 23 h 23"/>
                <a:gd name="T2" fmla="*/ 3 w 35"/>
                <a:gd name="T3" fmla="*/ 22 h 23"/>
                <a:gd name="T4" fmla="*/ 1 w 35"/>
                <a:gd name="T5" fmla="*/ 20 h 23"/>
                <a:gd name="T6" fmla="*/ 1 w 35"/>
                <a:gd name="T7" fmla="*/ 3 h 23"/>
                <a:gd name="T8" fmla="*/ 26 w 35"/>
                <a:gd name="T9" fmla="*/ 2 h 23"/>
                <a:gd name="T10" fmla="*/ 27 w 35"/>
                <a:gd name="T11" fmla="*/ 2 h 23"/>
                <a:gd name="T12" fmla="*/ 34 w 35"/>
                <a:gd name="T13" fmla="*/ 3 h 23"/>
                <a:gd name="T14" fmla="*/ 34 w 35"/>
                <a:gd name="T15" fmla="*/ 19 h 23"/>
                <a:gd name="T16" fmla="*/ 31 w 35"/>
                <a:gd name="T17" fmla="*/ 22 h 23"/>
                <a:gd name="T18" fmla="*/ 3 w 35"/>
                <a:gd name="T19" fmla="*/ 22 h 23"/>
                <a:gd name="T20" fmla="*/ 3 w 35"/>
                <a:gd name="T21" fmla="*/ 23 h 23"/>
                <a:gd name="T22" fmla="*/ 27 w 35"/>
                <a:gd name="T23" fmla="*/ 0 h 23"/>
                <a:gd name="T24" fmla="*/ 26 w 35"/>
                <a:gd name="T25" fmla="*/ 0 h 23"/>
                <a:gd name="T26" fmla="*/ 0 w 35"/>
                <a:gd name="T27" fmla="*/ 2 h 23"/>
                <a:gd name="T28" fmla="*/ 0 w 35"/>
                <a:gd name="T29" fmla="*/ 3 h 23"/>
                <a:gd name="T30" fmla="*/ 0 w 35"/>
                <a:gd name="T31" fmla="*/ 20 h 23"/>
                <a:gd name="T32" fmla="*/ 3 w 35"/>
                <a:gd name="T33" fmla="*/ 23 h 23"/>
                <a:gd name="T34" fmla="*/ 31 w 35"/>
                <a:gd name="T35" fmla="*/ 23 h 23"/>
                <a:gd name="T36" fmla="*/ 35 w 35"/>
                <a:gd name="T37" fmla="*/ 19 h 23"/>
                <a:gd name="T38" fmla="*/ 35 w 35"/>
                <a:gd name="T39" fmla="*/ 2 h 23"/>
                <a:gd name="T40" fmla="*/ 34 w 35"/>
                <a:gd name="T41" fmla="*/ 2 h 23"/>
                <a:gd name="T42" fmla="*/ 27 w 35"/>
                <a:gd name="T4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23">
                  <a:moveTo>
                    <a:pt x="3" y="23"/>
                  </a:moveTo>
                  <a:cubicBezTo>
                    <a:pt x="3" y="22"/>
                    <a:pt x="3" y="22"/>
                    <a:pt x="3" y="22"/>
                  </a:cubicBezTo>
                  <a:cubicBezTo>
                    <a:pt x="2" y="22"/>
                    <a:pt x="1" y="21"/>
                    <a:pt x="1" y="20"/>
                  </a:cubicBezTo>
                  <a:cubicBezTo>
                    <a:pt x="1" y="15"/>
                    <a:pt x="1" y="9"/>
                    <a:pt x="1" y="3"/>
                  </a:cubicBezTo>
                  <a:cubicBezTo>
                    <a:pt x="9" y="2"/>
                    <a:pt x="18" y="2"/>
                    <a:pt x="26" y="2"/>
                  </a:cubicBezTo>
                  <a:cubicBezTo>
                    <a:pt x="27" y="2"/>
                    <a:pt x="27" y="2"/>
                    <a:pt x="27" y="2"/>
                  </a:cubicBezTo>
                  <a:cubicBezTo>
                    <a:pt x="29" y="2"/>
                    <a:pt x="31" y="2"/>
                    <a:pt x="34" y="3"/>
                  </a:cubicBezTo>
                  <a:cubicBezTo>
                    <a:pt x="34" y="8"/>
                    <a:pt x="34" y="14"/>
                    <a:pt x="34" y="19"/>
                  </a:cubicBezTo>
                  <a:cubicBezTo>
                    <a:pt x="33" y="21"/>
                    <a:pt x="32" y="22"/>
                    <a:pt x="31" y="22"/>
                  </a:cubicBezTo>
                  <a:cubicBezTo>
                    <a:pt x="22" y="22"/>
                    <a:pt x="12" y="22"/>
                    <a:pt x="3" y="22"/>
                  </a:cubicBezTo>
                  <a:cubicBezTo>
                    <a:pt x="3" y="23"/>
                    <a:pt x="3" y="23"/>
                    <a:pt x="3" y="23"/>
                  </a:cubicBezTo>
                  <a:moveTo>
                    <a:pt x="27" y="0"/>
                  </a:moveTo>
                  <a:cubicBezTo>
                    <a:pt x="26" y="0"/>
                    <a:pt x="26" y="0"/>
                    <a:pt x="26" y="0"/>
                  </a:cubicBezTo>
                  <a:cubicBezTo>
                    <a:pt x="17" y="0"/>
                    <a:pt x="9" y="1"/>
                    <a:pt x="0" y="2"/>
                  </a:cubicBezTo>
                  <a:cubicBezTo>
                    <a:pt x="0" y="3"/>
                    <a:pt x="0" y="3"/>
                    <a:pt x="0" y="3"/>
                  </a:cubicBezTo>
                  <a:cubicBezTo>
                    <a:pt x="0" y="8"/>
                    <a:pt x="0" y="14"/>
                    <a:pt x="0" y="20"/>
                  </a:cubicBezTo>
                  <a:cubicBezTo>
                    <a:pt x="0" y="22"/>
                    <a:pt x="1" y="23"/>
                    <a:pt x="3" y="23"/>
                  </a:cubicBezTo>
                  <a:cubicBezTo>
                    <a:pt x="12" y="23"/>
                    <a:pt x="22" y="23"/>
                    <a:pt x="31" y="23"/>
                  </a:cubicBezTo>
                  <a:cubicBezTo>
                    <a:pt x="33" y="23"/>
                    <a:pt x="34" y="21"/>
                    <a:pt x="35" y="19"/>
                  </a:cubicBezTo>
                  <a:cubicBezTo>
                    <a:pt x="35" y="14"/>
                    <a:pt x="35" y="8"/>
                    <a:pt x="35" y="2"/>
                  </a:cubicBezTo>
                  <a:cubicBezTo>
                    <a:pt x="34" y="2"/>
                    <a:pt x="34" y="2"/>
                    <a:pt x="34" y="2"/>
                  </a:cubicBezTo>
                  <a:cubicBezTo>
                    <a:pt x="32" y="1"/>
                    <a:pt x="29" y="0"/>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1" name="Freeform 27"/>
            <p:cNvSpPr/>
            <p:nvPr/>
          </p:nvSpPr>
          <p:spPr bwMode="auto">
            <a:xfrm>
              <a:off x="3822" y="2315"/>
              <a:ext cx="76" cy="40"/>
            </a:xfrm>
            <a:custGeom>
              <a:avLst/>
              <a:gdLst>
                <a:gd name="T0" fmla="*/ 30 w 32"/>
                <a:gd name="T1" fmla="*/ 0 h 17"/>
                <a:gd name="T2" fmla="*/ 19 w 32"/>
                <a:gd name="T3" fmla="*/ 9 h 17"/>
                <a:gd name="T4" fmla="*/ 19 w 32"/>
                <a:gd name="T5" fmla="*/ 9 h 17"/>
                <a:gd name="T6" fmla="*/ 18 w 32"/>
                <a:gd name="T7" fmla="*/ 10 h 17"/>
                <a:gd name="T8" fmla="*/ 17 w 32"/>
                <a:gd name="T9" fmla="*/ 10 h 17"/>
                <a:gd name="T10" fmla="*/ 13 w 32"/>
                <a:gd name="T11" fmla="*/ 8 h 17"/>
                <a:gd name="T12" fmla="*/ 1 w 32"/>
                <a:gd name="T13" fmla="*/ 0 h 17"/>
                <a:gd name="T14" fmla="*/ 0 w 32"/>
                <a:gd name="T15" fmla="*/ 1 h 17"/>
                <a:gd name="T16" fmla="*/ 1 w 32"/>
                <a:gd name="T17" fmla="*/ 1 h 17"/>
                <a:gd name="T18" fmla="*/ 10 w 32"/>
                <a:gd name="T19" fmla="*/ 7 h 17"/>
                <a:gd name="T20" fmla="*/ 3 w 32"/>
                <a:gd name="T21" fmla="*/ 14 h 17"/>
                <a:gd name="T22" fmla="*/ 1 w 32"/>
                <a:gd name="T23" fmla="*/ 16 h 17"/>
                <a:gd name="T24" fmla="*/ 1 w 32"/>
                <a:gd name="T25" fmla="*/ 16 h 17"/>
                <a:gd name="T26" fmla="*/ 2 w 32"/>
                <a:gd name="T27" fmla="*/ 17 h 17"/>
                <a:gd name="T28" fmla="*/ 2 w 32"/>
                <a:gd name="T29" fmla="*/ 16 h 17"/>
                <a:gd name="T30" fmla="*/ 4 w 32"/>
                <a:gd name="T31" fmla="*/ 15 h 17"/>
                <a:gd name="T32" fmla="*/ 11 w 32"/>
                <a:gd name="T33" fmla="*/ 8 h 17"/>
                <a:gd name="T34" fmla="*/ 13 w 32"/>
                <a:gd name="T35" fmla="*/ 9 h 17"/>
                <a:gd name="T36" fmla="*/ 17 w 32"/>
                <a:gd name="T37" fmla="*/ 11 h 17"/>
                <a:gd name="T38" fmla="*/ 18 w 32"/>
                <a:gd name="T39" fmla="*/ 11 h 17"/>
                <a:gd name="T40" fmla="*/ 20 w 32"/>
                <a:gd name="T41" fmla="*/ 10 h 17"/>
                <a:gd name="T42" fmla="*/ 20 w 32"/>
                <a:gd name="T43" fmla="*/ 10 h 17"/>
                <a:gd name="T44" fmla="*/ 22 w 32"/>
                <a:gd name="T45" fmla="*/ 8 h 17"/>
                <a:gd name="T46" fmla="*/ 31 w 32"/>
                <a:gd name="T47" fmla="*/ 16 h 17"/>
                <a:gd name="T48" fmla="*/ 31 w 32"/>
                <a:gd name="T49" fmla="*/ 16 h 17"/>
                <a:gd name="T50" fmla="*/ 32 w 32"/>
                <a:gd name="T51" fmla="*/ 16 h 17"/>
                <a:gd name="T52" fmla="*/ 32 w 32"/>
                <a:gd name="T53" fmla="*/ 15 h 17"/>
                <a:gd name="T54" fmla="*/ 23 w 32"/>
                <a:gd name="T55" fmla="*/ 7 h 17"/>
                <a:gd name="T56" fmla="*/ 31 w 32"/>
                <a:gd name="T57" fmla="*/ 1 h 17"/>
                <a:gd name="T58" fmla="*/ 31 w 32"/>
                <a:gd name="T59" fmla="*/ 0 h 17"/>
                <a:gd name="T60" fmla="*/ 30 w 32"/>
                <a:gd name="T6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17">
                  <a:moveTo>
                    <a:pt x="30" y="0"/>
                  </a:moveTo>
                  <a:cubicBezTo>
                    <a:pt x="26" y="2"/>
                    <a:pt x="23" y="5"/>
                    <a:pt x="19" y="9"/>
                  </a:cubicBezTo>
                  <a:cubicBezTo>
                    <a:pt x="19" y="9"/>
                    <a:pt x="19" y="9"/>
                    <a:pt x="19" y="9"/>
                  </a:cubicBezTo>
                  <a:cubicBezTo>
                    <a:pt x="19" y="9"/>
                    <a:pt x="19" y="10"/>
                    <a:pt x="18" y="10"/>
                  </a:cubicBezTo>
                  <a:cubicBezTo>
                    <a:pt x="18" y="10"/>
                    <a:pt x="17" y="10"/>
                    <a:pt x="17" y="10"/>
                  </a:cubicBezTo>
                  <a:cubicBezTo>
                    <a:pt x="16" y="10"/>
                    <a:pt x="15" y="9"/>
                    <a:pt x="13" y="8"/>
                  </a:cubicBezTo>
                  <a:cubicBezTo>
                    <a:pt x="10" y="5"/>
                    <a:pt x="5" y="2"/>
                    <a:pt x="1" y="0"/>
                  </a:cubicBezTo>
                  <a:cubicBezTo>
                    <a:pt x="0" y="1"/>
                    <a:pt x="0" y="1"/>
                    <a:pt x="0" y="1"/>
                  </a:cubicBezTo>
                  <a:cubicBezTo>
                    <a:pt x="1" y="1"/>
                    <a:pt x="1" y="1"/>
                    <a:pt x="1" y="1"/>
                  </a:cubicBezTo>
                  <a:cubicBezTo>
                    <a:pt x="4" y="3"/>
                    <a:pt x="7" y="5"/>
                    <a:pt x="10" y="7"/>
                  </a:cubicBezTo>
                  <a:cubicBezTo>
                    <a:pt x="8" y="9"/>
                    <a:pt x="5" y="12"/>
                    <a:pt x="3" y="14"/>
                  </a:cubicBezTo>
                  <a:cubicBezTo>
                    <a:pt x="2" y="15"/>
                    <a:pt x="2" y="15"/>
                    <a:pt x="1" y="16"/>
                  </a:cubicBezTo>
                  <a:cubicBezTo>
                    <a:pt x="1" y="16"/>
                    <a:pt x="1" y="16"/>
                    <a:pt x="1" y="16"/>
                  </a:cubicBezTo>
                  <a:cubicBezTo>
                    <a:pt x="2" y="17"/>
                    <a:pt x="2" y="17"/>
                    <a:pt x="2" y="17"/>
                  </a:cubicBezTo>
                  <a:cubicBezTo>
                    <a:pt x="2" y="16"/>
                    <a:pt x="2" y="16"/>
                    <a:pt x="2" y="16"/>
                  </a:cubicBezTo>
                  <a:cubicBezTo>
                    <a:pt x="3" y="16"/>
                    <a:pt x="3" y="15"/>
                    <a:pt x="4" y="15"/>
                  </a:cubicBezTo>
                  <a:cubicBezTo>
                    <a:pt x="6" y="12"/>
                    <a:pt x="9" y="10"/>
                    <a:pt x="11" y="8"/>
                  </a:cubicBezTo>
                  <a:cubicBezTo>
                    <a:pt x="12" y="8"/>
                    <a:pt x="12" y="9"/>
                    <a:pt x="13" y="9"/>
                  </a:cubicBezTo>
                  <a:cubicBezTo>
                    <a:pt x="14" y="10"/>
                    <a:pt x="15" y="11"/>
                    <a:pt x="17" y="11"/>
                  </a:cubicBezTo>
                  <a:cubicBezTo>
                    <a:pt x="18" y="11"/>
                    <a:pt x="18" y="11"/>
                    <a:pt x="18" y="11"/>
                  </a:cubicBezTo>
                  <a:cubicBezTo>
                    <a:pt x="19" y="11"/>
                    <a:pt x="20" y="10"/>
                    <a:pt x="20" y="10"/>
                  </a:cubicBezTo>
                  <a:cubicBezTo>
                    <a:pt x="20" y="10"/>
                    <a:pt x="20" y="10"/>
                    <a:pt x="20" y="10"/>
                  </a:cubicBezTo>
                  <a:cubicBezTo>
                    <a:pt x="21" y="9"/>
                    <a:pt x="22" y="8"/>
                    <a:pt x="22" y="8"/>
                  </a:cubicBezTo>
                  <a:cubicBezTo>
                    <a:pt x="31" y="16"/>
                    <a:pt x="31" y="16"/>
                    <a:pt x="31" y="16"/>
                  </a:cubicBezTo>
                  <a:cubicBezTo>
                    <a:pt x="31" y="16"/>
                    <a:pt x="31" y="16"/>
                    <a:pt x="31" y="16"/>
                  </a:cubicBezTo>
                  <a:cubicBezTo>
                    <a:pt x="32" y="16"/>
                    <a:pt x="32" y="16"/>
                    <a:pt x="32" y="16"/>
                  </a:cubicBezTo>
                  <a:cubicBezTo>
                    <a:pt x="32" y="15"/>
                    <a:pt x="32" y="15"/>
                    <a:pt x="32" y="15"/>
                  </a:cubicBezTo>
                  <a:cubicBezTo>
                    <a:pt x="23" y="7"/>
                    <a:pt x="23" y="7"/>
                    <a:pt x="23" y="7"/>
                  </a:cubicBezTo>
                  <a:cubicBezTo>
                    <a:pt x="25" y="5"/>
                    <a:pt x="28" y="3"/>
                    <a:pt x="31" y="1"/>
                  </a:cubicBezTo>
                  <a:cubicBezTo>
                    <a:pt x="31" y="0"/>
                    <a:pt x="31" y="0"/>
                    <a:pt x="31" y="0"/>
                  </a:cubicBezTo>
                  <a:cubicBezTo>
                    <a:pt x="30" y="0"/>
                    <a:pt x="30" y="0"/>
                    <a:pt x="3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2" name="Freeform 28"/>
            <p:cNvSpPr>
              <a:spLocks noEditPoints="1"/>
            </p:cNvSpPr>
            <p:nvPr/>
          </p:nvSpPr>
          <p:spPr bwMode="auto">
            <a:xfrm>
              <a:off x="4020" y="1806"/>
              <a:ext cx="73" cy="135"/>
            </a:xfrm>
            <a:custGeom>
              <a:avLst/>
              <a:gdLst>
                <a:gd name="T0" fmla="*/ 20 w 31"/>
                <a:gd name="T1" fmla="*/ 55 h 57"/>
                <a:gd name="T2" fmla="*/ 25 w 31"/>
                <a:gd name="T3" fmla="*/ 53 h 57"/>
                <a:gd name="T4" fmla="*/ 17 w 31"/>
                <a:gd name="T5" fmla="*/ 49 h 57"/>
                <a:gd name="T6" fmla="*/ 5 w 31"/>
                <a:gd name="T7" fmla="*/ 50 h 57"/>
                <a:gd name="T8" fmla="*/ 6 w 31"/>
                <a:gd name="T9" fmla="*/ 50 h 57"/>
                <a:gd name="T10" fmla="*/ 11 w 31"/>
                <a:gd name="T11" fmla="*/ 46 h 57"/>
                <a:gd name="T12" fmla="*/ 14 w 31"/>
                <a:gd name="T13" fmla="*/ 46 h 57"/>
                <a:gd name="T14" fmla="*/ 12 w 31"/>
                <a:gd name="T15" fmla="*/ 50 h 57"/>
                <a:gd name="T16" fmla="*/ 24 w 31"/>
                <a:gd name="T17" fmla="*/ 44 h 57"/>
                <a:gd name="T18" fmla="*/ 26 w 31"/>
                <a:gd name="T19" fmla="*/ 44 h 57"/>
                <a:gd name="T20" fmla="*/ 29 w 31"/>
                <a:gd name="T21" fmla="*/ 37 h 57"/>
                <a:gd name="T22" fmla="*/ 21 w 31"/>
                <a:gd name="T23" fmla="*/ 33 h 57"/>
                <a:gd name="T24" fmla="*/ 21 w 31"/>
                <a:gd name="T25" fmla="*/ 32 h 57"/>
                <a:gd name="T26" fmla="*/ 18 w 31"/>
                <a:gd name="T27" fmla="*/ 31 h 57"/>
                <a:gd name="T28" fmla="*/ 14 w 31"/>
                <a:gd name="T29" fmla="*/ 30 h 57"/>
                <a:gd name="T30" fmla="*/ 14 w 31"/>
                <a:gd name="T31" fmla="*/ 30 h 57"/>
                <a:gd name="T32" fmla="*/ 7 w 31"/>
                <a:gd name="T33" fmla="*/ 29 h 57"/>
                <a:gd name="T34" fmla="*/ 4 w 31"/>
                <a:gd name="T35" fmla="*/ 27 h 57"/>
                <a:gd name="T36" fmla="*/ 7 w 31"/>
                <a:gd name="T37" fmla="*/ 17 h 57"/>
                <a:gd name="T38" fmla="*/ 20 w 31"/>
                <a:gd name="T39" fmla="*/ 16 h 57"/>
                <a:gd name="T40" fmla="*/ 21 w 31"/>
                <a:gd name="T41" fmla="*/ 14 h 57"/>
                <a:gd name="T42" fmla="*/ 13 w 31"/>
                <a:gd name="T43" fmla="*/ 14 h 57"/>
                <a:gd name="T44" fmla="*/ 9 w 31"/>
                <a:gd name="T45" fmla="*/ 19 h 57"/>
                <a:gd name="T46" fmla="*/ 17 w 31"/>
                <a:gd name="T47" fmla="*/ 13 h 57"/>
                <a:gd name="T48" fmla="*/ 24 w 31"/>
                <a:gd name="T49" fmla="*/ 9 h 57"/>
                <a:gd name="T50" fmla="*/ 17 w 31"/>
                <a:gd name="T51" fmla="*/ 38 h 57"/>
                <a:gd name="T52" fmla="*/ 19 w 31"/>
                <a:gd name="T53" fmla="*/ 28 h 57"/>
                <a:gd name="T54" fmla="*/ 7 w 31"/>
                <a:gd name="T55" fmla="*/ 26 h 57"/>
                <a:gd name="T56" fmla="*/ 7 w 31"/>
                <a:gd name="T57" fmla="*/ 9 h 57"/>
                <a:gd name="T58" fmla="*/ 11 w 31"/>
                <a:gd name="T59" fmla="*/ 1 h 57"/>
                <a:gd name="T60" fmla="*/ 24 w 31"/>
                <a:gd name="T61" fmla="*/ 8 h 57"/>
                <a:gd name="T62" fmla="*/ 6 w 31"/>
                <a:gd name="T63" fmla="*/ 17 h 57"/>
                <a:gd name="T64" fmla="*/ 13 w 31"/>
                <a:gd name="T65" fmla="*/ 22 h 57"/>
                <a:gd name="T66" fmla="*/ 23 w 31"/>
                <a:gd name="T67" fmla="*/ 42 h 57"/>
                <a:gd name="T68" fmla="*/ 23 w 31"/>
                <a:gd name="T69" fmla="*/ 45 h 57"/>
                <a:gd name="T70" fmla="*/ 18 w 31"/>
                <a:gd name="T71" fmla="*/ 51 h 57"/>
                <a:gd name="T72" fmla="*/ 4 w 31"/>
                <a:gd name="T73" fmla="*/ 45 h 57"/>
                <a:gd name="T74" fmla="*/ 9 w 31"/>
                <a:gd name="T75" fmla="*/ 1 h 57"/>
                <a:gd name="T76" fmla="*/ 5 w 31"/>
                <a:gd name="T77" fmla="*/ 3 h 57"/>
                <a:gd name="T78" fmla="*/ 1 w 31"/>
                <a:gd name="T79" fmla="*/ 22 h 57"/>
                <a:gd name="T80" fmla="*/ 3 w 31"/>
                <a:gd name="T81" fmla="*/ 28 h 57"/>
                <a:gd name="T82" fmla="*/ 16 w 31"/>
                <a:gd name="T83" fmla="*/ 31 h 57"/>
                <a:gd name="T84" fmla="*/ 18 w 31"/>
                <a:gd name="T85" fmla="*/ 33 h 57"/>
                <a:gd name="T86" fmla="*/ 8 w 31"/>
                <a:gd name="T87" fmla="*/ 38 h 57"/>
                <a:gd name="T88" fmla="*/ 4 w 31"/>
                <a:gd name="T89" fmla="*/ 51 h 57"/>
                <a:gd name="T90" fmla="*/ 17 w 31"/>
                <a:gd name="T91" fmla="*/ 50 h 57"/>
                <a:gd name="T92" fmla="*/ 19 w 31"/>
                <a:gd name="T93" fmla="*/ 57 h 57"/>
                <a:gd name="T94" fmla="*/ 26 w 31"/>
                <a:gd name="T95" fmla="*/ 53 h 57"/>
                <a:gd name="T96" fmla="*/ 30 w 31"/>
                <a:gd name="T97" fmla="*/ 41 h 57"/>
                <a:gd name="T98" fmla="*/ 17 w 31"/>
                <a:gd name="T99" fmla="*/ 21 h 57"/>
                <a:gd name="T100" fmla="*/ 10 w 31"/>
                <a:gd name="T101" fmla="*/ 19 h 57"/>
                <a:gd name="T102" fmla="*/ 23 w 31"/>
                <a:gd name="T103" fmla="*/ 17 h 57"/>
                <a:gd name="T104" fmla="*/ 25 w 31"/>
                <a:gd name="T105" fmla="*/ 7 h 57"/>
                <a:gd name="T106" fmla="*/ 12 w 31"/>
                <a:gd name="T107"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 h="57">
                  <a:moveTo>
                    <a:pt x="19" y="54"/>
                  </a:moveTo>
                  <a:cubicBezTo>
                    <a:pt x="19" y="53"/>
                    <a:pt x="19" y="53"/>
                    <a:pt x="19" y="52"/>
                  </a:cubicBezTo>
                  <a:cubicBezTo>
                    <a:pt x="20" y="52"/>
                    <a:pt x="20" y="52"/>
                    <a:pt x="21" y="51"/>
                  </a:cubicBezTo>
                  <a:cubicBezTo>
                    <a:pt x="21" y="52"/>
                    <a:pt x="20" y="53"/>
                    <a:pt x="19" y="54"/>
                  </a:cubicBezTo>
                  <a:moveTo>
                    <a:pt x="20" y="55"/>
                  </a:moveTo>
                  <a:cubicBezTo>
                    <a:pt x="20" y="55"/>
                    <a:pt x="20" y="55"/>
                    <a:pt x="20" y="55"/>
                  </a:cubicBezTo>
                  <a:cubicBezTo>
                    <a:pt x="20" y="55"/>
                    <a:pt x="20" y="55"/>
                    <a:pt x="20" y="55"/>
                  </a:cubicBezTo>
                  <a:cubicBezTo>
                    <a:pt x="21" y="54"/>
                    <a:pt x="22" y="52"/>
                    <a:pt x="23" y="51"/>
                  </a:cubicBezTo>
                  <a:cubicBezTo>
                    <a:pt x="23" y="51"/>
                    <a:pt x="23" y="51"/>
                    <a:pt x="23" y="51"/>
                  </a:cubicBezTo>
                  <a:cubicBezTo>
                    <a:pt x="24" y="50"/>
                    <a:pt x="24" y="50"/>
                    <a:pt x="24" y="50"/>
                  </a:cubicBezTo>
                  <a:cubicBezTo>
                    <a:pt x="25" y="51"/>
                    <a:pt x="25" y="52"/>
                    <a:pt x="25" y="53"/>
                  </a:cubicBezTo>
                  <a:cubicBezTo>
                    <a:pt x="25" y="53"/>
                    <a:pt x="25" y="53"/>
                    <a:pt x="25" y="53"/>
                  </a:cubicBezTo>
                  <a:cubicBezTo>
                    <a:pt x="24" y="54"/>
                    <a:pt x="23" y="54"/>
                    <a:pt x="23" y="54"/>
                  </a:cubicBezTo>
                  <a:cubicBezTo>
                    <a:pt x="22" y="55"/>
                    <a:pt x="21" y="55"/>
                    <a:pt x="20" y="55"/>
                  </a:cubicBezTo>
                  <a:moveTo>
                    <a:pt x="15" y="49"/>
                  </a:moveTo>
                  <a:cubicBezTo>
                    <a:pt x="17" y="47"/>
                    <a:pt x="17" y="47"/>
                    <a:pt x="17" y="47"/>
                  </a:cubicBezTo>
                  <a:cubicBezTo>
                    <a:pt x="17" y="48"/>
                    <a:pt x="17" y="48"/>
                    <a:pt x="17" y="49"/>
                  </a:cubicBezTo>
                  <a:cubicBezTo>
                    <a:pt x="17" y="49"/>
                    <a:pt x="17" y="49"/>
                    <a:pt x="17" y="49"/>
                  </a:cubicBezTo>
                  <a:cubicBezTo>
                    <a:pt x="16" y="49"/>
                    <a:pt x="16" y="49"/>
                    <a:pt x="15" y="49"/>
                  </a:cubicBezTo>
                  <a:moveTo>
                    <a:pt x="4" y="48"/>
                  </a:moveTo>
                  <a:cubicBezTo>
                    <a:pt x="4" y="47"/>
                    <a:pt x="4" y="47"/>
                    <a:pt x="4" y="46"/>
                  </a:cubicBezTo>
                  <a:cubicBezTo>
                    <a:pt x="5" y="46"/>
                    <a:pt x="5" y="46"/>
                    <a:pt x="6" y="46"/>
                  </a:cubicBezTo>
                  <a:cubicBezTo>
                    <a:pt x="5" y="47"/>
                    <a:pt x="5" y="47"/>
                    <a:pt x="4" y="48"/>
                  </a:cubicBezTo>
                  <a:moveTo>
                    <a:pt x="5" y="50"/>
                  </a:moveTo>
                  <a:cubicBezTo>
                    <a:pt x="5" y="49"/>
                    <a:pt x="5" y="49"/>
                    <a:pt x="5" y="49"/>
                  </a:cubicBezTo>
                  <a:cubicBezTo>
                    <a:pt x="5" y="49"/>
                    <a:pt x="5" y="49"/>
                    <a:pt x="5" y="49"/>
                  </a:cubicBezTo>
                  <a:cubicBezTo>
                    <a:pt x="6" y="48"/>
                    <a:pt x="6" y="47"/>
                    <a:pt x="7" y="46"/>
                  </a:cubicBezTo>
                  <a:cubicBezTo>
                    <a:pt x="7" y="46"/>
                    <a:pt x="7" y="46"/>
                    <a:pt x="7" y="46"/>
                  </a:cubicBezTo>
                  <a:cubicBezTo>
                    <a:pt x="8" y="46"/>
                    <a:pt x="9" y="46"/>
                    <a:pt x="9" y="46"/>
                  </a:cubicBezTo>
                  <a:cubicBezTo>
                    <a:pt x="8" y="47"/>
                    <a:pt x="7" y="49"/>
                    <a:pt x="6" y="50"/>
                  </a:cubicBezTo>
                  <a:cubicBezTo>
                    <a:pt x="6" y="50"/>
                    <a:pt x="6" y="50"/>
                    <a:pt x="6" y="50"/>
                  </a:cubicBezTo>
                  <a:cubicBezTo>
                    <a:pt x="5" y="50"/>
                    <a:pt x="5" y="50"/>
                    <a:pt x="5" y="50"/>
                  </a:cubicBezTo>
                  <a:cubicBezTo>
                    <a:pt x="5" y="50"/>
                    <a:pt x="5" y="50"/>
                    <a:pt x="5" y="50"/>
                  </a:cubicBezTo>
                  <a:moveTo>
                    <a:pt x="8" y="50"/>
                  </a:moveTo>
                  <a:cubicBezTo>
                    <a:pt x="9" y="49"/>
                    <a:pt x="10" y="47"/>
                    <a:pt x="11" y="46"/>
                  </a:cubicBezTo>
                  <a:cubicBezTo>
                    <a:pt x="11" y="46"/>
                    <a:pt x="11" y="46"/>
                    <a:pt x="11" y="46"/>
                  </a:cubicBezTo>
                  <a:cubicBezTo>
                    <a:pt x="12" y="46"/>
                    <a:pt x="12" y="46"/>
                    <a:pt x="13" y="45"/>
                  </a:cubicBezTo>
                  <a:cubicBezTo>
                    <a:pt x="12" y="47"/>
                    <a:pt x="11" y="48"/>
                    <a:pt x="10" y="50"/>
                  </a:cubicBezTo>
                  <a:cubicBezTo>
                    <a:pt x="10" y="50"/>
                    <a:pt x="10" y="50"/>
                    <a:pt x="10" y="50"/>
                  </a:cubicBezTo>
                  <a:cubicBezTo>
                    <a:pt x="9" y="50"/>
                    <a:pt x="8" y="50"/>
                    <a:pt x="8" y="50"/>
                  </a:cubicBezTo>
                  <a:moveTo>
                    <a:pt x="12" y="50"/>
                  </a:moveTo>
                  <a:cubicBezTo>
                    <a:pt x="12" y="48"/>
                    <a:pt x="13" y="47"/>
                    <a:pt x="14" y="46"/>
                  </a:cubicBezTo>
                  <a:cubicBezTo>
                    <a:pt x="14" y="45"/>
                    <a:pt x="14" y="45"/>
                    <a:pt x="14" y="45"/>
                  </a:cubicBezTo>
                  <a:cubicBezTo>
                    <a:pt x="15" y="45"/>
                    <a:pt x="16" y="45"/>
                    <a:pt x="16" y="45"/>
                  </a:cubicBezTo>
                  <a:cubicBezTo>
                    <a:pt x="16" y="46"/>
                    <a:pt x="16" y="46"/>
                    <a:pt x="16" y="46"/>
                  </a:cubicBezTo>
                  <a:cubicBezTo>
                    <a:pt x="14" y="49"/>
                    <a:pt x="14" y="49"/>
                    <a:pt x="14" y="49"/>
                  </a:cubicBezTo>
                  <a:cubicBezTo>
                    <a:pt x="14" y="49"/>
                    <a:pt x="14" y="49"/>
                    <a:pt x="14" y="49"/>
                  </a:cubicBezTo>
                  <a:cubicBezTo>
                    <a:pt x="13" y="50"/>
                    <a:pt x="12" y="50"/>
                    <a:pt x="12" y="50"/>
                  </a:cubicBezTo>
                  <a:moveTo>
                    <a:pt x="23" y="43"/>
                  </a:moveTo>
                  <a:cubicBezTo>
                    <a:pt x="23" y="43"/>
                    <a:pt x="23" y="43"/>
                    <a:pt x="23" y="43"/>
                  </a:cubicBezTo>
                  <a:cubicBezTo>
                    <a:pt x="24" y="42"/>
                    <a:pt x="24" y="42"/>
                    <a:pt x="24" y="42"/>
                  </a:cubicBezTo>
                  <a:cubicBezTo>
                    <a:pt x="23" y="43"/>
                    <a:pt x="23" y="43"/>
                    <a:pt x="23" y="43"/>
                  </a:cubicBezTo>
                  <a:moveTo>
                    <a:pt x="24" y="46"/>
                  </a:moveTo>
                  <a:cubicBezTo>
                    <a:pt x="24" y="45"/>
                    <a:pt x="24" y="45"/>
                    <a:pt x="24" y="44"/>
                  </a:cubicBezTo>
                  <a:cubicBezTo>
                    <a:pt x="26" y="41"/>
                    <a:pt x="26" y="41"/>
                    <a:pt x="26" y="41"/>
                  </a:cubicBezTo>
                  <a:cubicBezTo>
                    <a:pt x="26" y="41"/>
                    <a:pt x="26" y="41"/>
                    <a:pt x="26" y="41"/>
                  </a:cubicBezTo>
                  <a:cubicBezTo>
                    <a:pt x="27" y="41"/>
                    <a:pt x="27" y="40"/>
                    <a:pt x="28" y="40"/>
                  </a:cubicBezTo>
                  <a:cubicBezTo>
                    <a:pt x="27" y="40"/>
                    <a:pt x="27" y="41"/>
                    <a:pt x="27" y="42"/>
                  </a:cubicBezTo>
                  <a:cubicBezTo>
                    <a:pt x="26" y="43"/>
                    <a:pt x="25" y="45"/>
                    <a:pt x="24" y="46"/>
                  </a:cubicBezTo>
                  <a:moveTo>
                    <a:pt x="26" y="44"/>
                  </a:moveTo>
                  <a:cubicBezTo>
                    <a:pt x="27" y="44"/>
                    <a:pt x="27" y="43"/>
                    <a:pt x="27" y="42"/>
                  </a:cubicBezTo>
                  <a:cubicBezTo>
                    <a:pt x="28" y="41"/>
                    <a:pt x="29" y="40"/>
                    <a:pt x="29" y="39"/>
                  </a:cubicBezTo>
                  <a:cubicBezTo>
                    <a:pt x="29" y="40"/>
                    <a:pt x="29" y="41"/>
                    <a:pt x="29" y="41"/>
                  </a:cubicBezTo>
                  <a:cubicBezTo>
                    <a:pt x="29" y="42"/>
                    <a:pt x="27" y="43"/>
                    <a:pt x="26" y="44"/>
                  </a:cubicBezTo>
                  <a:moveTo>
                    <a:pt x="29" y="38"/>
                  </a:moveTo>
                  <a:cubicBezTo>
                    <a:pt x="29" y="37"/>
                    <a:pt x="29" y="37"/>
                    <a:pt x="29" y="37"/>
                  </a:cubicBezTo>
                  <a:cubicBezTo>
                    <a:pt x="29" y="38"/>
                    <a:pt x="29" y="38"/>
                    <a:pt x="29" y="38"/>
                  </a:cubicBezTo>
                  <a:cubicBezTo>
                    <a:pt x="29" y="38"/>
                    <a:pt x="29" y="38"/>
                    <a:pt x="29" y="38"/>
                  </a:cubicBezTo>
                  <a:cubicBezTo>
                    <a:pt x="29" y="38"/>
                    <a:pt x="29" y="38"/>
                    <a:pt x="29" y="38"/>
                  </a:cubicBezTo>
                  <a:moveTo>
                    <a:pt x="20" y="35"/>
                  </a:moveTo>
                  <a:cubicBezTo>
                    <a:pt x="20" y="35"/>
                    <a:pt x="20" y="35"/>
                    <a:pt x="20" y="35"/>
                  </a:cubicBezTo>
                  <a:cubicBezTo>
                    <a:pt x="20" y="34"/>
                    <a:pt x="20" y="34"/>
                    <a:pt x="21" y="33"/>
                  </a:cubicBezTo>
                  <a:cubicBezTo>
                    <a:pt x="21" y="34"/>
                    <a:pt x="20" y="35"/>
                    <a:pt x="20" y="35"/>
                  </a:cubicBezTo>
                  <a:moveTo>
                    <a:pt x="20" y="33"/>
                  </a:moveTo>
                  <a:cubicBezTo>
                    <a:pt x="20" y="33"/>
                    <a:pt x="19" y="33"/>
                    <a:pt x="19" y="32"/>
                  </a:cubicBezTo>
                  <a:cubicBezTo>
                    <a:pt x="20" y="32"/>
                    <a:pt x="20" y="31"/>
                    <a:pt x="20" y="31"/>
                  </a:cubicBezTo>
                  <a:cubicBezTo>
                    <a:pt x="21" y="31"/>
                    <a:pt x="21" y="31"/>
                    <a:pt x="21" y="31"/>
                  </a:cubicBezTo>
                  <a:cubicBezTo>
                    <a:pt x="21" y="32"/>
                    <a:pt x="21" y="32"/>
                    <a:pt x="21" y="32"/>
                  </a:cubicBezTo>
                  <a:cubicBezTo>
                    <a:pt x="20" y="32"/>
                    <a:pt x="20" y="33"/>
                    <a:pt x="20" y="33"/>
                  </a:cubicBezTo>
                  <a:moveTo>
                    <a:pt x="18" y="31"/>
                  </a:moveTo>
                  <a:cubicBezTo>
                    <a:pt x="18" y="31"/>
                    <a:pt x="18" y="31"/>
                    <a:pt x="17" y="31"/>
                  </a:cubicBezTo>
                  <a:cubicBezTo>
                    <a:pt x="18" y="30"/>
                    <a:pt x="18" y="30"/>
                    <a:pt x="19" y="29"/>
                  </a:cubicBezTo>
                  <a:cubicBezTo>
                    <a:pt x="20" y="30"/>
                    <a:pt x="20" y="30"/>
                    <a:pt x="20" y="30"/>
                  </a:cubicBezTo>
                  <a:cubicBezTo>
                    <a:pt x="19" y="30"/>
                    <a:pt x="19" y="31"/>
                    <a:pt x="18" y="31"/>
                  </a:cubicBezTo>
                  <a:moveTo>
                    <a:pt x="16" y="30"/>
                  </a:moveTo>
                  <a:cubicBezTo>
                    <a:pt x="15" y="30"/>
                    <a:pt x="15" y="30"/>
                    <a:pt x="15" y="30"/>
                  </a:cubicBezTo>
                  <a:cubicBezTo>
                    <a:pt x="16" y="29"/>
                    <a:pt x="16" y="29"/>
                    <a:pt x="17" y="28"/>
                  </a:cubicBezTo>
                  <a:cubicBezTo>
                    <a:pt x="18" y="28"/>
                    <a:pt x="18" y="28"/>
                    <a:pt x="18" y="28"/>
                  </a:cubicBezTo>
                  <a:cubicBezTo>
                    <a:pt x="17" y="29"/>
                    <a:pt x="17" y="30"/>
                    <a:pt x="16" y="30"/>
                  </a:cubicBezTo>
                  <a:moveTo>
                    <a:pt x="14" y="30"/>
                  </a:moveTo>
                  <a:cubicBezTo>
                    <a:pt x="13" y="30"/>
                    <a:pt x="13" y="30"/>
                    <a:pt x="12" y="30"/>
                  </a:cubicBezTo>
                  <a:cubicBezTo>
                    <a:pt x="13" y="29"/>
                    <a:pt x="13" y="28"/>
                    <a:pt x="14" y="28"/>
                  </a:cubicBezTo>
                  <a:cubicBezTo>
                    <a:pt x="14" y="28"/>
                    <a:pt x="14" y="28"/>
                    <a:pt x="14" y="28"/>
                  </a:cubicBezTo>
                  <a:cubicBezTo>
                    <a:pt x="14" y="28"/>
                    <a:pt x="14" y="28"/>
                    <a:pt x="14" y="28"/>
                  </a:cubicBezTo>
                  <a:cubicBezTo>
                    <a:pt x="15" y="28"/>
                    <a:pt x="15" y="28"/>
                    <a:pt x="16" y="28"/>
                  </a:cubicBezTo>
                  <a:cubicBezTo>
                    <a:pt x="15" y="28"/>
                    <a:pt x="15" y="29"/>
                    <a:pt x="14" y="30"/>
                  </a:cubicBezTo>
                  <a:moveTo>
                    <a:pt x="11" y="30"/>
                  </a:moveTo>
                  <a:cubicBezTo>
                    <a:pt x="10" y="30"/>
                    <a:pt x="9" y="30"/>
                    <a:pt x="9" y="30"/>
                  </a:cubicBezTo>
                  <a:cubicBezTo>
                    <a:pt x="9" y="29"/>
                    <a:pt x="10" y="28"/>
                    <a:pt x="10" y="27"/>
                  </a:cubicBezTo>
                  <a:cubicBezTo>
                    <a:pt x="11" y="28"/>
                    <a:pt x="12" y="28"/>
                    <a:pt x="12" y="28"/>
                  </a:cubicBezTo>
                  <a:cubicBezTo>
                    <a:pt x="12" y="28"/>
                    <a:pt x="11" y="29"/>
                    <a:pt x="11" y="30"/>
                  </a:cubicBezTo>
                  <a:moveTo>
                    <a:pt x="7" y="29"/>
                  </a:moveTo>
                  <a:cubicBezTo>
                    <a:pt x="7" y="29"/>
                    <a:pt x="6" y="29"/>
                    <a:pt x="6" y="29"/>
                  </a:cubicBezTo>
                  <a:cubicBezTo>
                    <a:pt x="6" y="28"/>
                    <a:pt x="7" y="28"/>
                    <a:pt x="7" y="27"/>
                  </a:cubicBezTo>
                  <a:cubicBezTo>
                    <a:pt x="8" y="27"/>
                    <a:pt x="8" y="27"/>
                    <a:pt x="9" y="27"/>
                  </a:cubicBezTo>
                  <a:cubicBezTo>
                    <a:pt x="8" y="28"/>
                    <a:pt x="8" y="29"/>
                    <a:pt x="7" y="29"/>
                  </a:cubicBezTo>
                  <a:moveTo>
                    <a:pt x="5" y="28"/>
                  </a:moveTo>
                  <a:cubicBezTo>
                    <a:pt x="5" y="28"/>
                    <a:pt x="4" y="27"/>
                    <a:pt x="4" y="27"/>
                  </a:cubicBezTo>
                  <a:cubicBezTo>
                    <a:pt x="4" y="26"/>
                    <a:pt x="4" y="26"/>
                    <a:pt x="3" y="25"/>
                  </a:cubicBezTo>
                  <a:cubicBezTo>
                    <a:pt x="4" y="25"/>
                    <a:pt x="4" y="26"/>
                    <a:pt x="5" y="26"/>
                  </a:cubicBezTo>
                  <a:cubicBezTo>
                    <a:pt x="5" y="26"/>
                    <a:pt x="6" y="26"/>
                    <a:pt x="6" y="27"/>
                  </a:cubicBezTo>
                  <a:cubicBezTo>
                    <a:pt x="6" y="27"/>
                    <a:pt x="5" y="28"/>
                    <a:pt x="5" y="28"/>
                  </a:cubicBezTo>
                  <a:moveTo>
                    <a:pt x="8" y="19"/>
                  </a:moveTo>
                  <a:cubicBezTo>
                    <a:pt x="7" y="18"/>
                    <a:pt x="7" y="17"/>
                    <a:pt x="7" y="17"/>
                  </a:cubicBezTo>
                  <a:cubicBezTo>
                    <a:pt x="8" y="16"/>
                    <a:pt x="9" y="15"/>
                    <a:pt x="10" y="15"/>
                  </a:cubicBezTo>
                  <a:cubicBezTo>
                    <a:pt x="10" y="14"/>
                    <a:pt x="10" y="14"/>
                    <a:pt x="11" y="14"/>
                  </a:cubicBezTo>
                  <a:cubicBezTo>
                    <a:pt x="11" y="14"/>
                    <a:pt x="11" y="15"/>
                    <a:pt x="10" y="15"/>
                  </a:cubicBezTo>
                  <a:cubicBezTo>
                    <a:pt x="9" y="16"/>
                    <a:pt x="8" y="18"/>
                    <a:pt x="8" y="19"/>
                  </a:cubicBezTo>
                  <a:moveTo>
                    <a:pt x="22" y="16"/>
                  </a:moveTo>
                  <a:cubicBezTo>
                    <a:pt x="22" y="16"/>
                    <a:pt x="21" y="16"/>
                    <a:pt x="20" y="16"/>
                  </a:cubicBezTo>
                  <a:cubicBezTo>
                    <a:pt x="21" y="15"/>
                    <a:pt x="22" y="15"/>
                    <a:pt x="22" y="14"/>
                  </a:cubicBezTo>
                  <a:cubicBezTo>
                    <a:pt x="22" y="16"/>
                    <a:pt x="22" y="16"/>
                    <a:pt x="22" y="16"/>
                  </a:cubicBezTo>
                  <a:moveTo>
                    <a:pt x="19" y="16"/>
                  </a:moveTo>
                  <a:cubicBezTo>
                    <a:pt x="18" y="16"/>
                    <a:pt x="18" y="16"/>
                    <a:pt x="17" y="16"/>
                  </a:cubicBezTo>
                  <a:cubicBezTo>
                    <a:pt x="18" y="15"/>
                    <a:pt x="19" y="14"/>
                    <a:pt x="20" y="13"/>
                  </a:cubicBezTo>
                  <a:cubicBezTo>
                    <a:pt x="20" y="13"/>
                    <a:pt x="21" y="13"/>
                    <a:pt x="21" y="14"/>
                  </a:cubicBezTo>
                  <a:cubicBezTo>
                    <a:pt x="20" y="14"/>
                    <a:pt x="20" y="15"/>
                    <a:pt x="19" y="16"/>
                  </a:cubicBezTo>
                  <a:cubicBezTo>
                    <a:pt x="19" y="16"/>
                    <a:pt x="19" y="16"/>
                    <a:pt x="19" y="16"/>
                  </a:cubicBezTo>
                  <a:moveTo>
                    <a:pt x="9" y="20"/>
                  </a:moveTo>
                  <a:cubicBezTo>
                    <a:pt x="8" y="19"/>
                    <a:pt x="8" y="19"/>
                    <a:pt x="8" y="19"/>
                  </a:cubicBezTo>
                  <a:cubicBezTo>
                    <a:pt x="9" y="19"/>
                    <a:pt x="10" y="17"/>
                    <a:pt x="11" y="16"/>
                  </a:cubicBezTo>
                  <a:cubicBezTo>
                    <a:pt x="12" y="15"/>
                    <a:pt x="12" y="14"/>
                    <a:pt x="13" y="14"/>
                  </a:cubicBezTo>
                  <a:cubicBezTo>
                    <a:pt x="13" y="13"/>
                    <a:pt x="14" y="13"/>
                    <a:pt x="15" y="13"/>
                  </a:cubicBezTo>
                  <a:cubicBezTo>
                    <a:pt x="14" y="14"/>
                    <a:pt x="14" y="14"/>
                    <a:pt x="14" y="14"/>
                  </a:cubicBezTo>
                  <a:cubicBezTo>
                    <a:pt x="14" y="15"/>
                    <a:pt x="13" y="15"/>
                    <a:pt x="13" y="16"/>
                  </a:cubicBezTo>
                  <a:cubicBezTo>
                    <a:pt x="13" y="16"/>
                    <a:pt x="13" y="16"/>
                    <a:pt x="13" y="16"/>
                  </a:cubicBezTo>
                  <a:cubicBezTo>
                    <a:pt x="11" y="17"/>
                    <a:pt x="10" y="17"/>
                    <a:pt x="10" y="18"/>
                  </a:cubicBezTo>
                  <a:cubicBezTo>
                    <a:pt x="9" y="18"/>
                    <a:pt x="9" y="19"/>
                    <a:pt x="9" y="19"/>
                  </a:cubicBezTo>
                  <a:cubicBezTo>
                    <a:pt x="9" y="20"/>
                    <a:pt x="9" y="20"/>
                    <a:pt x="9" y="20"/>
                  </a:cubicBezTo>
                  <a:moveTo>
                    <a:pt x="14" y="16"/>
                  </a:moveTo>
                  <a:cubicBezTo>
                    <a:pt x="14" y="16"/>
                    <a:pt x="15" y="15"/>
                    <a:pt x="15" y="15"/>
                  </a:cubicBezTo>
                  <a:cubicBezTo>
                    <a:pt x="16" y="14"/>
                    <a:pt x="16" y="14"/>
                    <a:pt x="17" y="13"/>
                  </a:cubicBezTo>
                  <a:cubicBezTo>
                    <a:pt x="17" y="13"/>
                    <a:pt x="17" y="13"/>
                    <a:pt x="17" y="13"/>
                  </a:cubicBezTo>
                  <a:cubicBezTo>
                    <a:pt x="17" y="13"/>
                    <a:pt x="17" y="13"/>
                    <a:pt x="17" y="13"/>
                  </a:cubicBezTo>
                  <a:cubicBezTo>
                    <a:pt x="18" y="13"/>
                    <a:pt x="18" y="13"/>
                    <a:pt x="18" y="13"/>
                  </a:cubicBezTo>
                  <a:cubicBezTo>
                    <a:pt x="18" y="14"/>
                    <a:pt x="17" y="15"/>
                    <a:pt x="16" y="16"/>
                  </a:cubicBezTo>
                  <a:cubicBezTo>
                    <a:pt x="15" y="16"/>
                    <a:pt x="14" y="16"/>
                    <a:pt x="14" y="16"/>
                  </a:cubicBezTo>
                  <a:moveTo>
                    <a:pt x="23" y="15"/>
                  </a:moveTo>
                  <a:cubicBezTo>
                    <a:pt x="23" y="13"/>
                    <a:pt x="23" y="13"/>
                    <a:pt x="23" y="13"/>
                  </a:cubicBezTo>
                  <a:cubicBezTo>
                    <a:pt x="24" y="9"/>
                    <a:pt x="24" y="9"/>
                    <a:pt x="24" y="9"/>
                  </a:cubicBezTo>
                  <a:cubicBezTo>
                    <a:pt x="25" y="11"/>
                    <a:pt x="25" y="11"/>
                    <a:pt x="25" y="11"/>
                  </a:cubicBezTo>
                  <a:cubicBezTo>
                    <a:pt x="25" y="11"/>
                    <a:pt x="25" y="11"/>
                    <a:pt x="25" y="11"/>
                  </a:cubicBezTo>
                  <a:cubicBezTo>
                    <a:pt x="24" y="13"/>
                    <a:pt x="24" y="14"/>
                    <a:pt x="23" y="15"/>
                  </a:cubicBezTo>
                  <a:moveTo>
                    <a:pt x="17" y="38"/>
                  </a:moveTo>
                  <a:cubicBezTo>
                    <a:pt x="17" y="38"/>
                    <a:pt x="17" y="38"/>
                    <a:pt x="17" y="38"/>
                  </a:cubicBezTo>
                  <a:cubicBezTo>
                    <a:pt x="17" y="38"/>
                    <a:pt x="17" y="38"/>
                    <a:pt x="17" y="38"/>
                  </a:cubicBezTo>
                  <a:cubicBezTo>
                    <a:pt x="19" y="37"/>
                    <a:pt x="20" y="37"/>
                    <a:pt x="20" y="36"/>
                  </a:cubicBezTo>
                  <a:cubicBezTo>
                    <a:pt x="22" y="35"/>
                    <a:pt x="23" y="33"/>
                    <a:pt x="22" y="31"/>
                  </a:cubicBezTo>
                  <a:cubicBezTo>
                    <a:pt x="22" y="30"/>
                    <a:pt x="21" y="30"/>
                    <a:pt x="21" y="30"/>
                  </a:cubicBezTo>
                  <a:cubicBezTo>
                    <a:pt x="21" y="29"/>
                    <a:pt x="21" y="29"/>
                    <a:pt x="21" y="29"/>
                  </a:cubicBezTo>
                  <a:cubicBezTo>
                    <a:pt x="21" y="29"/>
                    <a:pt x="21" y="29"/>
                    <a:pt x="21" y="29"/>
                  </a:cubicBezTo>
                  <a:cubicBezTo>
                    <a:pt x="20" y="29"/>
                    <a:pt x="20" y="28"/>
                    <a:pt x="19" y="28"/>
                  </a:cubicBezTo>
                  <a:cubicBezTo>
                    <a:pt x="19" y="28"/>
                    <a:pt x="19" y="28"/>
                    <a:pt x="19" y="28"/>
                  </a:cubicBezTo>
                  <a:cubicBezTo>
                    <a:pt x="19" y="28"/>
                    <a:pt x="19" y="28"/>
                    <a:pt x="19" y="28"/>
                  </a:cubicBezTo>
                  <a:cubicBezTo>
                    <a:pt x="17" y="27"/>
                    <a:pt x="16" y="27"/>
                    <a:pt x="14" y="27"/>
                  </a:cubicBezTo>
                  <a:cubicBezTo>
                    <a:pt x="13" y="27"/>
                    <a:pt x="13" y="27"/>
                    <a:pt x="13" y="27"/>
                  </a:cubicBezTo>
                  <a:cubicBezTo>
                    <a:pt x="11" y="26"/>
                    <a:pt x="9" y="26"/>
                    <a:pt x="7" y="26"/>
                  </a:cubicBezTo>
                  <a:cubicBezTo>
                    <a:pt x="7" y="26"/>
                    <a:pt x="7" y="26"/>
                    <a:pt x="7" y="26"/>
                  </a:cubicBezTo>
                  <a:cubicBezTo>
                    <a:pt x="7" y="26"/>
                    <a:pt x="7" y="26"/>
                    <a:pt x="7" y="26"/>
                  </a:cubicBezTo>
                  <a:cubicBezTo>
                    <a:pt x="6" y="26"/>
                    <a:pt x="6" y="25"/>
                    <a:pt x="5" y="25"/>
                  </a:cubicBezTo>
                  <a:cubicBezTo>
                    <a:pt x="2" y="23"/>
                    <a:pt x="2" y="19"/>
                    <a:pt x="2" y="17"/>
                  </a:cubicBezTo>
                  <a:cubicBezTo>
                    <a:pt x="2" y="14"/>
                    <a:pt x="5" y="10"/>
                    <a:pt x="7" y="9"/>
                  </a:cubicBezTo>
                  <a:cubicBezTo>
                    <a:pt x="7" y="9"/>
                    <a:pt x="7" y="9"/>
                    <a:pt x="7" y="9"/>
                  </a:cubicBezTo>
                  <a:cubicBezTo>
                    <a:pt x="7" y="9"/>
                    <a:pt x="7" y="9"/>
                    <a:pt x="7" y="9"/>
                  </a:cubicBezTo>
                  <a:cubicBezTo>
                    <a:pt x="7" y="9"/>
                    <a:pt x="7" y="9"/>
                    <a:pt x="7" y="9"/>
                  </a:cubicBezTo>
                  <a:cubicBezTo>
                    <a:pt x="8" y="8"/>
                    <a:pt x="8" y="8"/>
                    <a:pt x="8" y="8"/>
                  </a:cubicBezTo>
                  <a:cubicBezTo>
                    <a:pt x="7" y="8"/>
                    <a:pt x="7" y="8"/>
                    <a:pt x="7" y="8"/>
                  </a:cubicBezTo>
                  <a:cubicBezTo>
                    <a:pt x="7" y="7"/>
                    <a:pt x="7" y="5"/>
                    <a:pt x="6" y="3"/>
                  </a:cubicBezTo>
                  <a:cubicBezTo>
                    <a:pt x="8" y="3"/>
                    <a:pt x="9" y="2"/>
                    <a:pt x="10" y="2"/>
                  </a:cubicBezTo>
                  <a:cubicBezTo>
                    <a:pt x="10" y="2"/>
                    <a:pt x="11" y="2"/>
                    <a:pt x="11" y="1"/>
                  </a:cubicBezTo>
                  <a:cubicBezTo>
                    <a:pt x="12" y="3"/>
                    <a:pt x="12" y="5"/>
                    <a:pt x="12" y="7"/>
                  </a:cubicBezTo>
                  <a:cubicBezTo>
                    <a:pt x="13" y="8"/>
                    <a:pt x="13" y="8"/>
                    <a:pt x="13" y="8"/>
                  </a:cubicBezTo>
                  <a:cubicBezTo>
                    <a:pt x="13" y="8"/>
                    <a:pt x="13" y="8"/>
                    <a:pt x="13" y="8"/>
                  </a:cubicBezTo>
                  <a:cubicBezTo>
                    <a:pt x="13" y="8"/>
                    <a:pt x="13" y="8"/>
                    <a:pt x="13" y="8"/>
                  </a:cubicBezTo>
                  <a:cubicBezTo>
                    <a:pt x="15" y="7"/>
                    <a:pt x="17" y="7"/>
                    <a:pt x="19" y="7"/>
                  </a:cubicBezTo>
                  <a:cubicBezTo>
                    <a:pt x="21" y="7"/>
                    <a:pt x="22" y="7"/>
                    <a:pt x="24" y="8"/>
                  </a:cubicBezTo>
                  <a:cubicBezTo>
                    <a:pt x="22" y="13"/>
                    <a:pt x="22" y="13"/>
                    <a:pt x="22" y="13"/>
                  </a:cubicBezTo>
                  <a:cubicBezTo>
                    <a:pt x="21" y="12"/>
                    <a:pt x="19" y="12"/>
                    <a:pt x="17" y="12"/>
                  </a:cubicBezTo>
                  <a:cubicBezTo>
                    <a:pt x="16" y="12"/>
                    <a:pt x="14" y="12"/>
                    <a:pt x="12" y="13"/>
                  </a:cubicBezTo>
                  <a:cubicBezTo>
                    <a:pt x="12" y="13"/>
                    <a:pt x="12" y="13"/>
                    <a:pt x="12" y="13"/>
                  </a:cubicBezTo>
                  <a:cubicBezTo>
                    <a:pt x="11" y="13"/>
                    <a:pt x="10" y="13"/>
                    <a:pt x="9" y="14"/>
                  </a:cubicBezTo>
                  <a:cubicBezTo>
                    <a:pt x="8" y="14"/>
                    <a:pt x="7" y="15"/>
                    <a:pt x="6" y="17"/>
                  </a:cubicBezTo>
                  <a:cubicBezTo>
                    <a:pt x="6" y="18"/>
                    <a:pt x="6" y="19"/>
                    <a:pt x="7" y="19"/>
                  </a:cubicBezTo>
                  <a:cubicBezTo>
                    <a:pt x="7" y="20"/>
                    <a:pt x="7" y="20"/>
                    <a:pt x="7" y="20"/>
                  </a:cubicBezTo>
                  <a:cubicBezTo>
                    <a:pt x="7" y="20"/>
                    <a:pt x="7" y="20"/>
                    <a:pt x="7" y="20"/>
                  </a:cubicBezTo>
                  <a:cubicBezTo>
                    <a:pt x="8" y="20"/>
                    <a:pt x="8" y="20"/>
                    <a:pt x="8" y="20"/>
                  </a:cubicBezTo>
                  <a:cubicBezTo>
                    <a:pt x="9" y="21"/>
                    <a:pt x="10" y="22"/>
                    <a:pt x="12" y="22"/>
                  </a:cubicBezTo>
                  <a:cubicBezTo>
                    <a:pt x="12" y="22"/>
                    <a:pt x="13" y="22"/>
                    <a:pt x="13" y="22"/>
                  </a:cubicBezTo>
                  <a:cubicBezTo>
                    <a:pt x="14" y="22"/>
                    <a:pt x="14" y="22"/>
                    <a:pt x="15" y="22"/>
                  </a:cubicBezTo>
                  <a:cubicBezTo>
                    <a:pt x="16" y="22"/>
                    <a:pt x="16" y="22"/>
                    <a:pt x="17" y="22"/>
                  </a:cubicBezTo>
                  <a:cubicBezTo>
                    <a:pt x="18" y="22"/>
                    <a:pt x="19" y="22"/>
                    <a:pt x="19" y="22"/>
                  </a:cubicBezTo>
                  <a:cubicBezTo>
                    <a:pt x="24" y="23"/>
                    <a:pt x="26" y="24"/>
                    <a:pt x="27" y="28"/>
                  </a:cubicBezTo>
                  <a:cubicBezTo>
                    <a:pt x="29" y="31"/>
                    <a:pt x="30" y="36"/>
                    <a:pt x="27" y="39"/>
                  </a:cubicBezTo>
                  <a:cubicBezTo>
                    <a:pt x="26" y="40"/>
                    <a:pt x="25" y="41"/>
                    <a:pt x="23" y="42"/>
                  </a:cubicBezTo>
                  <a:cubicBezTo>
                    <a:pt x="22" y="42"/>
                    <a:pt x="22" y="42"/>
                    <a:pt x="22" y="42"/>
                  </a:cubicBezTo>
                  <a:cubicBezTo>
                    <a:pt x="22" y="42"/>
                    <a:pt x="22" y="42"/>
                    <a:pt x="22" y="42"/>
                  </a:cubicBezTo>
                  <a:cubicBezTo>
                    <a:pt x="22" y="42"/>
                    <a:pt x="22" y="42"/>
                    <a:pt x="22" y="42"/>
                  </a:cubicBezTo>
                  <a:cubicBezTo>
                    <a:pt x="22" y="42"/>
                    <a:pt x="22" y="42"/>
                    <a:pt x="22" y="42"/>
                  </a:cubicBezTo>
                  <a:cubicBezTo>
                    <a:pt x="22" y="43"/>
                    <a:pt x="23" y="44"/>
                    <a:pt x="23" y="44"/>
                  </a:cubicBezTo>
                  <a:cubicBezTo>
                    <a:pt x="23" y="45"/>
                    <a:pt x="23" y="45"/>
                    <a:pt x="23" y="45"/>
                  </a:cubicBezTo>
                  <a:cubicBezTo>
                    <a:pt x="23" y="45"/>
                    <a:pt x="23" y="45"/>
                    <a:pt x="23" y="45"/>
                  </a:cubicBezTo>
                  <a:cubicBezTo>
                    <a:pt x="23" y="46"/>
                    <a:pt x="23" y="47"/>
                    <a:pt x="24" y="49"/>
                  </a:cubicBezTo>
                  <a:cubicBezTo>
                    <a:pt x="23" y="49"/>
                    <a:pt x="22" y="50"/>
                    <a:pt x="21" y="50"/>
                  </a:cubicBezTo>
                  <a:cubicBezTo>
                    <a:pt x="20" y="51"/>
                    <a:pt x="19" y="51"/>
                    <a:pt x="19" y="51"/>
                  </a:cubicBezTo>
                  <a:cubicBezTo>
                    <a:pt x="19" y="51"/>
                    <a:pt x="19" y="51"/>
                    <a:pt x="19" y="51"/>
                  </a:cubicBezTo>
                  <a:cubicBezTo>
                    <a:pt x="18" y="51"/>
                    <a:pt x="18" y="51"/>
                    <a:pt x="18" y="51"/>
                  </a:cubicBezTo>
                  <a:cubicBezTo>
                    <a:pt x="18" y="50"/>
                    <a:pt x="18" y="49"/>
                    <a:pt x="18" y="49"/>
                  </a:cubicBezTo>
                  <a:cubicBezTo>
                    <a:pt x="18" y="47"/>
                    <a:pt x="18" y="46"/>
                    <a:pt x="17" y="44"/>
                  </a:cubicBezTo>
                  <a:cubicBezTo>
                    <a:pt x="16" y="44"/>
                    <a:pt x="16" y="44"/>
                    <a:pt x="16" y="44"/>
                  </a:cubicBezTo>
                  <a:cubicBezTo>
                    <a:pt x="16" y="44"/>
                    <a:pt x="16" y="44"/>
                    <a:pt x="16" y="44"/>
                  </a:cubicBezTo>
                  <a:cubicBezTo>
                    <a:pt x="16" y="44"/>
                    <a:pt x="16" y="44"/>
                    <a:pt x="16" y="44"/>
                  </a:cubicBezTo>
                  <a:cubicBezTo>
                    <a:pt x="14" y="44"/>
                    <a:pt x="8" y="45"/>
                    <a:pt x="4" y="45"/>
                  </a:cubicBezTo>
                  <a:cubicBezTo>
                    <a:pt x="5" y="43"/>
                    <a:pt x="6" y="41"/>
                    <a:pt x="6" y="39"/>
                  </a:cubicBezTo>
                  <a:cubicBezTo>
                    <a:pt x="7" y="39"/>
                    <a:pt x="8" y="39"/>
                    <a:pt x="8" y="39"/>
                  </a:cubicBezTo>
                  <a:cubicBezTo>
                    <a:pt x="11" y="39"/>
                    <a:pt x="14" y="39"/>
                    <a:pt x="17" y="38"/>
                  </a:cubicBezTo>
                  <a:cubicBezTo>
                    <a:pt x="17" y="38"/>
                    <a:pt x="17" y="38"/>
                    <a:pt x="17" y="38"/>
                  </a:cubicBezTo>
                  <a:moveTo>
                    <a:pt x="11" y="0"/>
                  </a:moveTo>
                  <a:cubicBezTo>
                    <a:pt x="11" y="0"/>
                    <a:pt x="10" y="1"/>
                    <a:pt x="9" y="1"/>
                  </a:cubicBezTo>
                  <a:cubicBezTo>
                    <a:pt x="8" y="1"/>
                    <a:pt x="7" y="2"/>
                    <a:pt x="6" y="2"/>
                  </a:cubicBezTo>
                  <a:cubicBezTo>
                    <a:pt x="6" y="2"/>
                    <a:pt x="6" y="2"/>
                    <a:pt x="6" y="2"/>
                  </a:cubicBezTo>
                  <a:cubicBezTo>
                    <a:pt x="6" y="2"/>
                    <a:pt x="6" y="2"/>
                    <a:pt x="6" y="2"/>
                  </a:cubicBezTo>
                  <a:cubicBezTo>
                    <a:pt x="5" y="2"/>
                    <a:pt x="5" y="2"/>
                    <a:pt x="5" y="2"/>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6" y="4"/>
                    <a:pt x="6" y="7"/>
                    <a:pt x="6" y="8"/>
                  </a:cubicBezTo>
                  <a:cubicBezTo>
                    <a:pt x="4" y="10"/>
                    <a:pt x="1" y="14"/>
                    <a:pt x="0" y="17"/>
                  </a:cubicBezTo>
                  <a:cubicBezTo>
                    <a:pt x="0" y="18"/>
                    <a:pt x="1" y="20"/>
                    <a:pt x="1" y="22"/>
                  </a:cubicBezTo>
                  <a:cubicBezTo>
                    <a:pt x="1" y="22"/>
                    <a:pt x="1" y="22"/>
                    <a:pt x="1" y="22"/>
                  </a:cubicBezTo>
                  <a:cubicBezTo>
                    <a:pt x="2" y="24"/>
                    <a:pt x="2" y="25"/>
                    <a:pt x="3" y="27"/>
                  </a:cubicBezTo>
                  <a:cubicBezTo>
                    <a:pt x="3" y="27"/>
                    <a:pt x="3" y="27"/>
                    <a:pt x="3" y="27"/>
                  </a:cubicBezTo>
                  <a:cubicBezTo>
                    <a:pt x="3" y="27"/>
                    <a:pt x="3" y="27"/>
                    <a:pt x="3" y="27"/>
                  </a:cubicBezTo>
                  <a:cubicBezTo>
                    <a:pt x="3" y="28"/>
                    <a:pt x="3" y="28"/>
                    <a:pt x="3" y="28"/>
                  </a:cubicBezTo>
                  <a:cubicBezTo>
                    <a:pt x="3" y="28"/>
                    <a:pt x="3" y="28"/>
                    <a:pt x="3" y="28"/>
                  </a:cubicBezTo>
                  <a:cubicBezTo>
                    <a:pt x="4" y="28"/>
                    <a:pt x="4" y="29"/>
                    <a:pt x="4" y="29"/>
                  </a:cubicBezTo>
                  <a:cubicBezTo>
                    <a:pt x="5" y="30"/>
                    <a:pt x="5" y="30"/>
                    <a:pt x="5" y="30"/>
                  </a:cubicBezTo>
                  <a:cubicBezTo>
                    <a:pt x="5" y="30"/>
                    <a:pt x="5" y="30"/>
                    <a:pt x="5" y="30"/>
                  </a:cubicBezTo>
                  <a:cubicBezTo>
                    <a:pt x="5" y="30"/>
                    <a:pt x="5" y="30"/>
                    <a:pt x="5" y="30"/>
                  </a:cubicBezTo>
                  <a:cubicBezTo>
                    <a:pt x="7" y="31"/>
                    <a:pt x="9" y="31"/>
                    <a:pt x="11" y="31"/>
                  </a:cubicBezTo>
                  <a:cubicBezTo>
                    <a:pt x="13" y="31"/>
                    <a:pt x="15" y="31"/>
                    <a:pt x="16" y="31"/>
                  </a:cubicBezTo>
                  <a:cubicBezTo>
                    <a:pt x="16" y="31"/>
                    <a:pt x="16" y="31"/>
                    <a:pt x="16" y="31"/>
                  </a:cubicBezTo>
                  <a:cubicBezTo>
                    <a:pt x="16" y="32"/>
                    <a:pt x="16" y="32"/>
                    <a:pt x="16" y="32"/>
                  </a:cubicBezTo>
                  <a:cubicBezTo>
                    <a:pt x="16" y="32"/>
                    <a:pt x="16" y="32"/>
                    <a:pt x="16" y="32"/>
                  </a:cubicBezTo>
                  <a:cubicBezTo>
                    <a:pt x="17" y="32"/>
                    <a:pt x="17" y="32"/>
                    <a:pt x="18" y="32"/>
                  </a:cubicBezTo>
                  <a:cubicBezTo>
                    <a:pt x="18" y="33"/>
                    <a:pt x="18" y="33"/>
                    <a:pt x="18" y="33"/>
                  </a:cubicBezTo>
                  <a:cubicBezTo>
                    <a:pt x="18" y="33"/>
                    <a:pt x="18" y="33"/>
                    <a:pt x="18" y="33"/>
                  </a:cubicBezTo>
                  <a:cubicBezTo>
                    <a:pt x="19" y="33"/>
                    <a:pt x="19" y="34"/>
                    <a:pt x="19" y="34"/>
                  </a:cubicBezTo>
                  <a:cubicBezTo>
                    <a:pt x="19" y="34"/>
                    <a:pt x="19" y="34"/>
                    <a:pt x="19" y="34"/>
                  </a:cubicBezTo>
                  <a:cubicBezTo>
                    <a:pt x="19" y="34"/>
                    <a:pt x="19" y="34"/>
                    <a:pt x="19" y="34"/>
                  </a:cubicBezTo>
                  <a:cubicBezTo>
                    <a:pt x="19" y="35"/>
                    <a:pt x="19" y="35"/>
                    <a:pt x="19" y="35"/>
                  </a:cubicBezTo>
                  <a:cubicBezTo>
                    <a:pt x="18" y="36"/>
                    <a:pt x="18" y="36"/>
                    <a:pt x="17" y="37"/>
                  </a:cubicBezTo>
                  <a:cubicBezTo>
                    <a:pt x="15" y="37"/>
                    <a:pt x="11" y="38"/>
                    <a:pt x="8" y="38"/>
                  </a:cubicBezTo>
                  <a:cubicBezTo>
                    <a:pt x="7" y="38"/>
                    <a:pt x="7" y="38"/>
                    <a:pt x="6" y="38"/>
                  </a:cubicBezTo>
                  <a:cubicBezTo>
                    <a:pt x="5" y="38"/>
                    <a:pt x="5" y="38"/>
                    <a:pt x="5" y="38"/>
                  </a:cubicBezTo>
                  <a:cubicBezTo>
                    <a:pt x="5" y="41"/>
                    <a:pt x="4" y="43"/>
                    <a:pt x="3" y="45"/>
                  </a:cubicBezTo>
                  <a:cubicBezTo>
                    <a:pt x="3" y="46"/>
                    <a:pt x="3" y="46"/>
                    <a:pt x="3" y="46"/>
                  </a:cubicBezTo>
                  <a:cubicBezTo>
                    <a:pt x="3" y="47"/>
                    <a:pt x="4" y="49"/>
                    <a:pt x="4" y="51"/>
                  </a:cubicBezTo>
                  <a:cubicBezTo>
                    <a:pt x="4" y="51"/>
                    <a:pt x="4" y="51"/>
                    <a:pt x="4" y="51"/>
                  </a:cubicBezTo>
                  <a:cubicBezTo>
                    <a:pt x="4" y="51"/>
                    <a:pt x="4" y="51"/>
                    <a:pt x="4" y="51"/>
                  </a:cubicBezTo>
                  <a:cubicBezTo>
                    <a:pt x="4" y="51"/>
                    <a:pt x="4" y="51"/>
                    <a:pt x="4" y="51"/>
                  </a:cubicBezTo>
                  <a:cubicBezTo>
                    <a:pt x="5" y="51"/>
                    <a:pt x="5" y="51"/>
                    <a:pt x="5" y="51"/>
                  </a:cubicBezTo>
                  <a:cubicBezTo>
                    <a:pt x="5" y="51"/>
                    <a:pt x="5" y="51"/>
                    <a:pt x="5" y="51"/>
                  </a:cubicBezTo>
                  <a:cubicBezTo>
                    <a:pt x="5" y="51"/>
                    <a:pt x="5" y="51"/>
                    <a:pt x="6" y="51"/>
                  </a:cubicBezTo>
                  <a:cubicBezTo>
                    <a:pt x="8" y="51"/>
                    <a:pt x="14" y="51"/>
                    <a:pt x="17" y="50"/>
                  </a:cubicBezTo>
                  <a:cubicBezTo>
                    <a:pt x="17" y="51"/>
                    <a:pt x="17" y="51"/>
                    <a:pt x="18" y="52"/>
                  </a:cubicBezTo>
                  <a:cubicBezTo>
                    <a:pt x="18" y="52"/>
                    <a:pt x="18" y="52"/>
                    <a:pt x="18" y="52"/>
                  </a:cubicBezTo>
                  <a:cubicBezTo>
                    <a:pt x="18" y="54"/>
                    <a:pt x="18" y="55"/>
                    <a:pt x="19" y="56"/>
                  </a:cubicBezTo>
                  <a:cubicBezTo>
                    <a:pt x="19" y="56"/>
                    <a:pt x="19" y="56"/>
                    <a:pt x="19" y="56"/>
                  </a:cubicBezTo>
                  <a:cubicBezTo>
                    <a:pt x="19" y="56"/>
                    <a:pt x="19" y="56"/>
                    <a:pt x="19" y="56"/>
                  </a:cubicBezTo>
                  <a:cubicBezTo>
                    <a:pt x="19" y="57"/>
                    <a:pt x="19" y="57"/>
                    <a:pt x="19" y="57"/>
                  </a:cubicBezTo>
                  <a:cubicBezTo>
                    <a:pt x="20" y="57"/>
                    <a:pt x="20" y="57"/>
                    <a:pt x="20" y="57"/>
                  </a:cubicBezTo>
                  <a:cubicBezTo>
                    <a:pt x="21" y="56"/>
                    <a:pt x="22" y="56"/>
                    <a:pt x="23" y="55"/>
                  </a:cubicBezTo>
                  <a:cubicBezTo>
                    <a:pt x="24" y="55"/>
                    <a:pt x="25" y="55"/>
                    <a:pt x="26" y="54"/>
                  </a:cubicBezTo>
                  <a:cubicBezTo>
                    <a:pt x="26" y="54"/>
                    <a:pt x="26" y="54"/>
                    <a:pt x="26" y="54"/>
                  </a:cubicBezTo>
                  <a:cubicBezTo>
                    <a:pt x="26" y="53"/>
                    <a:pt x="26" y="53"/>
                    <a:pt x="26" y="53"/>
                  </a:cubicBezTo>
                  <a:cubicBezTo>
                    <a:pt x="26" y="53"/>
                    <a:pt x="26" y="53"/>
                    <a:pt x="26" y="53"/>
                  </a:cubicBezTo>
                  <a:cubicBezTo>
                    <a:pt x="26" y="52"/>
                    <a:pt x="26" y="51"/>
                    <a:pt x="25" y="50"/>
                  </a:cubicBezTo>
                  <a:cubicBezTo>
                    <a:pt x="25" y="50"/>
                    <a:pt x="25" y="50"/>
                    <a:pt x="25" y="50"/>
                  </a:cubicBezTo>
                  <a:cubicBezTo>
                    <a:pt x="25" y="49"/>
                    <a:pt x="25" y="49"/>
                    <a:pt x="25" y="49"/>
                  </a:cubicBezTo>
                  <a:cubicBezTo>
                    <a:pt x="25" y="48"/>
                    <a:pt x="25" y="47"/>
                    <a:pt x="25" y="47"/>
                  </a:cubicBezTo>
                  <a:cubicBezTo>
                    <a:pt x="27" y="46"/>
                    <a:pt x="29" y="44"/>
                    <a:pt x="30" y="41"/>
                  </a:cubicBezTo>
                  <a:cubicBezTo>
                    <a:pt x="30" y="41"/>
                    <a:pt x="30" y="41"/>
                    <a:pt x="30" y="41"/>
                  </a:cubicBezTo>
                  <a:cubicBezTo>
                    <a:pt x="30" y="41"/>
                    <a:pt x="30" y="41"/>
                    <a:pt x="30" y="41"/>
                  </a:cubicBezTo>
                  <a:cubicBezTo>
                    <a:pt x="30" y="41"/>
                    <a:pt x="31" y="38"/>
                    <a:pt x="30" y="32"/>
                  </a:cubicBezTo>
                  <a:cubicBezTo>
                    <a:pt x="30" y="32"/>
                    <a:pt x="30" y="32"/>
                    <a:pt x="30" y="32"/>
                  </a:cubicBezTo>
                  <a:cubicBezTo>
                    <a:pt x="29" y="30"/>
                    <a:pt x="29" y="29"/>
                    <a:pt x="28" y="28"/>
                  </a:cubicBezTo>
                  <a:cubicBezTo>
                    <a:pt x="27" y="23"/>
                    <a:pt x="24" y="22"/>
                    <a:pt x="20" y="21"/>
                  </a:cubicBezTo>
                  <a:cubicBezTo>
                    <a:pt x="19" y="21"/>
                    <a:pt x="18" y="21"/>
                    <a:pt x="17" y="21"/>
                  </a:cubicBezTo>
                  <a:cubicBezTo>
                    <a:pt x="16" y="21"/>
                    <a:pt x="16" y="21"/>
                    <a:pt x="15" y="21"/>
                  </a:cubicBezTo>
                  <a:cubicBezTo>
                    <a:pt x="14" y="21"/>
                    <a:pt x="14" y="21"/>
                    <a:pt x="13" y="21"/>
                  </a:cubicBezTo>
                  <a:cubicBezTo>
                    <a:pt x="13" y="21"/>
                    <a:pt x="12" y="21"/>
                    <a:pt x="12" y="21"/>
                  </a:cubicBezTo>
                  <a:cubicBezTo>
                    <a:pt x="11" y="21"/>
                    <a:pt x="11" y="21"/>
                    <a:pt x="11" y="21"/>
                  </a:cubicBezTo>
                  <a:cubicBezTo>
                    <a:pt x="11" y="21"/>
                    <a:pt x="11" y="21"/>
                    <a:pt x="11" y="21"/>
                  </a:cubicBezTo>
                  <a:cubicBezTo>
                    <a:pt x="11" y="20"/>
                    <a:pt x="10" y="20"/>
                    <a:pt x="10" y="19"/>
                  </a:cubicBezTo>
                  <a:cubicBezTo>
                    <a:pt x="11" y="18"/>
                    <a:pt x="11" y="18"/>
                    <a:pt x="11" y="18"/>
                  </a:cubicBezTo>
                  <a:cubicBezTo>
                    <a:pt x="11" y="18"/>
                    <a:pt x="13" y="17"/>
                    <a:pt x="17" y="17"/>
                  </a:cubicBezTo>
                  <a:cubicBezTo>
                    <a:pt x="19" y="17"/>
                    <a:pt x="20" y="17"/>
                    <a:pt x="23" y="17"/>
                  </a:cubicBezTo>
                  <a:cubicBezTo>
                    <a:pt x="23" y="17"/>
                    <a:pt x="23" y="17"/>
                    <a:pt x="23" y="17"/>
                  </a:cubicBezTo>
                  <a:cubicBezTo>
                    <a:pt x="23" y="17"/>
                    <a:pt x="23" y="17"/>
                    <a:pt x="23" y="17"/>
                  </a:cubicBezTo>
                  <a:cubicBezTo>
                    <a:pt x="23" y="17"/>
                    <a:pt x="23" y="17"/>
                    <a:pt x="23" y="17"/>
                  </a:cubicBezTo>
                  <a:cubicBezTo>
                    <a:pt x="23" y="18"/>
                    <a:pt x="23" y="18"/>
                    <a:pt x="23" y="18"/>
                  </a:cubicBezTo>
                  <a:cubicBezTo>
                    <a:pt x="24" y="17"/>
                    <a:pt x="24" y="17"/>
                    <a:pt x="24" y="17"/>
                  </a:cubicBezTo>
                  <a:cubicBezTo>
                    <a:pt x="25" y="15"/>
                    <a:pt x="25" y="13"/>
                    <a:pt x="26" y="12"/>
                  </a:cubicBezTo>
                  <a:cubicBezTo>
                    <a:pt x="26" y="11"/>
                    <a:pt x="26" y="11"/>
                    <a:pt x="26" y="11"/>
                  </a:cubicBezTo>
                  <a:cubicBezTo>
                    <a:pt x="26" y="11"/>
                    <a:pt x="26" y="11"/>
                    <a:pt x="26" y="11"/>
                  </a:cubicBezTo>
                  <a:cubicBezTo>
                    <a:pt x="25" y="7"/>
                    <a:pt x="25" y="7"/>
                    <a:pt x="25" y="7"/>
                  </a:cubicBezTo>
                  <a:cubicBezTo>
                    <a:pt x="24" y="6"/>
                    <a:pt x="24" y="6"/>
                    <a:pt x="24" y="6"/>
                  </a:cubicBezTo>
                  <a:cubicBezTo>
                    <a:pt x="24" y="7"/>
                    <a:pt x="24" y="7"/>
                    <a:pt x="24" y="7"/>
                  </a:cubicBezTo>
                  <a:cubicBezTo>
                    <a:pt x="24" y="7"/>
                    <a:pt x="24" y="7"/>
                    <a:pt x="24" y="7"/>
                  </a:cubicBezTo>
                  <a:cubicBezTo>
                    <a:pt x="23" y="6"/>
                    <a:pt x="21" y="6"/>
                    <a:pt x="19" y="6"/>
                  </a:cubicBezTo>
                  <a:cubicBezTo>
                    <a:pt x="17" y="6"/>
                    <a:pt x="15" y="6"/>
                    <a:pt x="13" y="7"/>
                  </a:cubicBezTo>
                  <a:cubicBezTo>
                    <a:pt x="13" y="5"/>
                    <a:pt x="13" y="3"/>
                    <a:pt x="12" y="1"/>
                  </a:cubicBezTo>
                  <a:cubicBezTo>
                    <a:pt x="12" y="1"/>
                    <a:pt x="12" y="1"/>
                    <a:pt x="12" y="1"/>
                  </a:cubicBezTo>
                  <a:cubicBezTo>
                    <a:pt x="12" y="1"/>
                    <a:pt x="12" y="1"/>
                    <a:pt x="12" y="1"/>
                  </a:cubicBezTo>
                  <a:cubicBezTo>
                    <a:pt x="11" y="0"/>
                    <a:pt x="11" y="0"/>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3" name="Freeform 29"/>
            <p:cNvSpPr>
              <a:spLocks noEditPoints="1"/>
            </p:cNvSpPr>
            <p:nvPr/>
          </p:nvSpPr>
          <p:spPr bwMode="auto">
            <a:xfrm>
              <a:off x="3427" y="1891"/>
              <a:ext cx="100" cy="62"/>
            </a:xfrm>
            <a:custGeom>
              <a:avLst/>
              <a:gdLst>
                <a:gd name="T0" fmla="*/ 32 w 42"/>
                <a:gd name="T1" fmla="*/ 4 h 26"/>
                <a:gd name="T2" fmla="*/ 31 w 42"/>
                <a:gd name="T3" fmla="*/ 3 h 26"/>
                <a:gd name="T4" fmla="*/ 41 w 42"/>
                <a:gd name="T5" fmla="*/ 1 h 26"/>
                <a:gd name="T6" fmla="*/ 39 w 42"/>
                <a:gd name="T7" fmla="*/ 11 h 26"/>
                <a:gd name="T8" fmla="*/ 38 w 42"/>
                <a:gd name="T9" fmla="*/ 10 h 26"/>
                <a:gd name="T10" fmla="*/ 39 w 42"/>
                <a:gd name="T11" fmla="*/ 6 h 26"/>
                <a:gd name="T12" fmla="*/ 38 w 42"/>
                <a:gd name="T13" fmla="*/ 5 h 26"/>
                <a:gd name="T14" fmla="*/ 38 w 42"/>
                <a:gd name="T15" fmla="*/ 5 h 26"/>
                <a:gd name="T16" fmla="*/ 27 w 42"/>
                <a:gd name="T17" fmla="*/ 19 h 26"/>
                <a:gd name="T18" fmla="*/ 25 w 42"/>
                <a:gd name="T19" fmla="*/ 20 h 26"/>
                <a:gd name="T20" fmla="*/ 25 w 42"/>
                <a:gd name="T21" fmla="*/ 20 h 26"/>
                <a:gd name="T22" fmla="*/ 23 w 42"/>
                <a:gd name="T23" fmla="*/ 19 h 26"/>
                <a:gd name="T24" fmla="*/ 12 w 42"/>
                <a:gd name="T25" fmla="*/ 13 h 26"/>
                <a:gd name="T26" fmla="*/ 12 w 42"/>
                <a:gd name="T27" fmla="*/ 14 h 26"/>
                <a:gd name="T28" fmla="*/ 1 w 42"/>
                <a:gd name="T29" fmla="*/ 24 h 26"/>
                <a:gd name="T30" fmla="*/ 1 w 42"/>
                <a:gd name="T31" fmla="*/ 24 h 26"/>
                <a:gd name="T32" fmla="*/ 1 w 42"/>
                <a:gd name="T33" fmla="*/ 23 h 26"/>
                <a:gd name="T34" fmla="*/ 11 w 42"/>
                <a:gd name="T35" fmla="*/ 12 h 26"/>
                <a:gd name="T36" fmla="*/ 12 w 42"/>
                <a:gd name="T37" fmla="*/ 12 h 26"/>
                <a:gd name="T38" fmla="*/ 14 w 42"/>
                <a:gd name="T39" fmla="*/ 12 h 26"/>
                <a:gd name="T40" fmla="*/ 20 w 42"/>
                <a:gd name="T41" fmla="*/ 15 h 26"/>
                <a:gd name="T42" fmla="*/ 25 w 42"/>
                <a:gd name="T43" fmla="*/ 18 h 26"/>
                <a:gd name="T44" fmla="*/ 25 w 42"/>
                <a:gd name="T45" fmla="*/ 17 h 26"/>
                <a:gd name="T46" fmla="*/ 36 w 42"/>
                <a:gd name="T47" fmla="*/ 5 h 26"/>
                <a:gd name="T48" fmla="*/ 37 w 42"/>
                <a:gd name="T49" fmla="*/ 4 h 26"/>
                <a:gd name="T50" fmla="*/ 36 w 42"/>
                <a:gd name="T51" fmla="*/ 4 h 26"/>
                <a:gd name="T52" fmla="*/ 32 w 42"/>
                <a:gd name="T53" fmla="*/ 4 h 26"/>
                <a:gd name="T54" fmla="*/ 41 w 42"/>
                <a:gd name="T55" fmla="*/ 0 h 26"/>
                <a:gd name="T56" fmla="*/ 30 w 42"/>
                <a:gd name="T57" fmla="*/ 2 h 26"/>
                <a:gd name="T58" fmla="*/ 29 w 42"/>
                <a:gd name="T59" fmla="*/ 3 h 26"/>
                <a:gd name="T60" fmla="*/ 29 w 42"/>
                <a:gd name="T61" fmla="*/ 3 h 26"/>
                <a:gd name="T62" fmla="*/ 31 w 42"/>
                <a:gd name="T63" fmla="*/ 5 h 26"/>
                <a:gd name="T64" fmla="*/ 32 w 42"/>
                <a:gd name="T65" fmla="*/ 5 h 26"/>
                <a:gd name="T66" fmla="*/ 35 w 42"/>
                <a:gd name="T67" fmla="*/ 5 h 26"/>
                <a:gd name="T68" fmla="*/ 25 w 42"/>
                <a:gd name="T69" fmla="*/ 16 h 26"/>
                <a:gd name="T70" fmla="*/ 21 w 42"/>
                <a:gd name="T71" fmla="*/ 14 h 26"/>
                <a:gd name="T72" fmla="*/ 14 w 42"/>
                <a:gd name="T73" fmla="*/ 11 h 26"/>
                <a:gd name="T74" fmla="*/ 12 w 42"/>
                <a:gd name="T75" fmla="*/ 11 h 26"/>
                <a:gd name="T76" fmla="*/ 10 w 42"/>
                <a:gd name="T77" fmla="*/ 12 h 26"/>
                <a:gd name="T78" fmla="*/ 0 w 42"/>
                <a:gd name="T79" fmla="*/ 22 h 26"/>
                <a:gd name="T80" fmla="*/ 0 w 42"/>
                <a:gd name="T81" fmla="*/ 23 h 26"/>
                <a:gd name="T82" fmla="*/ 0 w 42"/>
                <a:gd name="T83" fmla="*/ 24 h 26"/>
                <a:gd name="T84" fmla="*/ 0 w 42"/>
                <a:gd name="T85" fmla="*/ 25 h 26"/>
                <a:gd name="T86" fmla="*/ 1 w 42"/>
                <a:gd name="T87" fmla="*/ 26 h 26"/>
                <a:gd name="T88" fmla="*/ 1 w 42"/>
                <a:gd name="T89" fmla="*/ 26 h 26"/>
                <a:gd name="T90" fmla="*/ 1 w 42"/>
                <a:gd name="T91" fmla="*/ 26 h 26"/>
                <a:gd name="T92" fmla="*/ 12 w 42"/>
                <a:gd name="T93" fmla="*/ 15 h 26"/>
                <a:gd name="T94" fmla="*/ 23 w 42"/>
                <a:gd name="T95" fmla="*/ 20 h 26"/>
                <a:gd name="T96" fmla="*/ 25 w 42"/>
                <a:gd name="T97" fmla="*/ 21 h 26"/>
                <a:gd name="T98" fmla="*/ 25 w 42"/>
                <a:gd name="T99" fmla="*/ 21 h 26"/>
                <a:gd name="T100" fmla="*/ 27 w 42"/>
                <a:gd name="T101" fmla="*/ 19 h 26"/>
                <a:gd name="T102" fmla="*/ 37 w 42"/>
                <a:gd name="T103" fmla="*/ 7 h 26"/>
                <a:gd name="T104" fmla="*/ 37 w 42"/>
                <a:gd name="T105" fmla="*/ 10 h 26"/>
                <a:gd name="T106" fmla="*/ 37 w 42"/>
                <a:gd name="T107" fmla="*/ 11 h 26"/>
                <a:gd name="T108" fmla="*/ 40 w 42"/>
                <a:gd name="T109" fmla="*/ 12 h 26"/>
                <a:gd name="T110" fmla="*/ 40 w 42"/>
                <a:gd name="T111" fmla="*/ 12 h 26"/>
                <a:gd name="T112" fmla="*/ 40 w 42"/>
                <a:gd name="T113" fmla="*/ 12 h 26"/>
                <a:gd name="T114" fmla="*/ 42 w 42"/>
                <a:gd name="T115" fmla="*/ 1 h 26"/>
                <a:gd name="T116" fmla="*/ 42 w 42"/>
                <a:gd name="T117" fmla="*/ 0 h 26"/>
                <a:gd name="T118" fmla="*/ 41 w 42"/>
                <a:gd name="T1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 h="26">
                  <a:moveTo>
                    <a:pt x="32" y="4"/>
                  </a:moveTo>
                  <a:cubicBezTo>
                    <a:pt x="32" y="4"/>
                    <a:pt x="31" y="4"/>
                    <a:pt x="31" y="3"/>
                  </a:cubicBezTo>
                  <a:cubicBezTo>
                    <a:pt x="34" y="2"/>
                    <a:pt x="39" y="2"/>
                    <a:pt x="41" y="1"/>
                  </a:cubicBezTo>
                  <a:cubicBezTo>
                    <a:pt x="41" y="3"/>
                    <a:pt x="40" y="8"/>
                    <a:pt x="39" y="11"/>
                  </a:cubicBezTo>
                  <a:cubicBezTo>
                    <a:pt x="39" y="11"/>
                    <a:pt x="39" y="10"/>
                    <a:pt x="38" y="10"/>
                  </a:cubicBezTo>
                  <a:cubicBezTo>
                    <a:pt x="39" y="6"/>
                    <a:pt x="39" y="6"/>
                    <a:pt x="39" y="6"/>
                  </a:cubicBezTo>
                  <a:cubicBezTo>
                    <a:pt x="38" y="5"/>
                    <a:pt x="38" y="5"/>
                    <a:pt x="38" y="5"/>
                  </a:cubicBezTo>
                  <a:cubicBezTo>
                    <a:pt x="38" y="5"/>
                    <a:pt x="38" y="5"/>
                    <a:pt x="38" y="5"/>
                  </a:cubicBezTo>
                  <a:cubicBezTo>
                    <a:pt x="38" y="5"/>
                    <a:pt x="31" y="14"/>
                    <a:pt x="27" y="19"/>
                  </a:cubicBezTo>
                  <a:cubicBezTo>
                    <a:pt x="26" y="19"/>
                    <a:pt x="26" y="20"/>
                    <a:pt x="25" y="20"/>
                  </a:cubicBezTo>
                  <a:cubicBezTo>
                    <a:pt x="25" y="20"/>
                    <a:pt x="25" y="20"/>
                    <a:pt x="25" y="20"/>
                  </a:cubicBezTo>
                  <a:cubicBezTo>
                    <a:pt x="24" y="20"/>
                    <a:pt x="24" y="19"/>
                    <a:pt x="23" y="19"/>
                  </a:cubicBezTo>
                  <a:cubicBezTo>
                    <a:pt x="12" y="13"/>
                    <a:pt x="12" y="13"/>
                    <a:pt x="12" y="13"/>
                  </a:cubicBezTo>
                  <a:cubicBezTo>
                    <a:pt x="12" y="14"/>
                    <a:pt x="12" y="14"/>
                    <a:pt x="12" y="14"/>
                  </a:cubicBezTo>
                  <a:cubicBezTo>
                    <a:pt x="1" y="24"/>
                    <a:pt x="1" y="24"/>
                    <a:pt x="1" y="24"/>
                  </a:cubicBezTo>
                  <a:cubicBezTo>
                    <a:pt x="1" y="24"/>
                    <a:pt x="1" y="24"/>
                    <a:pt x="1" y="24"/>
                  </a:cubicBezTo>
                  <a:cubicBezTo>
                    <a:pt x="1" y="23"/>
                    <a:pt x="1" y="23"/>
                    <a:pt x="1" y="23"/>
                  </a:cubicBezTo>
                  <a:cubicBezTo>
                    <a:pt x="11" y="12"/>
                    <a:pt x="11" y="12"/>
                    <a:pt x="11" y="12"/>
                  </a:cubicBezTo>
                  <a:cubicBezTo>
                    <a:pt x="11" y="12"/>
                    <a:pt x="12" y="12"/>
                    <a:pt x="12" y="12"/>
                  </a:cubicBezTo>
                  <a:cubicBezTo>
                    <a:pt x="13" y="12"/>
                    <a:pt x="13" y="12"/>
                    <a:pt x="14" y="12"/>
                  </a:cubicBezTo>
                  <a:cubicBezTo>
                    <a:pt x="15" y="13"/>
                    <a:pt x="18" y="14"/>
                    <a:pt x="20" y="15"/>
                  </a:cubicBezTo>
                  <a:cubicBezTo>
                    <a:pt x="22" y="16"/>
                    <a:pt x="24" y="17"/>
                    <a:pt x="25" y="18"/>
                  </a:cubicBezTo>
                  <a:cubicBezTo>
                    <a:pt x="25" y="17"/>
                    <a:pt x="25" y="17"/>
                    <a:pt x="25" y="17"/>
                  </a:cubicBezTo>
                  <a:cubicBezTo>
                    <a:pt x="29" y="12"/>
                    <a:pt x="36" y="5"/>
                    <a:pt x="36" y="5"/>
                  </a:cubicBezTo>
                  <a:cubicBezTo>
                    <a:pt x="37" y="4"/>
                    <a:pt x="37" y="4"/>
                    <a:pt x="37" y="4"/>
                  </a:cubicBezTo>
                  <a:cubicBezTo>
                    <a:pt x="36" y="4"/>
                    <a:pt x="36" y="4"/>
                    <a:pt x="36" y="4"/>
                  </a:cubicBezTo>
                  <a:cubicBezTo>
                    <a:pt x="32" y="4"/>
                    <a:pt x="32" y="4"/>
                    <a:pt x="32" y="4"/>
                  </a:cubicBezTo>
                  <a:moveTo>
                    <a:pt x="41" y="0"/>
                  </a:moveTo>
                  <a:cubicBezTo>
                    <a:pt x="41" y="0"/>
                    <a:pt x="34" y="1"/>
                    <a:pt x="30" y="2"/>
                  </a:cubicBezTo>
                  <a:cubicBezTo>
                    <a:pt x="29" y="3"/>
                    <a:pt x="29" y="3"/>
                    <a:pt x="29" y="3"/>
                  </a:cubicBezTo>
                  <a:cubicBezTo>
                    <a:pt x="29" y="3"/>
                    <a:pt x="29" y="3"/>
                    <a:pt x="29" y="3"/>
                  </a:cubicBezTo>
                  <a:cubicBezTo>
                    <a:pt x="30" y="4"/>
                    <a:pt x="31" y="5"/>
                    <a:pt x="31" y="5"/>
                  </a:cubicBezTo>
                  <a:cubicBezTo>
                    <a:pt x="32" y="5"/>
                    <a:pt x="32" y="5"/>
                    <a:pt x="32" y="5"/>
                  </a:cubicBezTo>
                  <a:cubicBezTo>
                    <a:pt x="35" y="5"/>
                    <a:pt x="35" y="5"/>
                    <a:pt x="35" y="5"/>
                  </a:cubicBezTo>
                  <a:cubicBezTo>
                    <a:pt x="33" y="7"/>
                    <a:pt x="28" y="12"/>
                    <a:pt x="25" y="16"/>
                  </a:cubicBezTo>
                  <a:cubicBezTo>
                    <a:pt x="24" y="16"/>
                    <a:pt x="22" y="15"/>
                    <a:pt x="21" y="14"/>
                  </a:cubicBezTo>
                  <a:cubicBezTo>
                    <a:pt x="18" y="13"/>
                    <a:pt x="16" y="12"/>
                    <a:pt x="14" y="11"/>
                  </a:cubicBezTo>
                  <a:cubicBezTo>
                    <a:pt x="14" y="11"/>
                    <a:pt x="13" y="11"/>
                    <a:pt x="12" y="11"/>
                  </a:cubicBezTo>
                  <a:cubicBezTo>
                    <a:pt x="11" y="11"/>
                    <a:pt x="10" y="11"/>
                    <a:pt x="10" y="12"/>
                  </a:cubicBezTo>
                  <a:cubicBezTo>
                    <a:pt x="0" y="22"/>
                    <a:pt x="0" y="22"/>
                    <a:pt x="0" y="22"/>
                  </a:cubicBezTo>
                  <a:cubicBezTo>
                    <a:pt x="0" y="23"/>
                    <a:pt x="0" y="23"/>
                    <a:pt x="0" y="23"/>
                  </a:cubicBezTo>
                  <a:cubicBezTo>
                    <a:pt x="0" y="23"/>
                    <a:pt x="0" y="24"/>
                    <a:pt x="0" y="24"/>
                  </a:cubicBezTo>
                  <a:cubicBezTo>
                    <a:pt x="0" y="25"/>
                    <a:pt x="0" y="25"/>
                    <a:pt x="0" y="25"/>
                  </a:cubicBezTo>
                  <a:cubicBezTo>
                    <a:pt x="1" y="26"/>
                    <a:pt x="1" y="26"/>
                    <a:pt x="1" y="26"/>
                  </a:cubicBezTo>
                  <a:cubicBezTo>
                    <a:pt x="1" y="26"/>
                    <a:pt x="1" y="26"/>
                    <a:pt x="1" y="26"/>
                  </a:cubicBezTo>
                  <a:cubicBezTo>
                    <a:pt x="1" y="26"/>
                    <a:pt x="1" y="26"/>
                    <a:pt x="1" y="26"/>
                  </a:cubicBezTo>
                  <a:cubicBezTo>
                    <a:pt x="12" y="15"/>
                    <a:pt x="12" y="15"/>
                    <a:pt x="12" y="15"/>
                  </a:cubicBezTo>
                  <a:cubicBezTo>
                    <a:pt x="23" y="20"/>
                    <a:pt x="23" y="20"/>
                    <a:pt x="23" y="20"/>
                  </a:cubicBezTo>
                  <a:cubicBezTo>
                    <a:pt x="23" y="20"/>
                    <a:pt x="24" y="21"/>
                    <a:pt x="25" y="21"/>
                  </a:cubicBezTo>
                  <a:cubicBezTo>
                    <a:pt x="25" y="21"/>
                    <a:pt x="25" y="21"/>
                    <a:pt x="25" y="21"/>
                  </a:cubicBezTo>
                  <a:cubicBezTo>
                    <a:pt x="26" y="21"/>
                    <a:pt x="27" y="20"/>
                    <a:pt x="27" y="19"/>
                  </a:cubicBezTo>
                  <a:cubicBezTo>
                    <a:pt x="31" y="16"/>
                    <a:pt x="35" y="10"/>
                    <a:pt x="37" y="7"/>
                  </a:cubicBezTo>
                  <a:cubicBezTo>
                    <a:pt x="37" y="10"/>
                    <a:pt x="37" y="10"/>
                    <a:pt x="37" y="10"/>
                  </a:cubicBezTo>
                  <a:cubicBezTo>
                    <a:pt x="37" y="11"/>
                    <a:pt x="37" y="11"/>
                    <a:pt x="37" y="11"/>
                  </a:cubicBezTo>
                  <a:cubicBezTo>
                    <a:pt x="37" y="11"/>
                    <a:pt x="39" y="12"/>
                    <a:pt x="40" y="12"/>
                  </a:cubicBezTo>
                  <a:cubicBezTo>
                    <a:pt x="40" y="12"/>
                    <a:pt x="40" y="12"/>
                    <a:pt x="40" y="12"/>
                  </a:cubicBezTo>
                  <a:cubicBezTo>
                    <a:pt x="40" y="12"/>
                    <a:pt x="40" y="12"/>
                    <a:pt x="40" y="12"/>
                  </a:cubicBezTo>
                  <a:cubicBezTo>
                    <a:pt x="41" y="9"/>
                    <a:pt x="42" y="1"/>
                    <a:pt x="42" y="1"/>
                  </a:cubicBezTo>
                  <a:cubicBezTo>
                    <a:pt x="42" y="0"/>
                    <a:pt x="42" y="0"/>
                    <a:pt x="42" y="0"/>
                  </a:cubicBezTo>
                  <a:cubicBezTo>
                    <a:pt x="41" y="0"/>
                    <a:pt x="41" y="0"/>
                    <a:pt x="4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4" name="Freeform 30"/>
            <p:cNvSpPr>
              <a:spLocks noEditPoints="1"/>
            </p:cNvSpPr>
            <p:nvPr/>
          </p:nvSpPr>
          <p:spPr bwMode="auto">
            <a:xfrm>
              <a:off x="3411" y="1889"/>
              <a:ext cx="119" cy="95"/>
            </a:xfrm>
            <a:custGeom>
              <a:avLst/>
              <a:gdLst>
                <a:gd name="T0" fmla="*/ 31 w 50"/>
                <a:gd name="T1" fmla="*/ 34 h 40"/>
                <a:gd name="T2" fmla="*/ 22 w 50"/>
                <a:gd name="T3" fmla="*/ 34 h 40"/>
                <a:gd name="T4" fmla="*/ 15 w 50"/>
                <a:gd name="T5" fmla="*/ 34 h 40"/>
                <a:gd name="T6" fmla="*/ 33 w 50"/>
                <a:gd name="T7" fmla="*/ 30 h 40"/>
                <a:gd name="T8" fmla="*/ 29 w 50"/>
                <a:gd name="T9" fmla="*/ 34 h 40"/>
                <a:gd name="T10" fmla="*/ 42 w 50"/>
                <a:gd name="T11" fmla="*/ 30 h 40"/>
                <a:gd name="T12" fmla="*/ 19 w 50"/>
                <a:gd name="T13" fmla="*/ 32 h 40"/>
                <a:gd name="T14" fmla="*/ 20 w 50"/>
                <a:gd name="T15" fmla="*/ 34 h 40"/>
                <a:gd name="T16" fmla="*/ 10 w 50"/>
                <a:gd name="T17" fmla="*/ 32 h 40"/>
                <a:gd name="T18" fmla="*/ 15 w 50"/>
                <a:gd name="T19" fmla="*/ 31 h 40"/>
                <a:gd name="T20" fmla="*/ 28 w 50"/>
                <a:gd name="T21" fmla="*/ 29 h 40"/>
                <a:gd name="T22" fmla="*/ 28 w 50"/>
                <a:gd name="T23" fmla="*/ 32 h 40"/>
                <a:gd name="T24" fmla="*/ 24 w 50"/>
                <a:gd name="T25" fmla="*/ 26 h 40"/>
                <a:gd name="T26" fmla="*/ 38 w 50"/>
                <a:gd name="T27" fmla="*/ 32 h 40"/>
                <a:gd name="T28" fmla="*/ 42 w 50"/>
                <a:gd name="T29" fmla="*/ 29 h 40"/>
                <a:gd name="T30" fmla="*/ 28 w 50"/>
                <a:gd name="T31" fmla="*/ 28 h 40"/>
                <a:gd name="T32" fmla="*/ 33 w 50"/>
                <a:gd name="T33" fmla="*/ 25 h 40"/>
                <a:gd name="T34" fmla="*/ 10 w 50"/>
                <a:gd name="T35" fmla="*/ 30 h 40"/>
                <a:gd name="T36" fmla="*/ 15 w 50"/>
                <a:gd name="T37" fmla="*/ 28 h 40"/>
                <a:gd name="T38" fmla="*/ 19 w 50"/>
                <a:gd name="T39" fmla="*/ 25 h 40"/>
                <a:gd name="T40" fmla="*/ 19 w 50"/>
                <a:gd name="T41" fmla="*/ 28 h 40"/>
                <a:gd name="T42" fmla="*/ 42 w 50"/>
                <a:gd name="T43" fmla="*/ 22 h 40"/>
                <a:gd name="T44" fmla="*/ 38 w 50"/>
                <a:gd name="T45" fmla="*/ 28 h 40"/>
                <a:gd name="T46" fmla="*/ 20 w 50"/>
                <a:gd name="T47" fmla="*/ 20 h 40"/>
                <a:gd name="T48" fmla="*/ 37 w 50"/>
                <a:gd name="T49" fmla="*/ 22 h 40"/>
                <a:gd name="T50" fmla="*/ 41 w 50"/>
                <a:gd name="T51" fmla="*/ 21 h 40"/>
                <a:gd name="T52" fmla="*/ 3 w 50"/>
                <a:gd name="T53" fmla="*/ 9 h 40"/>
                <a:gd name="T54" fmla="*/ 3 w 50"/>
                <a:gd name="T55" fmla="*/ 10 h 40"/>
                <a:gd name="T56" fmla="*/ 2 w 50"/>
                <a:gd name="T57" fmla="*/ 15 h 40"/>
                <a:gd name="T58" fmla="*/ 2 w 50"/>
                <a:gd name="T59" fmla="*/ 19 h 40"/>
                <a:gd name="T60" fmla="*/ 2 w 50"/>
                <a:gd name="T61" fmla="*/ 24 h 40"/>
                <a:gd name="T62" fmla="*/ 3 w 50"/>
                <a:gd name="T63" fmla="*/ 29 h 40"/>
                <a:gd name="T64" fmla="*/ 3 w 50"/>
                <a:gd name="T65" fmla="*/ 30 h 40"/>
                <a:gd name="T66" fmla="*/ 0 w 50"/>
                <a:gd name="T67" fmla="*/ 35 h 40"/>
                <a:gd name="T68" fmla="*/ 4 w 50"/>
                <a:gd name="T69" fmla="*/ 39 h 40"/>
                <a:gd name="T70" fmla="*/ 49 w 50"/>
                <a:gd name="T71" fmla="*/ 34 h 40"/>
                <a:gd name="T72" fmla="*/ 43 w 50"/>
                <a:gd name="T73" fmla="*/ 16 h 40"/>
                <a:gd name="T74" fmla="*/ 36 w 50"/>
                <a:gd name="T75" fmla="*/ 22 h 40"/>
                <a:gd name="T76" fmla="*/ 37 w 50"/>
                <a:gd name="T77" fmla="*/ 33 h 40"/>
                <a:gd name="T78" fmla="*/ 34 w 50"/>
                <a:gd name="T79" fmla="*/ 24 h 40"/>
                <a:gd name="T80" fmla="*/ 29 w 50"/>
                <a:gd name="T81" fmla="*/ 24 h 40"/>
                <a:gd name="T82" fmla="*/ 27 w 50"/>
                <a:gd name="T83" fmla="*/ 33 h 40"/>
                <a:gd name="T84" fmla="*/ 25 w 50"/>
                <a:gd name="T85" fmla="*/ 25 h 40"/>
                <a:gd name="T86" fmla="*/ 23 w 50"/>
                <a:gd name="T87" fmla="*/ 21 h 40"/>
                <a:gd name="T88" fmla="*/ 18 w 50"/>
                <a:gd name="T89" fmla="*/ 22 h 40"/>
                <a:gd name="T90" fmla="*/ 16 w 50"/>
                <a:gd name="T91" fmla="*/ 34 h 40"/>
                <a:gd name="T92" fmla="*/ 14 w 50"/>
                <a:gd name="T93" fmla="*/ 24 h 40"/>
                <a:gd name="T94" fmla="*/ 9 w 50"/>
                <a:gd name="T95"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40">
                  <a:moveTo>
                    <a:pt x="31" y="34"/>
                  </a:moveTo>
                  <a:cubicBezTo>
                    <a:pt x="33" y="33"/>
                    <a:pt x="33" y="33"/>
                    <a:pt x="33" y="33"/>
                  </a:cubicBezTo>
                  <a:cubicBezTo>
                    <a:pt x="33" y="34"/>
                    <a:pt x="33" y="34"/>
                    <a:pt x="33" y="34"/>
                  </a:cubicBezTo>
                  <a:cubicBezTo>
                    <a:pt x="31" y="34"/>
                    <a:pt x="31" y="34"/>
                    <a:pt x="31" y="34"/>
                  </a:cubicBezTo>
                  <a:moveTo>
                    <a:pt x="22" y="34"/>
                  </a:moveTo>
                  <a:cubicBezTo>
                    <a:pt x="23" y="34"/>
                    <a:pt x="23" y="33"/>
                    <a:pt x="24" y="33"/>
                  </a:cubicBezTo>
                  <a:cubicBezTo>
                    <a:pt x="24" y="33"/>
                    <a:pt x="24" y="34"/>
                    <a:pt x="24" y="34"/>
                  </a:cubicBezTo>
                  <a:cubicBezTo>
                    <a:pt x="22" y="34"/>
                    <a:pt x="22" y="34"/>
                    <a:pt x="22" y="34"/>
                  </a:cubicBezTo>
                  <a:moveTo>
                    <a:pt x="11" y="34"/>
                  </a:moveTo>
                  <a:cubicBezTo>
                    <a:pt x="12" y="34"/>
                    <a:pt x="12" y="33"/>
                    <a:pt x="13" y="33"/>
                  </a:cubicBezTo>
                  <a:cubicBezTo>
                    <a:pt x="13" y="33"/>
                    <a:pt x="14" y="33"/>
                    <a:pt x="15" y="32"/>
                  </a:cubicBezTo>
                  <a:cubicBezTo>
                    <a:pt x="15" y="33"/>
                    <a:pt x="15" y="33"/>
                    <a:pt x="15" y="34"/>
                  </a:cubicBezTo>
                  <a:cubicBezTo>
                    <a:pt x="11" y="34"/>
                    <a:pt x="11" y="34"/>
                    <a:pt x="11" y="34"/>
                  </a:cubicBezTo>
                  <a:moveTo>
                    <a:pt x="29" y="34"/>
                  </a:moveTo>
                  <a:cubicBezTo>
                    <a:pt x="29" y="33"/>
                    <a:pt x="29" y="33"/>
                    <a:pt x="29" y="33"/>
                  </a:cubicBezTo>
                  <a:cubicBezTo>
                    <a:pt x="30" y="32"/>
                    <a:pt x="31" y="31"/>
                    <a:pt x="33" y="30"/>
                  </a:cubicBezTo>
                  <a:cubicBezTo>
                    <a:pt x="33" y="31"/>
                    <a:pt x="33" y="31"/>
                    <a:pt x="33" y="32"/>
                  </a:cubicBezTo>
                  <a:cubicBezTo>
                    <a:pt x="30" y="34"/>
                    <a:pt x="30" y="34"/>
                    <a:pt x="30" y="34"/>
                  </a:cubicBezTo>
                  <a:cubicBezTo>
                    <a:pt x="29" y="34"/>
                    <a:pt x="29" y="34"/>
                    <a:pt x="29" y="34"/>
                  </a:cubicBezTo>
                  <a:cubicBezTo>
                    <a:pt x="29" y="34"/>
                    <a:pt x="29" y="34"/>
                    <a:pt x="29" y="34"/>
                  </a:cubicBezTo>
                  <a:moveTo>
                    <a:pt x="38" y="34"/>
                  </a:moveTo>
                  <a:cubicBezTo>
                    <a:pt x="38" y="34"/>
                    <a:pt x="38" y="33"/>
                    <a:pt x="38" y="33"/>
                  </a:cubicBezTo>
                  <a:cubicBezTo>
                    <a:pt x="39" y="32"/>
                    <a:pt x="39" y="32"/>
                    <a:pt x="40" y="31"/>
                  </a:cubicBezTo>
                  <a:cubicBezTo>
                    <a:pt x="41" y="31"/>
                    <a:pt x="41" y="30"/>
                    <a:pt x="42" y="30"/>
                  </a:cubicBezTo>
                  <a:cubicBezTo>
                    <a:pt x="42" y="31"/>
                    <a:pt x="42" y="33"/>
                    <a:pt x="42" y="34"/>
                  </a:cubicBezTo>
                  <a:cubicBezTo>
                    <a:pt x="38" y="34"/>
                    <a:pt x="38" y="34"/>
                    <a:pt x="38" y="34"/>
                  </a:cubicBezTo>
                  <a:moveTo>
                    <a:pt x="19" y="34"/>
                  </a:moveTo>
                  <a:cubicBezTo>
                    <a:pt x="19" y="33"/>
                    <a:pt x="19" y="33"/>
                    <a:pt x="19" y="32"/>
                  </a:cubicBezTo>
                  <a:cubicBezTo>
                    <a:pt x="20" y="32"/>
                    <a:pt x="21" y="31"/>
                    <a:pt x="22" y="31"/>
                  </a:cubicBezTo>
                  <a:cubicBezTo>
                    <a:pt x="22" y="31"/>
                    <a:pt x="23" y="30"/>
                    <a:pt x="24" y="30"/>
                  </a:cubicBezTo>
                  <a:cubicBezTo>
                    <a:pt x="24" y="30"/>
                    <a:pt x="24" y="31"/>
                    <a:pt x="24" y="32"/>
                  </a:cubicBezTo>
                  <a:cubicBezTo>
                    <a:pt x="23" y="32"/>
                    <a:pt x="21" y="33"/>
                    <a:pt x="20" y="34"/>
                  </a:cubicBezTo>
                  <a:cubicBezTo>
                    <a:pt x="20" y="34"/>
                    <a:pt x="20" y="34"/>
                    <a:pt x="20" y="34"/>
                  </a:cubicBezTo>
                  <a:cubicBezTo>
                    <a:pt x="19" y="34"/>
                    <a:pt x="19" y="34"/>
                    <a:pt x="19" y="34"/>
                  </a:cubicBezTo>
                  <a:moveTo>
                    <a:pt x="10" y="33"/>
                  </a:moveTo>
                  <a:cubicBezTo>
                    <a:pt x="10" y="33"/>
                    <a:pt x="10" y="32"/>
                    <a:pt x="10" y="32"/>
                  </a:cubicBezTo>
                  <a:cubicBezTo>
                    <a:pt x="10" y="32"/>
                    <a:pt x="10" y="32"/>
                    <a:pt x="10" y="32"/>
                  </a:cubicBezTo>
                  <a:cubicBezTo>
                    <a:pt x="10" y="32"/>
                    <a:pt x="10" y="32"/>
                    <a:pt x="10" y="32"/>
                  </a:cubicBezTo>
                  <a:cubicBezTo>
                    <a:pt x="12" y="31"/>
                    <a:pt x="13" y="30"/>
                    <a:pt x="15" y="29"/>
                  </a:cubicBezTo>
                  <a:cubicBezTo>
                    <a:pt x="15" y="30"/>
                    <a:pt x="15" y="30"/>
                    <a:pt x="15" y="31"/>
                  </a:cubicBezTo>
                  <a:cubicBezTo>
                    <a:pt x="14" y="31"/>
                    <a:pt x="13" y="32"/>
                    <a:pt x="12" y="32"/>
                  </a:cubicBezTo>
                  <a:cubicBezTo>
                    <a:pt x="12" y="33"/>
                    <a:pt x="11" y="33"/>
                    <a:pt x="10" y="33"/>
                  </a:cubicBezTo>
                  <a:moveTo>
                    <a:pt x="28" y="32"/>
                  </a:moveTo>
                  <a:cubicBezTo>
                    <a:pt x="28" y="29"/>
                    <a:pt x="28" y="29"/>
                    <a:pt x="28" y="29"/>
                  </a:cubicBezTo>
                  <a:cubicBezTo>
                    <a:pt x="29" y="29"/>
                    <a:pt x="30" y="28"/>
                    <a:pt x="31" y="28"/>
                  </a:cubicBezTo>
                  <a:cubicBezTo>
                    <a:pt x="32" y="28"/>
                    <a:pt x="32" y="27"/>
                    <a:pt x="33" y="27"/>
                  </a:cubicBezTo>
                  <a:cubicBezTo>
                    <a:pt x="33" y="28"/>
                    <a:pt x="33" y="29"/>
                    <a:pt x="33" y="29"/>
                  </a:cubicBezTo>
                  <a:cubicBezTo>
                    <a:pt x="31" y="30"/>
                    <a:pt x="30" y="31"/>
                    <a:pt x="28" y="32"/>
                  </a:cubicBezTo>
                  <a:moveTo>
                    <a:pt x="19" y="31"/>
                  </a:moveTo>
                  <a:cubicBezTo>
                    <a:pt x="19" y="30"/>
                    <a:pt x="19" y="30"/>
                    <a:pt x="19" y="29"/>
                  </a:cubicBezTo>
                  <a:cubicBezTo>
                    <a:pt x="19" y="29"/>
                    <a:pt x="19" y="29"/>
                    <a:pt x="19" y="29"/>
                  </a:cubicBezTo>
                  <a:cubicBezTo>
                    <a:pt x="24" y="26"/>
                    <a:pt x="24" y="26"/>
                    <a:pt x="24" y="26"/>
                  </a:cubicBezTo>
                  <a:cubicBezTo>
                    <a:pt x="24" y="27"/>
                    <a:pt x="24" y="28"/>
                    <a:pt x="24" y="29"/>
                  </a:cubicBezTo>
                  <a:cubicBezTo>
                    <a:pt x="23" y="29"/>
                    <a:pt x="22" y="30"/>
                    <a:pt x="21" y="30"/>
                  </a:cubicBezTo>
                  <a:cubicBezTo>
                    <a:pt x="21" y="30"/>
                    <a:pt x="20" y="31"/>
                    <a:pt x="19" y="31"/>
                  </a:cubicBezTo>
                  <a:moveTo>
                    <a:pt x="38" y="32"/>
                  </a:moveTo>
                  <a:cubicBezTo>
                    <a:pt x="38" y="31"/>
                    <a:pt x="38" y="30"/>
                    <a:pt x="38" y="29"/>
                  </a:cubicBezTo>
                  <a:cubicBezTo>
                    <a:pt x="38" y="29"/>
                    <a:pt x="38" y="29"/>
                    <a:pt x="38" y="29"/>
                  </a:cubicBezTo>
                  <a:cubicBezTo>
                    <a:pt x="40" y="28"/>
                    <a:pt x="41" y="27"/>
                    <a:pt x="42" y="26"/>
                  </a:cubicBezTo>
                  <a:cubicBezTo>
                    <a:pt x="42" y="27"/>
                    <a:pt x="42" y="28"/>
                    <a:pt x="42" y="29"/>
                  </a:cubicBezTo>
                  <a:cubicBezTo>
                    <a:pt x="42" y="29"/>
                    <a:pt x="42" y="29"/>
                    <a:pt x="42" y="29"/>
                  </a:cubicBezTo>
                  <a:cubicBezTo>
                    <a:pt x="41" y="29"/>
                    <a:pt x="40" y="30"/>
                    <a:pt x="39" y="30"/>
                  </a:cubicBezTo>
                  <a:cubicBezTo>
                    <a:pt x="39" y="31"/>
                    <a:pt x="38" y="31"/>
                    <a:pt x="38" y="32"/>
                  </a:cubicBezTo>
                  <a:moveTo>
                    <a:pt x="28" y="28"/>
                  </a:moveTo>
                  <a:cubicBezTo>
                    <a:pt x="28" y="25"/>
                    <a:pt x="28" y="25"/>
                    <a:pt x="28" y="25"/>
                  </a:cubicBezTo>
                  <a:cubicBezTo>
                    <a:pt x="29" y="25"/>
                    <a:pt x="29" y="25"/>
                    <a:pt x="29" y="25"/>
                  </a:cubicBezTo>
                  <a:cubicBezTo>
                    <a:pt x="30" y="26"/>
                    <a:pt x="31" y="26"/>
                    <a:pt x="31" y="26"/>
                  </a:cubicBezTo>
                  <a:cubicBezTo>
                    <a:pt x="32" y="26"/>
                    <a:pt x="33" y="26"/>
                    <a:pt x="33" y="25"/>
                  </a:cubicBezTo>
                  <a:cubicBezTo>
                    <a:pt x="33" y="26"/>
                    <a:pt x="33" y="26"/>
                    <a:pt x="33" y="26"/>
                  </a:cubicBezTo>
                  <a:cubicBezTo>
                    <a:pt x="32" y="26"/>
                    <a:pt x="31" y="27"/>
                    <a:pt x="30" y="27"/>
                  </a:cubicBezTo>
                  <a:cubicBezTo>
                    <a:pt x="30" y="27"/>
                    <a:pt x="29" y="28"/>
                    <a:pt x="28" y="28"/>
                  </a:cubicBezTo>
                  <a:moveTo>
                    <a:pt x="10" y="30"/>
                  </a:moveTo>
                  <a:cubicBezTo>
                    <a:pt x="10" y="30"/>
                    <a:pt x="10" y="30"/>
                    <a:pt x="10" y="29"/>
                  </a:cubicBezTo>
                  <a:cubicBezTo>
                    <a:pt x="12" y="28"/>
                    <a:pt x="13" y="26"/>
                    <a:pt x="15" y="25"/>
                  </a:cubicBezTo>
                  <a:cubicBezTo>
                    <a:pt x="15" y="25"/>
                    <a:pt x="15" y="25"/>
                    <a:pt x="15" y="25"/>
                  </a:cubicBezTo>
                  <a:cubicBezTo>
                    <a:pt x="15" y="26"/>
                    <a:pt x="15" y="27"/>
                    <a:pt x="15" y="28"/>
                  </a:cubicBezTo>
                  <a:cubicBezTo>
                    <a:pt x="14" y="28"/>
                    <a:pt x="13" y="29"/>
                    <a:pt x="12" y="29"/>
                  </a:cubicBezTo>
                  <a:cubicBezTo>
                    <a:pt x="12" y="30"/>
                    <a:pt x="11" y="30"/>
                    <a:pt x="10" y="30"/>
                  </a:cubicBezTo>
                  <a:moveTo>
                    <a:pt x="19" y="28"/>
                  </a:moveTo>
                  <a:cubicBezTo>
                    <a:pt x="19" y="27"/>
                    <a:pt x="19" y="26"/>
                    <a:pt x="19" y="25"/>
                  </a:cubicBezTo>
                  <a:cubicBezTo>
                    <a:pt x="20" y="24"/>
                    <a:pt x="21" y="24"/>
                    <a:pt x="23" y="23"/>
                  </a:cubicBezTo>
                  <a:cubicBezTo>
                    <a:pt x="24" y="23"/>
                    <a:pt x="24" y="23"/>
                    <a:pt x="24" y="23"/>
                  </a:cubicBezTo>
                  <a:cubicBezTo>
                    <a:pt x="24" y="24"/>
                    <a:pt x="24" y="24"/>
                    <a:pt x="24" y="25"/>
                  </a:cubicBezTo>
                  <a:cubicBezTo>
                    <a:pt x="19" y="28"/>
                    <a:pt x="19" y="28"/>
                    <a:pt x="19" y="28"/>
                  </a:cubicBezTo>
                  <a:moveTo>
                    <a:pt x="38" y="28"/>
                  </a:moveTo>
                  <a:cubicBezTo>
                    <a:pt x="38" y="27"/>
                    <a:pt x="37" y="26"/>
                    <a:pt x="37" y="26"/>
                  </a:cubicBezTo>
                  <a:cubicBezTo>
                    <a:pt x="37" y="26"/>
                    <a:pt x="37" y="26"/>
                    <a:pt x="37" y="26"/>
                  </a:cubicBezTo>
                  <a:cubicBezTo>
                    <a:pt x="40" y="24"/>
                    <a:pt x="41" y="23"/>
                    <a:pt x="42" y="22"/>
                  </a:cubicBezTo>
                  <a:cubicBezTo>
                    <a:pt x="42" y="23"/>
                    <a:pt x="42" y="24"/>
                    <a:pt x="42" y="25"/>
                  </a:cubicBezTo>
                  <a:cubicBezTo>
                    <a:pt x="42" y="25"/>
                    <a:pt x="42" y="25"/>
                    <a:pt x="42" y="25"/>
                  </a:cubicBezTo>
                  <a:cubicBezTo>
                    <a:pt x="40" y="26"/>
                    <a:pt x="39" y="27"/>
                    <a:pt x="38" y="28"/>
                  </a:cubicBezTo>
                  <a:cubicBezTo>
                    <a:pt x="38" y="28"/>
                    <a:pt x="38" y="28"/>
                    <a:pt x="38" y="28"/>
                  </a:cubicBezTo>
                  <a:moveTo>
                    <a:pt x="19" y="24"/>
                  </a:moveTo>
                  <a:cubicBezTo>
                    <a:pt x="19" y="23"/>
                    <a:pt x="19" y="23"/>
                    <a:pt x="19" y="22"/>
                  </a:cubicBezTo>
                  <a:cubicBezTo>
                    <a:pt x="19" y="22"/>
                    <a:pt x="19" y="22"/>
                    <a:pt x="19" y="22"/>
                  </a:cubicBezTo>
                  <a:cubicBezTo>
                    <a:pt x="20" y="20"/>
                    <a:pt x="20" y="20"/>
                    <a:pt x="20" y="20"/>
                  </a:cubicBezTo>
                  <a:cubicBezTo>
                    <a:pt x="21" y="21"/>
                    <a:pt x="21" y="21"/>
                    <a:pt x="22" y="22"/>
                  </a:cubicBezTo>
                  <a:cubicBezTo>
                    <a:pt x="21" y="23"/>
                    <a:pt x="20" y="23"/>
                    <a:pt x="19" y="24"/>
                  </a:cubicBezTo>
                  <a:moveTo>
                    <a:pt x="37" y="24"/>
                  </a:moveTo>
                  <a:cubicBezTo>
                    <a:pt x="37" y="24"/>
                    <a:pt x="37" y="23"/>
                    <a:pt x="37" y="22"/>
                  </a:cubicBezTo>
                  <a:cubicBezTo>
                    <a:pt x="38" y="22"/>
                    <a:pt x="38" y="21"/>
                    <a:pt x="39" y="20"/>
                  </a:cubicBezTo>
                  <a:cubicBezTo>
                    <a:pt x="40" y="20"/>
                    <a:pt x="41" y="18"/>
                    <a:pt x="42" y="18"/>
                  </a:cubicBezTo>
                  <a:cubicBezTo>
                    <a:pt x="42" y="18"/>
                    <a:pt x="42" y="19"/>
                    <a:pt x="42" y="20"/>
                  </a:cubicBezTo>
                  <a:cubicBezTo>
                    <a:pt x="41" y="21"/>
                    <a:pt x="41" y="21"/>
                    <a:pt x="41" y="21"/>
                  </a:cubicBezTo>
                  <a:cubicBezTo>
                    <a:pt x="40" y="22"/>
                    <a:pt x="39" y="23"/>
                    <a:pt x="37" y="24"/>
                  </a:cubicBezTo>
                  <a:moveTo>
                    <a:pt x="4" y="0"/>
                  </a:moveTo>
                  <a:cubicBezTo>
                    <a:pt x="3" y="1"/>
                    <a:pt x="3" y="1"/>
                    <a:pt x="3" y="1"/>
                  </a:cubicBezTo>
                  <a:cubicBezTo>
                    <a:pt x="3" y="9"/>
                    <a:pt x="3" y="9"/>
                    <a:pt x="3" y="9"/>
                  </a:cubicBezTo>
                  <a:cubicBezTo>
                    <a:pt x="2" y="9"/>
                    <a:pt x="2" y="9"/>
                    <a:pt x="2" y="9"/>
                  </a:cubicBezTo>
                  <a:cubicBezTo>
                    <a:pt x="2" y="9"/>
                    <a:pt x="2" y="9"/>
                    <a:pt x="2" y="9"/>
                  </a:cubicBezTo>
                  <a:cubicBezTo>
                    <a:pt x="2" y="10"/>
                    <a:pt x="2" y="10"/>
                    <a:pt x="2" y="10"/>
                  </a:cubicBezTo>
                  <a:cubicBezTo>
                    <a:pt x="3" y="10"/>
                    <a:pt x="3" y="10"/>
                    <a:pt x="3" y="10"/>
                  </a:cubicBezTo>
                  <a:cubicBezTo>
                    <a:pt x="3" y="14"/>
                    <a:pt x="3" y="14"/>
                    <a:pt x="3" y="14"/>
                  </a:cubicBezTo>
                  <a:cubicBezTo>
                    <a:pt x="2" y="14"/>
                    <a:pt x="2" y="14"/>
                    <a:pt x="2" y="14"/>
                  </a:cubicBezTo>
                  <a:cubicBezTo>
                    <a:pt x="2" y="14"/>
                    <a:pt x="2" y="14"/>
                    <a:pt x="2" y="14"/>
                  </a:cubicBezTo>
                  <a:cubicBezTo>
                    <a:pt x="2" y="15"/>
                    <a:pt x="2" y="15"/>
                    <a:pt x="2" y="15"/>
                  </a:cubicBezTo>
                  <a:cubicBezTo>
                    <a:pt x="3" y="15"/>
                    <a:pt x="3" y="15"/>
                    <a:pt x="3" y="15"/>
                  </a:cubicBezTo>
                  <a:cubicBezTo>
                    <a:pt x="3" y="19"/>
                    <a:pt x="3" y="19"/>
                    <a:pt x="3" y="19"/>
                  </a:cubicBezTo>
                  <a:cubicBezTo>
                    <a:pt x="2" y="19"/>
                    <a:pt x="2" y="19"/>
                    <a:pt x="2" y="19"/>
                  </a:cubicBezTo>
                  <a:cubicBezTo>
                    <a:pt x="2" y="19"/>
                    <a:pt x="2" y="19"/>
                    <a:pt x="2" y="19"/>
                  </a:cubicBezTo>
                  <a:cubicBezTo>
                    <a:pt x="2" y="20"/>
                    <a:pt x="2" y="20"/>
                    <a:pt x="2" y="20"/>
                  </a:cubicBezTo>
                  <a:cubicBezTo>
                    <a:pt x="3" y="20"/>
                    <a:pt x="3" y="20"/>
                    <a:pt x="3" y="20"/>
                  </a:cubicBezTo>
                  <a:cubicBezTo>
                    <a:pt x="3" y="24"/>
                    <a:pt x="3" y="24"/>
                    <a:pt x="3" y="24"/>
                  </a:cubicBezTo>
                  <a:cubicBezTo>
                    <a:pt x="2" y="24"/>
                    <a:pt x="2" y="24"/>
                    <a:pt x="2" y="24"/>
                  </a:cubicBezTo>
                  <a:cubicBezTo>
                    <a:pt x="2" y="25"/>
                    <a:pt x="2" y="25"/>
                    <a:pt x="2" y="25"/>
                  </a:cubicBezTo>
                  <a:cubicBezTo>
                    <a:pt x="2" y="25"/>
                    <a:pt x="2" y="25"/>
                    <a:pt x="2" y="25"/>
                  </a:cubicBezTo>
                  <a:cubicBezTo>
                    <a:pt x="3" y="25"/>
                    <a:pt x="3" y="25"/>
                    <a:pt x="3" y="25"/>
                  </a:cubicBezTo>
                  <a:cubicBezTo>
                    <a:pt x="3" y="29"/>
                    <a:pt x="3" y="29"/>
                    <a:pt x="3" y="29"/>
                  </a:cubicBezTo>
                  <a:cubicBezTo>
                    <a:pt x="2" y="29"/>
                    <a:pt x="2" y="29"/>
                    <a:pt x="2" y="29"/>
                  </a:cubicBezTo>
                  <a:cubicBezTo>
                    <a:pt x="2" y="30"/>
                    <a:pt x="2" y="30"/>
                    <a:pt x="2" y="30"/>
                  </a:cubicBezTo>
                  <a:cubicBezTo>
                    <a:pt x="2" y="30"/>
                    <a:pt x="2" y="30"/>
                    <a:pt x="2" y="30"/>
                  </a:cubicBezTo>
                  <a:cubicBezTo>
                    <a:pt x="3" y="30"/>
                    <a:pt x="3" y="30"/>
                    <a:pt x="3" y="30"/>
                  </a:cubicBezTo>
                  <a:cubicBezTo>
                    <a:pt x="3" y="34"/>
                    <a:pt x="3" y="34"/>
                    <a:pt x="3" y="34"/>
                  </a:cubicBezTo>
                  <a:cubicBezTo>
                    <a:pt x="0" y="34"/>
                    <a:pt x="0" y="34"/>
                    <a:pt x="0" y="34"/>
                  </a:cubicBezTo>
                  <a:cubicBezTo>
                    <a:pt x="0" y="35"/>
                    <a:pt x="0" y="35"/>
                    <a:pt x="0" y="35"/>
                  </a:cubicBezTo>
                  <a:cubicBezTo>
                    <a:pt x="0" y="35"/>
                    <a:pt x="0" y="35"/>
                    <a:pt x="0" y="35"/>
                  </a:cubicBezTo>
                  <a:cubicBezTo>
                    <a:pt x="3" y="35"/>
                    <a:pt x="3" y="35"/>
                    <a:pt x="3" y="35"/>
                  </a:cubicBezTo>
                  <a:cubicBezTo>
                    <a:pt x="3" y="39"/>
                    <a:pt x="3" y="39"/>
                    <a:pt x="3" y="39"/>
                  </a:cubicBezTo>
                  <a:cubicBezTo>
                    <a:pt x="4" y="40"/>
                    <a:pt x="4" y="40"/>
                    <a:pt x="4" y="40"/>
                  </a:cubicBezTo>
                  <a:cubicBezTo>
                    <a:pt x="4" y="39"/>
                    <a:pt x="4" y="39"/>
                    <a:pt x="4" y="39"/>
                  </a:cubicBezTo>
                  <a:cubicBezTo>
                    <a:pt x="4" y="35"/>
                    <a:pt x="4" y="35"/>
                    <a:pt x="4" y="35"/>
                  </a:cubicBezTo>
                  <a:cubicBezTo>
                    <a:pt x="49" y="35"/>
                    <a:pt x="49" y="35"/>
                    <a:pt x="49" y="35"/>
                  </a:cubicBezTo>
                  <a:cubicBezTo>
                    <a:pt x="50" y="35"/>
                    <a:pt x="50" y="35"/>
                    <a:pt x="50" y="35"/>
                  </a:cubicBezTo>
                  <a:cubicBezTo>
                    <a:pt x="49" y="34"/>
                    <a:pt x="49" y="34"/>
                    <a:pt x="49" y="34"/>
                  </a:cubicBezTo>
                  <a:cubicBezTo>
                    <a:pt x="43" y="34"/>
                    <a:pt x="43" y="34"/>
                    <a:pt x="43" y="34"/>
                  </a:cubicBezTo>
                  <a:cubicBezTo>
                    <a:pt x="43" y="30"/>
                    <a:pt x="43" y="25"/>
                    <a:pt x="43" y="20"/>
                  </a:cubicBezTo>
                  <a:cubicBezTo>
                    <a:pt x="43" y="20"/>
                    <a:pt x="43" y="20"/>
                    <a:pt x="43" y="20"/>
                  </a:cubicBezTo>
                  <a:cubicBezTo>
                    <a:pt x="43" y="19"/>
                    <a:pt x="43" y="17"/>
                    <a:pt x="43" y="16"/>
                  </a:cubicBezTo>
                  <a:cubicBezTo>
                    <a:pt x="43" y="16"/>
                    <a:pt x="43" y="16"/>
                    <a:pt x="43" y="16"/>
                  </a:cubicBezTo>
                  <a:cubicBezTo>
                    <a:pt x="42" y="16"/>
                    <a:pt x="42" y="16"/>
                    <a:pt x="42" y="16"/>
                  </a:cubicBezTo>
                  <a:cubicBezTo>
                    <a:pt x="41" y="17"/>
                    <a:pt x="40" y="18"/>
                    <a:pt x="38" y="20"/>
                  </a:cubicBezTo>
                  <a:cubicBezTo>
                    <a:pt x="37" y="21"/>
                    <a:pt x="37" y="21"/>
                    <a:pt x="36" y="22"/>
                  </a:cubicBezTo>
                  <a:cubicBezTo>
                    <a:pt x="36" y="22"/>
                    <a:pt x="36" y="22"/>
                    <a:pt x="36" y="22"/>
                  </a:cubicBezTo>
                  <a:cubicBezTo>
                    <a:pt x="36" y="24"/>
                    <a:pt x="36" y="26"/>
                    <a:pt x="36" y="28"/>
                  </a:cubicBezTo>
                  <a:cubicBezTo>
                    <a:pt x="37" y="30"/>
                    <a:pt x="37" y="31"/>
                    <a:pt x="37" y="32"/>
                  </a:cubicBezTo>
                  <a:cubicBezTo>
                    <a:pt x="37" y="33"/>
                    <a:pt x="37" y="33"/>
                    <a:pt x="37" y="33"/>
                  </a:cubicBezTo>
                  <a:cubicBezTo>
                    <a:pt x="37" y="33"/>
                    <a:pt x="37" y="34"/>
                    <a:pt x="37" y="34"/>
                  </a:cubicBezTo>
                  <a:cubicBezTo>
                    <a:pt x="34" y="34"/>
                    <a:pt x="34" y="34"/>
                    <a:pt x="34" y="34"/>
                  </a:cubicBezTo>
                  <a:cubicBezTo>
                    <a:pt x="34" y="31"/>
                    <a:pt x="34" y="28"/>
                    <a:pt x="34" y="24"/>
                  </a:cubicBezTo>
                  <a:cubicBezTo>
                    <a:pt x="34" y="24"/>
                    <a:pt x="34" y="24"/>
                    <a:pt x="34" y="24"/>
                  </a:cubicBezTo>
                  <a:cubicBezTo>
                    <a:pt x="33" y="24"/>
                    <a:pt x="33" y="24"/>
                    <a:pt x="33" y="24"/>
                  </a:cubicBezTo>
                  <a:cubicBezTo>
                    <a:pt x="33" y="24"/>
                    <a:pt x="33" y="24"/>
                    <a:pt x="33" y="24"/>
                  </a:cubicBezTo>
                  <a:cubicBezTo>
                    <a:pt x="32" y="25"/>
                    <a:pt x="32" y="25"/>
                    <a:pt x="31" y="25"/>
                  </a:cubicBezTo>
                  <a:cubicBezTo>
                    <a:pt x="31" y="25"/>
                    <a:pt x="30" y="24"/>
                    <a:pt x="29" y="24"/>
                  </a:cubicBezTo>
                  <a:cubicBezTo>
                    <a:pt x="28" y="24"/>
                    <a:pt x="28" y="24"/>
                    <a:pt x="28" y="24"/>
                  </a:cubicBezTo>
                  <a:cubicBezTo>
                    <a:pt x="27" y="24"/>
                    <a:pt x="27" y="24"/>
                    <a:pt x="27" y="24"/>
                  </a:cubicBezTo>
                  <a:cubicBezTo>
                    <a:pt x="27" y="24"/>
                    <a:pt x="27" y="24"/>
                    <a:pt x="27" y="24"/>
                  </a:cubicBezTo>
                  <a:cubicBezTo>
                    <a:pt x="27" y="33"/>
                    <a:pt x="27" y="33"/>
                    <a:pt x="27" y="33"/>
                  </a:cubicBezTo>
                  <a:cubicBezTo>
                    <a:pt x="27" y="33"/>
                    <a:pt x="27" y="33"/>
                    <a:pt x="27" y="33"/>
                  </a:cubicBezTo>
                  <a:cubicBezTo>
                    <a:pt x="27" y="34"/>
                    <a:pt x="27" y="34"/>
                    <a:pt x="27" y="34"/>
                  </a:cubicBezTo>
                  <a:cubicBezTo>
                    <a:pt x="25" y="34"/>
                    <a:pt x="25" y="34"/>
                    <a:pt x="25" y="34"/>
                  </a:cubicBezTo>
                  <a:cubicBezTo>
                    <a:pt x="25" y="32"/>
                    <a:pt x="25" y="29"/>
                    <a:pt x="25" y="25"/>
                  </a:cubicBezTo>
                  <a:cubicBezTo>
                    <a:pt x="25" y="25"/>
                    <a:pt x="25" y="25"/>
                    <a:pt x="25" y="25"/>
                  </a:cubicBezTo>
                  <a:cubicBezTo>
                    <a:pt x="25" y="25"/>
                    <a:pt x="25" y="24"/>
                    <a:pt x="25" y="23"/>
                  </a:cubicBezTo>
                  <a:cubicBezTo>
                    <a:pt x="25" y="23"/>
                    <a:pt x="25" y="23"/>
                    <a:pt x="25" y="23"/>
                  </a:cubicBezTo>
                  <a:cubicBezTo>
                    <a:pt x="24" y="22"/>
                    <a:pt x="24" y="22"/>
                    <a:pt x="23" y="21"/>
                  </a:cubicBezTo>
                  <a:cubicBezTo>
                    <a:pt x="22" y="21"/>
                    <a:pt x="21" y="20"/>
                    <a:pt x="20" y="19"/>
                  </a:cubicBezTo>
                  <a:cubicBezTo>
                    <a:pt x="20" y="19"/>
                    <a:pt x="20" y="19"/>
                    <a:pt x="20" y="19"/>
                  </a:cubicBezTo>
                  <a:cubicBezTo>
                    <a:pt x="19" y="19"/>
                    <a:pt x="19" y="20"/>
                    <a:pt x="18" y="21"/>
                  </a:cubicBezTo>
                  <a:cubicBezTo>
                    <a:pt x="18" y="22"/>
                    <a:pt x="18" y="22"/>
                    <a:pt x="18" y="22"/>
                  </a:cubicBezTo>
                  <a:cubicBezTo>
                    <a:pt x="18" y="22"/>
                    <a:pt x="18" y="22"/>
                    <a:pt x="18" y="22"/>
                  </a:cubicBezTo>
                  <a:cubicBezTo>
                    <a:pt x="18" y="24"/>
                    <a:pt x="18" y="26"/>
                    <a:pt x="18" y="28"/>
                  </a:cubicBezTo>
                  <a:cubicBezTo>
                    <a:pt x="18" y="30"/>
                    <a:pt x="18" y="32"/>
                    <a:pt x="18" y="34"/>
                  </a:cubicBezTo>
                  <a:cubicBezTo>
                    <a:pt x="16" y="34"/>
                    <a:pt x="16" y="34"/>
                    <a:pt x="16" y="34"/>
                  </a:cubicBezTo>
                  <a:cubicBezTo>
                    <a:pt x="16" y="31"/>
                    <a:pt x="16" y="27"/>
                    <a:pt x="16" y="23"/>
                  </a:cubicBezTo>
                  <a:cubicBezTo>
                    <a:pt x="15" y="23"/>
                    <a:pt x="15" y="23"/>
                    <a:pt x="15" y="23"/>
                  </a:cubicBezTo>
                  <a:cubicBezTo>
                    <a:pt x="15" y="23"/>
                    <a:pt x="15" y="23"/>
                    <a:pt x="15" y="23"/>
                  </a:cubicBezTo>
                  <a:cubicBezTo>
                    <a:pt x="15" y="23"/>
                    <a:pt x="14" y="24"/>
                    <a:pt x="14" y="24"/>
                  </a:cubicBezTo>
                  <a:cubicBezTo>
                    <a:pt x="12" y="26"/>
                    <a:pt x="11" y="27"/>
                    <a:pt x="9" y="28"/>
                  </a:cubicBezTo>
                  <a:cubicBezTo>
                    <a:pt x="9" y="29"/>
                    <a:pt x="9" y="29"/>
                    <a:pt x="9" y="29"/>
                  </a:cubicBezTo>
                  <a:cubicBezTo>
                    <a:pt x="9" y="30"/>
                    <a:pt x="9" y="31"/>
                    <a:pt x="9" y="32"/>
                  </a:cubicBezTo>
                  <a:cubicBezTo>
                    <a:pt x="9" y="33"/>
                    <a:pt x="9" y="33"/>
                    <a:pt x="9" y="34"/>
                  </a:cubicBezTo>
                  <a:cubicBezTo>
                    <a:pt x="4" y="34"/>
                    <a:pt x="4" y="34"/>
                    <a:pt x="4" y="34"/>
                  </a:cubicBezTo>
                  <a:cubicBezTo>
                    <a:pt x="4" y="1"/>
                    <a:pt x="4" y="1"/>
                    <a:pt x="4"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5" name="Freeform 31"/>
            <p:cNvSpPr>
              <a:spLocks noEditPoints="1"/>
            </p:cNvSpPr>
            <p:nvPr/>
          </p:nvSpPr>
          <p:spPr bwMode="auto">
            <a:xfrm>
              <a:off x="3537" y="1918"/>
              <a:ext cx="83" cy="90"/>
            </a:xfrm>
            <a:custGeom>
              <a:avLst/>
              <a:gdLst>
                <a:gd name="T0" fmla="*/ 18 w 35"/>
                <a:gd name="T1" fmla="*/ 38 h 38"/>
                <a:gd name="T2" fmla="*/ 18 w 35"/>
                <a:gd name="T3" fmla="*/ 38 h 38"/>
                <a:gd name="T4" fmla="*/ 15 w 35"/>
                <a:gd name="T5" fmla="*/ 37 h 38"/>
                <a:gd name="T6" fmla="*/ 19 w 35"/>
                <a:gd name="T7" fmla="*/ 35 h 38"/>
                <a:gd name="T8" fmla="*/ 15 w 35"/>
                <a:gd name="T9" fmla="*/ 35 h 38"/>
                <a:gd name="T10" fmla="*/ 15 w 35"/>
                <a:gd name="T11" fmla="*/ 35 h 38"/>
                <a:gd name="T12" fmla="*/ 21 w 35"/>
                <a:gd name="T13" fmla="*/ 32 h 38"/>
                <a:gd name="T14" fmla="*/ 14 w 35"/>
                <a:gd name="T15" fmla="*/ 32 h 38"/>
                <a:gd name="T16" fmla="*/ 7 w 35"/>
                <a:gd name="T17" fmla="*/ 34 h 38"/>
                <a:gd name="T18" fmla="*/ 21 w 35"/>
                <a:gd name="T19" fmla="*/ 34 h 38"/>
                <a:gd name="T20" fmla="*/ 12 w 35"/>
                <a:gd name="T21" fmla="*/ 34 h 38"/>
                <a:gd name="T22" fmla="*/ 26 w 35"/>
                <a:gd name="T23" fmla="*/ 33 h 38"/>
                <a:gd name="T24" fmla="*/ 28 w 35"/>
                <a:gd name="T25" fmla="*/ 32 h 38"/>
                <a:gd name="T26" fmla="*/ 6 w 35"/>
                <a:gd name="T27" fmla="*/ 31 h 38"/>
                <a:gd name="T28" fmla="*/ 12 w 35"/>
                <a:gd name="T29" fmla="*/ 31 h 38"/>
                <a:gd name="T30" fmla="*/ 23 w 35"/>
                <a:gd name="T31" fmla="*/ 34 h 38"/>
                <a:gd name="T32" fmla="*/ 9 w 35"/>
                <a:gd name="T33" fmla="*/ 31 h 38"/>
                <a:gd name="T34" fmla="*/ 11 w 35"/>
                <a:gd name="T35" fmla="*/ 31 h 38"/>
                <a:gd name="T36" fmla="*/ 6 w 35"/>
                <a:gd name="T37" fmla="*/ 31 h 38"/>
                <a:gd name="T38" fmla="*/ 24 w 35"/>
                <a:gd name="T39" fmla="*/ 33 h 38"/>
                <a:gd name="T40" fmla="*/ 10 w 35"/>
                <a:gd name="T41" fmla="*/ 30 h 38"/>
                <a:gd name="T42" fmla="*/ 6 w 35"/>
                <a:gd name="T43" fmla="*/ 30 h 38"/>
                <a:gd name="T44" fmla="*/ 29 w 35"/>
                <a:gd name="T45" fmla="*/ 33 h 38"/>
                <a:gd name="T46" fmla="*/ 30 w 35"/>
                <a:gd name="T47" fmla="*/ 32 h 38"/>
                <a:gd name="T48" fmla="*/ 4 w 35"/>
                <a:gd name="T49" fmla="*/ 29 h 38"/>
                <a:gd name="T50" fmla="*/ 5 w 35"/>
                <a:gd name="T51" fmla="*/ 26 h 38"/>
                <a:gd name="T52" fmla="*/ 30 w 35"/>
                <a:gd name="T53" fmla="*/ 26 h 38"/>
                <a:gd name="T54" fmla="*/ 31 w 35"/>
                <a:gd name="T55" fmla="*/ 25 h 38"/>
                <a:gd name="T56" fmla="*/ 4 w 35"/>
                <a:gd name="T57" fmla="*/ 23 h 38"/>
                <a:gd name="T58" fmla="*/ 2 w 35"/>
                <a:gd name="T59" fmla="*/ 23 h 38"/>
                <a:gd name="T60" fmla="*/ 32 w 35"/>
                <a:gd name="T61" fmla="*/ 23 h 38"/>
                <a:gd name="T62" fmla="*/ 32 w 35"/>
                <a:gd name="T63" fmla="*/ 23 h 38"/>
                <a:gd name="T64" fmla="*/ 33 w 35"/>
                <a:gd name="T65" fmla="*/ 23 h 38"/>
                <a:gd name="T66" fmla="*/ 1 w 35"/>
                <a:gd name="T67" fmla="*/ 23 h 38"/>
                <a:gd name="T68" fmla="*/ 5 w 35"/>
                <a:gd name="T69" fmla="*/ 11 h 38"/>
                <a:gd name="T70" fmla="*/ 4 w 35"/>
                <a:gd name="T71" fmla="*/ 10 h 38"/>
                <a:gd name="T72" fmla="*/ 31 w 35"/>
                <a:gd name="T73" fmla="*/ 9 h 38"/>
                <a:gd name="T74" fmla="*/ 4 w 35"/>
                <a:gd name="T75" fmla="*/ 9 h 38"/>
                <a:gd name="T76" fmla="*/ 15 w 35"/>
                <a:gd name="T77" fmla="*/ 1 h 38"/>
                <a:gd name="T78" fmla="*/ 26 w 35"/>
                <a:gd name="T79" fmla="*/ 6 h 38"/>
                <a:gd name="T80" fmla="*/ 29 w 35"/>
                <a:gd name="T81" fmla="*/ 10 h 38"/>
                <a:gd name="T82" fmla="*/ 30 w 35"/>
                <a:gd name="T83" fmla="*/ 23 h 38"/>
                <a:gd name="T84" fmla="*/ 25 w 35"/>
                <a:gd name="T85" fmla="*/ 29 h 38"/>
                <a:gd name="T86" fmla="*/ 15 w 35"/>
                <a:gd name="T87" fmla="*/ 32 h 38"/>
                <a:gd name="T88" fmla="*/ 8 w 35"/>
                <a:gd name="T89" fmla="*/ 31 h 38"/>
                <a:gd name="T90" fmla="*/ 1 w 35"/>
                <a:gd name="T91" fmla="*/ 20 h 38"/>
                <a:gd name="T92" fmla="*/ 4 w 35"/>
                <a:gd name="T93" fmla="*/ 8 h 38"/>
                <a:gd name="T94" fmla="*/ 14 w 35"/>
                <a:gd name="T95" fmla="*/ 1 h 38"/>
                <a:gd name="T96" fmla="*/ 4 w 35"/>
                <a:gd name="T97" fmla="*/ 8 h 38"/>
                <a:gd name="T98" fmla="*/ 3 w 35"/>
                <a:gd name="T99" fmla="*/ 11 h 38"/>
                <a:gd name="T100" fmla="*/ 0 w 35"/>
                <a:gd name="T101" fmla="*/ 15 h 38"/>
                <a:gd name="T102" fmla="*/ 0 w 35"/>
                <a:gd name="T103" fmla="*/ 24 h 38"/>
                <a:gd name="T104" fmla="*/ 4 w 35"/>
                <a:gd name="T105" fmla="*/ 26 h 38"/>
                <a:gd name="T106" fmla="*/ 3 w 35"/>
                <a:gd name="T107" fmla="*/ 31 h 38"/>
                <a:gd name="T108" fmla="*/ 8 w 35"/>
                <a:gd name="T109" fmla="*/ 35 h 38"/>
                <a:gd name="T110" fmla="*/ 17 w 35"/>
                <a:gd name="T111" fmla="*/ 38 h 38"/>
                <a:gd name="T112" fmla="*/ 27 w 35"/>
                <a:gd name="T113" fmla="*/ 35 h 38"/>
                <a:gd name="T114" fmla="*/ 32 w 35"/>
                <a:gd name="T115" fmla="*/ 27 h 38"/>
                <a:gd name="T116" fmla="*/ 35 w 35"/>
                <a:gd name="T117" fmla="*/ 24 h 38"/>
                <a:gd name="T118" fmla="*/ 31 w 35"/>
                <a:gd name="T119" fmla="*/ 12 h 38"/>
                <a:gd name="T120" fmla="*/ 32 w 35"/>
                <a:gd name="T121" fmla="*/ 8 h 38"/>
                <a:gd name="T122" fmla="*/ 21 w 35"/>
                <a:gd name="T123"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38">
                  <a:moveTo>
                    <a:pt x="19" y="38"/>
                  </a:moveTo>
                  <a:cubicBezTo>
                    <a:pt x="20" y="37"/>
                    <a:pt x="20" y="36"/>
                    <a:pt x="20" y="36"/>
                  </a:cubicBezTo>
                  <a:cubicBezTo>
                    <a:pt x="20" y="36"/>
                    <a:pt x="20" y="36"/>
                    <a:pt x="20" y="36"/>
                  </a:cubicBezTo>
                  <a:cubicBezTo>
                    <a:pt x="20" y="37"/>
                    <a:pt x="20" y="37"/>
                    <a:pt x="20" y="37"/>
                  </a:cubicBezTo>
                  <a:cubicBezTo>
                    <a:pt x="19" y="38"/>
                    <a:pt x="19" y="38"/>
                    <a:pt x="19" y="38"/>
                  </a:cubicBezTo>
                  <a:moveTo>
                    <a:pt x="18" y="38"/>
                  </a:moveTo>
                  <a:cubicBezTo>
                    <a:pt x="17" y="38"/>
                    <a:pt x="17" y="38"/>
                    <a:pt x="17" y="38"/>
                  </a:cubicBezTo>
                  <a:cubicBezTo>
                    <a:pt x="17" y="37"/>
                    <a:pt x="17" y="36"/>
                    <a:pt x="18" y="35"/>
                  </a:cubicBezTo>
                  <a:cubicBezTo>
                    <a:pt x="19" y="35"/>
                    <a:pt x="19" y="35"/>
                    <a:pt x="19" y="35"/>
                  </a:cubicBezTo>
                  <a:cubicBezTo>
                    <a:pt x="18" y="36"/>
                    <a:pt x="18" y="37"/>
                    <a:pt x="18" y="38"/>
                  </a:cubicBezTo>
                  <a:cubicBezTo>
                    <a:pt x="18" y="38"/>
                    <a:pt x="18" y="38"/>
                    <a:pt x="18" y="38"/>
                  </a:cubicBezTo>
                  <a:cubicBezTo>
                    <a:pt x="18" y="38"/>
                    <a:pt x="18" y="38"/>
                    <a:pt x="18" y="38"/>
                  </a:cubicBezTo>
                  <a:moveTo>
                    <a:pt x="16" y="38"/>
                  </a:moveTo>
                  <a:cubicBezTo>
                    <a:pt x="16" y="38"/>
                    <a:pt x="16" y="38"/>
                    <a:pt x="16" y="38"/>
                  </a:cubicBezTo>
                  <a:cubicBezTo>
                    <a:pt x="16" y="37"/>
                    <a:pt x="16" y="36"/>
                    <a:pt x="17" y="35"/>
                  </a:cubicBezTo>
                  <a:cubicBezTo>
                    <a:pt x="17" y="35"/>
                    <a:pt x="17" y="35"/>
                    <a:pt x="17" y="35"/>
                  </a:cubicBezTo>
                  <a:cubicBezTo>
                    <a:pt x="17" y="36"/>
                    <a:pt x="17" y="37"/>
                    <a:pt x="16" y="38"/>
                  </a:cubicBezTo>
                  <a:moveTo>
                    <a:pt x="15" y="37"/>
                  </a:moveTo>
                  <a:cubicBezTo>
                    <a:pt x="15" y="37"/>
                    <a:pt x="15" y="36"/>
                    <a:pt x="15" y="36"/>
                  </a:cubicBezTo>
                  <a:cubicBezTo>
                    <a:pt x="15" y="35"/>
                    <a:pt x="15" y="35"/>
                    <a:pt x="15" y="35"/>
                  </a:cubicBezTo>
                  <a:cubicBezTo>
                    <a:pt x="16" y="35"/>
                    <a:pt x="16" y="35"/>
                    <a:pt x="16" y="35"/>
                  </a:cubicBezTo>
                  <a:cubicBezTo>
                    <a:pt x="16" y="36"/>
                    <a:pt x="16" y="37"/>
                    <a:pt x="15" y="37"/>
                  </a:cubicBezTo>
                  <a:moveTo>
                    <a:pt x="18" y="38"/>
                  </a:moveTo>
                  <a:cubicBezTo>
                    <a:pt x="18" y="37"/>
                    <a:pt x="19" y="36"/>
                    <a:pt x="19" y="35"/>
                  </a:cubicBezTo>
                  <a:cubicBezTo>
                    <a:pt x="20" y="35"/>
                    <a:pt x="20" y="35"/>
                    <a:pt x="20" y="35"/>
                  </a:cubicBezTo>
                  <a:cubicBezTo>
                    <a:pt x="20" y="35"/>
                    <a:pt x="20" y="35"/>
                    <a:pt x="20" y="35"/>
                  </a:cubicBezTo>
                  <a:cubicBezTo>
                    <a:pt x="20" y="36"/>
                    <a:pt x="19" y="37"/>
                    <a:pt x="19" y="38"/>
                  </a:cubicBezTo>
                  <a:cubicBezTo>
                    <a:pt x="18" y="38"/>
                    <a:pt x="18" y="38"/>
                    <a:pt x="18" y="38"/>
                  </a:cubicBezTo>
                  <a:moveTo>
                    <a:pt x="15" y="35"/>
                  </a:moveTo>
                  <a:cubicBezTo>
                    <a:pt x="15" y="35"/>
                    <a:pt x="15" y="35"/>
                    <a:pt x="15" y="35"/>
                  </a:cubicBezTo>
                  <a:cubicBezTo>
                    <a:pt x="14" y="35"/>
                    <a:pt x="14" y="35"/>
                    <a:pt x="14" y="35"/>
                  </a:cubicBezTo>
                  <a:cubicBezTo>
                    <a:pt x="14" y="34"/>
                    <a:pt x="14" y="34"/>
                    <a:pt x="13" y="34"/>
                  </a:cubicBezTo>
                  <a:cubicBezTo>
                    <a:pt x="14" y="33"/>
                    <a:pt x="14" y="33"/>
                    <a:pt x="14" y="33"/>
                  </a:cubicBezTo>
                  <a:cubicBezTo>
                    <a:pt x="14" y="35"/>
                    <a:pt x="14" y="35"/>
                    <a:pt x="14" y="35"/>
                  </a:cubicBezTo>
                  <a:cubicBezTo>
                    <a:pt x="15" y="35"/>
                    <a:pt x="15" y="35"/>
                    <a:pt x="15" y="35"/>
                  </a:cubicBezTo>
                  <a:cubicBezTo>
                    <a:pt x="15" y="35"/>
                    <a:pt x="15" y="35"/>
                    <a:pt x="15" y="35"/>
                  </a:cubicBezTo>
                  <a:moveTo>
                    <a:pt x="27" y="34"/>
                  </a:moveTo>
                  <a:cubicBezTo>
                    <a:pt x="27" y="33"/>
                    <a:pt x="27" y="33"/>
                    <a:pt x="27" y="33"/>
                  </a:cubicBezTo>
                  <a:cubicBezTo>
                    <a:pt x="27" y="32"/>
                    <a:pt x="27" y="32"/>
                    <a:pt x="27" y="32"/>
                  </a:cubicBezTo>
                  <a:cubicBezTo>
                    <a:pt x="27" y="33"/>
                    <a:pt x="27" y="33"/>
                    <a:pt x="27" y="34"/>
                  </a:cubicBezTo>
                  <a:moveTo>
                    <a:pt x="21" y="33"/>
                  </a:moveTo>
                  <a:cubicBezTo>
                    <a:pt x="21" y="32"/>
                    <a:pt x="21" y="32"/>
                    <a:pt x="21" y="32"/>
                  </a:cubicBezTo>
                  <a:cubicBezTo>
                    <a:pt x="21" y="32"/>
                    <a:pt x="21" y="32"/>
                    <a:pt x="21" y="32"/>
                  </a:cubicBezTo>
                  <a:cubicBezTo>
                    <a:pt x="21" y="33"/>
                    <a:pt x="21" y="33"/>
                    <a:pt x="21" y="33"/>
                  </a:cubicBezTo>
                  <a:moveTo>
                    <a:pt x="13" y="34"/>
                  </a:moveTo>
                  <a:cubicBezTo>
                    <a:pt x="12" y="34"/>
                    <a:pt x="12" y="34"/>
                    <a:pt x="12" y="34"/>
                  </a:cubicBezTo>
                  <a:cubicBezTo>
                    <a:pt x="13" y="33"/>
                    <a:pt x="13" y="32"/>
                    <a:pt x="14" y="32"/>
                  </a:cubicBezTo>
                  <a:cubicBezTo>
                    <a:pt x="14" y="32"/>
                    <a:pt x="14" y="32"/>
                    <a:pt x="14" y="32"/>
                  </a:cubicBezTo>
                  <a:cubicBezTo>
                    <a:pt x="13" y="34"/>
                    <a:pt x="13" y="34"/>
                    <a:pt x="13" y="34"/>
                  </a:cubicBezTo>
                  <a:moveTo>
                    <a:pt x="25" y="33"/>
                  </a:moveTo>
                  <a:cubicBezTo>
                    <a:pt x="25" y="32"/>
                    <a:pt x="25" y="32"/>
                    <a:pt x="25" y="32"/>
                  </a:cubicBezTo>
                  <a:cubicBezTo>
                    <a:pt x="25" y="33"/>
                    <a:pt x="25" y="33"/>
                    <a:pt x="25" y="33"/>
                  </a:cubicBezTo>
                  <a:cubicBezTo>
                    <a:pt x="25" y="33"/>
                    <a:pt x="25" y="33"/>
                    <a:pt x="25" y="33"/>
                  </a:cubicBezTo>
                  <a:moveTo>
                    <a:pt x="7" y="34"/>
                  </a:moveTo>
                  <a:cubicBezTo>
                    <a:pt x="6" y="33"/>
                    <a:pt x="6" y="33"/>
                    <a:pt x="6" y="33"/>
                  </a:cubicBezTo>
                  <a:cubicBezTo>
                    <a:pt x="7" y="32"/>
                    <a:pt x="7" y="32"/>
                    <a:pt x="7" y="32"/>
                  </a:cubicBezTo>
                  <a:cubicBezTo>
                    <a:pt x="7" y="32"/>
                    <a:pt x="7" y="32"/>
                    <a:pt x="7" y="32"/>
                  </a:cubicBezTo>
                  <a:cubicBezTo>
                    <a:pt x="7" y="33"/>
                    <a:pt x="7" y="33"/>
                    <a:pt x="7" y="33"/>
                  </a:cubicBezTo>
                  <a:cubicBezTo>
                    <a:pt x="7" y="33"/>
                    <a:pt x="7" y="34"/>
                    <a:pt x="7" y="34"/>
                  </a:cubicBezTo>
                  <a:moveTo>
                    <a:pt x="21" y="34"/>
                  </a:moveTo>
                  <a:cubicBezTo>
                    <a:pt x="21" y="34"/>
                    <a:pt x="21" y="34"/>
                    <a:pt x="21" y="34"/>
                  </a:cubicBezTo>
                  <a:cubicBezTo>
                    <a:pt x="22" y="32"/>
                    <a:pt x="22" y="32"/>
                    <a:pt x="22" y="32"/>
                  </a:cubicBezTo>
                  <a:cubicBezTo>
                    <a:pt x="23" y="32"/>
                    <a:pt x="23" y="32"/>
                    <a:pt x="23" y="32"/>
                  </a:cubicBezTo>
                  <a:cubicBezTo>
                    <a:pt x="22" y="32"/>
                    <a:pt x="22" y="33"/>
                    <a:pt x="21" y="34"/>
                  </a:cubicBezTo>
                  <a:cubicBezTo>
                    <a:pt x="21" y="34"/>
                    <a:pt x="21" y="34"/>
                    <a:pt x="21" y="34"/>
                  </a:cubicBezTo>
                  <a:moveTo>
                    <a:pt x="12" y="34"/>
                  </a:moveTo>
                  <a:cubicBezTo>
                    <a:pt x="11" y="33"/>
                    <a:pt x="11" y="33"/>
                    <a:pt x="11" y="33"/>
                  </a:cubicBezTo>
                  <a:cubicBezTo>
                    <a:pt x="12" y="33"/>
                    <a:pt x="12" y="32"/>
                    <a:pt x="13" y="32"/>
                  </a:cubicBezTo>
                  <a:cubicBezTo>
                    <a:pt x="13" y="32"/>
                    <a:pt x="13" y="32"/>
                    <a:pt x="13" y="32"/>
                  </a:cubicBezTo>
                  <a:cubicBezTo>
                    <a:pt x="13" y="32"/>
                    <a:pt x="12" y="33"/>
                    <a:pt x="12" y="34"/>
                  </a:cubicBezTo>
                  <a:moveTo>
                    <a:pt x="26" y="33"/>
                  </a:moveTo>
                  <a:cubicBezTo>
                    <a:pt x="26" y="33"/>
                    <a:pt x="26" y="33"/>
                    <a:pt x="26" y="33"/>
                  </a:cubicBezTo>
                  <a:cubicBezTo>
                    <a:pt x="26" y="32"/>
                    <a:pt x="26" y="32"/>
                    <a:pt x="27" y="31"/>
                  </a:cubicBezTo>
                  <a:cubicBezTo>
                    <a:pt x="27" y="32"/>
                    <a:pt x="27" y="32"/>
                    <a:pt x="27" y="32"/>
                  </a:cubicBezTo>
                  <a:cubicBezTo>
                    <a:pt x="27" y="32"/>
                    <a:pt x="27" y="32"/>
                    <a:pt x="27" y="32"/>
                  </a:cubicBezTo>
                  <a:cubicBezTo>
                    <a:pt x="26" y="33"/>
                    <a:pt x="26" y="33"/>
                    <a:pt x="26" y="33"/>
                  </a:cubicBezTo>
                  <a:moveTo>
                    <a:pt x="28" y="34"/>
                  </a:moveTo>
                  <a:cubicBezTo>
                    <a:pt x="28" y="33"/>
                    <a:pt x="28" y="33"/>
                    <a:pt x="28" y="32"/>
                  </a:cubicBezTo>
                  <a:cubicBezTo>
                    <a:pt x="29" y="31"/>
                    <a:pt x="29" y="31"/>
                    <a:pt x="29" y="31"/>
                  </a:cubicBezTo>
                  <a:cubicBezTo>
                    <a:pt x="28" y="34"/>
                    <a:pt x="28" y="34"/>
                    <a:pt x="28" y="34"/>
                  </a:cubicBezTo>
                  <a:cubicBezTo>
                    <a:pt x="28" y="34"/>
                    <a:pt x="28" y="34"/>
                    <a:pt x="28" y="34"/>
                  </a:cubicBezTo>
                  <a:moveTo>
                    <a:pt x="6" y="33"/>
                  </a:moveTo>
                  <a:cubicBezTo>
                    <a:pt x="6" y="33"/>
                    <a:pt x="6" y="33"/>
                    <a:pt x="6" y="33"/>
                  </a:cubicBezTo>
                  <a:cubicBezTo>
                    <a:pt x="6" y="32"/>
                    <a:pt x="6" y="32"/>
                    <a:pt x="6" y="31"/>
                  </a:cubicBezTo>
                  <a:cubicBezTo>
                    <a:pt x="7" y="32"/>
                    <a:pt x="7" y="32"/>
                    <a:pt x="7" y="32"/>
                  </a:cubicBezTo>
                  <a:cubicBezTo>
                    <a:pt x="6" y="33"/>
                    <a:pt x="6" y="33"/>
                    <a:pt x="6" y="33"/>
                  </a:cubicBezTo>
                  <a:moveTo>
                    <a:pt x="11" y="33"/>
                  </a:moveTo>
                  <a:cubicBezTo>
                    <a:pt x="10" y="33"/>
                    <a:pt x="10" y="33"/>
                    <a:pt x="10" y="33"/>
                  </a:cubicBezTo>
                  <a:cubicBezTo>
                    <a:pt x="12" y="31"/>
                    <a:pt x="12" y="31"/>
                    <a:pt x="12" y="31"/>
                  </a:cubicBezTo>
                  <a:cubicBezTo>
                    <a:pt x="12" y="31"/>
                    <a:pt x="12" y="31"/>
                    <a:pt x="12" y="31"/>
                  </a:cubicBezTo>
                  <a:cubicBezTo>
                    <a:pt x="12" y="31"/>
                    <a:pt x="12" y="31"/>
                    <a:pt x="12" y="31"/>
                  </a:cubicBezTo>
                  <a:cubicBezTo>
                    <a:pt x="12" y="32"/>
                    <a:pt x="11" y="33"/>
                    <a:pt x="11" y="33"/>
                  </a:cubicBezTo>
                  <a:moveTo>
                    <a:pt x="22" y="34"/>
                  </a:moveTo>
                  <a:cubicBezTo>
                    <a:pt x="22" y="33"/>
                    <a:pt x="23" y="32"/>
                    <a:pt x="23" y="31"/>
                  </a:cubicBezTo>
                  <a:cubicBezTo>
                    <a:pt x="24" y="31"/>
                    <a:pt x="24" y="31"/>
                    <a:pt x="24" y="31"/>
                  </a:cubicBezTo>
                  <a:cubicBezTo>
                    <a:pt x="23" y="34"/>
                    <a:pt x="23" y="34"/>
                    <a:pt x="23" y="34"/>
                  </a:cubicBezTo>
                  <a:cubicBezTo>
                    <a:pt x="23" y="34"/>
                    <a:pt x="22" y="34"/>
                    <a:pt x="22" y="34"/>
                  </a:cubicBezTo>
                  <a:moveTo>
                    <a:pt x="8" y="34"/>
                  </a:moveTo>
                  <a:cubicBezTo>
                    <a:pt x="8" y="33"/>
                    <a:pt x="8" y="33"/>
                    <a:pt x="8" y="33"/>
                  </a:cubicBezTo>
                  <a:cubicBezTo>
                    <a:pt x="8" y="32"/>
                    <a:pt x="8" y="32"/>
                    <a:pt x="8" y="32"/>
                  </a:cubicBezTo>
                  <a:cubicBezTo>
                    <a:pt x="8" y="32"/>
                    <a:pt x="8" y="32"/>
                    <a:pt x="8" y="32"/>
                  </a:cubicBezTo>
                  <a:cubicBezTo>
                    <a:pt x="9" y="31"/>
                    <a:pt x="9" y="31"/>
                    <a:pt x="9" y="31"/>
                  </a:cubicBezTo>
                  <a:cubicBezTo>
                    <a:pt x="9" y="31"/>
                    <a:pt x="9" y="32"/>
                    <a:pt x="9" y="33"/>
                  </a:cubicBezTo>
                  <a:cubicBezTo>
                    <a:pt x="8" y="34"/>
                    <a:pt x="8" y="34"/>
                    <a:pt x="8" y="34"/>
                  </a:cubicBezTo>
                  <a:moveTo>
                    <a:pt x="10" y="33"/>
                  </a:moveTo>
                  <a:cubicBezTo>
                    <a:pt x="10" y="33"/>
                    <a:pt x="10" y="33"/>
                    <a:pt x="10" y="33"/>
                  </a:cubicBezTo>
                  <a:cubicBezTo>
                    <a:pt x="10" y="32"/>
                    <a:pt x="10" y="32"/>
                    <a:pt x="10" y="32"/>
                  </a:cubicBezTo>
                  <a:cubicBezTo>
                    <a:pt x="11" y="31"/>
                    <a:pt x="11" y="31"/>
                    <a:pt x="11" y="31"/>
                  </a:cubicBezTo>
                  <a:cubicBezTo>
                    <a:pt x="11" y="31"/>
                    <a:pt x="11" y="31"/>
                    <a:pt x="11" y="31"/>
                  </a:cubicBezTo>
                  <a:cubicBezTo>
                    <a:pt x="10" y="33"/>
                    <a:pt x="10" y="33"/>
                    <a:pt x="10" y="33"/>
                  </a:cubicBezTo>
                  <a:moveTo>
                    <a:pt x="5" y="32"/>
                  </a:moveTo>
                  <a:cubicBezTo>
                    <a:pt x="5" y="32"/>
                    <a:pt x="5" y="32"/>
                    <a:pt x="5" y="32"/>
                  </a:cubicBezTo>
                  <a:cubicBezTo>
                    <a:pt x="6" y="31"/>
                    <a:pt x="6" y="31"/>
                    <a:pt x="6" y="31"/>
                  </a:cubicBezTo>
                  <a:cubicBezTo>
                    <a:pt x="6" y="31"/>
                    <a:pt x="6" y="31"/>
                    <a:pt x="6" y="31"/>
                  </a:cubicBezTo>
                  <a:cubicBezTo>
                    <a:pt x="6" y="31"/>
                    <a:pt x="6" y="32"/>
                    <a:pt x="5" y="32"/>
                  </a:cubicBezTo>
                  <a:moveTo>
                    <a:pt x="26" y="32"/>
                  </a:moveTo>
                  <a:cubicBezTo>
                    <a:pt x="26" y="32"/>
                    <a:pt x="26" y="31"/>
                    <a:pt x="26" y="31"/>
                  </a:cubicBezTo>
                  <a:cubicBezTo>
                    <a:pt x="26" y="31"/>
                    <a:pt x="26" y="31"/>
                    <a:pt x="26" y="31"/>
                  </a:cubicBezTo>
                  <a:cubicBezTo>
                    <a:pt x="26" y="31"/>
                    <a:pt x="26" y="32"/>
                    <a:pt x="26" y="32"/>
                  </a:cubicBezTo>
                  <a:moveTo>
                    <a:pt x="24" y="33"/>
                  </a:moveTo>
                  <a:cubicBezTo>
                    <a:pt x="25" y="31"/>
                    <a:pt x="25" y="31"/>
                    <a:pt x="25" y="31"/>
                  </a:cubicBezTo>
                  <a:cubicBezTo>
                    <a:pt x="25" y="30"/>
                    <a:pt x="25" y="30"/>
                    <a:pt x="25" y="30"/>
                  </a:cubicBezTo>
                  <a:cubicBezTo>
                    <a:pt x="24" y="33"/>
                    <a:pt x="24" y="33"/>
                    <a:pt x="24" y="33"/>
                  </a:cubicBezTo>
                  <a:cubicBezTo>
                    <a:pt x="24" y="33"/>
                    <a:pt x="24" y="33"/>
                    <a:pt x="24" y="33"/>
                  </a:cubicBezTo>
                  <a:moveTo>
                    <a:pt x="10" y="31"/>
                  </a:moveTo>
                  <a:cubicBezTo>
                    <a:pt x="10" y="30"/>
                    <a:pt x="10" y="30"/>
                    <a:pt x="10" y="30"/>
                  </a:cubicBezTo>
                  <a:cubicBezTo>
                    <a:pt x="10" y="31"/>
                    <a:pt x="10" y="31"/>
                    <a:pt x="10" y="31"/>
                  </a:cubicBezTo>
                  <a:cubicBezTo>
                    <a:pt x="10" y="31"/>
                    <a:pt x="10" y="31"/>
                    <a:pt x="10" y="31"/>
                  </a:cubicBezTo>
                  <a:moveTo>
                    <a:pt x="5" y="32"/>
                  </a:moveTo>
                  <a:cubicBezTo>
                    <a:pt x="4" y="31"/>
                    <a:pt x="4" y="31"/>
                    <a:pt x="4" y="31"/>
                  </a:cubicBezTo>
                  <a:cubicBezTo>
                    <a:pt x="5" y="30"/>
                    <a:pt x="5" y="30"/>
                    <a:pt x="5" y="30"/>
                  </a:cubicBezTo>
                  <a:cubicBezTo>
                    <a:pt x="6" y="30"/>
                    <a:pt x="6" y="30"/>
                    <a:pt x="6" y="30"/>
                  </a:cubicBezTo>
                  <a:cubicBezTo>
                    <a:pt x="5" y="32"/>
                    <a:pt x="5" y="32"/>
                    <a:pt x="5" y="32"/>
                  </a:cubicBezTo>
                  <a:moveTo>
                    <a:pt x="29" y="33"/>
                  </a:moveTo>
                  <a:cubicBezTo>
                    <a:pt x="29" y="31"/>
                    <a:pt x="29" y="31"/>
                    <a:pt x="29" y="31"/>
                  </a:cubicBezTo>
                  <a:cubicBezTo>
                    <a:pt x="30" y="30"/>
                    <a:pt x="30" y="30"/>
                    <a:pt x="30" y="30"/>
                  </a:cubicBezTo>
                  <a:cubicBezTo>
                    <a:pt x="30" y="31"/>
                    <a:pt x="30" y="32"/>
                    <a:pt x="29" y="32"/>
                  </a:cubicBezTo>
                  <a:cubicBezTo>
                    <a:pt x="29" y="33"/>
                    <a:pt x="29" y="33"/>
                    <a:pt x="29" y="33"/>
                  </a:cubicBezTo>
                  <a:moveTo>
                    <a:pt x="4" y="31"/>
                  </a:moveTo>
                  <a:cubicBezTo>
                    <a:pt x="4" y="31"/>
                    <a:pt x="4" y="31"/>
                    <a:pt x="4" y="31"/>
                  </a:cubicBezTo>
                  <a:cubicBezTo>
                    <a:pt x="5" y="29"/>
                    <a:pt x="5" y="29"/>
                    <a:pt x="5" y="29"/>
                  </a:cubicBezTo>
                  <a:cubicBezTo>
                    <a:pt x="5" y="30"/>
                    <a:pt x="5" y="30"/>
                    <a:pt x="5" y="30"/>
                  </a:cubicBezTo>
                  <a:cubicBezTo>
                    <a:pt x="4" y="31"/>
                    <a:pt x="4" y="31"/>
                    <a:pt x="4" y="31"/>
                  </a:cubicBezTo>
                  <a:moveTo>
                    <a:pt x="30" y="32"/>
                  </a:moveTo>
                  <a:cubicBezTo>
                    <a:pt x="30" y="31"/>
                    <a:pt x="31" y="30"/>
                    <a:pt x="31" y="29"/>
                  </a:cubicBezTo>
                  <a:cubicBezTo>
                    <a:pt x="31" y="29"/>
                    <a:pt x="31" y="29"/>
                    <a:pt x="31" y="29"/>
                  </a:cubicBezTo>
                  <a:cubicBezTo>
                    <a:pt x="31" y="30"/>
                    <a:pt x="31" y="30"/>
                    <a:pt x="31" y="31"/>
                  </a:cubicBezTo>
                  <a:cubicBezTo>
                    <a:pt x="30" y="32"/>
                    <a:pt x="30" y="32"/>
                    <a:pt x="30" y="32"/>
                  </a:cubicBezTo>
                  <a:moveTo>
                    <a:pt x="4" y="30"/>
                  </a:moveTo>
                  <a:cubicBezTo>
                    <a:pt x="4" y="30"/>
                    <a:pt x="4" y="29"/>
                    <a:pt x="4" y="29"/>
                  </a:cubicBezTo>
                  <a:cubicBezTo>
                    <a:pt x="4" y="29"/>
                    <a:pt x="4" y="29"/>
                    <a:pt x="4" y="29"/>
                  </a:cubicBezTo>
                  <a:cubicBezTo>
                    <a:pt x="4" y="30"/>
                    <a:pt x="4" y="30"/>
                    <a:pt x="4" y="30"/>
                  </a:cubicBezTo>
                  <a:moveTo>
                    <a:pt x="5" y="26"/>
                  </a:moveTo>
                  <a:cubicBezTo>
                    <a:pt x="5" y="25"/>
                    <a:pt x="5" y="25"/>
                    <a:pt x="5" y="25"/>
                  </a:cubicBezTo>
                  <a:cubicBezTo>
                    <a:pt x="5" y="26"/>
                    <a:pt x="5" y="26"/>
                    <a:pt x="5" y="26"/>
                  </a:cubicBezTo>
                  <a:cubicBezTo>
                    <a:pt x="5" y="26"/>
                    <a:pt x="5" y="26"/>
                    <a:pt x="5" y="26"/>
                  </a:cubicBezTo>
                  <a:moveTo>
                    <a:pt x="4" y="26"/>
                  </a:moveTo>
                  <a:cubicBezTo>
                    <a:pt x="4" y="25"/>
                    <a:pt x="4" y="25"/>
                    <a:pt x="4" y="25"/>
                  </a:cubicBezTo>
                  <a:cubicBezTo>
                    <a:pt x="4" y="24"/>
                    <a:pt x="4" y="24"/>
                    <a:pt x="4" y="24"/>
                  </a:cubicBezTo>
                  <a:cubicBezTo>
                    <a:pt x="5" y="25"/>
                    <a:pt x="5" y="25"/>
                    <a:pt x="5" y="25"/>
                  </a:cubicBezTo>
                  <a:cubicBezTo>
                    <a:pt x="4" y="26"/>
                    <a:pt x="4" y="26"/>
                    <a:pt x="4" y="26"/>
                  </a:cubicBezTo>
                  <a:moveTo>
                    <a:pt x="30" y="26"/>
                  </a:moveTo>
                  <a:cubicBezTo>
                    <a:pt x="30" y="26"/>
                    <a:pt x="30" y="26"/>
                    <a:pt x="30" y="26"/>
                  </a:cubicBezTo>
                  <a:cubicBezTo>
                    <a:pt x="31" y="25"/>
                    <a:pt x="31" y="24"/>
                    <a:pt x="31" y="23"/>
                  </a:cubicBezTo>
                  <a:cubicBezTo>
                    <a:pt x="31" y="23"/>
                    <a:pt x="31" y="23"/>
                    <a:pt x="31" y="23"/>
                  </a:cubicBezTo>
                  <a:cubicBezTo>
                    <a:pt x="31" y="23"/>
                    <a:pt x="31" y="24"/>
                    <a:pt x="31" y="24"/>
                  </a:cubicBezTo>
                  <a:cubicBezTo>
                    <a:pt x="31" y="24"/>
                    <a:pt x="31" y="24"/>
                    <a:pt x="31" y="24"/>
                  </a:cubicBezTo>
                  <a:cubicBezTo>
                    <a:pt x="31" y="25"/>
                    <a:pt x="31" y="25"/>
                    <a:pt x="31" y="25"/>
                  </a:cubicBezTo>
                  <a:cubicBezTo>
                    <a:pt x="31" y="25"/>
                    <a:pt x="31" y="25"/>
                    <a:pt x="30" y="26"/>
                  </a:cubicBezTo>
                  <a:moveTo>
                    <a:pt x="4" y="24"/>
                  </a:moveTo>
                  <a:cubicBezTo>
                    <a:pt x="4" y="24"/>
                    <a:pt x="4" y="24"/>
                    <a:pt x="4" y="24"/>
                  </a:cubicBezTo>
                  <a:cubicBezTo>
                    <a:pt x="4" y="24"/>
                    <a:pt x="4" y="24"/>
                    <a:pt x="4" y="24"/>
                  </a:cubicBezTo>
                  <a:cubicBezTo>
                    <a:pt x="4" y="23"/>
                    <a:pt x="4" y="23"/>
                    <a:pt x="4" y="23"/>
                  </a:cubicBezTo>
                  <a:cubicBezTo>
                    <a:pt x="4" y="23"/>
                    <a:pt x="4" y="23"/>
                    <a:pt x="4" y="23"/>
                  </a:cubicBezTo>
                  <a:cubicBezTo>
                    <a:pt x="4" y="24"/>
                    <a:pt x="4" y="24"/>
                    <a:pt x="4" y="24"/>
                  </a:cubicBezTo>
                  <a:moveTo>
                    <a:pt x="32" y="22"/>
                  </a:moveTo>
                  <a:cubicBezTo>
                    <a:pt x="32" y="21"/>
                    <a:pt x="32" y="21"/>
                    <a:pt x="32" y="21"/>
                  </a:cubicBezTo>
                  <a:cubicBezTo>
                    <a:pt x="32" y="21"/>
                    <a:pt x="32" y="21"/>
                    <a:pt x="32" y="21"/>
                  </a:cubicBezTo>
                  <a:cubicBezTo>
                    <a:pt x="32" y="22"/>
                    <a:pt x="32" y="22"/>
                    <a:pt x="32" y="22"/>
                  </a:cubicBezTo>
                  <a:moveTo>
                    <a:pt x="2" y="23"/>
                  </a:moveTo>
                  <a:cubicBezTo>
                    <a:pt x="2" y="23"/>
                    <a:pt x="3" y="22"/>
                    <a:pt x="3" y="21"/>
                  </a:cubicBezTo>
                  <a:cubicBezTo>
                    <a:pt x="3" y="21"/>
                    <a:pt x="3" y="22"/>
                    <a:pt x="3" y="22"/>
                  </a:cubicBezTo>
                  <a:cubicBezTo>
                    <a:pt x="3" y="23"/>
                    <a:pt x="3" y="23"/>
                    <a:pt x="3" y="23"/>
                  </a:cubicBezTo>
                  <a:cubicBezTo>
                    <a:pt x="2" y="23"/>
                    <a:pt x="2" y="23"/>
                    <a:pt x="2" y="23"/>
                  </a:cubicBezTo>
                  <a:moveTo>
                    <a:pt x="32" y="23"/>
                  </a:moveTo>
                  <a:cubicBezTo>
                    <a:pt x="32" y="23"/>
                    <a:pt x="32" y="23"/>
                    <a:pt x="32" y="23"/>
                  </a:cubicBezTo>
                  <a:cubicBezTo>
                    <a:pt x="32" y="23"/>
                    <a:pt x="32" y="23"/>
                    <a:pt x="32" y="23"/>
                  </a:cubicBezTo>
                  <a:cubicBezTo>
                    <a:pt x="32" y="22"/>
                    <a:pt x="33" y="22"/>
                    <a:pt x="33" y="21"/>
                  </a:cubicBezTo>
                  <a:cubicBezTo>
                    <a:pt x="33" y="21"/>
                    <a:pt x="33" y="21"/>
                    <a:pt x="33" y="21"/>
                  </a:cubicBezTo>
                  <a:cubicBezTo>
                    <a:pt x="33" y="22"/>
                    <a:pt x="33" y="23"/>
                    <a:pt x="33" y="23"/>
                  </a:cubicBezTo>
                  <a:cubicBezTo>
                    <a:pt x="33" y="23"/>
                    <a:pt x="33" y="23"/>
                    <a:pt x="33" y="23"/>
                  </a:cubicBezTo>
                  <a:cubicBezTo>
                    <a:pt x="32" y="23"/>
                    <a:pt x="32" y="23"/>
                    <a:pt x="32" y="23"/>
                  </a:cubicBezTo>
                  <a:moveTo>
                    <a:pt x="33" y="23"/>
                  </a:moveTo>
                  <a:cubicBezTo>
                    <a:pt x="33" y="23"/>
                    <a:pt x="34" y="22"/>
                    <a:pt x="34" y="21"/>
                  </a:cubicBezTo>
                  <a:cubicBezTo>
                    <a:pt x="34" y="21"/>
                    <a:pt x="34" y="21"/>
                    <a:pt x="34" y="21"/>
                  </a:cubicBezTo>
                  <a:cubicBezTo>
                    <a:pt x="34" y="22"/>
                    <a:pt x="34" y="23"/>
                    <a:pt x="34" y="23"/>
                  </a:cubicBezTo>
                  <a:cubicBezTo>
                    <a:pt x="34" y="23"/>
                    <a:pt x="34" y="23"/>
                    <a:pt x="33" y="23"/>
                  </a:cubicBezTo>
                  <a:cubicBezTo>
                    <a:pt x="33" y="23"/>
                    <a:pt x="33" y="23"/>
                    <a:pt x="33" y="23"/>
                  </a:cubicBezTo>
                  <a:moveTo>
                    <a:pt x="1" y="23"/>
                  </a:moveTo>
                  <a:cubicBezTo>
                    <a:pt x="1" y="23"/>
                    <a:pt x="1" y="23"/>
                    <a:pt x="1" y="23"/>
                  </a:cubicBezTo>
                  <a:cubicBezTo>
                    <a:pt x="2" y="21"/>
                    <a:pt x="2" y="21"/>
                    <a:pt x="2" y="21"/>
                  </a:cubicBezTo>
                  <a:cubicBezTo>
                    <a:pt x="3" y="21"/>
                    <a:pt x="3" y="21"/>
                    <a:pt x="3" y="21"/>
                  </a:cubicBezTo>
                  <a:cubicBezTo>
                    <a:pt x="2" y="22"/>
                    <a:pt x="2" y="23"/>
                    <a:pt x="2" y="23"/>
                  </a:cubicBezTo>
                  <a:cubicBezTo>
                    <a:pt x="1" y="23"/>
                    <a:pt x="1" y="23"/>
                    <a:pt x="1" y="23"/>
                  </a:cubicBezTo>
                  <a:moveTo>
                    <a:pt x="1" y="22"/>
                  </a:moveTo>
                  <a:cubicBezTo>
                    <a:pt x="1" y="22"/>
                    <a:pt x="1" y="21"/>
                    <a:pt x="1" y="21"/>
                  </a:cubicBezTo>
                  <a:cubicBezTo>
                    <a:pt x="1" y="21"/>
                    <a:pt x="1" y="21"/>
                    <a:pt x="1" y="21"/>
                  </a:cubicBezTo>
                  <a:cubicBezTo>
                    <a:pt x="1" y="21"/>
                    <a:pt x="1" y="21"/>
                    <a:pt x="1" y="21"/>
                  </a:cubicBezTo>
                  <a:cubicBezTo>
                    <a:pt x="1" y="22"/>
                    <a:pt x="1" y="22"/>
                    <a:pt x="1" y="22"/>
                  </a:cubicBezTo>
                  <a:moveTo>
                    <a:pt x="5" y="11"/>
                  </a:moveTo>
                  <a:cubicBezTo>
                    <a:pt x="4" y="11"/>
                    <a:pt x="4" y="11"/>
                    <a:pt x="4" y="11"/>
                  </a:cubicBezTo>
                  <a:cubicBezTo>
                    <a:pt x="5" y="10"/>
                    <a:pt x="5" y="10"/>
                    <a:pt x="5" y="10"/>
                  </a:cubicBezTo>
                  <a:cubicBezTo>
                    <a:pt x="5" y="10"/>
                    <a:pt x="5" y="10"/>
                    <a:pt x="5" y="10"/>
                  </a:cubicBezTo>
                  <a:cubicBezTo>
                    <a:pt x="5" y="10"/>
                    <a:pt x="5" y="11"/>
                    <a:pt x="5" y="11"/>
                  </a:cubicBezTo>
                  <a:moveTo>
                    <a:pt x="4" y="11"/>
                  </a:moveTo>
                  <a:cubicBezTo>
                    <a:pt x="4" y="10"/>
                    <a:pt x="4" y="10"/>
                    <a:pt x="4" y="10"/>
                  </a:cubicBezTo>
                  <a:cubicBezTo>
                    <a:pt x="5" y="9"/>
                    <a:pt x="5" y="9"/>
                    <a:pt x="5" y="9"/>
                  </a:cubicBezTo>
                  <a:cubicBezTo>
                    <a:pt x="5" y="10"/>
                    <a:pt x="5" y="10"/>
                    <a:pt x="5" y="10"/>
                  </a:cubicBezTo>
                  <a:cubicBezTo>
                    <a:pt x="4" y="11"/>
                    <a:pt x="4" y="11"/>
                    <a:pt x="4" y="11"/>
                  </a:cubicBezTo>
                  <a:moveTo>
                    <a:pt x="31" y="11"/>
                  </a:moveTo>
                  <a:cubicBezTo>
                    <a:pt x="30" y="10"/>
                    <a:pt x="30" y="10"/>
                    <a:pt x="30" y="10"/>
                  </a:cubicBezTo>
                  <a:cubicBezTo>
                    <a:pt x="31" y="9"/>
                    <a:pt x="31" y="9"/>
                    <a:pt x="31" y="9"/>
                  </a:cubicBezTo>
                  <a:cubicBezTo>
                    <a:pt x="31" y="9"/>
                    <a:pt x="31" y="10"/>
                    <a:pt x="31" y="10"/>
                  </a:cubicBezTo>
                  <a:cubicBezTo>
                    <a:pt x="31" y="10"/>
                    <a:pt x="31" y="10"/>
                    <a:pt x="31" y="10"/>
                  </a:cubicBezTo>
                  <a:cubicBezTo>
                    <a:pt x="31" y="11"/>
                    <a:pt x="31" y="11"/>
                    <a:pt x="31" y="11"/>
                  </a:cubicBezTo>
                  <a:moveTo>
                    <a:pt x="4" y="9"/>
                  </a:moveTo>
                  <a:cubicBezTo>
                    <a:pt x="4" y="9"/>
                    <a:pt x="4" y="9"/>
                    <a:pt x="4" y="9"/>
                  </a:cubicBezTo>
                  <a:cubicBezTo>
                    <a:pt x="4" y="9"/>
                    <a:pt x="4" y="9"/>
                    <a:pt x="4" y="9"/>
                  </a:cubicBezTo>
                  <a:cubicBezTo>
                    <a:pt x="4" y="9"/>
                    <a:pt x="4" y="9"/>
                    <a:pt x="4" y="9"/>
                  </a:cubicBezTo>
                  <a:cubicBezTo>
                    <a:pt x="4" y="9"/>
                    <a:pt x="4" y="9"/>
                    <a:pt x="4" y="9"/>
                  </a:cubicBezTo>
                  <a:moveTo>
                    <a:pt x="10" y="6"/>
                  </a:moveTo>
                  <a:cubicBezTo>
                    <a:pt x="12" y="5"/>
                    <a:pt x="13" y="5"/>
                    <a:pt x="15" y="4"/>
                  </a:cubicBezTo>
                  <a:cubicBezTo>
                    <a:pt x="15" y="4"/>
                    <a:pt x="15" y="4"/>
                    <a:pt x="15" y="4"/>
                  </a:cubicBezTo>
                  <a:cubicBezTo>
                    <a:pt x="15" y="1"/>
                    <a:pt x="15" y="1"/>
                    <a:pt x="15" y="1"/>
                  </a:cubicBezTo>
                  <a:cubicBezTo>
                    <a:pt x="16" y="1"/>
                    <a:pt x="17" y="1"/>
                    <a:pt x="18" y="1"/>
                  </a:cubicBezTo>
                  <a:cubicBezTo>
                    <a:pt x="18" y="1"/>
                    <a:pt x="19" y="1"/>
                    <a:pt x="20" y="1"/>
                  </a:cubicBezTo>
                  <a:cubicBezTo>
                    <a:pt x="20" y="4"/>
                    <a:pt x="20" y="4"/>
                    <a:pt x="20" y="4"/>
                  </a:cubicBezTo>
                  <a:cubicBezTo>
                    <a:pt x="20" y="4"/>
                    <a:pt x="20" y="4"/>
                    <a:pt x="20" y="4"/>
                  </a:cubicBezTo>
                  <a:cubicBezTo>
                    <a:pt x="22" y="5"/>
                    <a:pt x="24" y="5"/>
                    <a:pt x="25" y="6"/>
                  </a:cubicBezTo>
                  <a:cubicBezTo>
                    <a:pt x="26" y="6"/>
                    <a:pt x="26" y="6"/>
                    <a:pt x="26" y="6"/>
                  </a:cubicBezTo>
                  <a:cubicBezTo>
                    <a:pt x="28" y="4"/>
                    <a:pt x="28" y="4"/>
                    <a:pt x="28" y="4"/>
                  </a:cubicBezTo>
                  <a:cubicBezTo>
                    <a:pt x="28" y="5"/>
                    <a:pt x="30" y="7"/>
                    <a:pt x="30" y="7"/>
                  </a:cubicBezTo>
                  <a:cubicBezTo>
                    <a:pt x="31" y="8"/>
                    <a:pt x="31" y="8"/>
                    <a:pt x="31" y="8"/>
                  </a:cubicBezTo>
                  <a:cubicBezTo>
                    <a:pt x="31" y="8"/>
                    <a:pt x="31" y="8"/>
                    <a:pt x="31" y="8"/>
                  </a:cubicBezTo>
                  <a:cubicBezTo>
                    <a:pt x="29" y="10"/>
                    <a:pt x="29" y="10"/>
                    <a:pt x="29" y="10"/>
                  </a:cubicBezTo>
                  <a:cubicBezTo>
                    <a:pt x="29" y="10"/>
                    <a:pt x="29" y="10"/>
                    <a:pt x="29" y="10"/>
                  </a:cubicBezTo>
                  <a:cubicBezTo>
                    <a:pt x="30" y="12"/>
                    <a:pt x="31" y="13"/>
                    <a:pt x="31" y="15"/>
                  </a:cubicBezTo>
                  <a:cubicBezTo>
                    <a:pt x="32" y="15"/>
                    <a:pt x="32" y="15"/>
                    <a:pt x="32" y="15"/>
                  </a:cubicBezTo>
                  <a:cubicBezTo>
                    <a:pt x="34" y="15"/>
                    <a:pt x="34" y="15"/>
                    <a:pt x="34" y="15"/>
                  </a:cubicBezTo>
                  <a:cubicBezTo>
                    <a:pt x="34" y="17"/>
                    <a:pt x="34" y="19"/>
                    <a:pt x="34" y="20"/>
                  </a:cubicBezTo>
                  <a:cubicBezTo>
                    <a:pt x="34" y="20"/>
                    <a:pt x="34" y="20"/>
                    <a:pt x="34" y="20"/>
                  </a:cubicBezTo>
                  <a:cubicBezTo>
                    <a:pt x="31" y="20"/>
                    <a:pt x="31" y="21"/>
                    <a:pt x="30" y="23"/>
                  </a:cubicBezTo>
                  <a:cubicBezTo>
                    <a:pt x="30" y="24"/>
                    <a:pt x="30" y="24"/>
                    <a:pt x="29" y="25"/>
                  </a:cubicBezTo>
                  <a:cubicBezTo>
                    <a:pt x="29" y="26"/>
                    <a:pt x="29" y="26"/>
                    <a:pt x="29" y="26"/>
                  </a:cubicBezTo>
                  <a:cubicBezTo>
                    <a:pt x="31" y="28"/>
                    <a:pt x="31" y="28"/>
                    <a:pt x="31" y="28"/>
                  </a:cubicBezTo>
                  <a:cubicBezTo>
                    <a:pt x="30" y="29"/>
                    <a:pt x="29" y="30"/>
                    <a:pt x="28" y="31"/>
                  </a:cubicBezTo>
                  <a:cubicBezTo>
                    <a:pt x="26" y="29"/>
                    <a:pt x="26" y="29"/>
                    <a:pt x="26" y="29"/>
                  </a:cubicBezTo>
                  <a:cubicBezTo>
                    <a:pt x="25" y="29"/>
                    <a:pt x="25" y="29"/>
                    <a:pt x="25" y="29"/>
                  </a:cubicBezTo>
                  <a:cubicBezTo>
                    <a:pt x="24" y="30"/>
                    <a:pt x="22" y="31"/>
                    <a:pt x="20" y="31"/>
                  </a:cubicBezTo>
                  <a:cubicBezTo>
                    <a:pt x="20" y="32"/>
                    <a:pt x="20" y="32"/>
                    <a:pt x="20" y="32"/>
                  </a:cubicBezTo>
                  <a:cubicBezTo>
                    <a:pt x="20" y="34"/>
                    <a:pt x="20" y="34"/>
                    <a:pt x="20" y="34"/>
                  </a:cubicBezTo>
                  <a:cubicBezTo>
                    <a:pt x="19" y="34"/>
                    <a:pt x="18" y="34"/>
                    <a:pt x="18" y="34"/>
                  </a:cubicBezTo>
                  <a:cubicBezTo>
                    <a:pt x="17" y="34"/>
                    <a:pt x="16" y="34"/>
                    <a:pt x="15" y="34"/>
                  </a:cubicBezTo>
                  <a:cubicBezTo>
                    <a:pt x="15" y="32"/>
                    <a:pt x="15" y="32"/>
                    <a:pt x="15" y="32"/>
                  </a:cubicBezTo>
                  <a:cubicBezTo>
                    <a:pt x="15" y="31"/>
                    <a:pt x="15" y="31"/>
                    <a:pt x="15" y="31"/>
                  </a:cubicBezTo>
                  <a:cubicBezTo>
                    <a:pt x="13" y="31"/>
                    <a:pt x="12" y="30"/>
                    <a:pt x="10" y="29"/>
                  </a:cubicBezTo>
                  <a:cubicBezTo>
                    <a:pt x="9" y="29"/>
                    <a:pt x="9" y="29"/>
                    <a:pt x="9" y="29"/>
                  </a:cubicBezTo>
                  <a:cubicBezTo>
                    <a:pt x="8" y="31"/>
                    <a:pt x="8" y="31"/>
                    <a:pt x="8" y="31"/>
                  </a:cubicBezTo>
                  <a:cubicBezTo>
                    <a:pt x="8" y="31"/>
                    <a:pt x="8" y="31"/>
                    <a:pt x="8" y="31"/>
                  </a:cubicBezTo>
                  <a:cubicBezTo>
                    <a:pt x="8" y="31"/>
                    <a:pt x="8" y="31"/>
                    <a:pt x="8" y="31"/>
                  </a:cubicBezTo>
                  <a:cubicBezTo>
                    <a:pt x="6" y="30"/>
                    <a:pt x="5" y="29"/>
                    <a:pt x="4" y="28"/>
                  </a:cubicBezTo>
                  <a:cubicBezTo>
                    <a:pt x="6" y="26"/>
                    <a:pt x="6" y="26"/>
                    <a:pt x="6" y="26"/>
                  </a:cubicBezTo>
                  <a:cubicBezTo>
                    <a:pt x="6" y="25"/>
                    <a:pt x="6" y="25"/>
                    <a:pt x="6" y="25"/>
                  </a:cubicBezTo>
                  <a:cubicBezTo>
                    <a:pt x="5" y="24"/>
                    <a:pt x="4" y="22"/>
                    <a:pt x="4" y="20"/>
                  </a:cubicBezTo>
                  <a:cubicBezTo>
                    <a:pt x="4" y="20"/>
                    <a:pt x="4" y="20"/>
                    <a:pt x="4" y="20"/>
                  </a:cubicBezTo>
                  <a:cubicBezTo>
                    <a:pt x="1" y="20"/>
                    <a:pt x="1" y="20"/>
                    <a:pt x="1" y="20"/>
                  </a:cubicBezTo>
                  <a:cubicBezTo>
                    <a:pt x="1" y="19"/>
                    <a:pt x="1" y="17"/>
                    <a:pt x="1" y="15"/>
                  </a:cubicBezTo>
                  <a:cubicBezTo>
                    <a:pt x="4" y="15"/>
                    <a:pt x="4" y="15"/>
                    <a:pt x="4" y="15"/>
                  </a:cubicBezTo>
                  <a:cubicBezTo>
                    <a:pt x="4" y="15"/>
                    <a:pt x="4" y="15"/>
                    <a:pt x="4" y="15"/>
                  </a:cubicBezTo>
                  <a:cubicBezTo>
                    <a:pt x="4" y="13"/>
                    <a:pt x="5" y="12"/>
                    <a:pt x="6" y="10"/>
                  </a:cubicBezTo>
                  <a:cubicBezTo>
                    <a:pt x="6" y="10"/>
                    <a:pt x="6" y="10"/>
                    <a:pt x="6" y="10"/>
                  </a:cubicBezTo>
                  <a:cubicBezTo>
                    <a:pt x="4" y="8"/>
                    <a:pt x="4" y="8"/>
                    <a:pt x="4" y="8"/>
                  </a:cubicBezTo>
                  <a:cubicBezTo>
                    <a:pt x="5" y="6"/>
                    <a:pt x="6" y="5"/>
                    <a:pt x="8" y="4"/>
                  </a:cubicBezTo>
                  <a:cubicBezTo>
                    <a:pt x="10" y="6"/>
                    <a:pt x="10" y="6"/>
                    <a:pt x="10" y="6"/>
                  </a:cubicBezTo>
                  <a:cubicBezTo>
                    <a:pt x="10" y="6"/>
                    <a:pt x="10" y="6"/>
                    <a:pt x="10" y="6"/>
                  </a:cubicBezTo>
                  <a:moveTo>
                    <a:pt x="18" y="0"/>
                  </a:moveTo>
                  <a:cubicBezTo>
                    <a:pt x="17" y="0"/>
                    <a:pt x="16" y="0"/>
                    <a:pt x="15" y="1"/>
                  </a:cubicBezTo>
                  <a:cubicBezTo>
                    <a:pt x="14" y="1"/>
                    <a:pt x="14" y="1"/>
                    <a:pt x="14" y="1"/>
                  </a:cubicBezTo>
                  <a:cubicBezTo>
                    <a:pt x="14" y="3"/>
                    <a:pt x="14" y="3"/>
                    <a:pt x="14" y="3"/>
                  </a:cubicBezTo>
                  <a:cubicBezTo>
                    <a:pt x="13" y="4"/>
                    <a:pt x="11" y="4"/>
                    <a:pt x="10" y="5"/>
                  </a:cubicBezTo>
                  <a:cubicBezTo>
                    <a:pt x="8" y="4"/>
                    <a:pt x="8" y="4"/>
                    <a:pt x="8" y="4"/>
                  </a:cubicBezTo>
                  <a:cubicBezTo>
                    <a:pt x="8" y="4"/>
                    <a:pt x="8" y="4"/>
                    <a:pt x="8" y="4"/>
                  </a:cubicBezTo>
                  <a:cubicBezTo>
                    <a:pt x="6" y="5"/>
                    <a:pt x="5" y="6"/>
                    <a:pt x="3" y="8"/>
                  </a:cubicBezTo>
                  <a:cubicBezTo>
                    <a:pt x="4" y="8"/>
                    <a:pt x="4" y="8"/>
                    <a:pt x="4" y="8"/>
                  </a:cubicBezTo>
                  <a:cubicBezTo>
                    <a:pt x="3" y="8"/>
                    <a:pt x="3" y="8"/>
                    <a:pt x="3" y="8"/>
                  </a:cubicBezTo>
                  <a:cubicBezTo>
                    <a:pt x="3" y="9"/>
                    <a:pt x="3" y="9"/>
                    <a:pt x="3" y="9"/>
                  </a:cubicBezTo>
                  <a:cubicBezTo>
                    <a:pt x="3" y="9"/>
                    <a:pt x="3" y="10"/>
                    <a:pt x="3" y="10"/>
                  </a:cubicBezTo>
                  <a:cubicBezTo>
                    <a:pt x="3" y="10"/>
                    <a:pt x="3" y="10"/>
                    <a:pt x="3" y="10"/>
                  </a:cubicBezTo>
                  <a:cubicBezTo>
                    <a:pt x="3" y="11"/>
                    <a:pt x="3" y="11"/>
                    <a:pt x="3" y="11"/>
                  </a:cubicBezTo>
                  <a:cubicBezTo>
                    <a:pt x="3" y="11"/>
                    <a:pt x="3" y="11"/>
                    <a:pt x="3" y="11"/>
                  </a:cubicBezTo>
                  <a:cubicBezTo>
                    <a:pt x="3" y="11"/>
                    <a:pt x="3" y="11"/>
                    <a:pt x="3" y="11"/>
                  </a:cubicBezTo>
                  <a:cubicBezTo>
                    <a:pt x="3" y="11"/>
                    <a:pt x="3" y="11"/>
                    <a:pt x="3" y="11"/>
                  </a:cubicBezTo>
                  <a:cubicBezTo>
                    <a:pt x="4" y="12"/>
                    <a:pt x="4" y="12"/>
                    <a:pt x="4" y="12"/>
                  </a:cubicBezTo>
                  <a:cubicBezTo>
                    <a:pt x="4" y="13"/>
                    <a:pt x="4" y="14"/>
                    <a:pt x="3" y="15"/>
                  </a:cubicBezTo>
                  <a:cubicBezTo>
                    <a:pt x="1" y="15"/>
                    <a:pt x="1" y="15"/>
                    <a:pt x="1" y="15"/>
                  </a:cubicBezTo>
                  <a:cubicBezTo>
                    <a:pt x="0" y="15"/>
                    <a:pt x="0" y="15"/>
                    <a:pt x="0" y="15"/>
                  </a:cubicBezTo>
                  <a:cubicBezTo>
                    <a:pt x="0" y="15"/>
                    <a:pt x="0" y="15"/>
                    <a:pt x="0" y="15"/>
                  </a:cubicBezTo>
                  <a:cubicBezTo>
                    <a:pt x="0" y="16"/>
                    <a:pt x="0" y="16"/>
                    <a:pt x="0" y="16"/>
                  </a:cubicBezTo>
                  <a:cubicBezTo>
                    <a:pt x="0" y="17"/>
                    <a:pt x="0" y="22"/>
                    <a:pt x="0" y="24"/>
                  </a:cubicBezTo>
                  <a:cubicBezTo>
                    <a:pt x="0" y="24"/>
                    <a:pt x="0" y="24"/>
                    <a:pt x="0" y="24"/>
                  </a:cubicBezTo>
                  <a:cubicBezTo>
                    <a:pt x="0" y="24"/>
                    <a:pt x="0" y="24"/>
                    <a:pt x="0" y="24"/>
                  </a:cubicBezTo>
                  <a:cubicBezTo>
                    <a:pt x="0" y="24"/>
                    <a:pt x="0" y="24"/>
                    <a:pt x="0" y="24"/>
                  </a:cubicBezTo>
                  <a:cubicBezTo>
                    <a:pt x="0" y="24"/>
                    <a:pt x="0" y="24"/>
                    <a:pt x="0" y="24"/>
                  </a:cubicBezTo>
                  <a:cubicBezTo>
                    <a:pt x="0" y="24"/>
                    <a:pt x="0" y="24"/>
                    <a:pt x="0" y="24"/>
                  </a:cubicBezTo>
                  <a:cubicBezTo>
                    <a:pt x="3" y="24"/>
                    <a:pt x="3" y="24"/>
                    <a:pt x="3" y="24"/>
                  </a:cubicBezTo>
                  <a:cubicBezTo>
                    <a:pt x="3" y="25"/>
                    <a:pt x="3" y="25"/>
                    <a:pt x="4" y="26"/>
                  </a:cubicBezTo>
                  <a:cubicBezTo>
                    <a:pt x="4" y="26"/>
                    <a:pt x="4" y="26"/>
                    <a:pt x="4" y="26"/>
                  </a:cubicBezTo>
                  <a:cubicBezTo>
                    <a:pt x="4" y="26"/>
                    <a:pt x="4" y="26"/>
                    <a:pt x="4" y="26"/>
                  </a:cubicBezTo>
                  <a:cubicBezTo>
                    <a:pt x="4" y="27"/>
                    <a:pt x="4" y="27"/>
                    <a:pt x="4" y="27"/>
                  </a:cubicBezTo>
                  <a:cubicBezTo>
                    <a:pt x="3" y="27"/>
                    <a:pt x="3" y="27"/>
                    <a:pt x="3" y="27"/>
                  </a:cubicBezTo>
                  <a:cubicBezTo>
                    <a:pt x="3" y="28"/>
                    <a:pt x="3" y="28"/>
                    <a:pt x="3" y="28"/>
                  </a:cubicBezTo>
                  <a:cubicBezTo>
                    <a:pt x="3" y="29"/>
                    <a:pt x="3" y="30"/>
                    <a:pt x="3" y="31"/>
                  </a:cubicBezTo>
                  <a:cubicBezTo>
                    <a:pt x="3" y="31"/>
                    <a:pt x="3" y="31"/>
                    <a:pt x="3" y="31"/>
                  </a:cubicBezTo>
                  <a:cubicBezTo>
                    <a:pt x="3" y="31"/>
                    <a:pt x="3" y="31"/>
                    <a:pt x="3" y="31"/>
                  </a:cubicBezTo>
                  <a:cubicBezTo>
                    <a:pt x="4" y="33"/>
                    <a:pt x="6" y="34"/>
                    <a:pt x="7" y="35"/>
                  </a:cubicBezTo>
                  <a:cubicBezTo>
                    <a:pt x="7" y="35"/>
                    <a:pt x="7" y="35"/>
                    <a:pt x="7" y="35"/>
                  </a:cubicBezTo>
                  <a:cubicBezTo>
                    <a:pt x="7" y="35"/>
                    <a:pt x="7" y="35"/>
                    <a:pt x="7" y="35"/>
                  </a:cubicBezTo>
                  <a:cubicBezTo>
                    <a:pt x="7" y="35"/>
                    <a:pt x="7" y="35"/>
                    <a:pt x="7" y="35"/>
                  </a:cubicBezTo>
                  <a:cubicBezTo>
                    <a:pt x="7" y="35"/>
                    <a:pt x="7" y="35"/>
                    <a:pt x="7" y="35"/>
                  </a:cubicBezTo>
                  <a:cubicBezTo>
                    <a:pt x="8" y="35"/>
                    <a:pt x="8" y="35"/>
                    <a:pt x="8" y="35"/>
                  </a:cubicBezTo>
                  <a:cubicBezTo>
                    <a:pt x="9" y="33"/>
                    <a:pt x="9" y="33"/>
                    <a:pt x="9" y="33"/>
                  </a:cubicBezTo>
                  <a:cubicBezTo>
                    <a:pt x="11" y="34"/>
                    <a:pt x="12" y="35"/>
                    <a:pt x="14" y="35"/>
                  </a:cubicBezTo>
                  <a:cubicBezTo>
                    <a:pt x="14" y="36"/>
                    <a:pt x="14" y="36"/>
                    <a:pt x="14" y="36"/>
                  </a:cubicBezTo>
                  <a:cubicBezTo>
                    <a:pt x="14" y="36"/>
                    <a:pt x="14" y="37"/>
                    <a:pt x="14" y="38"/>
                  </a:cubicBezTo>
                  <a:cubicBezTo>
                    <a:pt x="14" y="38"/>
                    <a:pt x="14" y="38"/>
                    <a:pt x="14" y="38"/>
                  </a:cubicBezTo>
                  <a:cubicBezTo>
                    <a:pt x="15" y="38"/>
                    <a:pt x="16" y="38"/>
                    <a:pt x="17" y="38"/>
                  </a:cubicBezTo>
                  <a:cubicBezTo>
                    <a:pt x="18" y="38"/>
                    <a:pt x="19" y="38"/>
                    <a:pt x="20" y="38"/>
                  </a:cubicBezTo>
                  <a:cubicBezTo>
                    <a:pt x="21" y="38"/>
                    <a:pt x="21" y="38"/>
                    <a:pt x="21" y="38"/>
                  </a:cubicBezTo>
                  <a:cubicBezTo>
                    <a:pt x="21" y="37"/>
                    <a:pt x="21" y="37"/>
                    <a:pt x="21" y="37"/>
                  </a:cubicBezTo>
                  <a:cubicBezTo>
                    <a:pt x="21" y="36"/>
                    <a:pt x="21" y="36"/>
                    <a:pt x="21" y="35"/>
                  </a:cubicBezTo>
                  <a:cubicBezTo>
                    <a:pt x="23" y="35"/>
                    <a:pt x="24" y="34"/>
                    <a:pt x="25" y="33"/>
                  </a:cubicBezTo>
                  <a:cubicBezTo>
                    <a:pt x="27" y="35"/>
                    <a:pt x="27" y="35"/>
                    <a:pt x="27" y="35"/>
                  </a:cubicBezTo>
                  <a:cubicBezTo>
                    <a:pt x="28" y="35"/>
                    <a:pt x="28" y="35"/>
                    <a:pt x="28" y="35"/>
                  </a:cubicBezTo>
                  <a:cubicBezTo>
                    <a:pt x="29" y="34"/>
                    <a:pt x="31" y="33"/>
                    <a:pt x="32" y="31"/>
                  </a:cubicBezTo>
                  <a:cubicBezTo>
                    <a:pt x="32" y="31"/>
                    <a:pt x="32" y="31"/>
                    <a:pt x="32" y="31"/>
                  </a:cubicBezTo>
                  <a:cubicBezTo>
                    <a:pt x="32" y="30"/>
                    <a:pt x="32" y="30"/>
                    <a:pt x="32" y="29"/>
                  </a:cubicBezTo>
                  <a:cubicBezTo>
                    <a:pt x="32" y="29"/>
                    <a:pt x="32" y="28"/>
                    <a:pt x="32" y="28"/>
                  </a:cubicBezTo>
                  <a:cubicBezTo>
                    <a:pt x="32" y="27"/>
                    <a:pt x="32" y="27"/>
                    <a:pt x="32" y="27"/>
                  </a:cubicBezTo>
                  <a:cubicBezTo>
                    <a:pt x="32" y="27"/>
                    <a:pt x="32" y="27"/>
                    <a:pt x="32" y="27"/>
                  </a:cubicBezTo>
                  <a:cubicBezTo>
                    <a:pt x="31" y="26"/>
                    <a:pt x="31" y="26"/>
                    <a:pt x="31" y="26"/>
                  </a:cubicBezTo>
                  <a:cubicBezTo>
                    <a:pt x="31" y="26"/>
                    <a:pt x="31" y="26"/>
                    <a:pt x="32" y="25"/>
                  </a:cubicBezTo>
                  <a:cubicBezTo>
                    <a:pt x="32" y="24"/>
                    <a:pt x="32" y="24"/>
                    <a:pt x="33" y="24"/>
                  </a:cubicBezTo>
                  <a:cubicBezTo>
                    <a:pt x="33" y="24"/>
                    <a:pt x="34" y="24"/>
                    <a:pt x="34" y="24"/>
                  </a:cubicBezTo>
                  <a:cubicBezTo>
                    <a:pt x="35" y="24"/>
                    <a:pt x="35" y="24"/>
                    <a:pt x="35" y="24"/>
                  </a:cubicBezTo>
                  <a:cubicBezTo>
                    <a:pt x="35" y="23"/>
                    <a:pt x="35" y="22"/>
                    <a:pt x="35" y="21"/>
                  </a:cubicBezTo>
                  <a:cubicBezTo>
                    <a:pt x="35" y="21"/>
                    <a:pt x="35" y="21"/>
                    <a:pt x="35" y="21"/>
                  </a:cubicBezTo>
                  <a:cubicBezTo>
                    <a:pt x="35" y="19"/>
                    <a:pt x="35" y="17"/>
                    <a:pt x="35" y="15"/>
                  </a:cubicBezTo>
                  <a:cubicBezTo>
                    <a:pt x="35" y="15"/>
                    <a:pt x="35" y="15"/>
                    <a:pt x="35" y="15"/>
                  </a:cubicBezTo>
                  <a:cubicBezTo>
                    <a:pt x="32" y="15"/>
                    <a:pt x="32" y="15"/>
                    <a:pt x="32" y="15"/>
                  </a:cubicBezTo>
                  <a:cubicBezTo>
                    <a:pt x="32" y="14"/>
                    <a:pt x="31" y="13"/>
                    <a:pt x="31" y="12"/>
                  </a:cubicBezTo>
                  <a:cubicBezTo>
                    <a:pt x="32" y="11"/>
                    <a:pt x="32" y="11"/>
                    <a:pt x="32" y="11"/>
                  </a:cubicBezTo>
                  <a:cubicBezTo>
                    <a:pt x="32" y="11"/>
                    <a:pt x="32" y="11"/>
                    <a:pt x="32" y="11"/>
                  </a:cubicBezTo>
                  <a:cubicBezTo>
                    <a:pt x="32" y="10"/>
                    <a:pt x="32" y="9"/>
                    <a:pt x="32" y="8"/>
                  </a:cubicBezTo>
                  <a:cubicBezTo>
                    <a:pt x="32" y="8"/>
                    <a:pt x="32" y="8"/>
                    <a:pt x="32" y="8"/>
                  </a:cubicBezTo>
                  <a:cubicBezTo>
                    <a:pt x="32" y="8"/>
                    <a:pt x="32" y="8"/>
                    <a:pt x="32" y="8"/>
                  </a:cubicBezTo>
                  <a:cubicBezTo>
                    <a:pt x="32" y="8"/>
                    <a:pt x="32" y="8"/>
                    <a:pt x="32" y="8"/>
                  </a:cubicBezTo>
                  <a:cubicBezTo>
                    <a:pt x="32" y="7"/>
                    <a:pt x="32" y="7"/>
                    <a:pt x="32" y="7"/>
                  </a:cubicBezTo>
                  <a:cubicBezTo>
                    <a:pt x="31" y="6"/>
                    <a:pt x="31" y="6"/>
                    <a:pt x="31" y="6"/>
                  </a:cubicBezTo>
                  <a:cubicBezTo>
                    <a:pt x="31" y="6"/>
                    <a:pt x="28" y="3"/>
                    <a:pt x="28" y="3"/>
                  </a:cubicBezTo>
                  <a:cubicBezTo>
                    <a:pt x="27" y="4"/>
                    <a:pt x="27" y="4"/>
                    <a:pt x="27" y="4"/>
                  </a:cubicBezTo>
                  <a:cubicBezTo>
                    <a:pt x="25" y="5"/>
                    <a:pt x="25" y="5"/>
                    <a:pt x="25" y="5"/>
                  </a:cubicBezTo>
                  <a:cubicBezTo>
                    <a:pt x="24" y="4"/>
                    <a:pt x="23" y="4"/>
                    <a:pt x="21" y="3"/>
                  </a:cubicBezTo>
                  <a:cubicBezTo>
                    <a:pt x="21" y="1"/>
                    <a:pt x="21" y="1"/>
                    <a:pt x="21" y="1"/>
                  </a:cubicBezTo>
                  <a:cubicBezTo>
                    <a:pt x="21" y="1"/>
                    <a:pt x="21" y="1"/>
                    <a:pt x="21" y="1"/>
                  </a:cubicBezTo>
                  <a:cubicBezTo>
                    <a:pt x="20" y="0"/>
                    <a:pt x="19" y="0"/>
                    <a:pt x="1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6" name="Freeform 32"/>
            <p:cNvSpPr>
              <a:spLocks noEditPoints="1"/>
            </p:cNvSpPr>
            <p:nvPr/>
          </p:nvSpPr>
          <p:spPr bwMode="auto">
            <a:xfrm>
              <a:off x="3549" y="1934"/>
              <a:ext cx="59" cy="53"/>
            </a:xfrm>
            <a:custGeom>
              <a:avLst/>
              <a:gdLst>
                <a:gd name="T0" fmla="*/ 22 w 25"/>
                <a:gd name="T1" fmla="*/ 10 h 22"/>
                <a:gd name="T2" fmla="*/ 22 w 25"/>
                <a:gd name="T3" fmla="*/ 9 h 22"/>
                <a:gd name="T4" fmla="*/ 22 w 25"/>
                <a:gd name="T5" fmla="*/ 9 h 22"/>
                <a:gd name="T6" fmla="*/ 22 w 25"/>
                <a:gd name="T7" fmla="*/ 9 h 22"/>
                <a:gd name="T8" fmla="*/ 22 w 25"/>
                <a:gd name="T9" fmla="*/ 7 h 22"/>
                <a:gd name="T10" fmla="*/ 21 w 25"/>
                <a:gd name="T11" fmla="*/ 8 h 22"/>
                <a:gd name="T12" fmla="*/ 22 w 25"/>
                <a:gd name="T13" fmla="*/ 7 h 22"/>
                <a:gd name="T14" fmla="*/ 20 w 25"/>
                <a:gd name="T15" fmla="*/ 6 h 22"/>
                <a:gd name="T16" fmla="*/ 20 w 25"/>
                <a:gd name="T17" fmla="*/ 7 h 22"/>
                <a:gd name="T18" fmla="*/ 20 w 25"/>
                <a:gd name="T19" fmla="*/ 5 h 22"/>
                <a:gd name="T20" fmla="*/ 13 w 25"/>
                <a:gd name="T21" fmla="*/ 21 h 22"/>
                <a:gd name="T22" fmla="*/ 3 w 25"/>
                <a:gd name="T23" fmla="*/ 11 h 22"/>
                <a:gd name="T24" fmla="*/ 15 w 25"/>
                <a:gd name="T25" fmla="*/ 4 h 22"/>
                <a:gd name="T26" fmla="*/ 20 w 25"/>
                <a:gd name="T27" fmla="*/ 18 h 22"/>
                <a:gd name="T28" fmla="*/ 13 w 25"/>
                <a:gd name="T29" fmla="*/ 21 h 22"/>
                <a:gd name="T30" fmla="*/ 19 w 25"/>
                <a:gd name="T31" fmla="*/ 4 h 22"/>
                <a:gd name="T32" fmla="*/ 19 w 25"/>
                <a:gd name="T33" fmla="*/ 5 h 22"/>
                <a:gd name="T34" fmla="*/ 3 w 25"/>
                <a:gd name="T35" fmla="*/ 8 h 22"/>
                <a:gd name="T36" fmla="*/ 6 w 25"/>
                <a:gd name="T37" fmla="*/ 3 h 22"/>
                <a:gd name="T38" fmla="*/ 3 w 25"/>
                <a:gd name="T39" fmla="*/ 9 h 22"/>
                <a:gd name="T40" fmla="*/ 18 w 25"/>
                <a:gd name="T41" fmla="*/ 3 h 22"/>
                <a:gd name="T42" fmla="*/ 16 w 25"/>
                <a:gd name="T43" fmla="*/ 4 h 22"/>
                <a:gd name="T44" fmla="*/ 17 w 25"/>
                <a:gd name="T45" fmla="*/ 2 h 22"/>
                <a:gd name="T46" fmla="*/ 16 w 25"/>
                <a:gd name="T47" fmla="*/ 4 h 22"/>
                <a:gd name="T48" fmla="*/ 16 w 25"/>
                <a:gd name="T49" fmla="*/ 1 h 22"/>
                <a:gd name="T50" fmla="*/ 15 w 25"/>
                <a:gd name="T51" fmla="*/ 4 h 22"/>
                <a:gd name="T52" fmla="*/ 7 w 25"/>
                <a:gd name="T53" fmla="*/ 2 h 22"/>
                <a:gd name="T54" fmla="*/ 6 w 25"/>
                <a:gd name="T55" fmla="*/ 5 h 22"/>
                <a:gd name="T56" fmla="*/ 13 w 25"/>
                <a:gd name="T57" fmla="*/ 3 h 22"/>
                <a:gd name="T58" fmla="*/ 16 w 25"/>
                <a:gd name="T59" fmla="*/ 1 h 22"/>
                <a:gd name="T60" fmla="*/ 9 w 25"/>
                <a:gd name="T61" fmla="*/ 1 h 22"/>
                <a:gd name="T62" fmla="*/ 8 w 25"/>
                <a:gd name="T63" fmla="*/ 4 h 22"/>
                <a:gd name="T64" fmla="*/ 13 w 25"/>
                <a:gd name="T65" fmla="*/ 1 h 22"/>
                <a:gd name="T66" fmla="*/ 13 w 25"/>
                <a:gd name="T67" fmla="*/ 3 h 22"/>
                <a:gd name="T68" fmla="*/ 8 w 25"/>
                <a:gd name="T69" fmla="*/ 4 h 22"/>
                <a:gd name="T70" fmla="*/ 9 w 25"/>
                <a:gd name="T71" fmla="*/ 3 h 22"/>
                <a:gd name="T72" fmla="*/ 12 w 25"/>
                <a:gd name="T73" fmla="*/ 1 h 22"/>
                <a:gd name="T74" fmla="*/ 11 w 25"/>
                <a:gd name="T75" fmla="*/ 3 h 22"/>
                <a:gd name="T76" fmla="*/ 5 w 25"/>
                <a:gd name="T77" fmla="*/ 3 h 22"/>
                <a:gd name="T78" fmla="*/ 20 w 25"/>
                <a:gd name="T79" fmla="*/ 19 h 22"/>
                <a:gd name="T80" fmla="*/ 20 w 25"/>
                <a:gd name="T81" fmla="*/ 19 h 22"/>
                <a:gd name="T82" fmla="*/ 21 w 25"/>
                <a:gd name="T83" fmla="*/ 18 h 22"/>
                <a:gd name="T84" fmla="*/ 22 w 25"/>
                <a:gd name="T8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 h="22">
                  <a:moveTo>
                    <a:pt x="23" y="11"/>
                  </a:moveTo>
                  <a:cubicBezTo>
                    <a:pt x="23" y="11"/>
                    <a:pt x="22" y="10"/>
                    <a:pt x="22" y="10"/>
                  </a:cubicBezTo>
                  <a:cubicBezTo>
                    <a:pt x="22" y="10"/>
                    <a:pt x="22" y="10"/>
                    <a:pt x="22" y="10"/>
                  </a:cubicBezTo>
                  <a:cubicBezTo>
                    <a:pt x="23" y="9"/>
                    <a:pt x="23" y="9"/>
                    <a:pt x="23" y="9"/>
                  </a:cubicBezTo>
                  <a:cubicBezTo>
                    <a:pt x="23" y="10"/>
                    <a:pt x="23" y="11"/>
                    <a:pt x="23" y="11"/>
                  </a:cubicBezTo>
                  <a:moveTo>
                    <a:pt x="22" y="9"/>
                  </a:moveTo>
                  <a:cubicBezTo>
                    <a:pt x="22" y="9"/>
                    <a:pt x="22" y="9"/>
                    <a:pt x="22" y="9"/>
                  </a:cubicBezTo>
                  <a:cubicBezTo>
                    <a:pt x="22" y="8"/>
                    <a:pt x="22" y="8"/>
                    <a:pt x="22" y="8"/>
                  </a:cubicBezTo>
                  <a:cubicBezTo>
                    <a:pt x="22" y="9"/>
                    <a:pt x="22" y="9"/>
                    <a:pt x="22" y="9"/>
                  </a:cubicBezTo>
                  <a:cubicBezTo>
                    <a:pt x="22" y="9"/>
                    <a:pt x="22" y="9"/>
                    <a:pt x="22" y="9"/>
                  </a:cubicBezTo>
                  <a:cubicBezTo>
                    <a:pt x="22" y="9"/>
                    <a:pt x="22" y="9"/>
                    <a:pt x="22" y="9"/>
                  </a:cubicBezTo>
                  <a:cubicBezTo>
                    <a:pt x="22" y="9"/>
                    <a:pt x="22" y="9"/>
                    <a:pt x="22" y="9"/>
                  </a:cubicBezTo>
                  <a:moveTo>
                    <a:pt x="21" y="8"/>
                  </a:moveTo>
                  <a:cubicBezTo>
                    <a:pt x="21" y="8"/>
                    <a:pt x="21" y="8"/>
                    <a:pt x="21" y="8"/>
                  </a:cubicBezTo>
                  <a:cubicBezTo>
                    <a:pt x="22" y="7"/>
                    <a:pt x="22" y="7"/>
                    <a:pt x="22" y="7"/>
                  </a:cubicBezTo>
                  <a:cubicBezTo>
                    <a:pt x="22" y="8"/>
                    <a:pt x="22" y="8"/>
                    <a:pt x="22" y="8"/>
                  </a:cubicBezTo>
                  <a:cubicBezTo>
                    <a:pt x="21" y="8"/>
                    <a:pt x="21" y="8"/>
                    <a:pt x="21" y="8"/>
                  </a:cubicBezTo>
                  <a:moveTo>
                    <a:pt x="21" y="8"/>
                  </a:moveTo>
                  <a:cubicBezTo>
                    <a:pt x="20" y="7"/>
                    <a:pt x="20" y="7"/>
                    <a:pt x="20" y="7"/>
                  </a:cubicBezTo>
                  <a:cubicBezTo>
                    <a:pt x="21" y="6"/>
                    <a:pt x="21" y="6"/>
                    <a:pt x="21" y="6"/>
                  </a:cubicBezTo>
                  <a:cubicBezTo>
                    <a:pt x="22" y="7"/>
                    <a:pt x="22" y="7"/>
                    <a:pt x="22" y="7"/>
                  </a:cubicBezTo>
                  <a:cubicBezTo>
                    <a:pt x="21" y="8"/>
                    <a:pt x="21" y="8"/>
                    <a:pt x="21" y="8"/>
                  </a:cubicBezTo>
                  <a:moveTo>
                    <a:pt x="20" y="7"/>
                  </a:moveTo>
                  <a:cubicBezTo>
                    <a:pt x="20" y="6"/>
                    <a:pt x="20" y="6"/>
                    <a:pt x="20" y="6"/>
                  </a:cubicBezTo>
                  <a:cubicBezTo>
                    <a:pt x="20" y="6"/>
                    <a:pt x="21" y="6"/>
                    <a:pt x="21" y="6"/>
                  </a:cubicBezTo>
                  <a:cubicBezTo>
                    <a:pt x="21" y="6"/>
                    <a:pt x="21" y="6"/>
                    <a:pt x="21" y="6"/>
                  </a:cubicBezTo>
                  <a:cubicBezTo>
                    <a:pt x="21" y="6"/>
                    <a:pt x="20" y="6"/>
                    <a:pt x="20" y="7"/>
                  </a:cubicBezTo>
                  <a:moveTo>
                    <a:pt x="20" y="6"/>
                  </a:moveTo>
                  <a:cubicBezTo>
                    <a:pt x="19" y="6"/>
                    <a:pt x="19" y="6"/>
                    <a:pt x="19" y="6"/>
                  </a:cubicBezTo>
                  <a:cubicBezTo>
                    <a:pt x="20" y="5"/>
                    <a:pt x="20" y="5"/>
                    <a:pt x="20" y="5"/>
                  </a:cubicBezTo>
                  <a:cubicBezTo>
                    <a:pt x="21" y="5"/>
                    <a:pt x="21" y="5"/>
                    <a:pt x="21" y="5"/>
                  </a:cubicBezTo>
                  <a:cubicBezTo>
                    <a:pt x="20" y="5"/>
                    <a:pt x="20" y="6"/>
                    <a:pt x="20" y="6"/>
                  </a:cubicBezTo>
                  <a:moveTo>
                    <a:pt x="13" y="21"/>
                  </a:moveTo>
                  <a:cubicBezTo>
                    <a:pt x="10" y="21"/>
                    <a:pt x="8" y="20"/>
                    <a:pt x="6" y="18"/>
                  </a:cubicBezTo>
                  <a:cubicBezTo>
                    <a:pt x="4" y="16"/>
                    <a:pt x="3" y="13"/>
                    <a:pt x="3" y="11"/>
                  </a:cubicBezTo>
                  <a:cubicBezTo>
                    <a:pt x="3" y="11"/>
                    <a:pt x="3" y="11"/>
                    <a:pt x="3" y="11"/>
                  </a:cubicBezTo>
                  <a:cubicBezTo>
                    <a:pt x="3" y="9"/>
                    <a:pt x="4" y="8"/>
                    <a:pt x="5" y="7"/>
                  </a:cubicBezTo>
                  <a:cubicBezTo>
                    <a:pt x="8" y="4"/>
                    <a:pt x="10" y="4"/>
                    <a:pt x="12" y="4"/>
                  </a:cubicBezTo>
                  <a:cubicBezTo>
                    <a:pt x="13" y="4"/>
                    <a:pt x="14" y="4"/>
                    <a:pt x="15" y="4"/>
                  </a:cubicBezTo>
                  <a:cubicBezTo>
                    <a:pt x="19" y="6"/>
                    <a:pt x="22" y="10"/>
                    <a:pt x="22" y="14"/>
                  </a:cubicBezTo>
                  <a:cubicBezTo>
                    <a:pt x="22" y="14"/>
                    <a:pt x="22" y="14"/>
                    <a:pt x="22" y="14"/>
                  </a:cubicBezTo>
                  <a:cubicBezTo>
                    <a:pt x="22" y="15"/>
                    <a:pt x="21" y="16"/>
                    <a:pt x="20" y="18"/>
                  </a:cubicBezTo>
                  <a:cubicBezTo>
                    <a:pt x="20" y="18"/>
                    <a:pt x="20" y="18"/>
                    <a:pt x="20" y="18"/>
                  </a:cubicBezTo>
                  <a:cubicBezTo>
                    <a:pt x="20" y="18"/>
                    <a:pt x="20" y="18"/>
                    <a:pt x="20" y="18"/>
                  </a:cubicBezTo>
                  <a:cubicBezTo>
                    <a:pt x="18" y="20"/>
                    <a:pt x="15" y="21"/>
                    <a:pt x="13" y="21"/>
                  </a:cubicBezTo>
                  <a:moveTo>
                    <a:pt x="19" y="5"/>
                  </a:moveTo>
                  <a:cubicBezTo>
                    <a:pt x="18" y="5"/>
                    <a:pt x="18" y="5"/>
                    <a:pt x="18" y="5"/>
                  </a:cubicBezTo>
                  <a:cubicBezTo>
                    <a:pt x="18" y="5"/>
                    <a:pt x="19" y="4"/>
                    <a:pt x="19" y="4"/>
                  </a:cubicBezTo>
                  <a:cubicBezTo>
                    <a:pt x="20" y="4"/>
                    <a:pt x="20" y="4"/>
                    <a:pt x="20" y="4"/>
                  </a:cubicBezTo>
                  <a:cubicBezTo>
                    <a:pt x="20" y="4"/>
                    <a:pt x="20" y="4"/>
                    <a:pt x="20" y="4"/>
                  </a:cubicBezTo>
                  <a:cubicBezTo>
                    <a:pt x="19" y="5"/>
                    <a:pt x="19" y="5"/>
                    <a:pt x="19" y="5"/>
                  </a:cubicBezTo>
                  <a:moveTo>
                    <a:pt x="3" y="9"/>
                  </a:moveTo>
                  <a:cubicBezTo>
                    <a:pt x="3" y="8"/>
                    <a:pt x="3" y="8"/>
                    <a:pt x="3" y="8"/>
                  </a:cubicBezTo>
                  <a:cubicBezTo>
                    <a:pt x="3" y="8"/>
                    <a:pt x="3" y="8"/>
                    <a:pt x="3" y="8"/>
                  </a:cubicBezTo>
                  <a:cubicBezTo>
                    <a:pt x="4" y="7"/>
                    <a:pt x="4" y="6"/>
                    <a:pt x="5" y="4"/>
                  </a:cubicBezTo>
                  <a:cubicBezTo>
                    <a:pt x="6" y="3"/>
                    <a:pt x="6" y="3"/>
                    <a:pt x="6" y="3"/>
                  </a:cubicBezTo>
                  <a:cubicBezTo>
                    <a:pt x="6" y="3"/>
                    <a:pt x="6" y="3"/>
                    <a:pt x="6" y="3"/>
                  </a:cubicBezTo>
                  <a:cubicBezTo>
                    <a:pt x="6" y="4"/>
                    <a:pt x="5" y="6"/>
                    <a:pt x="4" y="7"/>
                  </a:cubicBezTo>
                  <a:cubicBezTo>
                    <a:pt x="4" y="7"/>
                    <a:pt x="4" y="7"/>
                    <a:pt x="4" y="7"/>
                  </a:cubicBezTo>
                  <a:cubicBezTo>
                    <a:pt x="4" y="8"/>
                    <a:pt x="3" y="8"/>
                    <a:pt x="3" y="9"/>
                  </a:cubicBezTo>
                  <a:moveTo>
                    <a:pt x="18" y="5"/>
                  </a:moveTo>
                  <a:cubicBezTo>
                    <a:pt x="17" y="4"/>
                    <a:pt x="17" y="4"/>
                    <a:pt x="17" y="4"/>
                  </a:cubicBezTo>
                  <a:cubicBezTo>
                    <a:pt x="18" y="3"/>
                    <a:pt x="18" y="3"/>
                    <a:pt x="18" y="3"/>
                  </a:cubicBezTo>
                  <a:cubicBezTo>
                    <a:pt x="19" y="3"/>
                    <a:pt x="19" y="3"/>
                    <a:pt x="19" y="3"/>
                  </a:cubicBezTo>
                  <a:cubicBezTo>
                    <a:pt x="19" y="4"/>
                    <a:pt x="18" y="4"/>
                    <a:pt x="18" y="5"/>
                  </a:cubicBezTo>
                  <a:moveTo>
                    <a:pt x="16" y="4"/>
                  </a:moveTo>
                  <a:cubicBezTo>
                    <a:pt x="15" y="4"/>
                    <a:pt x="15" y="4"/>
                    <a:pt x="15" y="4"/>
                  </a:cubicBezTo>
                  <a:cubicBezTo>
                    <a:pt x="15" y="4"/>
                    <a:pt x="15" y="4"/>
                    <a:pt x="15" y="4"/>
                  </a:cubicBezTo>
                  <a:cubicBezTo>
                    <a:pt x="17" y="2"/>
                    <a:pt x="17" y="2"/>
                    <a:pt x="17" y="2"/>
                  </a:cubicBezTo>
                  <a:cubicBezTo>
                    <a:pt x="17" y="2"/>
                    <a:pt x="17" y="2"/>
                    <a:pt x="17" y="2"/>
                  </a:cubicBezTo>
                  <a:cubicBezTo>
                    <a:pt x="18" y="3"/>
                    <a:pt x="18" y="3"/>
                    <a:pt x="18" y="3"/>
                  </a:cubicBezTo>
                  <a:cubicBezTo>
                    <a:pt x="16" y="4"/>
                    <a:pt x="16" y="4"/>
                    <a:pt x="16" y="4"/>
                  </a:cubicBezTo>
                  <a:moveTo>
                    <a:pt x="15" y="4"/>
                  </a:moveTo>
                  <a:cubicBezTo>
                    <a:pt x="14" y="3"/>
                    <a:pt x="14" y="3"/>
                    <a:pt x="14" y="3"/>
                  </a:cubicBezTo>
                  <a:cubicBezTo>
                    <a:pt x="15" y="3"/>
                    <a:pt x="16" y="2"/>
                    <a:pt x="16" y="1"/>
                  </a:cubicBezTo>
                  <a:cubicBezTo>
                    <a:pt x="17" y="2"/>
                    <a:pt x="17" y="2"/>
                    <a:pt x="17" y="2"/>
                  </a:cubicBezTo>
                  <a:cubicBezTo>
                    <a:pt x="17" y="2"/>
                    <a:pt x="17" y="2"/>
                    <a:pt x="17" y="2"/>
                  </a:cubicBezTo>
                  <a:cubicBezTo>
                    <a:pt x="15" y="4"/>
                    <a:pt x="15" y="4"/>
                    <a:pt x="15" y="4"/>
                  </a:cubicBezTo>
                  <a:cubicBezTo>
                    <a:pt x="15" y="4"/>
                    <a:pt x="15" y="4"/>
                    <a:pt x="15" y="4"/>
                  </a:cubicBezTo>
                  <a:moveTo>
                    <a:pt x="5" y="6"/>
                  </a:moveTo>
                  <a:cubicBezTo>
                    <a:pt x="6" y="5"/>
                    <a:pt x="7" y="3"/>
                    <a:pt x="7" y="2"/>
                  </a:cubicBezTo>
                  <a:cubicBezTo>
                    <a:pt x="8" y="2"/>
                    <a:pt x="8" y="2"/>
                    <a:pt x="9" y="1"/>
                  </a:cubicBezTo>
                  <a:cubicBezTo>
                    <a:pt x="6" y="5"/>
                    <a:pt x="6" y="5"/>
                    <a:pt x="6" y="5"/>
                  </a:cubicBezTo>
                  <a:cubicBezTo>
                    <a:pt x="6" y="5"/>
                    <a:pt x="6" y="5"/>
                    <a:pt x="6" y="5"/>
                  </a:cubicBezTo>
                  <a:cubicBezTo>
                    <a:pt x="6" y="5"/>
                    <a:pt x="5" y="6"/>
                    <a:pt x="5" y="6"/>
                  </a:cubicBezTo>
                  <a:moveTo>
                    <a:pt x="14" y="3"/>
                  </a:moveTo>
                  <a:cubicBezTo>
                    <a:pt x="13" y="3"/>
                    <a:pt x="13" y="3"/>
                    <a:pt x="13" y="3"/>
                  </a:cubicBezTo>
                  <a:cubicBezTo>
                    <a:pt x="13" y="3"/>
                    <a:pt x="14" y="2"/>
                    <a:pt x="14" y="2"/>
                  </a:cubicBezTo>
                  <a:cubicBezTo>
                    <a:pt x="15" y="1"/>
                    <a:pt x="15" y="1"/>
                    <a:pt x="15" y="1"/>
                  </a:cubicBezTo>
                  <a:cubicBezTo>
                    <a:pt x="16" y="1"/>
                    <a:pt x="16" y="1"/>
                    <a:pt x="16" y="1"/>
                  </a:cubicBezTo>
                  <a:cubicBezTo>
                    <a:pt x="15" y="2"/>
                    <a:pt x="15" y="3"/>
                    <a:pt x="14" y="3"/>
                  </a:cubicBezTo>
                  <a:moveTo>
                    <a:pt x="7" y="4"/>
                  </a:moveTo>
                  <a:cubicBezTo>
                    <a:pt x="9" y="1"/>
                    <a:pt x="9" y="1"/>
                    <a:pt x="9" y="1"/>
                  </a:cubicBezTo>
                  <a:cubicBezTo>
                    <a:pt x="10" y="1"/>
                    <a:pt x="10" y="1"/>
                    <a:pt x="10" y="1"/>
                  </a:cubicBezTo>
                  <a:cubicBezTo>
                    <a:pt x="9" y="2"/>
                    <a:pt x="9" y="3"/>
                    <a:pt x="8" y="4"/>
                  </a:cubicBezTo>
                  <a:cubicBezTo>
                    <a:pt x="8" y="4"/>
                    <a:pt x="8" y="4"/>
                    <a:pt x="8" y="4"/>
                  </a:cubicBezTo>
                  <a:cubicBezTo>
                    <a:pt x="7" y="4"/>
                    <a:pt x="7" y="4"/>
                    <a:pt x="7" y="4"/>
                  </a:cubicBezTo>
                  <a:moveTo>
                    <a:pt x="12" y="3"/>
                  </a:moveTo>
                  <a:cubicBezTo>
                    <a:pt x="12" y="2"/>
                    <a:pt x="13" y="2"/>
                    <a:pt x="13" y="1"/>
                  </a:cubicBezTo>
                  <a:cubicBezTo>
                    <a:pt x="14" y="1"/>
                    <a:pt x="14" y="1"/>
                    <a:pt x="14" y="1"/>
                  </a:cubicBezTo>
                  <a:cubicBezTo>
                    <a:pt x="14" y="1"/>
                    <a:pt x="14" y="1"/>
                    <a:pt x="14" y="1"/>
                  </a:cubicBezTo>
                  <a:cubicBezTo>
                    <a:pt x="13" y="2"/>
                    <a:pt x="13" y="2"/>
                    <a:pt x="13" y="3"/>
                  </a:cubicBezTo>
                  <a:cubicBezTo>
                    <a:pt x="13" y="3"/>
                    <a:pt x="13" y="3"/>
                    <a:pt x="13" y="3"/>
                  </a:cubicBezTo>
                  <a:cubicBezTo>
                    <a:pt x="12" y="3"/>
                    <a:pt x="12" y="3"/>
                    <a:pt x="12" y="3"/>
                  </a:cubicBezTo>
                  <a:moveTo>
                    <a:pt x="8" y="4"/>
                  </a:moveTo>
                  <a:cubicBezTo>
                    <a:pt x="9" y="3"/>
                    <a:pt x="10" y="2"/>
                    <a:pt x="11" y="1"/>
                  </a:cubicBezTo>
                  <a:cubicBezTo>
                    <a:pt x="11" y="1"/>
                    <a:pt x="11" y="1"/>
                    <a:pt x="11" y="1"/>
                  </a:cubicBezTo>
                  <a:cubicBezTo>
                    <a:pt x="11" y="2"/>
                    <a:pt x="10" y="2"/>
                    <a:pt x="9" y="3"/>
                  </a:cubicBezTo>
                  <a:cubicBezTo>
                    <a:pt x="8" y="4"/>
                    <a:pt x="8" y="4"/>
                    <a:pt x="8" y="4"/>
                  </a:cubicBezTo>
                  <a:moveTo>
                    <a:pt x="10" y="3"/>
                  </a:moveTo>
                  <a:cubicBezTo>
                    <a:pt x="11" y="2"/>
                    <a:pt x="11" y="2"/>
                    <a:pt x="12" y="1"/>
                  </a:cubicBezTo>
                  <a:cubicBezTo>
                    <a:pt x="12" y="1"/>
                    <a:pt x="12" y="1"/>
                    <a:pt x="12" y="1"/>
                  </a:cubicBezTo>
                  <a:cubicBezTo>
                    <a:pt x="13" y="1"/>
                    <a:pt x="13" y="1"/>
                    <a:pt x="13" y="1"/>
                  </a:cubicBezTo>
                  <a:cubicBezTo>
                    <a:pt x="12" y="2"/>
                    <a:pt x="12" y="2"/>
                    <a:pt x="11" y="3"/>
                  </a:cubicBezTo>
                  <a:cubicBezTo>
                    <a:pt x="11" y="3"/>
                    <a:pt x="10" y="3"/>
                    <a:pt x="10" y="3"/>
                  </a:cubicBezTo>
                  <a:moveTo>
                    <a:pt x="12" y="0"/>
                  </a:moveTo>
                  <a:cubicBezTo>
                    <a:pt x="10" y="0"/>
                    <a:pt x="7" y="1"/>
                    <a:pt x="5" y="3"/>
                  </a:cubicBezTo>
                  <a:cubicBezTo>
                    <a:pt x="0" y="8"/>
                    <a:pt x="1" y="15"/>
                    <a:pt x="5" y="18"/>
                  </a:cubicBezTo>
                  <a:cubicBezTo>
                    <a:pt x="7" y="20"/>
                    <a:pt x="10" y="22"/>
                    <a:pt x="13" y="22"/>
                  </a:cubicBezTo>
                  <a:cubicBezTo>
                    <a:pt x="15" y="22"/>
                    <a:pt x="18" y="21"/>
                    <a:pt x="20" y="19"/>
                  </a:cubicBezTo>
                  <a:cubicBezTo>
                    <a:pt x="20" y="19"/>
                    <a:pt x="20" y="19"/>
                    <a:pt x="20" y="19"/>
                  </a:cubicBezTo>
                  <a:cubicBezTo>
                    <a:pt x="20" y="19"/>
                    <a:pt x="20" y="19"/>
                    <a:pt x="20" y="19"/>
                  </a:cubicBezTo>
                  <a:cubicBezTo>
                    <a:pt x="20" y="19"/>
                    <a:pt x="20" y="19"/>
                    <a:pt x="20" y="19"/>
                  </a:cubicBezTo>
                  <a:cubicBezTo>
                    <a:pt x="21" y="18"/>
                    <a:pt x="21" y="18"/>
                    <a:pt x="21" y="18"/>
                  </a:cubicBezTo>
                  <a:cubicBezTo>
                    <a:pt x="21" y="18"/>
                    <a:pt x="21" y="18"/>
                    <a:pt x="21" y="18"/>
                  </a:cubicBezTo>
                  <a:cubicBezTo>
                    <a:pt x="21" y="18"/>
                    <a:pt x="21" y="18"/>
                    <a:pt x="21" y="18"/>
                  </a:cubicBezTo>
                  <a:cubicBezTo>
                    <a:pt x="25" y="14"/>
                    <a:pt x="24" y="9"/>
                    <a:pt x="22" y="5"/>
                  </a:cubicBezTo>
                  <a:cubicBezTo>
                    <a:pt x="22" y="5"/>
                    <a:pt x="22" y="5"/>
                    <a:pt x="22" y="5"/>
                  </a:cubicBezTo>
                  <a:cubicBezTo>
                    <a:pt x="22" y="5"/>
                    <a:pt x="22" y="5"/>
                    <a:pt x="22" y="5"/>
                  </a:cubicBezTo>
                  <a:cubicBezTo>
                    <a:pt x="21" y="5"/>
                    <a:pt x="21" y="4"/>
                    <a:pt x="20" y="3"/>
                  </a:cubicBezTo>
                  <a:cubicBezTo>
                    <a:pt x="18" y="1"/>
                    <a:pt x="15"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7" name="Freeform 33"/>
            <p:cNvSpPr>
              <a:spLocks noEditPoints="1"/>
            </p:cNvSpPr>
            <p:nvPr/>
          </p:nvSpPr>
          <p:spPr bwMode="auto">
            <a:xfrm>
              <a:off x="3615" y="1894"/>
              <a:ext cx="62" cy="66"/>
            </a:xfrm>
            <a:custGeom>
              <a:avLst/>
              <a:gdLst>
                <a:gd name="T0" fmla="*/ 12 w 26"/>
                <a:gd name="T1" fmla="*/ 27 h 28"/>
                <a:gd name="T2" fmla="*/ 11 w 26"/>
                <a:gd name="T3" fmla="*/ 27 h 28"/>
                <a:gd name="T4" fmla="*/ 10 w 26"/>
                <a:gd name="T5" fmla="*/ 27 h 28"/>
                <a:gd name="T6" fmla="*/ 9 w 26"/>
                <a:gd name="T7" fmla="*/ 26 h 28"/>
                <a:gd name="T8" fmla="*/ 18 w 26"/>
                <a:gd name="T9" fmla="*/ 25 h 28"/>
                <a:gd name="T10" fmla="*/ 19 w 26"/>
                <a:gd name="T11" fmla="*/ 24 h 28"/>
                <a:gd name="T12" fmla="*/ 14 w 26"/>
                <a:gd name="T13" fmla="*/ 24 h 28"/>
                <a:gd name="T14" fmla="*/ 15 w 26"/>
                <a:gd name="T15" fmla="*/ 23 h 28"/>
                <a:gd name="T16" fmla="*/ 20 w 26"/>
                <a:gd name="T17" fmla="*/ 23 h 28"/>
                <a:gd name="T18" fmla="*/ 16 w 26"/>
                <a:gd name="T19" fmla="*/ 23 h 28"/>
                <a:gd name="T20" fmla="*/ 18 w 26"/>
                <a:gd name="T21" fmla="*/ 23 h 28"/>
                <a:gd name="T22" fmla="*/ 8 w 26"/>
                <a:gd name="T23" fmla="*/ 24 h 28"/>
                <a:gd name="T24" fmla="*/ 17 w 26"/>
                <a:gd name="T25" fmla="*/ 23 h 28"/>
                <a:gd name="T26" fmla="*/ 21 w 26"/>
                <a:gd name="T27" fmla="*/ 23 h 28"/>
                <a:gd name="T28" fmla="*/ 8 w 26"/>
                <a:gd name="T29" fmla="*/ 22 h 28"/>
                <a:gd name="T30" fmla="*/ 8 w 26"/>
                <a:gd name="T31" fmla="*/ 22 h 28"/>
                <a:gd name="T32" fmla="*/ 4 w 26"/>
                <a:gd name="T33" fmla="*/ 22 h 28"/>
                <a:gd name="T34" fmla="*/ 7 w 26"/>
                <a:gd name="T35" fmla="*/ 22 h 28"/>
                <a:gd name="T36" fmla="*/ 7 w 26"/>
                <a:gd name="T37" fmla="*/ 21 h 28"/>
                <a:gd name="T38" fmla="*/ 4 w 26"/>
                <a:gd name="T39" fmla="*/ 22 h 28"/>
                <a:gd name="T40" fmla="*/ 3 w 26"/>
                <a:gd name="T41" fmla="*/ 22 h 28"/>
                <a:gd name="T42" fmla="*/ 6 w 26"/>
                <a:gd name="T43" fmla="*/ 21 h 28"/>
                <a:gd name="T44" fmla="*/ 3 w 26"/>
                <a:gd name="T45" fmla="*/ 21 h 28"/>
                <a:gd name="T46" fmla="*/ 3 w 26"/>
                <a:gd name="T47" fmla="*/ 20 h 28"/>
                <a:gd name="T48" fmla="*/ 2 w 26"/>
                <a:gd name="T49" fmla="*/ 19 h 28"/>
                <a:gd name="T50" fmla="*/ 22 w 26"/>
                <a:gd name="T51" fmla="*/ 19 h 28"/>
                <a:gd name="T52" fmla="*/ 24 w 26"/>
                <a:gd name="T53" fmla="*/ 19 h 28"/>
                <a:gd name="T54" fmla="*/ 23 w 26"/>
                <a:gd name="T55" fmla="*/ 18 h 28"/>
                <a:gd name="T56" fmla="*/ 23 w 26"/>
                <a:gd name="T57" fmla="*/ 18 h 28"/>
                <a:gd name="T58" fmla="*/ 3 w 26"/>
                <a:gd name="T59" fmla="*/ 17 h 28"/>
                <a:gd name="T60" fmla="*/ 2 w 26"/>
                <a:gd name="T61" fmla="*/ 15 h 28"/>
                <a:gd name="T62" fmla="*/ 2 w 26"/>
                <a:gd name="T63" fmla="*/ 15 h 28"/>
                <a:gd name="T64" fmla="*/ 1 w 26"/>
                <a:gd name="T65" fmla="*/ 15 h 28"/>
                <a:gd name="T66" fmla="*/ 1 w 26"/>
                <a:gd name="T67" fmla="*/ 15 h 28"/>
                <a:gd name="T68" fmla="*/ 23 w 26"/>
                <a:gd name="T69" fmla="*/ 9 h 28"/>
                <a:gd name="T70" fmla="*/ 4 w 26"/>
                <a:gd name="T71" fmla="*/ 6 h 28"/>
                <a:gd name="T72" fmla="*/ 4 w 26"/>
                <a:gd name="T73" fmla="*/ 5 h 28"/>
                <a:gd name="T74" fmla="*/ 13 w 26"/>
                <a:gd name="T75" fmla="*/ 3 h 28"/>
                <a:gd name="T76" fmla="*/ 17 w 26"/>
                <a:gd name="T77" fmla="*/ 3 h 28"/>
                <a:gd name="T78" fmla="*/ 24 w 26"/>
                <a:gd name="T79" fmla="*/ 7 h 28"/>
                <a:gd name="T80" fmla="*/ 25 w 26"/>
                <a:gd name="T81" fmla="*/ 13 h 28"/>
                <a:gd name="T82" fmla="*/ 20 w 26"/>
                <a:gd name="T83" fmla="*/ 20 h 28"/>
                <a:gd name="T84" fmla="*/ 13 w 26"/>
                <a:gd name="T85" fmla="*/ 23 h 28"/>
                <a:gd name="T86" fmla="*/ 10 w 26"/>
                <a:gd name="T87" fmla="*/ 22 h 28"/>
                <a:gd name="T88" fmla="*/ 4 w 26"/>
                <a:gd name="T89" fmla="*/ 17 h 28"/>
                <a:gd name="T90" fmla="*/ 2 w 26"/>
                <a:gd name="T91" fmla="*/ 9 h 28"/>
                <a:gd name="T92" fmla="*/ 5 w 26"/>
                <a:gd name="T93" fmla="*/ 4 h 28"/>
                <a:gd name="T94" fmla="*/ 13 w 26"/>
                <a:gd name="T95" fmla="*/ 0 h 28"/>
                <a:gd name="T96" fmla="*/ 4 w 26"/>
                <a:gd name="T97" fmla="*/ 3 h 28"/>
                <a:gd name="T98" fmla="*/ 3 w 26"/>
                <a:gd name="T99" fmla="*/ 6 h 28"/>
                <a:gd name="T100" fmla="*/ 1 w 26"/>
                <a:gd name="T101" fmla="*/ 9 h 28"/>
                <a:gd name="T102" fmla="*/ 0 w 26"/>
                <a:gd name="T103" fmla="*/ 15 h 28"/>
                <a:gd name="T104" fmla="*/ 1 w 26"/>
                <a:gd name="T105" fmla="*/ 18 h 28"/>
                <a:gd name="T106" fmla="*/ 3 w 26"/>
                <a:gd name="T107" fmla="*/ 24 h 28"/>
                <a:gd name="T108" fmla="*/ 4 w 26"/>
                <a:gd name="T109" fmla="*/ 24 h 28"/>
                <a:gd name="T110" fmla="*/ 8 w 26"/>
                <a:gd name="T111" fmla="*/ 27 h 28"/>
                <a:gd name="T112" fmla="*/ 17 w 26"/>
                <a:gd name="T113" fmla="*/ 25 h 28"/>
                <a:gd name="T114" fmla="*/ 22 w 26"/>
                <a:gd name="T115" fmla="*/ 22 h 28"/>
                <a:gd name="T116" fmla="*/ 22 w 26"/>
                <a:gd name="T117" fmla="*/ 20 h 28"/>
                <a:gd name="T118" fmla="*/ 25 w 26"/>
                <a:gd name="T119" fmla="*/ 17 h 28"/>
                <a:gd name="T120" fmla="*/ 24 w 26"/>
                <a:gd name="T121" fmla="*/ 10 h 28"/>
                <a:gd name="T122" fmla="*/ 25 w 26"/>
                <a:gd name="T123" fmla="*/ 7 h 28"/>
                <a:gd name="T124" fmla="*/ 17 w 26"/>
                <a:gd name="T125"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 h="28">
                  <a:moveTo>
                    <a:pt x="12" y="27"/>
                  </a:moveTo>
                  <a:cubicBezTo>
                    <a:pt x="12" y="27"/>
                    <a:pt x="12" y="27"/>
                    <a:pt x="12" y="27"/>
                  </a:cubicBezTo>
                  <a:cubicBezTo>
                    <a:pt x="12" y="27"/>
                    <a:pt x="12" y="27"/>
                    <a:pt x="12" y="27"/>
                  </a:cubicBezTo>
                  <a:cubicBezTo>
                    <a:pt x="12" y="27"/>
                    <a:pt x="12" y="27"/>
                    <a:pt x="12" y="27"/>
                  </a:cubicBezTo>
                  <a:moveTo>
                    <a:pt x="12" y="27"/>
                  </a:moveTo>
                  <a:cubicBezTo>
                    <a:pt x="11" y="27"/>
                    <a:pt x="11" y="27"/>
                    <a:pt x="11" y="27"/>
                  </a:cubicBezTo>
                  <a:cubicBezTo>
                    <a:pt x="11" y="26"/>
                    <a:pt x="12" y="26"/>
                    <a:pt x="12" y="26"/>
                  </a:cubicBezTo>
                  <a:cubicBezTo>
                    <a:pt x="12" y="26"/>
                    <a:pt x="12" y="26"/>
                    <a:pt x="12" y="26"/>
                  </a:cubicBezTo>
                  <a:cubicBezTo>
                    <a:pt x="12" y="26"/>
                    <a:pt x="12" y="27"/>
                    <a:pt x="12" y="27"/>
                  </a:cubicBezTo>
                  <a:moveTo>
                    <a:pt x="11" y="27"/>
                  </a:moveTo>
                  <a:cubicBezTo>
                    <a:pt x="10" y="27"/>
                    <a:pt x="10" y="27"/>
                    <a:pt x="10" y="27"/>
                  </a:cubicBezTo>
                  <a:cubicBezTo>
                    <a:pt x="10" y="26"/>
                    <a:pt x="11" y="26"/>
                    <a:pt x="11" y="25"/>
                  </a:cubicBezTo>
                  <a:cubicBezTo>
                    <a:pt x="12" y="25"/>
                    <a:pt x="12" y="25"/>
                    <a:pt x="12" y="25"/>
                  </a:cubicBezTo>
                  <a:cubicBezTo>
                    <a:pt x="11" y="26"/>
                    <a:pt x="11" y="26"/>
                    <a:pt x="11" y="27"/>
                  </a:cubicBezTo>
                  <a:moveTo>
                    <a:pt x="10" y="27"/>
                  </a:moveTo>
                  <a:cubicBezTo>
                    <a:pt x="9" y="27"/>
                    <a:pt x="9" y="27"/>
                    <a:pt x="9" y="27"/>
                  </a:cubicBezTo>
                  <a:cubicBezTo>
                    <a:pt x="10" y="26"/>
                    <a:pt x="10" y="26"/>
                    <a:pt x="10" y="25"/>
                  </a:cubicBezTo>
                  <a:cubicBezTo>
                    <a:pt x="11" y="25"/>
                    <a:pt x="11" y="25"/>
                    <a:pt x="11" y="25"/>
                  </a:cubicBezTo>
                  <a:cubicBezTo>
                    <a:pt x="10" y="26"/>
                    <a:pt x="10" y="26"/>
                    <a:pt x="10" y="27"/>
                  </a:cubicBezTo>
                  <a:moveTo>
                    <a:pt x="9" y="26"/>
                  </a:moveTo>
                  <a:cubicBezTo>
                    <a:pt x="9" y="26"/>
                    <a:pt x="9" y="26"/>
                    <a:pt x="9" y="26"/>
                  </a:cubicBezTo>
                  <a:cubicBezTo>
                    <a:pt x="9" y="25"/>
                    <a:pt x="9" y="25"/>
                    <a:pt x="9" y="25"/>
                  </a:cubicBezTo>
                  <a:cubicBezTo>
                    <a:pt x="10" y="25"/>
                    <a:pt x="10" y="25"/>
                    <a:pt x="10" y="25"/>
                  </a:cubicBezTo>
                  <a:cubicBezTo>
                    <a:pt x="9" y="26"/>
                    <a:pt x="9" y="26"/>
                    <a:pt x="9" y="26"/>
                  </a:cubicBezTo>
                  <a:moveTo>
                    <a:pt x="18" y="25"/>
                  </a:moveTo>
                  <a:cubicBezTo>
                    <a:pt x="18" y="25"/>
                    <a:pt x="18" y="25"/>
                    <a:pt x="18" y="25"/>
                  </a:cubicBezTo>
                  <a:cubicBezTo>
                    <a:pt x="18" y="24"/>
                    <a:pt x="18" y="24"/>
                    <a:pt x="18" y="24"/>
                  </a:cubicBezTo>
                  <a:cubicBezTo>
                    <a:pt x="18" y="24"/>
                    <a:pt x="18" y="25"/>
                    <a:pt x="18" y="25"/>
                  </a:cubicBezTo>
                  <a:moveTo>
                    <a:pt x="19" y="25"/>
                  </a:moveTo>
                  <a:cubicBezTo>
                    <a:pt x="19" y="25"/>
                    <a:pt x="19" y="25"/>
                    <a:pt x="19" y="24"/>
                  </a:cubicBezTo>
                  <a:cubicBezTo>
                    <a:pt x="19" y="24"/>
                    <a:pt x="19" y="24"/>
                    <a:pt x="19" y="24"/>
                  </a:cubicBezTo>
                  <a:cubicBezTo>
                    <a:pt x="19" y="25"/>
                    <a:pt x="19" y="25"/>
                    <a:pt x="19" y="25"/>
                  </a:cubicBezTo>
                  <a:moveTo>
                    <a:pt x="14" y="24"/>
                  </a:moveTo>
                  <a:cubicBezTo>
                    <a:pt x="14" y="24"/>
                    <a:pt x="14" y="24"/>
                    <a:pt x="14" y="24"/>
                  </a:cubicBezTo>
                  <a:cubicBezTo>
                    <a:pt x="14" y="24"/>
                    <a:pt x="14" y="24"/>
                    <a:pt x="14" y="24"/>
                  </a:cubicBezTo>
                  <a:cubicBezTo>
                    <a:pt x="14" y="24"/>
                    <a:pt x="14" y="24"/>
                    <a:pt x="14" y="24"/>
                  </a:cubicBezTo>
                  <a:moveTo>
                    <a:pt x="14" y="25"/>
                  </a:moveTo>
                  <a:cubicBezTo>
                    <a:pt x="14" y="24"/>
                    <a:pt x="14" y="24"/>
                    <a:pt x="14" y="24"/>
                  </a:cubicBezTo>
                  <a:cubicBezTo>
                    <a:pt x="14" y="23"/>
                    <a:pt x="14" y="23"/>
                    <a:pt x="14" y="23"/>
                  </a:cubicBezTo>
                  <a:cubicBezTo>
                    <a:pt x="15" y="23"/>
                    <a:pt x="15" y="23"/>
                    <a:pt x="15" y="23"/>
                  </a:cubicBezTo>
                  <a:cubicBezTo>
                    <a:pt x="14" y="24"/>
                    <a:pt x="14" y="24"/>
                    <a:pt x="14" y="25"/>
                  </a:cubicBezTo>
                  <a:cubicBezTo>
                    <a:pt x="14" y="25"/>
                    <a:pt x="14" y="25"/>
                    <a:pt x="14" y="25"/>
                  </a:cubicBezTo>
                  <a:moveTo>
                    <a:pt x="19" y="25"/>
                  </a:moveTo>
                  <a:cubicBezTo>
                    <a:pt x="20" y="24"/>
                    <a:pt x="20" y="24"/>
                    <a:pt x="20" y="24"/>
                  </a:cubicBezTo>
                  <a:cubicBezTo>
                    <a:pt x="20" y="23"/>
                    <a:pt x="20" y="23"/>
                    <a:pt x="20" y="23"/>
                  </a:cubicBezTo>
                  <a:cubicBezTo>
                    <a:pt x="20" y="24"/>
                    <a:pt x="20" y="24"/>
                    <a:pt x="20" y="25"/>
                  </a:cubicBezTo>
                  <a:cubicBezTo>
                    <a:pt x="19" y="25"/>
                    <a:pt x="19" y="25"/>
                    <a:pt x="19" y="25"/>
                  </a:cubicBezTo>
                  <a:moveTo>
                    <a:pt x="14" y="25"/>
                  </a:moveTo>
                  <a:cubicBezTo>
                    <a:pt x="15" y="24"/>
                    <a:pt x="15" y="24"/>
                    <a:pt x="15" y="23"/>
                  </a:cubicBezTo>
                  <a:cubicBezTo>
                    <a:pt x="16" y="23"/>
                    <a:pt x="16" y="23"/>
                    <a:pt x="16" y="23"/>
                  </a:cubicBezTo>
                  <a:cubicBezTo>
                    <a:pt x="15" y="25"/>
                    <a:pt x="15" y="25"/>
                    <a:pt x="15" y="25"/>
                  </a:cubicBezTo>
                  <a:cubicBezTo>
                    <a:pt x="14" y="25"/>
                    <a:pt x="14" y="25"/>
                    <a:pt x="14" y="25"/>
                  </a:cubicBezTo>
                  <a:moveTo>
                    <a:pt x="17" y="25"/>
                  </a:moveTo>
                  <a:cubicBezTo>
                    <a:pt x="17" y="24"/>
                    <a:pt x="17" y="24"/>
                    <a:pt x="17" y="24"/>
                  </a:cubicBezTo>
                  <a:cubicBezTo>
                    <a:pt x="17" y="24"/>
                    <a:pt x="17" y="24"/>
                    <a:pt x="18" y="23"/>
                  </a:cubicBezTo>
                  <a:cubicBezTo>
                    <a:pt x="18" y="24"/>
                    <a:pt x="18" y="24"/>
                    <a:pt x="18" y="24"/>
                  </a:cubicBezTo>
                  <a:cubicBezTo>
                    <a:pt x="17" y="25"/>
                    <a:pt x="17" y="25"/>
                    <a:pt x="17" y="25"/>
                  </a:cubicBezTo>
                  <a:moveTo>
                    <a:pt x="9" y="24"/>
                  </a:moveTo>
                  <a:cubicBezTo>
                    <a:pt x="9" y="24"/>
                    <a:pt x="9" y="24"/>
                    <a:pt x="9" y="24"/>
                  </a:cubicBezTo>
                  <a:cubicBezTo>
                    <a:pt x="8" y="24"/>
                    <a:pt x="8" y="24"/>
                    <a:pt x="8" y="24"/>
                  </a:cubicBezTo>
                  <a:cubicBezTo>
                    <a:pt x="9" y="23"/>
                    <a:pt x="9" y="23"/>
                    <a:pt x="9" y="23"/>
                  </a:cubicBezTo>
                  <a:cubicBezTo>
                    <a:pt x="9" y="24"/>
                    <a:pt x="9" y="24"/>
                    <a:pt x="9" y="24"/>
                  </a:cubicBezTo>
                  <a:moveTo>
                    <a:pt x="16" y="24"/>
                  </a:moveTo>
                  <a:cubicBezTo>
                    <a:pt x="16" y="23"/>
                    <a:pt x="16" y="23"/>
                    <a:pt x="16" y="23"/>
                  </a:cubicBezTo>
                  <a:cubicBezTo>
                    <a:pt x="17" y="23"/>
                    <a:pt x="17" y="23"/>
                    <a:pt x="17" y="23"/>
                  </a:cubicBezTo>
                  <a:cubicBezTo>
                    <a:pt x="17" y="23"/>
                    <a:pt x="17" y="24"/>
                    <a:pt x="16" y="24"/>
                  </a:cubicBezTo>
                  <a:cubicBezTo>
                    <a:pt x="16" y="24"/>
                    <a:pt x="16" y="24"/>
                    <a:pt x="16" y="24"/>
                  </a:cubicBezTo>
                  <a:moveTo>
                    <a:pt x="21" y="24"/>
                  </a:moveTo>
                  <a:cubicBezTo>
                    <a:pt x="21" y="24"/>
                    <a:pt x="21" y="23"/>
                    <a:pt x="21" y="23"/>
                  </a:cubicBezTo>
                  <a:cubicBezTo>
                    <a:pt x="21" y="23"/>
                    <a:pt x="21" y="23"/>
                    <a:pt x="21" y="23"/>
                  </a:cubicBezTo>
                  <a:cubicBezTo>
                    <a:pt x="21" y="24"/>
                    <a:pt x="21" y="24"/>
                    <a:pt x="21" y="24"/>
                  </a:cubicBezTo>
                  <a:cubicBezTo>
                    <a:pt x="21" y="24"/>
                    <a:pt x="21" y="24"/>
                    <a:pt x="21" y="24"/>
                  </a:cubicBezTo>
                  <a:moveTo>
                    <a:pt x="8" y="24"/>
                  </a:moveTo>
                  <a:cubicBezTo>
                    <a:pt x="7" y="24"/>
                    <a:pt x="7" y="24"/>
                    <a:pt x="7" y="24"/>
                  </a:cubicBezTo>
                  <a:cubicBezTo>
                    <a:pt x="8" y="23"/>
                    <a:pt x="8" y="23"/>
                    <a:pt x="8" y="22"/>
                  </a:cubicBezTo>
                  <a:cubicBezTo>
                    <a:pt x="9" y="23"/>
                    <a:pt x="9" y="23"/>
                    <a:pt x="9" y="23"/>
                  </a:cubicBezTo>
                  <a:cubicBezTo>
                    <a:pt x="8" y="24"/>
                    <a:pt x="8" y="24"/>
                    <a:pt x="8" y="24"/>
                  </a:cubicBezTo>
                  <a:moveTo>
                    <a:pt x="7" y="23"/>
                  </a:moveTo>
                  <a:cubicBezTo>
                    <a:pt x="7" y="23"/>
                    <a:pt x="7" y="23"/>
                    <a:pt x="7" y="23"/>
                  </a:cubicBezTo>
                  <a:cubicBezTo>
                    <a:pt x="7" y="23"/>
                    <a:pt x="7" y="22"/>
                    <a:pt x="8" y="22"/>
                  </a:cubicBezTo>
                  <a:cubicBezTo>
                    <a:pt x="8" y="22"/>
                    <a:pt x="8" y="22"/>
                    <a:pt x="8" y="22"/>
                  </a:cubicBezTo>
                  <a:cubicBezTo>
                    <a:pt x="8" y="23"/>
                    <a:pt x="7" y="23"/>
                    <a:pt x="7" y="23"/>
                  </a:cubicBezTo>
                  <a:moveTo>
                    <a:pt x="3" y="23"/>
                  </a:moveTo>
                  <a:cubicBezTo>
                    <a:pt x="3" y="23"/>
                    <a:pt x="3" y="23"/>
                    <a:pt x="3" y="23"/>
                  </a:cubicBezTo>
                  <a:cubicBezTo>
                    <a:pt x="4" y="22"/>
                    <a:pt x="4" y="22"/>
                    <a:pt x="4" y="22"/>
                  </a:cubicBezTo>
                  <a:cubicBezTo>
                    <a:pt x="3" y="22"/>
                    <a:pt x="3" y="22"/>
                    <a:pt x="3" y="22"/>
                  </a:cubicBezTo>
                  <a:cubicBezTo>
                    <a:pt x="3" y="23"/>
                    <a:pt x="3" y="23"/>
                    <a:pt x="3" y="23"/>
                  </a:cubicBezTo>
                  <a:moveTo>
                    <a:pt x="6" y="23"/>
                  </a:moveTo>
                  <a:cubicBezTo>
                    <a:pt x="6" y="23"/>
                    <a:pt x="6" y="23"/>
                    <a:pt x="6" y="23"/>
                  </a:cubicBezTo>
                  <a:cubicBezTo>
                    <a:pt x="7" y="22"/>
                    <a:pt x="7" y="22"/>
                    <a:pt x="7" y="22"/>
                  </a:cubicBezTo>
                  <a:cubicBezTo>
                    <a:pt x="7" y="22"/>
                    <a:pt x="7" y="22"/>
                    <a:pt x="7" y="22"/>
                  </a:cubicBezTo>
                  <a:cubicBezTo>
                    <a:pt x="7" y="22"/>
                    <a:pt x="7" y="22"/>
                    <a:pt x="6" y="23"/>
                  </a:cubicBezTo>
                  <a:moveTo>
                    <a:pt x="6" y="22"/>
                  </a:moveTo>
                  <a:cubicBezTo>
                    <a:pt x="6" y="22"/>
                    <a:pt x="6" y="22"/>
                    <a:pt x="6" y="22"/>
                  </a:cubicBezTo>
                  <a:cubicBezTo>
                    <a:pt x="7" y="21"/>
                    <a:pt x="7" y="21"/>
                    <a:pt x="7" y="21"/>
                  </a:cubicBezTo>
                  <a:cubicBezTo>
                    <a:pt x="7" y="21"/>
                    <a:pt x="7" y="21"/>
                    <a:pt x="7" y="21"/>
                  </a:cubicBezTo>
                  <a:cubicBezTo>
                    <a:pt x="6" y="22"/>
                    <a:pt x="6" y="22"/>
                    <a:pt x="6" y="22"/>
                  </a:cubicBezTo>
                  <a:moveTo>
                    <a:pt x="4" y="23"/>
                  </a:moveTo>
                  <a:cubicBezTo>
                    <a:pt x="4" y="23"/>
                    <a:pt x="4" y="23"/>
                    <a:pt x="4" y="23"/>
                  </a:cubicBezTo>
                  <a:cubicBezTo>
                    <a:pt x="4" y="22"/>
                    <a:pt x="4" y="22"/>
                    <a:pt x="4" y="22"/>
                  </a:cubicBezTo>
                  <a:cubicBezTo>
                    <a:pt x="5" y="21"/>
                    <a:pt x="5" y="21"/>
                    <a:pt x="5" y="21"/>
                  </a:cubicBezTo>
                  <a:cubicBezTo>
                    <a:pt x="5" y="22"/>
                    <a:pt x="5" y="22"/>
                    <a:pt x="5" y="22"/>
                  </a:cubicBezTo>
                  <a:cubicBezTo>
                    <a:pt x="4" y="23"/>
                    <a:pt x="4" y="23"/>
                    <a:pt x="4" y="23"/>
                  </a:cubicBezTo>
                  <a:moveTo>
                    <a:pt x="3" y="22"/>
                  </a:moveTo>
                  <a:cubicBezTo>
                    <a:pt x="3" y="22"/>
                    <a:pt x="3" y="22"/>
                    <a:pt x="3" y="22"/>
                  </a:cubicBezTo>
                  <a:cubicBezTo>
                    <a:pt x="3" y="21"/>
                    <a:pt x="3" y="21"/>
                    <a:pt x="3" y="21"/>
                  </a:cubicBezTo>
                  <a:cubicBezTo>
                    <a:pt x="4" y="21"/>
                    <a:pt x="4" y="21"/>
                    <a:pt x="4" y="21"/>
                  </a:cubicBezTo>
                  <a:cubicBezTo>
                    <a:pt x="3" y="22"/>
                    <a:pt x="3" y="22"/>
                    <a:pt x="3" y="22"/>
                  </a:cubicBezTo>
                  <a:moveTo>
                    <a:pt x="6" y="21"/>
                  </a:moveTo>
                  <a:cubicBezTo>
                    <a:pt x="6" y="21"/>
                    <a:pt x="6" y="21"/>
                    <a:pt x="6" y="21"/>
                  </a:cubicBezTo>
                  <a:cubicBezTo>
                    <a:pt x="6" y="21"/>
                    <a:pt x="6" y="21"/>
                    <a:pt x="6" y="21"/>
                  </a:cubicBezTo>
                  <a:cubicBezTo>
                    <a:pt x="6" y="21"/>
                    <a:pt x="6" y="21"/>
                    <a:pt x="6" y="21"/>
                  </a:cubicBezTo>
                  <a:moveTo>
                    <a:pt x="2" y="22"/>
                  </a:moveTo>
                  <a:cubicBezTo>
                    <a:pt x="2" y="21"/>
                    <a:pt x="2" y="21"/>
                    <a:pt x="2" y="21"/>
                  </a:cubicBezTo>
                  <a:cubicBezTo>
                    <a:pt x="3" y="21"/>
                    <a:pt x="3" y="21"/>
                    <a:pt x="3" y="21"/>
                  </a:cubicBezTo>
                  <a:cubicBezTo>
                    <a:pt x="3" y="21"/>
                    <a:pt x="3" y="21"/>
                    <a:pt x="3" y="21"/>
                  </a:cubicBezTo>
                  <a:cubicBezTo>
                    <a:pt x="2" y="22"/>
                    <a:pt x="2" y="22"/>
                    <a:pt x="2" y="22"/>
                  </a:cubicBezTo>
                  <a:moveTo>
                    <a:pt x="2" y="21"/>
                  </a:moveTo>
                  <a:cubicBezTo>
                    <a:pt x="2" y="21"/>
                    <a:pt x="2" y="21"/>
                    <a:pt x="2" y="21"/>
                  </a:cubicBezTo>
                  <a:cubicBezTo>
                    <a:pt x="3" y="20"/>
                    <a:pt x="3" y="20"/>
                    <a:pt x="3" y="20"/>
                  </a:cubicBezTo>
                  <a:cubicBezTo>
                    <a:pt x="3" y="20"/>
                    <a:pt x="3" y="20"/>
                    <a:pt x="3" y="20"/>
                  </a:cubicBezTo>
                  <a:cubicBezTo>
                    <a:pt x="2" y="21"/>
                    <a:pt x="2" y="21"/>
                    <a:pt x="2" y="21"/>
                  </a:cubicBezTo>
                  <a:moveTo>
                    <a:pt x="2" y="20"/>
                  </a:moveTo>
                  <a:cubicBezTo>
                    <a:pt x="2" y="20"/>
                    <a:pt x="2" y="20"/>
                    <a:pt x="2" y="20"/>
                  </a:cubicBezTo>
                  <a:cubicBezTo>
                    <a:pt x="2" y="20"/>
                    <a:pt x="2" y="20"/>
                    <a:pt x="2" y="19"/>
                  </a:cubicBezTo>
                  <a:cubicBezTo>
                    <a:pt x="2" y="20"/>
                    <a:pt x="2" y="20"/>
                    <a:pt x="2" y="20"/>
                  </a:cubicBezTo>
                  <a:cubicBezTo>
                    <a:pt x="2" y="20"/>
                    <a:pt x="2" y="20"/>
                    <a:pt x="2" y="20"/>
                  </a:cubicBezTo>
                  <a:moveTo>
                    <a:pt x="21" y="20"/>
                  </a:moveTo>
                  <a:cubicBezTo>
                    <a:pt x="21" y="20"/>
                    <a:pt x="21" y="20"/>
                    <a:pt x="21" y="20"/>
                  </a:cubicBezTo>
                  <a:cubicBezTo>
                    <a:pt x="22" y="19"/>
                    <a:pt x="22" y="19"/>
                    <a:pt x="22" y="19"/>
                  </a:cubicBezTo>
                  <a:cubicBezTo>
                    <a:pt x="22" y="19"/>
                    <a:pt x="22" y="19"/>
                    <a:pt x="22" y="19"/>
                  </a:cubicBezTo>
                  <a:cubicBezTo>
                    <a:pt x="22" y="19"/>
                    <a:pt x="22" y="19"/>
                    <a:pt x="22" y="19"/>
                  </a:cubicBezTo>
                  <a:cubicBezTo>
                    <a:pt x="22" y="19"/>
                    <a:pt x="22" y="19"/>
                    <a:pt x="22" y="19"/>
                  </a:cubicBezTo>
                  <a:cubicBezTo>
                    <a:pt x="21" y="20"/>
                    <a:pt x="21" y="20"/>
                    <a:pt x="21" y="20"/>
                  </a:cubicBezTo>
                  <a:moveTo>
                    <a:pt x="24" y="19"/>
                  </a:moveTo>
                  <a:cubicBezTo>
                    <a:pt x="24" y="18"/>
                    <a:pt x="24" y="18"/>
                    <a:pt x="24" y="18"/>
                  </a:cubicBezTo>
                  <a:cubicBezTo>
                    <a:pt x="24" y="18"/>
                    <a:pt x="24" y="18"/>
                    <a:pt x="24" y="17"/>
                  </a:cubicBezTo>
                  <a:cubicBezTo>
                    <a:pt x="24" y="17"/>
                    <a:pt x="24" y="17"/>
                    <a:pt x="24" y="17"/>
                  </a:cubicBezTo>
                  <a:cubicBezTo>
                    <a:pt x="24" y="18"/>
                    <a:pt x="24" y="18"/>
                    <a:pt x="24" y="19"/>
                  </a:cubicBezTo>
                  <a:moveTo>
                    <a:pt x="23" y="18"/>
                  </a:moveTo>
                  <a:cubicBezTo>
                    <a:pt x="23" y="18"/>
                    <a:pt x="23" y="18"/>
                    <a:pt x="23" y="18"/>
                  </a:cubicBezTo>
                  <a:cubicBezTo>
                    <a:pt x="24" y="17"/>
                    <a:pt x="24" y="17"/>
                    <a:pt x="24" y="17"/>
                  </a:cubicBezTo>
                  <a:cubicBezTo>
                    <a:pt x="24" y="17"/>
                    <a:pt x="24" y="17"/>
                    <a:pt x="24" y="17"/>
                  </a:cubicBezTo>
                  <a:cubicBezTo>
                    <a:pt x="24" y="17"/>
                    <a:pt x="23" y="18"/>
                    <a:pt x="23" y="18"/>
                  </a:cubicBezTo>
                  <a:cubicBezTo>
                    <a:pt x="23" y="18"/>
                    <a:pt x="23" y="18"/>
                    <a:pt x="23" y="18"/>
                  </a:cubicBezTo>
                  <a:moveTo>
                    <a:pt x="3" y="17"/>
                  </a:moveTo>
                  <a:cubicBezTo>
                    <a:pt x="3" y="17"/>
                    <a:pt x="3" y="17"/>
                    <a:pt x="3" y="17"/>
                  </a:cubicBezTo>
                  <a:cubicBezTo>
                    <a:pt x="3" y="17"/>
                    <a:pt x="3" y="17"/>
                    <a:pt x="3" y="17"/>
                  </a:cubicBezTo>
                  <a:cubicBezTo>
                    <a:pt x="3" y="17"/>
                    <a:pt x="3" y="17"/>
                    <a:pt x="3" y="17"/>
                  </a:cubicBezTo>
                  <a:moveTo>
                    <a:pt x="3" y="17"/>
                  </a:moveTo>
                  <a:cubicBezTo>
                    <a:pt x="3" y="16"/>
                    <a:pt x="3" y="16"/>
                    <a:pt x="3" y="16"/>
                  </a:cubicBezTo>
                  <a:cubicBezTo>
                    <a:pt x="3" y="16"/>
                    <a:pt x="3" y="16"/>
                    <a:pt x="3" y="16"/>
                  </a:cubicBezTo>
                  <a:cubicBezTo>
                    <a:pt x="3" y="16"/>
                    <a:pt x="3" y="16"/>
                    <a:pt x="3" y="16"/>
                  </a:cubicBezTo>
                  <a:cubicBezTo>
                    <a:pt x="3" y="17"/>
                    <a:pt x="3" y="17"/>
                    <a:pt x="3" y="17"/>
                  </a:cubicBezTo>
                  <a:moveTo>
                    <a:pt x="2" y="15"/>
                  </a:moveTo>
                  <a:cubicBezTo>
                    <a:pt x="2" y="15"/>
                    <a:pt x="2" y="15"/>
                    <a:pt x="2" y="15"/>
                  </a:cubicBezTo>
                  <a:cubicBezTo>
                    <a:pt x="3" y="15"/>
                    <a:pt x="3" y="15"/>
                    <a:pt x="3" y="15"/>
                  </a:cubicBezTo>
                  <a:cubicBezTo>
                    <a:pt x="3" y="15"/>
                    <a:pt x="3" y="15"/>
                    <a:pt x="3" y="15"/>
                  </a:cubicBezTo>
                  <a:cubicBezTo>
                    <a:pt x="2" y="15"/>
                    <a:pt x="2" y="15"/>
                    <a:pt x="2" y="15"/>
                  </a:cubicBezTo>
                  <a:moveTo>
                    <a:pt x="2" y="15"/>
                  </a:moveTo>
                  <a:cubicBezTo>
                    <a:pt x="1" y="15"/>
                    <a:pt x="1" y="15"/>
                    <a:pt x="1" y="15"/>
                  </a:cubicBezTo>
                  <a:cubicBezTo>
                    <a:pt x="2" y="14"/>
                    <a:pt x="2" y="14"/>
                    <a:pt x="2" y="14"/>
                  </a:cubicBezTo>
                  <a:cubicBezTo>
                    <a:pt x="2" y="14"/>
                    <a:pt x="2" y="14"/>
                    <a:pt x="2" y="14"/>
                  </a:cubicBezTo>
                  <a:cubicBezTo>
                    <a:pt x="2" y="15"/>
                    <a:pt x="2" y="15"/>
                    <a:pt x="2" y="15"/>
                  </a:cubicBezTo>
                  <a:moveTo>
                    <a:pt x="1" y="15"/>
                  </a:moveTo>
                  <a:cubicBezTo>
                    <a:pt x="0" y="15"/>
                    <a:pt x="0" y="15"/>
                    <a:pt x="0" y="15"/>
                  </a:cubicBezTo>
                  <a:cubicBezTo>
                    <a:pt x="0" y="14"/>
                    <a:pt x="0" y="14"/>
                    <a:pt x="0" y="14"/>
                  </a:cubicBezTo>
                  <a:cubicBezTo>
                    <a:pt x="1" y="13"/>
                    <a:pt x="1" y="13"/>
                    <a:pt x="1" y="13"/>
                  </a:cubicBezTo>
                  <a:cubicBezTo>
                    <a:pt x="2" y="13"/>
                    <a:pt x="2" y="13"/>
                    <a:pt x="2" y="13"/>
                  </a:cubicBezTo>
                  <a:cubicBezTo>
                    <a:pt x="1" y="14"/>
                    <a:pt x="1" y="14"/>
                    <a:pt x="1" y="15"/>
                  </a:cubicBezTo>
                  <a:moveTo>
                    <a:pt x="0" y="14"/>
                  </a:moveTo>
                  <a:cubicBezTo>
                    <a:pt x="1" y="13"/>
                    <a:pt x="1" y="13"/>
                    <a:pt x="1" y="13"/>
                  </a:cubicBezTo>
                  <a:cubicBezTo>
                    <a:pt x="1" y="13"/>
                    <a:pt x="1" y="13"/>
                    <a:pt x="1" y="13"/>
                  </a:cubicBezTo>
                  <a:cubicBezTo>
                    <a:pt x="0" y="14"/>
                    <a:pt x="0" y="14"/>
                    <a:pt x="0" y="14"/>
                  </a:cubicBezTo>
                  <a:moveTo>
                    <a:pt x="23" y="9"/>
                  </a:moveTo>
                  <a:cubicBezTo>
                    <a:pt x="23" y="9"/>
                    <a:pt x="23" y="9"/>
                    <a:pt x="23" y="9"/>
                  </a:cubicBezTo>
                  <a:cubicBezTo>
                    <a:pt x="24" y="8"/>
                    <a:pt x="24" y="8"/>
                    <a:pt x="24" y="8"/>
                  </a:cubicBezTo>
                  <a:cubicBezTo>
                    <a:pt x="24" y="9"/>
                    <a:pt x="24" y="9"/>
                    <a:pt x="24" y="9"/>
                  </a:cubicBezTo>
                  <a:cubicBezTo>
                    <a:pt x="23" y="9"/>
                    <a:pt x="23" y="9"/>
                    <a:pt x="23" y="9"/>
                  </a:cubicBezTo>
                  <a:moveTo>
                    <a:pt x="4" y="6"/>
                  </a:moveTo>
                  <a:cubicBezTo>
                    <a:pt x="4" y="6"/>
                    <a:pt x="4" y="6"/>
                    <a:pt x="4" y="6"/>
                  </a:cubicBezTo>
                  <a:cubicBezTo>
                    <a:pt x="5" y="6"/>
                    <a:pt x="5" y="6"/>
                    <a:pt x="5" y="6"/>
                  </a:cubicBezTo>
                  <a:cubicBezTo>
                    <a:pt x="4" y="6"/>
                    <a:pt x="4" y="6"/>
                    <a:pt x="4" y="6"/>
                  </a:cubicBezTo>
                  <a:moveTo>
                    <a:pt x="4" y="6"/>
                  </a:moveTo>
                  <a:cubicBezTo>
                    <a:pt x="4" y="5"/>
                    <a:pt x="4" y="5"/>
                    <a:pt x="4" y="5"/>
                  </a:cubicBezTo>
                  <a:cubicBezTo>
                    <a:pt x="5" y="5"/>
                    <a:pt x="5" y="5"/>
                    <a:pt x="5" y="5"/>
                  </a:cubicBezTo>
                  <a:cubicBezTo>
                    <a:pt x="5" y="5"/>
                    <a:pt x="5" y="5"/>
                    <a:pt x="5" y="5"/>
                  </a:cubicBezTo>
                  <a:cubicBezTo>
                    <a:pt x="4" y="6"/>
                    <a:pt x="4" y="6"/>
                    <a:pt x="4" y="6"/>
                  </a:cubicBezTo>
                  <a:moveTo>
                    <a:pt x="9" y="3"/>
                  </a:moveTo>
                  <a:cubicBezTo>
                    <a:pt x="10" y="3"/>
                    <a:pt x="12" y="3"/>
                    <a:pt x="13" y="3"/>
                  </a:cubicBezTo>
                  <a:cubicBezTo>
                    <a:pt x="13" y="2"/>
                    <a:pt x="13" y="2"/>
                    <a:pt x="13" y="2"/>
                  </a:cubicBezTo>
                  <a:cubicBezTo>
                    <a:pt x="14" y="1"/>
                    <a:pt x="14" y="1"/>
                    <a:pt x="14" y="1"/>
                  </a:cubicBezTo>
                  <a:cubicBezTo>
                    <a:pt x="15" y="1"/>
                    <a:pt x="16" y="1"/>
                    <a:pt x="17" y="1"/>
                  </a:cubicBezTo>
                  <a:cubicBezTo>
                    <a:pt x="16" y="3"/>
                    <a:pt x="16" y="3"/>
                    <a:pt x="16" y="3"/>
                  </a:cubicBezTo>
                  <a:cubicBezTo>
                    <a:pt x="17" y="3"/>
                    <a:pt x="17" y="3"/>
                    <a:pt x="17" y="3"/>
                  </a:cubicBezTo>
                  <a:cubicBezTo>
                    <a:pt x="18" y="4"/>
                    <a:pt x="19" y="4"/>
                    <a:pt x="20" y="5"/>
                  </a:cubicBezTo>
                  <a:cubicBezTo>
                    <a:pt x="20" y="5"/>
                    <a:pt x="20" y="5"/>
                    <a:pt x="20" y="5"/>
                  </a:cubicBezTo>
                  <a:cubicBezTo>
                    <a:pt x="22" y="4"/>
                    <a:pt x="22" y="4"/>
                    <a:pt x="22" y="4"/>
                  </a:cubicBezTo>
                  <a:cubicBezTo>
                    <a:pt x="22" y="5"/>
                    <a:pt x="23" y="6"/>
                    <a:pt x="24" y="6"/>
                  </a:cubicBezTo>
                  <a:cubicBezTo>
                    <a:pt x="24" y="7"/>
                    <a:pt x="24" y="7"/>
                    <a:pt x="24" y="7"/>
                  </a:cubicBezTo>
                  <a:cubicBezTo>
                    <a:pt x="22" y="8"/>
                    <a:pt x="22" y="8"/>
                    <a:pt x="22" y="8"/>
                  </a:cubicBezTo>
                  <a:cubicBezTo>
                    <a:pt x="22" y="9"/>
                    <a:pt x="22" y="9"/>
                    <a:pt x="22" y="9"/>
                  </a:cubicBezTo>
                  <a:cubicBezTo>
                    <a:pt x="23" y="10"/>
                    <a:pt x="23" y="11"/>
                    <a:pt x="23" y="12"/>
                  </a:cubicBezTo>
                  <a:cubicBezTo>
                    <a:pt x="24" y="13"/>
                    <a:pt x="24" y="13"/>
                    <a:pt x="24" y="13"/>
                  </a:cubicBezTo>
                  <a:cubicBezTo>
                    <a:pt x="25" y="13"/>
                    <a:pt x="25" y="13"/>
                    <a:pt x="25" y="13"/>
                  </a:cubicBezTo>
                  <a:cubicBezTo>
                    <a:pt x="25" y="14"/>
                    <a:pt x="25" y="15"/>
                    <a:pt x="25" y="16"/>
                  </a:cubicBezTo>
                  <a:cubicBezTo>
                    <a:pt x="24" y="16"/>
                    <a:pt x="24" y="16"/>
                    <a:pt x="24" y="16"/>
                  </a:cubicBezTo>
                  <a:cubicBezTo>
                    <a:pt x="23" y="16"/>
                    <a:pt x="22" y="17"/>
                    <a:pt x="22" y="18"/>
                  </a:cubicBezTo>
                  <a:cubicBezTo>
                    <a:pt x="21" y="18"/>
                    <a:pt x="21" y="19"/>
                    <a:pt x="20" y="20"/>
                  </a:cubicBezTo>
                  <a:cubicBezTo>
                    <a:pt x="20" y="20"/>
                    <a:pt x="20" y="20"/>
                    <a:pt x="20" y="20"/>
                  </a:cubicBezTo>
                  <a:cubicBezTo>
                    <a:pt x="21" y="22"/>
                    <a:pt x="21" y="22"/>
                    <a:pt x="21" y="22"/>
                  </a:cubicBezTo>
                  <a:cubicBezTo>
                    <a:pt x="21" y="22"/>
                    <a:pt x="20" y="23"/>
                    <a:pt x="19" y="23"/>
                  </a:cubicBezTo>
                  <a:cubicBezTo>
                    <a:pt x="18" y="22"/>
                    <a:pt x="18" y="22"/>
                    <a:pt x="18" y="22"/>
                  </a:cubicBezTo>
                  <a:cubicBezTo>
                    <a:pt x="17" y="22"/>
                    <a:pt x="17" y="22"/>
                    <a:pt x="17" y="22"/>
                  </a:cubicBezTo>
                  <a:cubicBezTo>
                    <a:pt x="16" y="22"/>
                    <a:pt x="15" y="23"/>
                    <a:pt x="13" y="23"/>
                  </a:cubicBezTo>
                  <a:cubicBezTo>
                    <a:pt x="13" y="23"/>
                    <a:pt x="13" y="23"/>
                    <a:pt x="13" y="23"/>
                  </a:cubicBezTo>
                  <a:cubicBezTo>
                    <a:pt x="13" y="25"/>
                    <a:pt x="13" y="25"/>
                    <a:pt x="13" y="25"/>
                  </a:cubicBezTo>
                  <a:cubicBezTo>
                    <a:pt x="12" y="25"/>
                    <a:pt x="11" y="25"/>
                    <a:pt x="9" y="24"/>
                  </a:cubicBezTo>
                  <a:cubicBezTo>
                    <a:pt x="10" y="23"/>
                    <a:pt x="10" y="23"/>
                    <a:pt x="10" y="23"/>
                  </a:cubicBezTo>
                  <a:cubicBezTo>
                    <a:pt x="10" y="22"/>
                    <a:pt x="10" y="22"/>
                    <a:pt x="10" y="22"/>
                  </a:cubicBezTo>
                  <a:cubicBezTo>
                    <a:pt x="8" y="22"/>
                    <a:pt x="7" y="21"/>
                    <a:pt x="6" y="20"/>
                  </a:cubicBezTo>
                  <a:cubicBezTo>
                    <a:pt x="6" y="20"/>
                    <a:pt x="6" y="20"/>
                    <a:pt x="6" y="20"/>
                  </a:cubicBezTo>
                  <a:cubicBezTo>
                    <a:pt x="4" y="21"/>
                    <a:pt x="4" y="21"/>
                    <a:pt x="4" y="21"/>
                  </a:cubicBezTo>
                  <a:cubicBezTo>
                    <a:pt x="3" y="20"/>
                    <a:pt x="3" y="19"/>
                    <a:pt x="2" y="18"/>
                  </a:cubicBezTo>
                  <a:cubicBezTo>
                    <a:pt x="4" y="17"/>
                    <a:pt x="4" y="17"/>
                    <a:pt x="4" y="17"/>
                  </a:cubicBezTo>
                  <a:cubicBezTo>
                    <a:pt x="4" y="17"/>
                    <a:pt x="4" y="17"/>
                    <a:pt x="4" y="17"/>
                  </a:cubicBezTo>
                  <a:cubicBezTo>
                    <a:pt x="3" y="16"/>
                    <a:pt x="3" y="14"/>
                    <a:pt x="3" y="13"/>
                  </a:cubicBezTo>
                  <a:cubicBezTo>
                    <a:pt x="3" y="13"/>
                    <a:pt x="3" y="13"/>
                    <a:pt x="3" y="13"/>
                  </a:cubicBezTo>
                  <a:cubicBezTo>
                    <a:pt x="1" y="12"/>
                    <a:pt x="1" y="12"/>
                    <a:pt x="1" y="12"/>
                  </a:cubicBezTo>
                  <a:cubicBezTo>
                    <a:pt x="1" y="11"/>
                    <a:pt x="1" y="10"/>
                    <a:pt x="2" y="9"/>
                  </a:cubicBezTo>
                  <a:cubicBezTo>
                    <a:pt x="3" y="9"/>
                    <a:pt x="3" y="9"/>
                    <a:pt x="3" y="9"/>
                  </a:cubicBezTo>
                  <a:cubicBezTo>
                    <a:pt x="4" y="9"/>
                    <a:pt x="4" y="9"/>
                    <a:pt x="4" y="9"/>
                  </a:cubicBezTo>
                  <a:cubicBezTo>
                    <a:pt x="4" y="8"/>
                    <a:pt x="5" y="7"/>
                    <a:pt x="6" y="6"/>
                  </a:cubicBezTo>
                  <a:cubicBezTo>
                    <a:pt x="6" y="5"/>
                    <a:pt x="6" y="5"/>
                    <a:pt x="6" y="5"/>
                  </a:cubicBezTo>
                  <a:cubicBezTo>
                    <a:pt x="5" y="4"/>
                    <a:pt x="5" y="4"/>
                    <a:pt x="5" y="4"/>
                  </a:cubicBezTo>
                  <a:cubicBezTo>
                    <a:pt x="6" y="3"/>
                    <a:pt x="7" y="2"/>
                    <a:pt x="8" y="2"/>
                  </a:cubicBezTo>
                  <a:cubicBezTo>
                    <a:pt x="9" y="3"/>
                    <a:pt x="9" y="3"/>
                    <a:pt x="9" y="3"/>
                  </a:cubicBezTo>
                  <a:cubicBezTo>
                    <a:pt x="9" y="3"/>
                    <a:pt x="9" y="3"/>
                    <a:pt x="9" y="3"/>
                  </a:cubicBezTo>
                  <a:moveTo>
                    <a:pt x="13" y="0"/>
                  </a:moveTo>
                  <a:cubicBezTo>
                    <a:pt x="13" y="0"/>
                    <a:pt x="13" y="0"/>
                    <a:pt x="13" y="0"/>
                  </a:cubicBezTo>
                  <a:cubicBezTo>
                    <a:pt x="12" y="2"/>
                    <a:pt x="12" y="2"/>
                    <a:pt x="12" y="2"/>
                  </a:cubicBezTo>
                  <a:cubicBezTo>
                    <a:pt x="11" y="2"/>
                    <a:pt x="10" y="2"/>
                    <a:pt x="9" y="3"/>
                  </a:cubicBezTo>
                  <a:cubicBezTo>
                    <a:pt x="8" y="1"/>
                    <a:pt x="8" y="1"/>
                    <a:pt x="8" y="1"/>
                  </a:cubicBezTo>
                  <a:cubicBezTo>
                    <a:pt x="8" y="1"/>
                    <a:pt x="8" y="1"/>
                    <a:pt x="8" y="1"/>
                  </a:cubicBezTo>
                  <a:cubicBezTo>
                    <a:pt x="6" y="2"/>
                    <a:pt x="5" y="2"/>
                    <a:pt x="4" y="3"/>
                  </a:cubicBezTo>
                  <a:cubicBezTo>
                    <a:pt x="4" y="4"/>
                    <a:pt x="4" y="4"/>
                    <a:pt x="4" y="4"/>
                  </a:cubicBezTo>
                  <a:cubicBezTo>
                    <a:pt x="4" y="4"/>
                    <a:pt x="4" y="4"/>
                    <a:pt x="4" y="4"/>
                  </a:cubicBezTo>
                  <a:cubicBezTo>
                    <a:pt x="4" y="4"/>
                    <a:pt x="4" y="4"/>
                    <a:pt x="4" y="4"/>
                  </a:cubicBezTo>
                  <a:cubicBezTo>
                    <a:pt x="4" y="5"/>
                    <a:pt x="4" y="5"/>
                    <a:pt x="3" y="6"/>
                  </a:cubicBezTo>
                  <a:cubicBezTo>
                    <a:pt x="3" y="6"/>
                    <a:pt x="3" y="6"/>
                    <a:pt x="3" y="6"/>
                  </a:cubicBezTo>
                  <a:cubicBezTo>
                    <a:pt x="4" y="7"/>
                    <a:pt x="4" y="7"/>
                    <a:pt x="4" y="7"/>
                  </a:cubicBezTo>
                  <a:cubicBezTo>
                    <a:pt x="4" y="7"/>
                    <a:pt x="3" y="8"/>
                    <a:pt x="3" y="8"/>
                  </a:cubicBezTo>
                  <a:cubicBezTo>
                    <a:pt x="1" y="8"/>
                    <a:pt x="1" y="8"/>
                    <a:pt x="1" y="8"/>
                  </a:cubicBezTo>
                  <a:cubicBezTo>
                    <a:pt x="1" y="8"/>
                    <a:pt x="1" y="8"/>
                    <a:pt x="1" y="8"/>
                  </a:cubicBezTo>
                  <a:cubicBezTo>
                    <a:pt x="1" y="9"/>
                    <a:pt x="1" y="9"/>
                    <a:pt x="1" y="9"/>
                  </a:cubicBezTo>
                  <a:cubicBezTo>
                    <a:pt x="1" y="9"/>
                    <a:pt x="1" y="9"/>
                    <a:pt x="1" y="9"/>
                  </a:cubicBezTo>
                  <a:cubicBezTo>
                    <a:pt x="0" y="10"/>
                    <a:pt x="0" y="13"/>
                    <a:pt x="0" y="15"/>
                  </a:cubicBezTo>
                  <a:cubicBezTo>
                    <a:pt x="0" y="15"/>
                    <a:pt x="0" y="15"/>
                    <a:pt x="0" y="15"/>
                  </a:cubicBezTo>
                  <a:cubicBezTo>
                    <a:pt x="0" y="15"/>
                    <a:pt x="0" y="15"/>
                    <a:pt x="0" y="15"/>
                  </a:cubicBezTo>
                  <a:cubicBezTo>
                    <a:pt x="0" y="15"/>
                    <a:pt x="0" y="15"/>
                    <a:pt x="0" y="15"/>
                  </a:cubicBezTo>
                  <a:cubicBezTo>
                    <a:pt x="0" y="15"/>
                    <a:pt x="0" y="15"/>
                    <a:pt x="0" y="15"/>
                  </a:cubicBezTo>
                  <a:cubicBezTo>
                    <a:pt x="2" y="16"/>
                    <a:pt x="2" y="16"/>
                    <a:pt x="2" y="16"/>
                  </a:cubicBezTo>
                  <a:cubicBezTo>
                    <a:pt x="2" y="16"/>
                    <a:pt x="2" y="17"/>
                    <a:pt x="2" y="18"/>
                  </a:cubicBezTo>
                  <a:cubicBezTo>
                    <a:pt x="2" y="18"/>
                    <a:pt x="2" y="18"/>
                    <a:pt x="2" y="18"/>
                  </a:cubicBezTo>
                  <a:cubicBezTo>
                    <a:pt x="1" y="18"/>
                    <a:pt x="1" y="18"/>
                    <a:pt x="1" y="18"/>
                  </a:cubicBezTo>
                  <a:cubicBezTo>
                    <a:pt x="1" y="19"/>
                    <a:pt x="1" y="20"/>
                    <a:pt x="1" y="20"/>
                  </a:cubicBezTo>
                  <a:cubicBezTo>
                    <a:pt x="1" y="21"/>
                    <a:pt x="1" y="21"/>
                    <a:pt x="1" y="21"/>
                  </a:cubicBezTo>
                  <a:cubicBezTo>
                    <a:pt x="1" y="21"/>
                    <a:pt x="1" y="21"/>
                    <a:pt x="1" y="21"/>
                  </a:cubicBezTo>
                  <a:cubicBezTo>
                    <a:pt x="2" y="22"/>
                    <a:pt x="2" y="23"/>
                    <a:pt x="3" y="24"/>
                  </a:cubicBezTo>
                  <a:cubicBezTo>
                    <a:pt x="3" y="24"/>
                    <a:pt x="3" y="24"/>
                    <a:pt x="3" y="24"/>
                  </a:cubicBezTo>
                  <a:cubicBezTo>
                    <a:pt x="3" y="24"/>
                    <a:pt x="3" y="24"/>
                    <a:pt x="3" y="24"/>
                  </a:cubicBezTo>
                  <a:cubicBezTo>
                    <a:pt x="3" y="24"/>
                    <a:pt x="3" y="24"/>
                    <a:pt x="3" y="24"/>
                  </a:cubicBezTo>
                  <a:cubicBezTo>
                    <a:pt x="3" y="24"/>
                    <a:pt x="3" y="24"/>
                    <a:pt x="3" y="24"/>
                  </a:cubicBezTo>
                  <a:cubicBezTo>
                    <a:pt x="4" y="24"/>
                    <a:pt x="4" y="24"/>
                    <a:pt x="4" y="24"/>
                  </a:cubicBezTo>
                  <a:cubicBezTo>
                    <a:pt x="4" y="24"/>
                    <a:pt x="4" y="24"/>
                    <a:pt x="4" y="24"/>
                  </a:cubicBezTo>
                  <a:cubicBezTo>
                    <a:pt x="5" y="23"/>
                    <a:pt x="5" y="23"/>
                    <a:pt x="5" y="23"/>
                  </a:cubicBezTo>
                  <a:cubicBezTo>
                    <a:pt x="6" y="24"/>
                    <a:pt x="7" y="24"/>
                    <a:pt x="8" y="25"/>
                  </a:cubicBezTo>
                  <a:cubicBezTo>
                    <a:pt x="8" y="25"/>
                    <a:pt x="8" y="25"/>
                    <a:pt x="8" y="25"/>
                  </a:cubicBezTo>
                  <a:cubicBezTo>
                    <a:pt x="8" y="26"/>
                    <a:pt x="8" y="26"/>
                    <a:pt x="8" y="27"/>
                  </a:cubicBezTo>
                  <a:cubicBezTo>
                    <a:pt x="8" y="27"/>
                    <a:pt x="8" y="27"/>
                    <a:pt x="8" y="27"/>
                  </a:cubicBezTo>
                  <a:cubicBezTo>
                    <a:pt x="10" y="28"/>
                    <a:pt x="11" y="28"/>
                    <a:pt x="12" y="28"/>
                  </a:cubicBezTo>
                  <a:cubicBezTo>
                    <a:pt x="13" y="28"/>
                    <a:pt x="13" y="28"/>
                    <a:pt x="13" y="28"/>
                  </a:cubicBezTo>
                  <a:cubicBezTo>
                    <a:pt x="13" y="27"/>
                    <a:pt x="13" y="27"/>
                    <a:pt x="13" y="27"/>
                  </a:cubicBezTo>
                  <a:cubicBezTo>
                    <a:pt x="13" y="26"/>
                    <a:pt x="13" y="26"/>
                    <a:pt x="13" y="26"/>
                  </a:cubicBezTo>
                  <a:cubicBezTo>
                    <a:pt x="15" y="26"/>
                    <a:pt x="16" y="25"/>
                    <a:pt x="17" y="25"/>
                  </a:cubicBezTo>
                  <a:cubicBezTo>
                    <a:pt x="18" y="26"/>
                    <a:pt x="18" y="26"/>
                    <a:pt x="18" y="26"/>
                  </a:cubicBezTo>
                  <a:cubicBezTo>
                    <a:pt x="18" y="27"/>
                    <a:pt x="18" y="27"/>
                    <a:pt x="18" y="27"/>
                  </a:cubicBezTo>
                  <a:cubicBezTo>
                    <a:pt x="19" y="26"/>
                    <a:pt x="21" y="25"/>
                    <a:pt x="22" y="24"/>
                  </a:cubicBezTo>
                  <a:cubicBezTo>
                    <a:pt x="22" y="24"/>
                    <a:pt x="22" y="24"/>
                    <a:pt x="22" y="24"/>
                  </a:cubicBezTo>
                  <a:cubicBezTo>
                    <a:pt x="22" y="23"/>
                    <a:pt x="22" y="23"/>
                    <a:pt x="22" y="22"/>
                  </a:cubicBezTo>
                  <a:cubicBezTo>
                    <a:pt x="22" y="22"/>
                    <a:pt x="22" y="22"/>
                    <a:pt x="22" y="22"/>
                  </a:cubicBezTo>
                  <a:cubicBezTo>
                    <a:pt x="22" y="21"/>
                    <a:pt x="22" y="21"/>
                    <a:pt x="22" y="21"/>
                  </a:cubicBezTo>
                  <a:cubicBezTo>
                    <a:pt x="22" y="21"/>
                    <a:pt x="22" y="21"/>
                    <a:pt x="22" y="21"/>
                  </a:cubicBezTo>
                  <a:cubicBezTo>
                    <a:pt x="22" y="21"/>
                    <a:pt x="22" y="21"/>
                    <a:pt x="22" y="21"/>
                  </a:cubicBezTo>
                  <a:cubicBezTo>
                    <a:pt x="22" y="20"/>
                    <a:pt x="22" y="20"/>
                    <a:pt x="22" y="20"/>
                  </a:cubicBezTo>
                  <a:cubicBezTo>
                    <a:pt x="23" y="19"/>
                    <a:pt x="23" y="19"/>
                    <a:pt x="23" y="19"/>
                  </a:cubicBezTo>
                  <a:cubicBezTo>
                    <a:pt x="23" y="19"/>
                    <a:pt x="24" y="19"/>
                    <a:pt x="24" y="19"/>
                  </a:cubicBezTo>
                  <a:cubicBezTo>
                    <a:pt x="25" y="19"/>
                    <a:pt x="25" y="19"/>
                    <a:pt x="25" y="19"/>
                  </a:cubicBezTo>
                  <a:cubicBezTo>
                    <a:pt x="25" y="18"/>
                    <a:pt x="25" y="18"/>
                    <a:pt x="25" y="17"/>
                  </a:cubicBezTo>
                  <a:cubicBezTo>
                    <a:pt x="25" y="17"/>
                    <a:pt x="25" y="17"/>
                    <a:pt x="25" y="17"/>
                  </a:cubicBezTo>
                  <a:cubicBezTo>
                    <a:pt x="26" y="15"/>
                    <a:pt x="26" y="14"/>
                    <a:pt x="26" y="13"/>
                  </a:cubicBezTo>
                  <a:cubicBezTo>
                    <a:pt x="26" y="12"/>
                    <a:pt x="26" y="12"/>
                    <a:pt x="26" y="12"/>
                  </a:cubicBezTo>
                  <a:cubicBezTo>
                    <a:pt x="24" y="12"/>
                    <a:pt x="24" y="12"/>
                    <a:pt x="24" y="12"/>
                  </a:cubicBezTo>
                  <a:cubicBezTo>
                    <a:pt x="24" y="11"/>
                    <a:pt x="24" y="11"/>
                    <a:pt x="24" y="10"/>
                  </a:cubicBezTo>
                  <a:cubicBezTo>
                    <a:pt x="24" y="10"/>
                    <a:pt x="24" y="10"/>
                    <a:pt x="24" y="10"/>
                  </a:cubicBezTo>
                  <a:cubicBezTo>
                    <a:pt x="24" y="9"/>
                    <a:pt x="24" y="9"/>
                    <a:pt x="24" y="9"/>
                  </a:cubicBezTo>
                  <a:cubicBezTo>
                    <a:pt x="24" y="9"/>
                    <a:pt x="25" y="8"/>
                    <a:pt x="25" y="8"/>
                  </a:cubicBezTo>
                  <a:cubicBezTo>
                    <a:pt x="25" y="7"/>
                    <a:pt x="25" y="7"/>
                    <a:pt x="25" y="7"/>
                  </a:cubicBezTo>
                  <a:cubicBezTo>
                    <a:pt x="25" y="7"/>
                    <a:pt x="25" y="7"/>
                    <a:pt x="25" y="7"/>
                  </a:cubicBezTo>
                  <a:cubicBezTo>
                    <a:pt x="25" y="7"/>
                    <a:pt x="25" y="7"/>
                    <a:pt x="25" y="7"/>
                  </a:cubicBezTo>
                  <a:cubicBezTo>
                    <a:pt x="24" y="6"/>
                    <a:pt x="24" y="6"/>
                    <a:pt x="24" y="6"/>
                  </a:cubicBezTo>
                  <a:cubicBezTo>
                    <a:pt x="24" y="6"/>
                    <a:pt x="23" y="4"/>
                    <a:pt x="22" y="3"/>
                  </a:cubicBezTo>
                  <a:cubicBezTo>
                    <a:pt x="22" y="3"/>
                    <a:pt x="22" y="3"/>
                    <a:pt x="22" y="3"/>
                  </a:cubicBezTo>
                  <a:cubicBezTo>
                    <a:pt x="20" y="5"/>
                    <a:pt x="20" y="5"/>
                    <a:pt x="20" y="5"/>
                  </a:cubicBezTo>
                  <a:cubicBezTo>
                    <a:pt x="19" y="4"/>
                    <a:pt x="18" y="3"/>
                    <a:pt x="17" y="3"/>
                  </a:cubicBezTo>
                  <a:cubicBezTo>
                    <a:pt x="18" y="1"/>
                    <a:pt x="18" y="1"/>
                    <a:pt x="18" y="1"/>
                  </a:cubicBezTo>
                  <a:cubicBezTo>
                    <a:pt x="17" y="0"/>
                    <a:pt x="17" y="0"/>
                    <a:pt x="17" y="0"/>
                  </a:cubicBezTo>
                  <a:cubicBezTo>
                    <a:pt x="16" y="0"/>
                    <a:pt x="15"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8" name="Freeform 34"/>
            <p:cNvSpPr>
              <a:spLocks noEditPoints="1"/>
            </p:cNvSpPr>
            <p:nvPr/>
          </p:nvSpPr>
          <p:spPr bwMode="auto">
            <a:xfrm>
              <a:off x="3625" y="1903"/>
              <a:ext cx="43" cy="41"/>
            </a:xfrm>
            <a:custGeom>
              <a:avLst/>
              <a:gdLst>
                <a:gd name="T0" fmla="*/ 16 w 18"/>
                <a:gd name="T1" fmla="*/ 9 h 17"/>
                <a:gd name="T2" fmla="*/ 16 w 18"/>
                <a:gd name="T3" fmla="*/ 9 h 17"/>
                <a:gd name="T4" fmla="*/ 16 w 18"/>
                <a:gd name="T5" fmla="*/ 9 h 17"/>
                <a:gd name="T6" fmla="*/ 16 w 18"/>
                <a:gd name="T7" fmla="*/ 8 h 17"/>
                <a:gd name="T8" fmla="*/ 16 w 18"/>
                <a:gd name="T9" fmla="*/ 9 h 17"/>
                <a:gd name="T10" fmla="*/ 16 w 18"/>
                <a:gd name="T11" fmla="*/ 8 h 17"/>
                <a:gd name="T12" fmla="*/ 16 w 18"/>
                <a:gd name="T13" fmla="*/ 8 h 17"/>
                <a:gd name="T14" fmla="*/ 16 w 18"/>
                <a:gd name="T15" fmla="*/ 7 h 17"/>
                <a:gd name="T16" fmla="*/ 16 w 18"/>
                <a:gd name="T17" fmla="*/ 7 h 17"/>
                <a:gd name="T18" fmla="*/ 16 w 18"/>
                <a:gd name="T19" fmla="*/ 7 h 17"/>
                <a:gd name="T20" fmla="*/ 15 w 18"/>
                <a:gd name="T21" fmla="*/ 6 h 17"/>
                <a:gd name="T22" fmla="*/ 16 w 18"/>
                <a:gd name="T23" fmla="*/ 6 h 17"/>
                <a:gd name="T24" fmla="*/ 15 w 18"/>
                <a:gd name="T25" fmla="*/ 6 h 17"/>
                <a:gd name="T26" fmla="*/ 15 w 18"/>
                <a:gd name="T27" fmla="*/ 5 h 17"/>
                <a:gd name="T28" fmla="*/ 15 w 18"/>
                <a:gd name="T29" fmla="*/ 6 h 17"/>
                <a:gd name="T30" fmla="*/ 14 w 18"/>
                <a:gd name="T31" fmla="*/ 5 h 17"/>
                <a:gd name="T32" fmla="*/ 15 w 18"/>
                <a:gd name="T33" fmla="*/ 5 h 17"/>
                <a:gd name="T34" fmla="*/ 14 w 18"/>
                <a:gd name="T35" fmla="*/ 5 h 17"/>
                <a:gd name="T36" fmla="*/ 13 w 18"/>
                <a:gd name="T37" fmla="*/ 4 h 17"/>
                <a:gd name="T38" fmla="*/ 15 w 18"/>
                <a:gd name="T39" fmla="*/ 4 h 17"/>
                <a:gd name="T40" fmla="*/ 9 w 18"/>
                <a:gd name="T41" fmla="*/ 16 h 17"/>
                <a:gd name="T42" fmla="*/ 2 w 18"/>
                <a:gd name="T43" fmla="*/ 7 h 17"/>
                <a:gd name="T44" fmla="*/ 4 w 18"/>
                <a:gd name="T45" fmla="*/ 5 h 17"/>
                <a:gd name="T46" fmla="*/ 12 w 18"/>
                <a:gd name="T47" fmla="*/ 4 h 17"/>
                <a:gd name="T48" fmla="*/ 16 w 18"/>
                <a:gd name="T49" fmla="*/ 12 h 17"/>
                <a:gd name="T50" fmla="*/ 13 w 18"/>
                <a:gd name="T51" fmla="*/ 15 h 17"/>
                <a:gd name="T52" fmla="*/ 9 w 18"/>
                <a:gd name="T53" fmla="*/ 16 h 17"/>
                <a:gd name="T54" fmla="*/ 12 w 18"/>
                <a:gd name="T55" fmla="*/ 4 h 17"/>
                <a:gd name="T56" fmla="*/ 14 w 18"/>
                <a:gd name="T57" fmla="*/ 3 h 17"/>
                <a:gd name="T58" fmla="*/ 12 w 18"/>
                <a:gd name="T59" fmla="*/ 4 h 17"/>
                <a:gd name="T60" fmla="*/ 13 w 18"/>
                <a:gd name="T61" fmla="*/ 3 h 17"/>
                <a:gd name="T62" fmla="*/ 12 w 18"/>
                <a:gd name="T63" fmla="*/ 4 h 17"/>
                <a:gd name="T64" fmla="*/ 3 w 18"/>
                <a:gd name="T65" fmla="*/ 5 h 17"/>
                <a:gd name="T66" fmla="*/ 5 w 18"/>
                <a:gd name="T67" fmla="*/ 3 h 17"/>
                <a:gd name="T68" fmla="*/ 3 w 18"/>
                <a:gd name="T69" fmla="*/ 5 h 17"/>
                <a:gd name="T70" fmla="*/ 11 w 18"/>
                <a:gd name="T71" fmla="*/ 3 h 17"/>
                <a:gd name="T72" fmla="*/ 11 w 18"/>
                <a:gd name="T73" fmla="*/ 2 h 17"/>
                <a:gd name="T74" fmla="*/ 12 w 18"/>
                <a:gd name="T75" fmla="*/ 2 h 17"/>
                <a:gd name="T76" fmla="*/ 10 w 18"/>
                <a:gd name="T77" fmla="*/ 3 h 17"/>
                <a:gd name="T78" fmla="*/ 11 w 18"/>
                <a:gd name="T79" fmla="*/ 2 h 17"/>
                <a:gd name="T80" fmla="*/ 11 w 18"/>
                <a:gd name="T81" fmla="*/ 2 h 17"/>
                <a:gd name="T82" fmla="*/ 5 w 18"/>
                <a:gd name="T83" fmla="*/ 4 h 17"/>
                <a:gd name="T84" fmla="*/ 7 w 18"/>
                <a:gd name="T85" fmla="*/ 2 h 17"/>
                <a:gd name="T86" fmla="*/ 5 w 18"/>
                <a:gd name="T87" fmla="*/ 4 h 17"/>
                <a:gd name="T88" fmla="*/ 6 w 18"/>
                <a:gd name="T89" fmla="*/ 3 h 17"/>
                <a:gd name="T90" fmla="*/ 8 w 18"/>
                <a:gd name="T91" fmla="*/ 1 h 17"/>
                <a:gd name="T92" fmla="*/ 6 w 18"/>
                <a:gd name="T93" fmla="*/ 3 h 17"/>
                <a:gd name="T94" fmla="*/ 9 w 18"/>
                <a:gd name="T95" fmla="*/ 3 h 17"/>
                <a:gd name="T96" fmla="*/ 10 w 18"/>
                <a:gd name="T97" fmla="*/ 1 h 17"/>
                <a:gd name="T98" fmla="*/ 9 w 18"/>
                <a:gd name="T99" fmla="*/ 3 h 17"/>
                <a:gd name="T100" fmla="*/ 9 w 18"/>
                <a:gd name="T101" fmla="*/ 1 h 17"/>
                <a:gd name="T102" fmla="*/ 9 w 18"/>
                <a:gd name="T103" fmla="*/ 1 h 17"/>
                <a:gd name="T104" fmla="*/ 7 w 18"/>
                <a:gd name="T105" fmla="*/ 3 h 17"/>
                <a:gd name="T106" fmla="*/ 4 w 18"/>
                <a:gd name="T107" fmla="*/ 2 h 17"/>
                <a:gd name="T108" fmla="*/ 9 w 18"/>
                <a:gd name="T109" fmla="*/ 17 h 17"/>
                <a:gd name="T110" fmla="*/ 13 w 18"/>
                <a:gd name="T111" fmla="*/ 16 h 17"/>
                <a:gd name="T112" fmla="*/ 14 w 18"/>
                <a:gd name="T113" fmla="*/ 15 h 17"/>
                <a:gd name="T114" fmla="*/ 14 w 18"/>
                <a:gd name="T115" fmla="*/ 15 h 17"/>
                <a:gd name="T116" fmla="*/ 16 w 18"/>
                <a:gd name="T1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 h="17">
                  <a:moveTo>
                    <a:pt x="16" y="10"/>
                  </a:moveTo>
                  <a:cubicBezTo>
                    <a:pt x="16" y="9"/>
                    <a:pt x="16" y="9"/>
                    <a:pt x="16" y="9"/>
                  </a:cubicBezTo>
                  <a:cubicBezTo>
                    <a:pt x="16" y="9"/>
                    <a:pt x="16" y="9"/>
                    <a:pt x="16" y="9"/>
                  </a:cubicBezTo>
                  <a:cubicBezTo>
                    <a:pt x="16" y="9"/>
                    <a:pt x="16" y="9"/>
                    <a:pt x="16" y="9"/>
                  </a:cubicBezTo>
                  <a:cubicBezTo>
                    <a:pt x="16" y="10"/>
                    <a:pt x="16" y="10"/>
                    <a:pt x="16" y="10"/>
                  </a:cubicBezTo>
                  <a:moveTo>
                    <a:pt x="16" y="9"/>
                  </a:moveTo>
                  <a:cubicBezTo>
                    <a:pt x="16" y="8"/>
                    <a:pt x="16" y="8"/>
                    <a:pt x="16" y="8"/>
                  </a:cubicBezTo>
                  <a:cubicBezTo>
                    <a:pt x="16" y="8"/>
                    <a:pt x="16" y="8"/>
                    <a:pt x="16" y="8"/>
                  </a:cubicBezTo>
                  <a:cubicBezTo>
                    <a:pt x="16" y="8"/>
                    <a:pt x="16" y="8"/>
                    <a:pt x="16" y="8"/>
                  </a:cubicBezTo>
                  <a:cubicBezTo>
                    <a:pt x="16" y="9"/>
                    <a:pt x="16" y="9"/>
                    <a:pt x="16" y="9"/>
                  </a:cubicBezTo>
                  <a:moveTo>
                    <a:pt x="16" y="8"/>
                  </a:moveTo>
                  <a:cubicBezTo>
                    <a:pt x="16" y="8"/>
                    <a:pt x="16" y="8"/>
                    <a:pt x="16" y="8"/>
                  </a:cubicBezTo>
                  <a:cubicBezTo>
                    <a:pt x="16" y="7"/>
                    <a:pt x="16" y="7"/>
                    <a:pt x="16" y="7"/>
                  </a:cubicBezTo>
                  <a:cubicBezTo>
                    <a:pt x="16" y="8"/>
                    <a:pt x="16" y="8"/>
                    <a:pt x="16" y="8"/>
                  </a:cubicBezTo>
                  <a:cubicBezTo>
                    <a:pt x="16" y="8"/>
                    <a:pt x="16" y="8"/>
                    <a:pt x="16" y="8"/>
                  </a:cubicBezTo>
                  <a:moveTo>
                    <a:pt x="16" y="7"/>
                  </a:moveTo>
                  <a:cubicBezTo>
                    <a:pt x="15" y="7"/>
                    <a:pt x="15" y="7"/>
                    <a:pt x="15" y="7"/>
                  </a:cubicBezTo>
                  <a:cubicBezTo>
                    <a:pt x="16" y="7"/>
                    <a:pt x="16" y="7"/>
                    <a:pt x="16" y="7"/>
                  </a:cubicBezTo>
                  <a:cubicBezTo>
                    <a:pt x="16" y="7"/>
                    <a:pt x="16" y="7"/>
                    <a:pt x="16" y="7"/>
                  </a:cubicBezTo>
                  <a:cubicBezTo>
                    <a:pt x="16" y="7"/>
                    <a:pt x="16" y="7"/>
                    <a:pt x="16" y="7"/>
                  </a:cubicBezTo>
                  <a:moveTo>
                    <a:pt x="15" y="7"/>
                  </a:moveTo>
                  <a:cubicBezTo>
                    <a:pt x="15" y="6"/>
                    <a:pt x="15" y="6"/>
                    <a:pt x="15" y="6"/>
                  </a:cubicBezTo>
                  <a:cubicBezTo>
                    <a:pt x="16" y="6"/>
                    <a:pt x="16" y="6"/>
                    <a:pt x="16" y="6"/>
                  </a:cubicBezTo>
                  <a:cubicBezTo>
                    <a:pt x="16" y="6"/>
                    <a:pt x="16" y="6"/>
                    <a:pt x="16" y="6"/>
                  </a:cubicBezTo>
                  <a:cubicBezTo>
                    <a:pt x="15" y="7"/>
                    <a:pt x="15" y="7"/>
                    <a:pt x="15" y="7"/>
                  </a:cubicBezTo>
                  <a:moveTo>
                    <a:pt x="15" y="6"/>
                  </a:moveTo>
                  <a:cubicBezTo>
                    <a:pt x="14" y="6"/>
                    <a:pt x="14" y="6"/>
                    <a:pt x="14" y="6"/>
                  </a:cubicBezTo>
                  <a:cubicBezTo>
                    <a:pt x="15" y="5"/>
                    <a:pt x="15" y="5"/>
                    <a:pt x="15" y="5"/>
                  </a:cubicBezTo>
                  <a:cubicBezTo>
                    <a:pt x="16" y="6"/>
                    <a:pt x="16" y="6"/>
                    <a:pt x="16" y="6"/>
                  </a:cubicBezTo>
                  <a:cubicBezTo>
                    <a:pt x="15" y="6"/>
                    <a:pt x="15" y="6"/>
                    <a:pt x="15" y="6"/>
                  </a:cubicBezTo>
                  <a:moveTo>
                    <a:pt x="14" y="5"/>
                  </a:moveTo>
                  <a:cubicBezTo>
                    <a:pt x="14" y="5"/>
                    <a:pt x="14" y="5"/>
                    <a:pt x="14" y="5"/>
                  </a:cubicBezTo>
                  <a:cubicBezTo>
                    <a:pt x="15" y="4"/>
                    <a:pt x="15" y="4"/>
                    <a:pt x="15" y="4"/>
                  </a:cubicBezTo>
                  <a:cubicBezTo>
                    <a:pt x="15" y="5"/>
                    <a:pt x="15" y="5"/>
                    <a:pt x="15" y="5"/>
                  </a:cubicBezTo>
                  <a:cubicBezTo>
                    <a:pt x="15" y="5"/>
                    <a:pt x="15" y="5"/>
                    <a:pt x="15" y="5"/>
                  </a:cubicBezTo>
                  <a:cubicBezTo>
                    <a:pt x="14" y="5"/>
                    <a:pt x="14" y="5"/>
                    <a:pt x="14" y="5"/>
                  </a:cubicBezTo>
                  <a:moveTo>
                    <a:pt x="13" y="5"/>
                  </a:moveTo>
                  <a:cubicBezTo>
                    <a:pt x="13" y="4"/>
                    <a:pt x="13" y="4"/>
                    <a:pt x="13" y="4"/>
                  </a:cubicBezTo>
                  <a:cubicBezTo>
                    <a:pt x="14" y="4"/>
                    <a:pt x="14" y="4"/>
                    <a:pt x="14" y="4"/>
                  </a:cubicBezTo>
                  <a:cubicBezTo>
                    <a:pt x="15" y="4"/>
                    <a:pt x="15" y="4"/>
                    <a:pt x="15" y="4"/>
                  </a:cubicBezTo>
                  <a:cubicBezTo>
                    <a:pt x="14" y="4"/>
                    <a:pt x="14" y="5"/>
                    <a:pt x="13" y="5"/>
                  </a:cubicBezTo>
                  <a:moveTo>
                    <a:pt x="9" y="16"/>
                  </a:moveTo>
                  <a:cubicBezTo>
                    <a:pt x="7" y="16"/>
                    <a:pt x="5" y="15"/>
                    <a:pt x="3" y="13"/>
                  </a:cubicBezTo>
                  <a:cubicBezTo>
                    <a:pt x="2" y="11"/>
                    <a:pt x="2" y="9"/>
                    <a:pt x="2" y="7"/>
                  </a:cubicBezTo>
                  <a:cubicBezTo>
                    <a:pt x="2" y="7"/>
                    <a:pt x="2" y="7"/>
                    <a:pt x="2" y="7"/>
                  </a:cubicBezTo>
                  <a:cubicBezTo>
                    <a:pt x="3" y="6"/>
                    <a:pt x="3" y="6"/>
                    <a:pt x="4" y="5"/>
                  </a:cubicBezTo>
                  <a:cubicBezTo>
                    <a:pt x="6" y="4"/>
                    <a:pt x="7" y="4"/>
                    <a:pt x="8" y="4"/>
                  </a:cubicBezTo>
                  <a:cubicBezTo>
                    <a:pt x="10" y="4"/>
                    <a:pt x="11" y="4"/>
                    <a:pt x="12" y="4"/>
                  </a:cubicBezTo>
                  <a:cubicBezTo>
                    <a:pt x="14" y="6"/>
                    <a:pt x="16" y="9"/>
                    <a:pt x="16" y="12"/>
                  </a:cubicBezTo>
                  <a:cubicBezTo>
                    <a:pt x="16" y="12"/>
                    <a:pt x="16" y="12"/>
                    <a:pt x="16" y="12"/>
                  </a:cubicBezTo>
                  <a:cubicBezTo>
                    <a:pt x="15" y="13"/>
                    <a:pt x="15" y="14"/>
                    <a:pt x="13" y="15"/>
                  </a:cubicBezTo>
                  <a:cubicBezTo>
                    <a:pt x="13" y="15"/>
                    <a:pt x="13" y="15"/>
                    <a:pt x="13" y="15"/>
                  </a:cubicBezTo>
                  <a:cubicBezTo>
                    <a:pt x="13" y="15"/>
                    <a:pt x="13" y="15"/>
                    <a:pt x="13" y="15"/>
                  </a:cubicBezTo>
                  <a:cubicBezTo>
                    <a:pt x="12" y="16"/>
                    <a:pt x="11" y="16"/>
                    <a:pt x="9" y="16"/>
                  </a:cubicBezTo>
                  <a:moveTo>
                    <a:pt x="13" y="4"/>
                  </a:moveTo>
                  <a:cubicBezTo>
                    <a:pt x="12" y="4"/>
                    <a:pt x="12" y="4"/>
                    <a:pt x="12" y="4"/>
                  </a:cubicBezTo>
                  <a:cubicBezTo>
                    <a:pt x="13" y="3"/>
                    <a:pt x="13" y="3"/>
                    <a:pt x="13" y="3"/>
                  </a:cubicBezTo>
                  <a:cubicBezTo>
                    <a:pt x="14" y="3"/>
                    <a:pt x="14" y="3"/>
                    <a:pt x="14" y="3"/>
                  </a:cubicBezTo>
                  <a:cubicBezTo>
                    <a:pt x="13" y="4"/>
                    <a:pt x="13" y="4"/>
                    <a:pt x="13" y="4"/>
                  </a:cubicBezTo>
                  <a:moveTo>
                    <a:pt x="12" y="4"/>
                  </a:moveTo>
                  <a:cubicBezTo>
                    <a:pt x="11" y="4"/>
                    <a:pt x="11" y="4"/>
                    <a:pt x="11" y="4"/>
                  </a:cubicBezTo>
                  <a:cubicBezTo>
                    <a:pt x="12" y="3"/>
                    <a:pt x="12" y="3"/>
                    <a:pt x="13" y="3"/>
                  </a:cubicBezTo>
                  <a:cubicBezTo>
                    <a:pt x="13" y="3"/>
                    <a:pt x="13" y="3"/>
                    <a:pt x="13" y="3"/>
                  </a:cubicBezTo>
                  <a:cubicBezTo>
                    <a:pt x="12" y="4"/>
                    <a:pt x="12" y="4"/>
                    <a:pt x="12" y="4"/>
                  </a:cubicBezTo>
                  <a:moveTo>
                    <a:pt x="3" y="5"/>
                  </a:moveTo>
                  <a:cubicBezTo>
                    <a:pt x="3" y="5"/>
                    <a:pt x="3" y="5"/>
                    <a:pt x="3" y="5"/>
                  </a:cubicBezTo>
                  <a:cubicBezTo>
                    <a:pt x="3" y="5"/>
                    <a:pt x="4" y="4"/>
                    <a:pt x="5" y="3"/>
                  </a:cubicBezTo>
                  <a:cubicBezTo>
                    <a:pt x="5" y="3"/>
                    <a:pt x="5" y="3"/>
                    <a:pt x="5" y="3"/>
                  </a:cubicBezTo>
                  <a:cubicBezTo>
                    <a:pt x="5" y="2"/>
                    <a:pt x="5" y="2"/>
                    <a:pt x="5" y="2"/>
                  </a:cubicBezTo>
                  <a:cubicBezTo>
                    <a:pt x="5" y="3"/>
                    <a:pt x="4" y="4"/>
                    <a:pt x="3" y="5"/>
                  </a:cubicBezTo>
                  <a:cubicBezTo>
                    <a:pt x="3" y="5"/>
                    <a:pt x="3" y="5"/>
                    <a:pt x="3" y="5"/>
                  </a:cubicBezTo>
                  <a:moveTo>
                    <a:pt x="11" y="3"/>
                  </a:moveTo>
                  <a:cubicBezTo>
                    <a:pt x="10" y="3"/>
                    <a:pt x="10" y="3"/>
                    <a:pt x="10" y="3"/>
                  </a:cubicBezTo>
                  <a:cubicBezTo>
                    <a:pt x="11" y="2"/>
                    <a:pt x="11" y="2"/>
                    <a:pt x="11" y="2"/>
                  </a:cubicBezTo>
                  <a:cubicBezTo>
                    <a:pt x="12" y="2"/>
                    <a:pt x="12" y="2"/>
                    <a:pt x="12" y="2"/>
                  </a:cubicBezTo>
                  <a:cubicBezTo>
                    <a:pt x="12" y="2"/>
                    <a:pt x="12" y="2"/>
                    <a:pt x="12" y="2"/>
                  </a:cubicBezTo>
                  <a:cubicBezTo>
                    <a:pt x="12" y="3"/>
                    <a:pt x="11" y="3"/>
                    <a:pt x="11" y="3"/>
                  </a:cubicBezTo>
                  <a:moveTo>
                    <a:pt x="10" y="3"/>
                  </a:moveTo>
                  <a:cubicBezTo>
                    <a:pt x="10" y="3"/>
                    <a:pt x="10" y="3"/>
                    <a:pt x="10" y="3"/>
                  </a:cubicBezTo>
                  <a:cubicBezTo>
                    <a:pt x="10" y="2"/>
                    <a:pt x="10" y="2"/>
                    <a:pt x="11" y="2"/>
                  </a:cubicBezTo>
                  <a:cubicBezTo>
                    <a:pt x="11" y="2"/>
                    <a:pt x="11" y="2"/>
                    <a:pt x="11" y="2"/>
                  </a:cubicBezTo>
                  <a:cubicBezTo>
                    <a:pt x="11" y="2"/>
                    <a:pt x="11" y="2"/>
                    <a:pt x="11" y="2"/>
                  </a:cubicBezTo>
                  <a:cubicBezTo>
                    <a:pt x="11" y="2"/>
                    <a:pt x="10" y="3"/>
                    <a:pt x="10" y="3"/>
                  </a:cubicBezTo>
                  <a:moveTo>
                    <a:pt x="5" y="4"/>
                  </a:moveTo>
                  <a:cubicBezTo>
                    <a:pt x="5" y="3"/>
                    <a:pt x="6" y="3"/>
                    <a:pt x="6" y="2"/>
                  </a:cubicBezTo>
                  <a:cubicBezTo>
                    <a:pt x="7" y="2"/>
                    <a:pt x="7" y="2"/>
                    <a:pt x="7" y="2"/>
                  </a:cubicBezTo>
                  <a:cubicBezTo>
                    <a:pt x="5" y="4"/>
                    <a:pt x="5" y="4"/>
                    <a:pt x="5" y="4"/>
                  </a:cubicBezTo>
                  <a:cubicBezTo>
                    <a:pt x="5" y="4"/>
                    <a:pt x="5" y="4"/>
                    <a:pt x="5" y="4"/>
                  </a:cubicBezTo>
                  <a:cubicBezTo>
                    <a:pt x="5" y="4"/>
                    <a:pt x="5" y="4"/>
                    <a:pt x="5" y="4"/>
                  </a:cubicBezTo>
                  <a:moveTo>
                    <a:pt x="6" y="3"/>
                  </a:moveTo>
                  <a:cubicBezTo>
                    <a:pt x="8" y="1"/>
                    <a:pt x="8" y="1"/>
                    <a:pt x="8" y="1"/>
                  </a:cubicBezTo>
                  <a:cubicBezTo>
                    <a:pt x="8" y="1"/>
                    <a:pt x="8" y="1"/>
                    <a:pt x="8" y="1"/>
                  </a:cubicBezTo>
                  <a:cubicBezTo>
                    <a:pt x="8" y="2"/>
                    <a:pt x="7" y="2"/>
                    <a:pt x="6" y="3"/>
                  </a:cubicBezTo>
                  <a:cubicBezTo>
                    <a:pt x="6" y="3"/>
                    <a:pt x="6" y="3"/>
                    <a:pt x="6" y="3"/>
                  </a:cubicBezTo>
                  <a:cubicBezTo>
                    <a:pt x="6" y="3"/>
                    <a:pt x="6" y="3"/>
                    <a:pt x="6" y="3"/>
                  </a:cubicBezTo>
                  <a:moveTo>
                    <a:pt x="9" y="3"/>
                  </a:moveTo>
                  <a:cubicBezTo>
                    <a:pt x="8" y="3"/>
                    <a:pt x="8" y="3"/>
                    <a:pt x="8" y="3"/>
                  </a:cubicBezTo>
                  <a:cubicBezTo>
                    <a:pt x="9" y="2"/>
                    <a:pt x="9" y="2"/>
                    <a:pt x="10" y="1"/>
                  </a:cubicBezTo>
                  <a:cubicBezTo>
                    <a:pt x="10" y="2"/>
                    <a:pt x="10" y="2"/>
                    <a:pt x="10" y="2"/>
                  </a:cubicBezTo>
                  <a:cubicBezTo>
                    <a:pt x="10" y="2"/>
                    <a:pt x="9" y="2"/>
                    <a:pt x="9" y="3"/>
                  </a:cubicBezTo>
                  <a:moveTo>
                    <a:pt x="7" y="3"/>
                  </a:moveTo>
                  <a:cubicBezTo>
                    <a:pt x="8" y="2"/>
                    <a:pt x="8" y="2"/>
                    <a:pt x="9" y="1"/>
                  </a:cubicBezTo>
                  <a:cubicBezTo>
                    <a:pt x="9" y="1"/>
                    <a:pt x="9" y="1"/>
                    <a:pt x="9" y="1"/>
                  </a:cubicBezTo>
                  <a:cubicBezTo>
                    <a:pt x="9" y="1"/>
                    <a:pt x="9" y="1"/>
                    <a:pt x="9" y="1"/>
                  </a:cubicBezTo>
                  <a:cubicBezTo>
                    <a:pt x="9" y="2"/>
                    <a:pt x="8" y="2"/>
                    <a:pt x="8" y="3"/>
                  </a:cubicBezTo>
                  <a:cubicBezTo>
                    <a:pt x="7" y="3"/>
                    <a:pt x="7" y="3"/>
                    <a:pt x="7" y="3"/>
                  </a:cubicBezTo>
                  <a:moveTo>
                    <a:pt x="9" y="0"/>
                  </a:moveTo>
                  <a:cubicBezTo>
                    <a:pt x="8" y="0"/>
                    <a:pt x="6" y="1"/>
                    <a:pt x="4" y="2"/>
                  </a:cubicBezTo>
                  <a:cubicBezTo>
                    <a:pt x="0" y="5"/>
                    <a:pt x="0" y="10"/>
                    <a:pt x="3" y="13"/>
                  </a:cubicBezTo>
                  <a:cubicBezTo>
                    <a:pt x="4" y="15"/>
                    <a:pt x="7" y="17"/>
                    <a:pt x="9" y="17"/>
                  </a:cubicBezTo>
                  <a:cubicBezTo>
                    <a:pt x="11" y="17"/>
                    <a:pt x="12" y="17"/>
                    <a:pt x="13" y="16"/>
                  </a:cubicBezTo>
                  <a:cubicBezTo>
                    <a:pt x="13" y="16"/>
                    <a:pt x="13" y="16"/>
                    <a:pt x="13" y="16"/>
                  </a:cubicBezTo>
                  <a:cubicBezTo>
                    <a:pt x="14" y="15"/>
                    <a:pt x="14" y="15"/>
                    <a:pt x="14" y="15"/>
                  </a:cubicBezTo>
                  <a:cubicBezTo>
                    <a:pt x="14" y="15"/>
                    <a:pt x="14" y="15"/>
                    <a:pt x="14" y="15"/>
                  </a:cubicBezTo>
                  <a:cubicBezTo>
                    <a:pt x="14" y="15"/>
                    <a:pt x="14" y="15"/>
                    <a:pt x="14" y="15"/>
                  </a:cubicBezTo>
                  <a:cubicBezTo>
                    <a:pt x="14" y="15"/>
                    <a:pt x="14" y="15"/>
                    <a:pt x="14" y="15"/>
                  </a:cubicBezTo>
                  <a:cubicBezTo>
                    <a:pt x="14" y="15"/>
                    <a:pt x="14" y="15"/>
                    <a:pt x="14" y="15"/>
                  </a:cubicBezTo>
                  <a:cubicBezTo>
                    <a:pt x="18" y="12"/>
                    <a:pt x="18" y="7"/>
                    <a:pt x="16" y="4"/>
                  </a:cubicBezTo>
                  <a:cubicBezTo>
                    <a:pt x="14" y="2"/>
                    <a:pt x="12"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9" name="Freeform 35"/>
            <p:cNvSpPr>
              <a:spLocks noEditPoints="1"/>
            </p:cNvSpPr>
            <p:nvPr/>
          </p:nvSpPr>
          <p:spPr bwMode="auto">
            <a:xfrm>
              <a:off x="3625" y="1972"/>
              <a:ext cx="35" cy="31"/>
            </a:xfrm>
            <a:custGeom>
              <a:avLst/>
              <a:gdLst>
                <a:gd name="T0" fmla="*/ 14 w 15"/>
                <a:gd name="T1" fmla="*/ 7 h 13"/>
                <a:gd name="T2" fmla="*/ 14 w 15"/>
                <a:gd name="T3" fmla="*/ 7 h 13"/>
                <a:gd name="T4" fmla="*/ 13 w 15"/>
                <a:gd name="T5" fmla="*/ 7 h 13"/>
                <a:gd name="T6" fmla="*/ 14 w 15"/>
                <a:gd name="T7" fmla="*/ 7 h 13"/>
                <a:gd name="T8" fmla="*/ 13 w 15"/>
                <a:gd name="T9" fmla="*/ 6 h 13"/>
                <a:gd name="T10" fmla="*/ 14 w 15"/>
                <a:gd name="T11" fmla="*/ 6 h 13"/>
                <a:gd name="T12" fmla="*/ 13 w 15"/>
                <a:gd name="T13" fmla="*/ 6 h 13"/>
                <a:gd name="T14" fmla="*/ 13 w 15"/>
                <a:gd name="T15" fmla="*/ 5 h 13"/>
                <a:gd name="T16" fmla="*/ 14 w 15"/>
                <a:gd name="T17" fmla="*/ 6 h 13"/>
                <a:gd name="T18" fmla="*/ 13 w 15"/>
                <a:gd name="T19" fmla="*/ 5 h 13"/>
                <a:gd name="T20" fmla="*/ 13 w 15"/>
                <a:gd name="T21" fmla="*/ 4 h 13"/>
                <a:gd name="T22" fmla="*/ 13 w 15"/>
                <a:gd name="T23" fmla="*/ 4 h 13"/>
                <a:gd name="T24" fmla="*/ 8 w 15"/>
                <a:gd name="T25" fmla="*/ 13 h 13"/>
                <a:gd name="T26" fmla="*/ 2 w 15"/>
                <a:gd name="T27" fmla="*/ 5 h 13"/>
                <a:gd name="T28" fmla="*/ 4 w 15"/>
                <a:gd name="T29" fmla="*/ 3 h 13"/>
                <a:gd name="T30" fmla="*/ 10 w 15"/>
                <a:gd name="T31" fmla="*/ 3 h 13"/>
                <a:gd name="T32" fmla="*/ 11 w 15"/>
                <a:gd name="T33" fmla="*/ 12 h 13"/>
                <a:gd name="T34" fmla="*/ 11 w 15"/>
                <a:gd name="T35" fmla="*/ 12 h 13"/>
                <a:gd name="T36" fmla="*/ 12 w 15"/>
                <a:gd name="T37" fmla="*/ 4 h 13"/>
                <a:gd name="T38" fmla="*/ 12 w 15"/>
                <a:gd name="T39" fmla="*/ 2 h 13"/>
                <a:gd name="T40" fmla="*/ 12 w 15"/>
                <a:gd name="T41" fmla="*/ 4 h 13"/>
                <a:gd name="T42" fmla="*/ 5 w 15"/>
                <a:gd name="T43" fmla="*/ 1 h 13"/>
                <a:gd name="T44" fmla="*/ 3 w 15"/>
                <a:gd name="T45" fmla="*/ 3 h 13"/>
                <a:gd name="T46" fmla="*/ 10 w 15"/>
                <a:gd name="T47" fmla="*/ 3 h 13"/>
                <a:gd name="T48" fmla="*/ 10 w 15"/>
                <a:gd name="T49" fmla="*/ 1 h 13"/>
                <a:gd name="T50" fmla="*/ 11 w 15"/>
                <a:gd name="T51" fmla="*/ 2 h 13"/>
                <a:gd name="T52" fmla="*/ 5 w 15"/>
                <a:gd name="T53" fmla="*/ 2 h 13"/>
                <a:gd name="T54" fmla="*/ 6 w 15"/>
                <a:gd name="T55" fmla="*/ 1 h 13"/>
                <a:gd name="T56" fmla="*/ 5 w 15"/>
                <a:gd name="T57" fmla="*/ 2 h 13"/>
                <a:gd name="T58" fmla="*/ 8 w 15"/>
                <a:gd name="T59" fmla="*/ 2 h 13"/>
                <a:gd name="T60" fmla="*/ 10 w 15"/>
                <a:gd name="T61" fmla="*/ 1 h 13"/>
                <a:gd name="T62" fmla="*/ 9 w 15"/>
                <a:gd name="T63" fmla="*/ 2 h 13"/>
                <a:gd name="T64" fmla="*/ 7 w 15"/>
                <a:gd name="T65" fmla="*/ 1 h 13"/>
                <a:gd name="T66" fmla="*/ 8 w 15"/>
                <a:gd name="T67" fmla="*/ 1 h 13"/>
                <a:gd name="T68" fmla="*/ 6 w 15"/>
                <a:gd name="T69" fmla="*/ 2 h 13"/>
                <a:gd name="T70" fmla="*/ 4 w 15"/>
                <a:gd name="T71" fmla="*/ 1 h 13"/>
                <a:gd name="T72" fmla="*/ 8 w 15"/>
                <a:gd name="T73" fmla="*/ 13 h 13"/>
                <a:gd name="T74" fmla="*/ 11 w 15"/>
                <a:gd name="T75" fmla="*/ 13 h 13"/>
                <a:gd name="T76" fmla="*/ 12 w 15"/>
                <a:gd name="T77" fmla="*/ 12 h 13"/>
                <a:gd name="T78" fmla="*/ 13 w 15"/>
                <a:gd name="T7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 h="13">
                  <a:moveTo>
                    <a:pt x="14" y="7"/>
                  </a:moveTo>
                  <a:cubicBezTo>
                    <a:pt x="14" y="7"/>
                    <a:pt x="14" y="7"/>
                    <a:pt x="14" y="7"/>
                  </a:cubicBezTo>
                  <a:cubicBezTo>
                    <a:pt x="14" y="7"/>
                    <a:pt x="14" y="7"/>
                    <a:pt x="14" y="7"/>
                  </a:cubicBezTo>
                  <a:cubicBezTo>
                    <a:pt x="14" y="7"/>
                    <a:pt x="14" y="7"/>
                    <a:pt x="14" y="7"/>
                  </a:cubicBezTo>
                  <a:moveTo>
                    <a:pt x="14" y="7"/>
                  </a:moveTo>
                  <a:cubicBezTo>
                    <a:pt x="13" y="7"/>
                    <a:pt x="13" y="7"/>
                    <a:pt x="13" y="7"/>
                  </a:cubicBezTo>
                  <a:cubicBezTo>
                    <a:pt x="14" y="7"/>
                    <a:pt x="14" y="7"/>
                    <a:pt x="14" y="7"/>
                  </a:cubicBezTo>
                  <a:cubicBezTo>
                    <a:pt x="14" y="7"/>
                    <a:pt x="14" y="7"/>
                    <a:pt x="14" y="7"/>
                  </a:cubicBezTo>
                  <a:cubicBezTo>
                    <a:pt x="14" y="7"/>
                    <a:pt x="14" y="7"/>
                    <a:pt x="14" y="7"/>
                  </a:cubicBezTo>
                  <a:moveTo>
                    <a:pt x="13" y="6"/>
                  </a:moveTo>
                  <a:cubicBezTo>
                    <a:pt x="13" y="6"/>
                    <a:pt x="13" y="6"/>
                    <a:pt x="13" y="6"/>
                  </a:cubicBezTo>
                  <a:cubicBezTo>
                    <a:pt x="14" y="6"/>
                    <a:pt x="14" y="6"/>
                    <a:pt x="14" y="6"/>
                  </a:cubicBezTo>
                  <a:cubicBezTo>
                    <a:pt x="14" y="6"/>
                    <a:pt x="14" y="6"/>
                    <a:pt x="14" y="6"/>
                  </a:cubicBezTo>
                  <a:cubicBezTo>
                    <a:pt x="13" y="6"/>
                    <a:pt x="13" y="6"/>
                    <a:pt x="13" y="6"/>
                  </a:cubicBezTo>
                  <a:moveTo>
                    <a:pt x="13" y="6"/>
                  </a:moveTo>
                  <a:cubicBezTo>
                    <a:pt x="13" y="5"/>
                    <a:pt x="13" y="5"/>
                    <a:pt x="13" y="5"/>
                  </a:cubicBezTo>
                  <a:cubicBezTo>
                    <a:pt x="13" y="5"/>
                    <a:pt x="13" y="5"/>
                    <a:pt x="13" y="5"/>
                  </a:cubicBezTo>
                  <a:cubicBezTo>
                    <a:pt x="14" y="6"/>
                    <a:pt x="14" y="6"/>
                    <a:pt x="14" y="6"/>
                  </a:cubicBezTo>
                  <a:cubicBezTo>
                    <a:pt x="13" y="6"/>
                    <a:pt x="13" y="6"/>
                    <a:pt x="13" y="6"/>
                  </a:cubicBezTo>
                  <a:moveTo>
                    <a:pt x="13" y="5"/>
                  </a:moveTo>
                  <a:cubicBezTo>
                    <a:pt x="12" y="4"/>
                    <a:pt x="12" y="4"/>
                    <a:pt x="12" y="4"/>
                  </a:cubicBezTo>
                  <a:cubicBezTo>
                    <a:pt x="13" y="4"/>
                    <a:pt x="13" y="4"/>
                    <a:pt x="13" y="4"/>
                  </a:cubicBezTo>
                  <a:cubicBezTo>
                    <a:pt x="13" y="4"/>
                    <a:pt x="13" y="4"/>
                    <a:pt x="13" y="4"/>
                  </a:cubicBezTo>
                  <a:cubicBezTo>
                    <a:pt x="13" y="4"/>
                    <a:pt x="13" y="4"/>
                    <a:pt x="13" y="4"/>
                  </a:cubicBezTo>
                  <a:cubicBezTo>
                    <a:pt x="13" y="5"/>
                    <a:pt x="13" y="5"/>
                    <a:pt x="13" y="5"/>
                  </a:cubicBezTo>
                  <a:moveTo>
                    <a:pt x="8" y="13"/>
                  </a:moveTo>
                  <a:cubicBezTo>
                    <a:pt x="6" y="13"/>
                    <a:pt x="4" y="11"/>
                    <a:pt x="3" y="10"/>
                  </a:cubicBezTo>
                  <a:cubicBezTo>
                    <a:pt x="2" y="8"/>
                    <a:pt x="2" y="7"/>
                    <a:pt x="2" y="5"/>
                  </a:cubicBezTo>
                  <a:cubicBezTo>
                    <a:pt x="2" y="5"/>
                    <a:pt x="2" y="5"/>
                    <a:pt x="2" y="5"/>
                  </a:cubicBezTo>
                  <a:cubicBezTo>
                    <a:pt x="3" y="4"/>
                    <a:pt x="3" y="4"/>
                    <a:pt x="4" y="3"/>
                  </a:cubicBezTo>
                  <a:cubicBezTo>
                    <a:pt x="5" y="3"/>
                    <a:pt x="6" y="2"/>
                    <a:pt x="7" y="2"/>
                  </a:cubicBezTo>
                  <a:cubicBezTo>
                    <a:pt x="8" y="2"/>
                    <a:pt x="9" y="3"/>
                    <a:pt x="10" y="3"/>
                  </a:cubicBezTo>
                  <a:cubicBezTo>
                    <a:pt x="12" y="5"/>
                    <a:pt x="13" y="7"/>
                    <a:pt x="13" y="10"/>
                  </a:cubicBezTo>
                  <a:cubicBezTo>
                    <a:pt x="13" y="10"/>
                    <a:pt x="12" y="11"/>
                    <a:pt x="11" y="12"/>
                  </a:cubicBezTo>
                  <a:cubicBezTo>
                    <a:pt x="11" y="12"/>
                    <a:pt x="11" y="12"/>
                    <a:pt x="11" y="12"/>
                  </a:cubicBezTo>
                  <a:cubicBezTo>
                    <a:pt x="11" y="12"/>
                    <a:pt x="11" y="12"/>
                    <a:pt x="11" y="12"/>
                  </a:cubicBezTo>
                  <a:cubicBezTo>
                    <a:pt x="10" y="12"/>
                    <a:pt x="9" y="13"/>
                    <a:pt x="8" y="13"/>
                  </a:cubicBezTo>
                  <a:moveTo>
                    <a:pt x="12" y="4"/>
                  </a:moveTo>
                  <a:cubicBezTo>
                    <a:pt x="11" y="3"/>
                    <a:pt x="11" y="3"/>
                    <a:pt x="11" y="3"/>
                  </a:cubicBezTo>
                  <a:cubicBezTo>
                    <a:pt x="12" y="2"/>
                    <a:pt x="12" y="2"/>
                    <a:pt x="12" y="2"/>
                  </a:cubicBezTo>
                  <a:cubicBezTo>
                    <a:pt x="12" y="3"/>
                    <a:pt x="12" y="3"/>
                    <a:pt x="12" y="3"/>
                  </a:cubicBezTo>
                  <a:cubicBezTo>
                    <a:pt x="12" y="4"/>
                    <a:pt x="12" y="4"/>
                    <a:pt x="12" y="4"/>
                  </a:cubicBezTo>
                  <a:moveTo>
                    <a:pt x="3" y="3"/>
                  </a:moveTo>
                  <a:cubicBezTo>
                    <a:pt x="3" y="3"/>
                    <a:pt x="4" y="2"/>
                    <a:pt x="5" y="1"/>
                  </a:cubicBezTo>
                  <a:cubicBezTo>
                    <a:pt x="5" y="1"/>
                    <a:pt x="5" y="1"/>
                    <a:pt x="5" y="1"/>
                  </a:cubicBezTo>
                  <a:cubicBezTo>
                    <a:pt x="4" y="2"/>
                    <a:pt x="4" y="2"/>
                    <a:pt x="3" y="3"/>
                  </a:cubicBezTo>
                  <a:cubicBezTo>
                    <a:pt x="3" y="3"/>
                    <a:pt x="3" y="3"/>
                    <a:pt x="3" y="3"/>
                  </a:cubicBezTo>
                  <a:moveTo>
                    <a:pt x="10" y="3"/>
                  </a:moveTo>
                  <a:cubicBezTo>
                    <a:pt x="9" y="2"/>
                    <a:pt x="9" y="2"/>
                    <a:pt x="9" y="2"/>
                  </a:cubicBezTo>
                  <a:cubicBezTo>
                    <a:pt x="10" y="1"/>
                    <a:pt x="10" y="1"/>
                    <a:pt x="10" y="1"/>
                  </a:cubicBezTo>
                  <a:cubicBezTo>
                    <a:pt x="10" y="1"/>
                    <a:pt x="10" y="1"/>
                    <a:pt x="10" y="1"/>
                  </a:cubicBezTo>
                  <a:cubicBezTo>
                    <a:pt x="11" y="2"/>
                    <a:pt x="11" y="2"/>
                    <a:pt x="11" y="2"/>
                  </a:cubicBezTo>
                  <a:cubicBezTo>
                    <a:pt x="10" y="3"/>
                    <a:pt x="10" y="3"/>
                    <a:pt x="10" y="3"/>
                  </a:cubicBezTo>
                  <a:moveTo>
                    <a:pt x="5" y="2"/>
                  </a:moveTo>
                  <a:cubicBezTo>
                    <a:pt x="5" y="2"/>
                    <a:pt x="5" y="1"/>
                    <a:pt x="6" y="1"/>
                  </a:cubicBezTo>
                  <a:cubicBezTo>
                    <a:pt x="6" y="1"/>
                    <a:pt x="6" y="1"/>
                    <a:pt x="6" y="1"/>
                  </a:cubicBezTo>
                  <a:cubicBezTo>
                    <a:pt x="5" y="2"/>
                    <a:pt x="5" y="2"/>
                    <a:pt x="5" y="2"/>
                  </a:cubicBezTo>
                  <a:cubicBezTo>
                    <a:pt x="5" y="2"/>
                    <a:pt x="5" y="2"/>
                    <a:pt x="5" y="2"/>
                  </a:cubicBezTo>
                  <a:moveTo>
                    <a:pt x="9" y="2"/>
                  </a:moveTo>
                  <a:cubicBezTo>
                    <a:pt x="8" y="2"/>
                    <a:pt x="8" y="2"/>
                    <a:pt x="8" y="2"/>
                  </a:cubicBezTo>
                  <a:cubicBezTo>
                    <a:pt x="8" y="1"/>
                    <a:pt x="8" y="1"/>
                    <a:pt x="9" y="1"/>
                  </a:cubicBezTo>
                  <a:cubicBezTo>
                    <a:pt x="9" y="1"/>
                    <a:pt x="10" y="1"/>
                    <a:pt x="10" y="1"/>
                  </a:cubicBezTo>
                  <a:cubicBezTo>
                    <a:pt x="10" y="1"/>
                    <a:pt x="10" y="1"/>
                    <a:pt x="10" y="1"/>
                  </a:cubicBezTo>
                  <a:cubicBezTo>
                    <a:pt x="9" y="2"/>
                    <a:pt x="9" y="2"/>
                    <a:pt x="9" y="2"/>
                  </a:cubicBezTo>
                  <a:moveTo>
                    <a:pt x="6" y="2"/>
                  </a:moveTo>
                  <a:cubicBezTo>
                    <a:pt x="7" y="1"/>
                    <a:pt x="7" y="1"/>
                    <a:pt x="7" y="1"/>
                  </a:cubicBezTo>
                  <a:cubicBezTo>
                    <a:pt x="8" y="1"/>
                    <a:pt x="8" y="1"/>
                    <a:pt x="8" y="1"/>
                  </a:cubicBezTo>
                  <a:cubicBezTo>
                    <a:pt x="8" y="1"/>
                    <a:pt x="8" y="1"/>
                    <a:pt x="8" y="1"/>
                  </a:cubicBezTo>
                  <a:cubicBezTo>
                    <a:pt x="8" y="1"/>
                    <a:pt x="7" y="1"/>
                    <a:pt x="7" y="2"/>
                  </a:cubicBezTo>
                  <a:cubicBezTo>
                    <a:pt x="7" y="2"/>
                    <a:pt x="6" y="2"/>
                    <a:pt x="6" y="2"/>
                  </a:cubicBezTo>
                  <a:moveTo>
                    <a:pt x="8" y="0"/>
                  </a:moveTo>
                  <a:cubicBezTo>
                    <a:pt x="7" y="0"/>
                    <a:pt x="5" y="0"/>
                    <a:pt x="4" y="1"/>
                  </a:cubicBezTo>
                  <a:cubicBezTo>
                    <a:pt x="0" y="3"/>
                    <a:pt x="0" y="7"/>
                    <a:pt x="2" y="10"/>
                  </a:cubicBezTo>
                  <a:cubicBezTo>
                    <a:pt x="3" y="12"/>
                    <a:pt x="5" y="13"/>
                    <a:pt x="8" y="13"/>
                  </a:cubicBezTo>
                  <a:cubicBezTo>
                    <a:pt x="9" y="13"/>
                    <a:pt x="10" y="13"/>
                    <a:pt x="11" y="13"/>
                  </a:cubicBezTo>
                  <a:cubicBezTo>
                    <a:pt x="11" y="13"/>
                    <a:pt x="11" y="13"/>
                    <a:pt x="11" y="13"/>
                  </a:cubicBezTo>
                  <a:cubicBezTo>
                    <a:pt x="11" y="12"/>
                    <a:pt x="11" y="12"/>
                    <a:pt x="11" y="12"/>
                  </a:cubicBezTo>
                  <a:cubicBezTo>
                    <a:pt x="12" y="12"/>
                    <a:pt x="12" y="12"/>
                    <a:pt x="12" y="12"/>
                  </a:cubicBezTo>
                  <a:cubicBezTo>
                    <a:pt x="12" y="12"/>
                    <a:pt x="12" y="12"/>
                    <a:pt x="12" y="12"/>
                  </a:cubicBezTo>
                  <a:cubicBezTo>
                    <a:pt x="15" y="10"/>
                    <a:pt x="15" y="6"/>
                    <a:pt x="13" y="3"/>
                  </a:cubicBezTo>
                  <a:cubicBezTo>
                    <a:pt x="12" y="1"/>
                    <a:pt x="10"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0" name="Freeform 36"/>
            <p:cNvSpPr>
              <a:spLocks noEditPoints="1"/>
            </p:cNvSpPr>
            <p:nvPr/>
          </p:nvSpPr>
          <p:spPr bwMode="auto">
            <a:xfrm>
              <a:off x="3615" y="1963"/>
              <a:ext cx="55" cy="54"/>
            </a:xfrm>
            <a:custGeom>
              <a:avLst/>
              <a:gdLst>
                <a:gd name="T0" fmla="*/ 10 w 23"/>
                <a:gd name="T1" fmla="*/ 22 h 23"/>
                <a:gd name="T2" fmla="*/ 9 w 23"/>
                <a:gd name="T3" fmla="*/ 22 h 23"/>
                <a:gd name="T4" fmla="*/ 8 w 23"/>
                <a:gd name="T5" fmla="*/ 22 h 23"/>
                <a:gd name="T6" fmla="*/ 8 w 23"/>
                <a:gd name="T7" fmla="*/ 21 h 23"/>
                <a:gd name="T8" fmla="*/ 16 w 23"/>
                <a:gd name="T9" fmla="*/ 21 h 23"/>
                <a:gd name="T10" fmla="*/ 15 w 23"/>
                <a:gd name="T11" fmla="*/ 21 h 23"/>
                <a:gd name="T12" fmla="*/ 12 w 23"/>
                <a:gd name="T13" fmla="*/ 21 h 23"/>
                <a:gd name="T14" fmla="*/ 17 w 23"/>
                <a:gd name="T15" fmla="*/ 20 h 23"/>
                <a:gd name="T16" fmla="*/ 12 w 23"/>
                <a:gd name="T17" fmla="*/ 21 h 23"/>
                <a:gd name="T18" fmla="*/ 13 w 23"/>
                <a:gd name="T19" fmla="*/ 20 h 23"/>
                <a:gd name="T20" fmla="*/ 7 w 23"/>
                <a:gd name="T21" fmla="*/ 20 h 23"/>
                <a:gd name="T22" fmla="*/ 6 w 23"/>
                <a:gd name="T23" fmla="*/ 19 h 23"/>
                <a:gd name="T24" fmla="*/ 4 w 23"/>
                <a:gd name="T25" fmla="*/ 18 h 23"/>
                <a:gd name="T26" fmla="*/ 6 w 23"/>
                <a:gd name="T27" fmla="*/ 17 h 23"/>
                <a:gd name="T28" fmla="*/ 3 w 23"/>
                <a:gd name="T29" fmla="*/ 17 h 23"/>
                <a:gd name="T30" fmla="*/ 2 w 23"/>
                <a:gd name="T31" fmla="*/ 17 h 23"/>
                <a:gd name="T32" fmla="*/ 2 w 23"/>
                <a:gd name="T33" fmla="*/ 16 h 23"/>
                <a:gd name="T34" fmla="*/ 20 w 23"/>
                <a:gd name="T35" fmla="*/ 16 h 23"/>
                <a:gd name="T36" fmla="*/ 20 w 23"/>
                <a:gd name="T37" fmla="*/ 15 h 23"/>
                <a:gd name="T38" fmla="*/ 3 w 23"/>
                <a:gd name="T39" fmla="*/ 13 h 23"/>
                <a:gd name="T40" fmla="*/ 2 w 23"/>
                <a:gd name="T41" fmla="*/ 12 h 23"/>
                <a:gd name="T42" fmla="*/ 2 w 23"/>
                <a:gd name="T43" fmla="*/ 11 h 23"/>
                <a:gd name="T44" fmla="*/ 2 w 23"/>
                <a:gd name="T45" fmla="*/ 11 h 23"/>
                <a:gd name="T46" fmla="*/ 21 w 23"/>
                <a:gd name="T47" fmla="*/ 8 h 23"/>
                <a:gd name="T48" fmla="*/ 5 w 23"/>
                <a:gd name="T49" fmla="*/ 5 h 23"/>
                <a:gd name="T50" fmla="*/ 12 w 23"/>
                <a:gd name="T51" fmla="*/ 2 h 23"/>
                <a:gd name="T52" fmla="*/ 15 w 23"/>
                <a:gd name="T53" fmla="*/ 3 h 23"/>
                <a:gd name="T54" fmla="*/ 21 w 23"/>
                <a:gd name="T55" fmla="*/ 7 h 23"/>
                <a:gd name="T56" fmla="*/ 22 w 23"/>
                <a:gd name="T57" fmla="*/ 12 h 23"/>
                <a:gd name="T58" fmla="*/ 17 w 23"/>
                <a:gd name="T59" fmla="*/ 17 h 23"/>
                <a:gd name="T60" fmla="*/ 12 w 23"/>
                <a:gd name="T61" fmla="*/ 19 h 23"/>
                <a:gd name="T62" fmla="*/ 8 w 23"/>
                <a:gd name="T63" fmla="*/ 19 h 23"/>
                <a:gd name="T64" fmla="*/ 3 w 23"/>
                <a:gd name="T65" fmla="*/ 15 h 23"/>
                <a:gd name="T66" fmla="*/ 2 w 23"/>
                <a:gd name="T67" fmla="*/ 9 h 23"/>
                <a:gd name="T68" fmla="*/ 6 w 23"/>
                <a:gd name="T69" fmla="*/ 4 h 23"/>
                <a:gd name="T70" fmla="*/ 12 w 23"/>
                <a:gd name="T71" fmla="*/ 2 h 23"/>
                <a:gd name="T72" fmla="*/ 9 w 23"/>
                <a:gd name="T73" fmla="*/ 2 h 23"/>
                <a:gd name="T74" fmla="*/ 5 w 23"/>
                <a:gd name="T75" fmla="*/ 3 h 23"/>
                <a:gd name="T76" fmla="*/ 4 w 23"/>
                <a:gd name="T77" fmla="*/ 6 h 23"/>
                <a:gd name="T78" fmla="*/ 0 w 23"/>
                <a:gd name="T79" fmla="*/ 12 h 23"/>
                <a:gd name="T80" fmla="*/ 2 w 23"/>
                <a:gd name="T81" fmla="*/ 12 h 23"/>
                <a:gd name="T82" fmla="*/ 1 w 23"/>
                <a:gd name="T83" fmla="*/ 17 h 23"/>
                <a:gd name="T84" fmla="*/ 3 w 23"/>
                <a:gd name="T85" fmla="*/ 20 h 23"/>
                <a:gd name="T86" fmla="*/ 7 w 23"/>
                <a:gd name="T87" fmla="*/ 22 h 23"/>
                <a:gd name="T88" fmla="*/ 11 w 23"/>
                <a:gd name="T89" fmla="*/ 21 h 23"/>
                <a:gd name="T90" fmla="*/ 18 w 23"/>
                <a:gd name="T91" fmla="*/ 21 h 23"/>
                <a:gd name="T92" fmla="*/ 19 w 23"/>
                <a:gd name="T93" fmla="*/ 18 h 23"/>
                <a:gd name="T94" fmla="*/ 21 w 23"/>
                <a:gd name="T95" fmla="*/ 17 h 23"/>
                <a:gd name="T96" fmla="*/ 21 w 23"/>
                <a:gd name="T97" fmla="*/ 11 h 23"/>
                <a:gd name="T98" fmla="*/ 22 w 23"/>
                <a:gd name="T99" fmla="*/ 7 h 23"/>
                <a:gd name="T100" fmla="*/ 20 w 23"/>
                <a:gd name="T101" fmla="*/ 3 h 23"/>
                <a:gd name="T102" fmla="*/ 16 w 23"/>
                <a:gd name="T10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 h="23">
                  <a:moveTo>
                    <a:pt x="10" y="22"/>
                  </a:moveTo>
                  <a:cubicBezTo>
                    <a:pt x="9" y="22"/>
                    <a:pt x="9" y="22"/>
                    <a:pt x="9" y="22"/>
                  </a:cubicBezTo>
                  <a:cubicBezTo>
                    <a:pt x="10" y="21"/>
                    <a:pt x="10" y="21"/>
                    <a:pt x="10" y="21"/>
                  </a:cubicBezTo>
                  <a:cubicBezTo>
                    <a:pt x="10" y="21"/>
                    <a:pt x="10" y="21"/>
                    <a:pt x="10" y="21"/>
                  </a:cubicBezTo>
                  <a:cubicBezTo>
                    <a:pt x="10" y="22"/>
                    <a:pt x="10" y="22"/>
                    <a:pt x="10" y="22"/>
                  </a:cubicBezTo>
                  <a:moveTo>
                    <a:pt x="9" y="22"/>
                  </a:moveTo>
                  <a:cubicBezTo>
                    <a:pt x="9" y="22"/>
                    <a:pt x="9" y="22"/>
                    <a:pt x="9" y="22"/>
                  </a:cubicBezTo>
                  <a:cubicBezTo>
                    <a:pt x="9" y="21"/>
                    <a:pt x="9" y="21"/>
                    <a:pt x="9" y="21"/>
                  </a:cubicBezTo>
                  <a:cubicBezTo>
                    <a:pt x="10" y="21"/>
                    <a:pt x="10" y="21"/>
                    <a:pt x="10" y="21"/>
                  </a:cubicBezTo>
                  <a:cubicBezTo>
                    <a:pt x="9" y="22"/>
                    <a:pt x="9" y="22"/>
                    <a:pt x="9" y="22"/>
                  </a:cubicBezTo>
                  <a:moveTo>
                    <a:pt x="8" y="22"/>
                  </a:moveTo>
                  <a:cubicBezTo>
                    <a:pt x="8" y="22"/>
                    <a:pt x="8" y="22"/>
                    <a:pt x="8" y="22"/>
                  </a:cubicBezTo>
                  <a:cubicBezTo>
                    <a:pt x="9" y="21"/>
                    <a:pt x="9" y="21"/>
                    <a:pt x="9" y="21"/>
                  </a:cubicBezTo>
                  <a:cubicBezTo>
                    <a:pt x="9" y="21"/>
                    <a:pt x="9" y="21"/>
                    <a:pt x="9" y="21"/>
                  </a:cubicBezTo>
                  <a:cubicBezTo>
                    <a:pt x="8" y="22"/>
                    <a:pt x="8" y="22"/>
                    <a:pt x="8" y="22"/>
                  </a:cubicBezTo>
                  <a:moveTo>
                    <a:pt x="8" y="21"/>
                  </a:moveTo>
                  <a:cubicBezTo>
                    <a:pt x="8" y="21"/>
                    <a:pt x="8" y="21"/>
                    <a:pt x="8" y="21"/>
                  </a:cubicBezTo>
                  <a:cubicBezTo>
                    <a:pt x="8" y="21"/>
                    <a:pt x="8" y="21"/>
                    <a:pt x="8" y="21"/>
                  </a:cubicBezTo>
                  <a:cubicBezTo>
                    <a:pt x="8" y="21"/>
                    <a:pt x="8" y="21"/>
                    <a:pt x="8" y="21"/>
                  </a:cubicBezTo>
                  <a:cubicBezTo>
                    <a:pt x="8" y="21"/>
                    <a:pt x="8" y="21"/>
                    <a:pt x="8" y="21"/>
                  </a:cubicBezTo>
                  <a:moveTo>
                    <a:pt x="16" y="21"/>
                  </a:moveTo>
                  <a:cubicBezTo>
                    <a:pt x="16" y="21"/>
                    <a:pt x="16" y="21"/>
                    <a:pt x="16" y="21"/>
                  </a:cubicBezTo>
                  <a:cubicBezTo>
                    <a:pt x="17" y="20"/>
                    <a:pt x="17" y="20"/>
                    <a:pt x="17" y="20"/>
                  </a:cubicBezTo>
                  <a:cubicBezTo>
                    <a:pt x="16" y="21"/>
                    <a:pt x="16" y="21"/>
                    <a:pt x="16" y="21"/>
                  </a:cubicBezTo>
                  <a:cubicBezTo>
                    <a:pt x="16" y="21"/>
                    <a:pt x="16" y="21"/>
                    <a:pt x="16" y="21"/>
                  </a:cubicBezTo>
                  <a:moveTo>
                    <a:pt x="15" y="21"/>
                  </a:moveTo>
                  <a:cubicBezTo>
                    <a:pt x="15" y="21"/>
                    <a:pt x="15" y="21"/>
                    <a:pt x="15" y="21"/>
                  </a:cubicBezTo>
                  <a:cubicBezTo>
                    <a:pt x="15" y="20"/>
                    <a:pt x="15" y="20"/>
                    <a:pt x="15" y="20"/>
                  </a:cubicBezTo>
                  <a:cubicBezTo>
                    <a:pt x="15" y="20"/>
                    <a:pt x="15" y="20"/>
                    <a:pt x="15" y="20"/>
                  </a:cubicBezTo>
                  <a:cubicBezTo>
                    <a:pt x="15" y="21"/>
                    <a:pt x="15" y="21"/>
                    <a:pt x="15" y="21"/>
                  </a:cubicBezTo>
                  <a:moveTo>
                    <a:pt x="12" y="21"/>
                  </a:moveTo>
                  <a:cubicBezTo>
                    <a:pt x="12" y="20"/>
                    <a:pt x="12" y="20"/>
                    <a:pt x="12" y="20"/>
                  </a:cubicBezTo>
                  <a:cubicBezTo>
                    <a:pt x="12" y="20"/>
                    <a:pt x="12" y="20"/>
                    <a:pt x="12" y="20"/>
                  </a:cubicBezTo>
                  <a:cubicBezTo>
                    <a:pt x="12" y="21"/>
                    <a:pt x="12" y="21"/>
                    <a:pt x="12" y="21"/>
                  </a:cubicBezTo>
                  <a:cubicBezTo>
                    <a:pt x="12" y="21"/>
                    <a:pt x="12" y="21"/>
                    <a:pt x="12" y="21"/>
                  </a:cubicBezTo>
                  <a:moveTo>
                    <a:pt x="17" y="20"/>
                  </a:moveTo>
                  <a:cubicBezTo>
                    <a:pt x="17" y="20"/>
                    <a:pt x="17" y="20"/>
                    <a:pt x="17" y="20"/>
                  </a:cubicBezTo>
                  <a:cubicBezTo>
                    <a:pt x="18" y="20"/>
                    <a:pt x="18" y="20"/>
                    <a:pt x="18" y="20"/>
                  </a:cubicBezTo>
                  <a:cubicBezTo>
                    <a:pt x="18" y="20"/>
                    <a:pt x="18" y="20"/>
                    <a:pt x="18" y="20"/>
                  </a:cubicBezTo>
                  <a:cubicBezTo>
                    <a:pt x="17" y="20"/>
                    <a:pt x="17" y="20"/>
                    <a:pt x="17" y="20"/>
                  </a:cubicBezTo>
                  <a:moveTo>
                    <a:pt x="12" y="21"/>
                  </a:moveTo>
                  <a:cubicBezTo>
                    <a:pt x="13" y="20"/>
                    <a:pt x="13" y="20"/>
                    <a:pt x="13" y="20"/>
                  </a:cubicBezTo>
                  <a:cubicBezTo>
                    <a:pt x="13" y="20"/>
                    <a:pt x="13" y="20"/>
                    <a:pt x="13" y="20"/>
                  </a:cubicBezTo>
                  <a:cubicBezTo>
                    <a:pt x="13" y="21"/>
                    <a:pt x="13" y="21"/>
                    <a:pt x="13" y="21"/>
                  </a:cubicBezTo>
                  <a:cubicBezTo>
                    <a:pt x="12" y="21"/>
                    <a:pt x="12" y="21"/>
                    <a:pt x="12" y="21"/>
                  </a:cubicBezTo>
                  <a:moveTo>
                    <a:pt x="13" y="20"/>
                  </a:moveTo>
                  <a:cubicBezTo>
                    <a:pt x="14" y="19"/>
                    <a:pt x="14" y="19"/>
                    <a:pt x="14" y="19"/>
                  </a:cubicBezTo>
                  <a:cubicBezTo>
                    <a:pt x="14" y="19"/>
                    <a:pt x="14" y="19"/>
                    <a:pt x="14" y="19"/>
                  </a:cubicBezTo>
                  <a:cubicBezTo>
                    <a:pt x="14" y="20"/>
                    <a:pt x="14" y="20"/>
                    <a:pt x="14" y="20"/>
                  </a:cubicBezTo>
                  <a:cubicBezTo>
                    <a:pt x="13" y="20"/>
                    <a:pt x="13" y="20"/>
                    <a:pt x="13" y="20"/>
                  </a:cubicBezTo>
                  <a:moveTo>
                    <a:pt x="7" y="20"/>
                  </a:moveTo>
                  <a:cubicBezTo>
                    <a:pt x="6" y="19"/>
                    <a:pt x="6" y="19"/>
                    <a:pt x="6" y="19"/>
                  </a:cubicBezTo>
                  <a:cubicBezTo>
                    <a:pt x="7" y="19"/>
                    <a:pt x="7" y="19"/>
                    <a:pt x="7" y="19"/>
                  </a:cubicBezTo>
                  <a:cubicBezTo>
                    <a:pt x="8" y="19"/>
                    <a:pt x="8" y="19"/>
                    <a:pt x="8" y="19"/>
                  </a:cubicBezTo>
                  <a:cubicBezTo>
                    <a:pt x="7" y="20"/>
                    <a:pt x="7" y="20"/>
                    <a:pt x="7" y="20"/>
                  </a:cubicBezTo>
                  <a:moveTo>
                    <a:pt x="6" y="19"/>
                  </a:moveTo>
                  <a:cubicBezTo>
                    <a:pt x="6" y="19"/>
                    <a:pt x="6" y="19"/>
                    <a:pt x="6" y="19"/>
                  </a:cubicBezTo>
                  <a:cubicBezTo>
                    <a:pt x="7" y="18"/>
                    <a:pt x="7" y="18"/>
                    <a:pt x="7" y="18"/>
                  </a:cubicBezTo>
                  <a:cubicBezTo>
                    <a:pt x="7" y="18"/>
                    <a:pt x="7" y="18"/>
                    <a:pt x="7" y="18"/>
                  </a:cubicBezTo>
                  <a:cubicBezTo>
                    <a:pt x="6" y="19"/>
                    <a:pt x="6" y="19"/>
                    <a:pt x="6" y="19"/>
                  </a:cubicBezTo>
                  <a:moveTo>
                    <a:pt x="4" y="18"/>
                  </a:moveTo>
                  <a:cubicBezTo>
                    <a:pt x="4" y="18"/>
                    <a:pt x="4" y="18"/>
                    <a:pt x="4" y="18"/>
                  </a:cubicBezTo>
                  <a:cubicBezTo>
                    <a:pt x="4" y="18"/>
                    <a:pt x="4" y="18"/>
                    <a:pt x="4" y="18"/>
                  </a:cubicBezTo>
                  <a:cubicBezTo>
                    <a:pt x="5" y="17"/>
                    <a:pt x="5" y="17"/>
                    <a:pt x="5" y="17"/>
                  </a:cubicBezTo>
                  <a:cubicBezTo>
                    <a:pt x="4" y="18"/>
                    <a:pt x="4" y="18"/>
                    <a:pt x="4" y="18"/>
                  </a:cubicBezTo>
                  <a:cubicBezTo>
                    <a:pt x="4" y="18"/>
                    <a:pt x="4" y="18"/>
                    <a:pt x="4" y="18"/>
                  </a:cubicBezTo>
                  <a:moveTo>
                    <a:pt x="5" y="18"/>
                  </a:moveTo>
                  <a:cubicBezTo>
                    <a:pt x="5" y="18"/>
                    <a:pt x="5" y="18"/>
                    <a:pt x="5" y="18"/>
                  </a:cubicBezTo>
                  <a:cubicBezTo>
                    <a:pt x="5" y="18"/>
                    <a:pt x="5" y="18"/>
                    <a:pt x="5" y="18"/>
                  </a:cubicBezTo>
                  <a:cubicBezTo>
                    <a:pt x="6" y="17"/>
                    <a:pt x="6" y="17"/>
                    <a:pt x="6" y="17"/>
                  </a:cubicBezTo>
                  <a:cubicBezTo>
                    <a:pt x="6" y="18"/>
                    <a:pt x="6" y="18"/>
                    <a:pt x="6" y="18"/>
                  </a:cubicBezTo>
                  <a:cubicBezTo>
                    <a:pt x="5" y="18"/>
                    <a:pt x="5" y="18"/>
                    <a:pt x="5" y="18"/>
                  </a:cubicBezTo>
                  <a:moveTo>
                    <a:pt x="3" y="18"/>
                  </a:moveTo>
                  <a:cubicBezTo>
                    <a:pt x="3" y="18"/>
                    <a:pt x="3" y="18"/>
                    <a:pt x="3" y="18"/>
                  </a:cubicBezTo>
                  <a:cubicBezTo>
                    <a:pt x="3" y="17"/>
                    <a:pt x="3" y="17"/>
                    <a:pt x="3" y="17"/>
                  </a:cubicBezTo>
                  <a:cubicBezTo>
                    <a:pt x="3" y="17"/>
                    <a:pt x="3" y="17"/>
                    <a:pt x="3" y="17"/>
                  </a:cubicBezTo>
                  <a:cubicBezTo>
                    <a:pt x="3" y="18"/>
                    <a:pt x="3" y="18"/>
                    <a:pt x="3" y="18"/>
                  </a:cubicBezTo>
                  <a:cubicBezTo>
                    <a:pt x="3" y="18"/>
                    <a:pt x="3" y="18"/>
                    <a:pt x="3" y="18"/>
                  </a:cubicBezTo>
                  <a:moveTo>
                    <a:pt x="2" y="17"/>
                  </a:moveTo>
                  <a:cubicBezTo>
                    <a:pt x="2" y="17"/>
                    <a:pt x="2" y="17"/>
                    <a:pt x="2" y="17"/>
                  </a:cubicBezTo>
                  <a:cubicBezTo>
                    <a:pt x="3" y="16"/>
                    <a:pt x="3" y="16"/>
                    <a:pt x="3" y="16"/>
                  </a:cubicBezTo>
                  <a:cubicBezTo>
                    <a:pt x="3" y="17"/>
                    <a:pt x="3" y="17"/>
                    <a:pt x="3" y="17"/>
                  </a:cubicBezTo>
                  <a:cubicBezTo>
                    <a:pt x="2" y="17"/>
                    <a:pt x="2" y="17"/>
                    <a:pt x="2" y="17"/>
                  </a:cubicBezTo>
                  <a:moveTo>
                    <a:pt x="2" y="16"/>
                  </a:moveTo>
                  <a:cubicBezTo>
                    <a:pt x="2" y="16"/>
                    <a:pt x="2" y="16"/>
                    <a:pt x="2" y="16"/>
                  </a:cubicBezTo>
                  <a:cubicBezTo>
                    <a:pt x="2" y="15"/>
                    <a:pt x="2" y="15"/>
                    <a:pt x="2" y="15"/>
                  </a:cubicBezTo>
                  <a:cubicBezTo>
                    <a:pt x="2" y="16"/>
                    <a:pt x="2" y="16"/>
                    <a:pt x="2" y="16"/>
                  </a:cubicBezTo>
                  <a:cubicBezTo>
                    <a:pt x="2" y="16"/>
                    <a:pt x="2" y="16"/>
                    <a:pt x="2" y="16"/>
                  </a:cubicBezTo>
                  <a:moveTo>
                    <a:pt x="20" y="16"/>
                  </a:moveTo>
                  <a:cubicBezTo>
                    <a:pt x="20" y="16"/>
                    <a:pt x="20" y="16"/>
                    <a:pt x="20" y="16"/>
                  </a:cubicBezTo>
                  <a:cubicBezTo>
                    <a:pt x="21" y="15"/>
                    <a:pt x="21" y="15"/>
                    <a:pt x="21" y="15"/>
                  </a:cubicBezTo>
                  <a:cubicBezTo>
                    <a:pt x="20" y="16"/>
                    <a:pt x="20" y="16"/>
                    <a:pt x="20" y="16"/>
                  </a:cubicBezTo>
                  <a:moveTo>
                    <a:pt x="19" y="16"/>
                  </a:moveTo>
                  <a:cubicBezTo>
                    <a:pt x="19" y="16"/>
                    <a:pt x="19" y="16"/>
                    <a:pt x="19" y="16"/>
                  </a:cubicBezTo>
                  <a:cubicBezTo>
                    <a:pt x="20" y="15"/>
                    <a:pt x="20" y="15"/>
                    <a:pt x="20" y="15"/>
                  </a:cubicBezTo>
                  <a:cubicBezTo>
                    <a:pt x="20" y="15"/>
                    <a:pt x="20" y="15"/>
                    <a:pt x="20" y="15"/>
                  </a:cubicBezTo>
                  <a:cubicBezTo>
                    <a:pt x="20" y="16"/>
                    <a:pt x="20" y="16"/>
                    <a:pt x="20" y="16"/>
                  </a:cubicBezTo>
                  <a:cubicBezTo>
                    <a:pt x="20" y="16"/>
                    <a:pt x="20" y="16"/>
                    <a:pt x="20" y="16"/>
                  </a:cubicBezTo>
                  <a:cubicBezTo>
                    <a:pt x="19" y="16"/>
                    <a:pt x="19" y="16"/>
                    <a:pt x="19" y="16"/>
                  </a:cubicBezTo>
                  <a:moveTo>
                    <a:pt x="3" y="13"/>
                  </a:moveTo>
                  <a:cubicBezTo>
                    <a:pt x="3" y="13"/>
                    <a:pt x="3" y="13"/>
                    <a:pt x="3" y="13"/>
                  </a:cubicBezTo>
                  <a:cubicBezTo>
                    <a:pt x="3" y="13"/>
                    <a:pt x="3" y="13"/>
                    <a:pt x="3" y="13"/>
                  </a:cubicBezTo>
                  <a:cubicBezTo>
                    <a:pt x="3" y="13"/>
                    <a:pt x="3" y="13"/>
                    <a:pt x="3" y="13"/>
                  </a:cubicBezTo>
                  <a:cubicBezTo>
                    <a:pt x="3" y="13"/>
                    <a:pt x="3" y="13"/>
                    <a:pt x="3" y="13"/>
                  </a:cubicBezTo>
                  <a:moveTo>
                    <a:pt x="2" y="12"/>
                  </a:moveTo>
                  <a:cubicBezTo>
                    <a:pt x="2" y="12"/>
                    <a:pt x="2" y="12"/>
                    <a:pt x="2" y="12"/>
                  </a:cubicBezTo>
                  <a:cubicBezTo>
                    <a:pt x="2" y="11"/>
                    <a:pt x="2" y="11"/>
                    <a:pt x="2" y="11"/>
                  </a:cubicBezTo>
                  <a:cubicBezTo>
                    <a:pt x="2" y="11"/>
                    <a:pt x="2" y="11"/>
                    <a:pt x="2" y="11"/>
                  </a:cubicBezTo>
                  <a:cubicBezTo>
                    <a:pt x="2" y="12"/>
                    <a:pt x="2" y="12"/>
                    <a:pt x="2" y="12"/>
                  </a:cubicBezTo>
                  <a:moveTo>
                    <a:pt x="2" y="11"/>
                  </a:moveTo>
                  <a:cubicBezTo>
                    <a:pt x="1" y="11"/>
                    <a:pt x="1" y="11"/>
                    <a:pt x="1" y="11"/>
                  </a:cubicBezTo>
                  <a:cubicBezTo>
                    <a:pt x="1" y="11"/>
                    <a:pt x="1" y="11"/>
                    <a:pt x="1" y="11"/>
                  </a:cubicBezTo>
                  <a:cubicBezTo>
                    <a:pt x="2" y="10"/>
                    <a:pt x="2" y="10"/>
                    <a:pt x="2" y="10"/>
                  </a:cubicBezTo>
                  <a:cubicBezTo>
                    <a:pt x="2" y="10"/>
                    <a:pt x="2" y="10"/>
                    <a:pt x="2" y="10"/>
                  </a:cubicBezTo>
                  <a:cubicBezTo>
                    <a:pt x="2" y="11"/>
                    <a:pt x="2" y="11"/>
                    <a:pt x="2" y="11"/>
                  </a:cubicBezTo>
                  <a:moveTo>
                    <a:pt x="1" y="10"/>
                  </a:moveTo>
                  <a:cubicBezTo>
                    <a:pt x="1" y="10"/>
                    <a:pt x="1" y="10"/>
                    <a:pt x="1" y="10"/>
                  </a:cubicBezTo>
                  <a:cubicBezTo>
                    <a:pt x="1" y="10"/>
                    <a:pt x="1" y="10"/>
                    <a:pt x="1" y="10"/>
                  </a:cubicBezTo>
                  <a:cubicBezTo>
                    <a:pt x="1" y="10"/>
                    <a:pt x="1" y="10"/>
                    <a:pt x="1" y="10"/>
                  </a:cubicBezTo>
                  <a:moveTo>
                    <a:pt x="21" y="8"/>
                  </a:moveTo>
                  <a:cubicBezTo>
                    <a:pt x="20" y="8"/>
                    <a:pt x="20" y="8"/>
                    <a:pt x="20" y="8"/>
                  </a:cubicBezTo>
                  <a:cubicBezTo>
                    <a:pt x="21" y="8"/>
                    <a:pt x="21" y="8"/>
                    <a:pt x="21" y="8"/>
                  </a:cubicBezTo>
                  <a:cubicBezTo>
                    <a:pt x="21" y="8"/>
                    <a:pt x="21" y="8"/>
                    <a:pt x="21" y="8"/>
                  </a:cubicBezTo>
                  <a:cubicBezTo>
                    <a:pt x="21" y="8"/>
                    <a:pt x="21" y="8"/>
                    <a:pt x="21" y="8"/>
                  </a:cubicBezTo>
                  <a:moveTo>
                    <a:pt x="5" y="5"/>
                  </a:moveTo>
                  <a:cubicBezTo>
                    <a:pt x="5" y="5"/>
                    <a:pt x="5" y="5"/>
                    <a:pt x="5" y="5"/>
                  </a:cubicBezTo>
                  <a:cubicBezTo>
                    <a:pt x="5" y="4"/>
                    <a:pt x="5" y="4"/>
                    <a:pt x="5" y="4"/>
                  </a:cubicBezTo>
                  <a:cubicBezTo>
                    <a:pt x="5" y="4"/>
                    <a:pt x="5" y="4"/>
                    <a:pt x="5" y="4"/>
                  </a:cubicBezTo>
                  <a:cubicBezTo>
                    <a:pt x="5" y="5"/>
                    <a:pt x="5" y="5"/>
                    <a:pt x="5" y="5"/>
                  </a:cubicBezTo>
                  <a:moveTo>
                    <a:pt x="12" y="2"/>
                  </a:moveTo>
                  <a:cubicBezTo>
                    <a:pt x="13" y="2"/>
                    <a:pt x="13" y="2"/>
                    <a:pt x="13" y="2"/>
                  </a:cubicBezTo>
                  <a:cubicBezTo>
                    <a:pt x="13" y="1"/>
                    <a:pt x="13" y="1"/>
                    <a:pt x="13" y="1"/>
                  </a:cubicBezTo>
                  <a:cubicBezTo>
                    <a:pt x="14" y="1"/>
                    <a:pt x="15" y="1"/>
                    <a:pt x="15" y="1"/>
                  </a:cubicBezTo>
                  <a:cubicBezTo>
                    <a:pt x="15" y="3"/>
                    <a:pt x="15" y="3"/>
                    <a:pt x="15" y="3"/>
                  </a:cubicBezTo>
                  <a:cubicBezTo>
                    <a:pt x="15" y="3"/>
                    <a:pt x="15" y="3"/>
                    <a:pt x="15" y="3"/>
                  </a:cubicBezTo>
                  <a:cubicBezTo>
                    <a:pt x="16" y="4"/>
                    <a:pt x="17" y="4"/>
                    <a:pt x="18" y="5"/>
                  </a:cubicBezTo>
                  <a:cubicBezTo>
                    <a:pt x="18" y="5"/>
                    <a:pt x="18" y="5"/>
                    <a:pt x="18" y="5"/>
                  </a:cubicBezTo>
                  <a:cubicBezTo>
                    <a:pt x="20" y="4"/>
                    <a:pt x="20" y="4"/>
                    <a:pt x="20" y="4"/>
                  </a:cubicBezTo>
                  <a:cubicBezTo>
                    <a:pt x="20" y="5"/>
                    <a:pt x="21" y="6"/>
                    <a:pt x="21" y="6"/>
                  </a:cubicBezTo>
                  <a:cubicBezTo>
                    <a:pt x="21" y="7"/>
                    <a:pt x="21" y="7"/>
                    <a:pt x="21" y="7"/>
                  </a:cubicBezTo>
                  <a:cubicBezTo>
                    <a:pt x="20" y="7"/>
                    <a:pt x="20" y="7"/>
                    <a:pt x="20" y="7"/>
                  </a:cubicBezTo>
                  <a:cubicBezTo>
                    <a:pt x="20" y="8"/>
                    <a:pt x="20" y="8"/>
                    <a:pt x="20" y="8"/>
                  </a:cubicBezTo>
                  <a:cubicBezTo>
                    <a:pt x="20" y="9"/>
                    <a:pt x="20" y="10"/>
                    <a:pt x="20" y="11"/>
                  </a:cubicBezTo>
                  <a:cubicBezTo>
                    <a:pt x="20" y="11"/>
                    <a:pt x="20" y="11"/>
                    <a:pt x="20" y="11"/>
                  </a:cubicBezTo>
                  <a:cubicBezTo>
                    <a:pt x="22" y="12"/>
                    <a:pt x="22" y="12"/>
                    <a:pt x="22" y="12"/>
                  </a:cubicBezTo>
                  <a:cubicBezTo>
                    <a:pt x="22" y="13"/>
                    <a:pt x="21" y="13"/>
                    <a:pt x="21" y="14"/>
                  </a:cubicBezTo>
                  <a:cubicBezTo>
                    <a:pt x="21" y="14"/>
                    <a:pt x="21" y="14"/>
                    <a:pt x="20" y="14"/>
                  </a:cubicBezTo>
                  <a:cubicBezTo>
                    <a:pt x="19" y="14"/>
                    <a:pt x="19" y="15"/>
                    <a:pt x="18" y="15"/>
                  </a:cubicBezTo>
                  <a:cubicBezTo>
                    <a:pt x="18" y="16"/>
                    <a:pt x="18" y="16"/>
                    <a:pt x="17" y="17"/>
                  </a:cubicBezTo>
                  <a:cubicBezTo>
                    <a:pt x="17" y="17"/>
                    <a:pt x="17" y="17"/>
                    <a:pt x="17" y="17"/>
                  </a:cubicBezTo>
                  <a:cubicBezTo>
                    <a:pt x="18" y="18"/>
                    <a:pt x="18" y="18"/>
                    <a:pt x="18" y="18"/>
                  </a:cubicBezTo>
                  <a:cubicBezTo>
                    <a:pt x="17" y="19"/>
                    <a:pt x="17" y="19"/>
                    <a:pt x="16" y="20"/>
                  </a:cubicBezTo>
                  <a:cubicBezTo>
                    <a:pt x="15" y="19"/>
                    <a:pt x="15" y="19"/>
                    <a:pt x="15" y="19"/>
                  </a:cubicBezTo>
                  <a:cubicBezTo>
                    <a:pt x="15" y="18"/>
                    <a:pt x="15" y="18"/>
                    <a:pt x="15" y="18"/>
                  </a:cubicBezTo>
                  <a:cubicBezTo>
                    <a:pt x="14" y="19"/>
                    <a:pt x="13" y="19"/>
                    <a:pt x="12" y="19"/>
                  </a:cubicBezTo>
                  <a:cubicBezTo>
                    <a:pt x="12" y="19"/>
                    <a:pt x="12" y="19"/>
                    <a:pt x="11" y="19"/>
                  </a:cubicBezTo>
                  <a:cubicBezTo>
                    <a:pt x="11" y="19"/>
                    <a:pt x="11" y="19"/>
                    <a:pt x="11" y="19"/>
                  </a:cubicBezTo>
                  <a:cubicBezTo>
                    <a:pt x="11" y="21"/>
                    <a:pt x="11" y="21"/>
                    <a:pt x="11" y="21"/>
                  </a:cubicBezTo>
                  <a:cubicBezTo>
                    <a:pt x="10" y="20"/>
                    <a:pt x="9" y="20"/>
                    <a:pt x="8" y="20"/>
                  </a:cubicBezTo>
                  <a:cubicBezTo>
                    <a:pt x="8" y="19"/>
                    <a:pt x="8" y="19"/>
                    <a:pt x="8" y="19"/>
                  </a:cubicBezTo>
                  <a:cubicBezTo>
                    <a:pt x="8" y="18"/>
                    <a:pt x="8" y="18"/>
                    <a:pt x="8" y="18"/>
                  </a:cubicBezTo>
                  <a:cubicBezTo>
                    <a:pt x="7" y="18"/>
                    <a:pt x="6" y="17"/>
                    <a:pt x="6" y="16"/>
                  </a:cubicBezTo>
                  <a:cubicBezTo>
                    <a:pt x="5" y="16"/>
                    <a:pt x="5" y="16"/>
                    <a:pt x="5" y="16"/>
                  </a:cubicBezTo>
                  <a:cubicBezTo>
                    <a:pt x="4" y="17"/>
                    <a:pt x="4" y="17"/>
                    <a:pt x="4" y="17"/>
                  </a:cubicBezTo>
                  <a:cubicBezTo>
                    <a:pt x="3" y="16"/>
                    <a:pt x="3" y="15"/>
                    <a:pt x="3" y="15"/>
                  </a:cubicBezTo>
                  <a:cubicBezTo>
                    <a:pt x="4" y="14"/>
                    <a:pt x="4" y="14"/>
                    <a:pt x="4" y="14"/>
                  </a:cubicBezTo>
                  <a:cubicBezTo>
                    <a:pt x="4" y="13"/>
                    <a:pt x="4" y="13"/>
                    <a:pt x="4" y="13"/>
                  </a:cubicBezTo>
                  <a:cubicBezTo>
                    <a:pt x="4" y="12"/>
                    <a:pt x="3" y="11"/>
                    <a:pt x="4" y="10"/>
                  </a:cubicBezTo>
                  <a:cubicBezTo>
                    <a:pt x="3" y="10"/>
                    <a:pt x="3" y="10"/>
                    <a:pt x="3" y="10"/>
                  </a:cubicBezTo>
                  <a:cubicBezTo>
                    <a:pt x="2" y="9"/>
                    <a:pt x="2" y="9"/>
                    <a:pt x="2" y="9"/>
                  </a:cubicBezTo>
                  <a:cubicBezTo>
                    <a:pt x="2" y="9"/>
                    <a:pt x="2" y="8"/>
                    <a:pt x="2" y="7"/>
                  </a:cubicBezTo>
                  <a:cubicBezTo>
                    <a:pt x="4" y="7"/>
                    <a:pt x="4" y="7"/>
                    <a:pt x="4" y="7"/>
                  </a:cubicBezTo>
                  <a:cubicBezTo>
                    <a:pt x="4" y="7"/>
                    <a:pt x="4" y="7"/>
                    <a:pt x="4" y="7"/>
                  </a:cubicBezTo>
                  <a:cubicBezTo>
                    <a:pt x="5" y="6"/>
                    <a:pt x="5" y="5"/>
                    <a:pt x="6" y="5"/>
                  </a:cubicBezTo>
                  <a:cubicBezTo>
                    <a:pt x="6" y="4"/>
                    <a:pt x="6" y="4"/>
                    <a:pt x="6" y="4"/>
                  </a:cubicBezTo>
                  <a:cubicBezTo>
                    <a:pt x="6" y="3"/>
                    <a:pt x="6" y="3"/>
                    <a:pt x="6" y="3"/>
                  </a:cubicBezTo>
                  <a:cubicBezTo>
                    <a:pt x="6" y="2"/>
                    <a:pt x="7" y="2"/>
                    <a:pt x="8" y="1"/>
                  </a:cubicBezTo>
                  <a:cubicBezTo>
                    <a:pt x="9" y="3"/>
                    <a:pt x="9" y="3"/>
                    <a:pt x="9" y="3"/>
                  </a:cubicBezTo>
                  <a:cubicBezTo>
                    <a:pt x="9" y="3"/>
                    <a:pt x="9" y="3"/>
                    <a:pt x="9" y="3"/>
                  </a:cubicBezTo>
                  <a:cubicBezTo>
                    <a:pt x="10" y="3"/>
                    <a:pt x="11" y="2"/>
                    <a:pt x="12" y="2"/>
                  </a:cubicBezTo>
                  <a:cubicBezTo>
                    <a:pt x="12" y="2"/>
                    <a:pt x="12" y="2"/>
                    <a:pt x="12" y="2"/>
                  </a:cubicBezTo>
                  <a:moveTo>
                    <a:pt x="13" y="0"/>
                  </a:moveTo>
                  <a:cubicBezTo>
                    <a:pt x="12" y="0"/>
                    <a:pt x="12" y="0"/>
                    <a:pt x="12" y="0"/>
                  </a:cubicBezTo>
                  <a:cubicBezTo>
                    <a:pt x="12" y="2"/>
                    <a:pt x="12" y="2"/>
                    <a:pt x="12" y="2"/>
                  </a:cubicBezTo>
                  <a:cubicBezTo>
                    <a:pt x="11" y="2"/>
                    <a:pt x="10" y="2"/>
                    <a:pt x="9" y="2"/>
                  </a:cubicBezTo>
                  <a:cubicBezTo>
                    <a:pt x="8" y="1"/>
                    <a:pt x="8" y="1"/>
                    <a:pt x="8" y="1"/>
                  </a:cubicBezTo>
                  <a:cubicBezTo>
                    <a:pt x="8" y="1"/>
                    <a:pt x="8" y="1"/>
                    <a:pt x="8" y="1"/>
                  </a:cubicBezTo>
                  <a:cubicBezTo>
                    <a:pt x="7" y="1"/>
                    <a:pt x="6" y="2"/>
                    <a:pt x="5" y="2"/>
                  </a:cubicBezTo>
                  <a:cubicBezTo>
                    <a:pt x="5" y="3"/>
                    <a:pt x="5" y="3"/>
                    <a:pt x="5" y="3"/>
                  </a:cubicBezTo>
                  <a:cubicBezTo>
                    <a:pt x="5" y="3"/>
                    <a:pt x="5" y="3"/>
                    <a:pt x="5" y="3"/>
                  </a:cubicBezTo>
                  <a:cubicBezTo>
                    <a:pt x="4" y="3"/>
                    <a:pt x="4" y="3"/>
                    <a:pt x="4" y="3"/>
                  </a:cubicBezTo>
                  <a:cubicBezTo>
                    <a:pt x="4" y="4"/>
                    <a:pt x="4" y="4"/>
                    <a:pt x="4" y="4"/>
                  </a:cubicBezTo>
                  <a:cubicBezTo>
                    <a:pt x="4" y="5"/>
                    <a:pt x="4" y="5"/>
                    <a:pt x="4" y="5"/>
                  </a:cubicBezTo>
                  <a:cubicBezTo>
                    <a:pt x="4" y="5"/>
                    <a:pt x="4" y="5"/>
                    <a:pt x="4" y="5"/>
                  </a:cubicBezTo>
                  <a:cubicBezTo>
                    <a:pt x="4" y="6"/>
                    <a:pt x="4" y="6"/>
                    <a:pt x="4" y="6"/>
                  </a:cubicBezTo>
                  <a:cubicBezTo>
                    <a:pt x="2" y="6"/>
                    <a:pt x="2" y="6"/>
                    <a:pt x="2" y="6"/>
                  </a:cubicBezTo>
                  <a:cubicBezTo>
                    <a:pt x="2" y="6"/>
                    <a:pt x="2" y="6"/>
                    <a:pt x="2" y="6"/>
                  </a:cubicBezTo>
                  <a:cubicBezTo>
                    <a:pt x="2" y="7"/>
                    <a:pt x="2" y="7"/>
                    <a:pt x="2" y="7"/>
                  </a:cubicBezTo>
                  <a:cubicBezTo>
                    <a:pt x="2" y="7"/>
                    <a:pt x="2" y="7"/>
                    <a:pt x="2" y="7"/>
                  </a:cubicBezTo>
                  <a:cubicBezTo>
                    <a:pt x="1" y="8"/>
                    <a:pt x="0" y="10"/>
                    <a:pt x="0" y="12"/>
                  </a:cubicBezTo>
                  <a:cubicBezTo>
                    <a:pt x="1" y="12"/>
                    <a:pt x="1" y="12"/>
                    <a:pt x="1" y="12"/>
                  </a:cubicBezTo>
                  <a:cubicBezTo>
                    <a:pt x="1" y="12"/>
                    <a:pt x="1" y="12"/>
                    <a:pt x="1" y="12"/>
                  </a:cubicBezTo>
                  <a:cubicBezTo>
                    <a:pt x="1" y="12"/>
                    <a:pt x="1" y="12"/>
                    <a:pt x="1" y="12"/>
                  </a:cubicBezTo>
                  <a:cubicBezTo>
                    <a:pt x="1" y="12"/>
                    <a:pt x="1" y="12"/>
                    <a:pt x="1" y="12"/>
                  </a:cubicBezTo>
                  <a:cubicBezTo>
                    <a:pt x="2" y="12"/>
                    <a:pt x="2" y="12"/>
                    <a:pt x="2" y="12"/>
                  </a:cubicBezTo>
                  <a:cubicBezTo>
                    <a:pt x="2" y="13"/>
                    <a:pt x="2" y="13"/>
                    <a:pt x="2" y="14"/>
                  </a:cubicBezTo>
                  <a:cubicBezTo>
                    <a:pt x="2" y="14"/>
                    <a:pt x="2" y="14"/>
                    <a:pt x="2" y="14"/>
                  </a:cubicBezTo>
                  <a:cubicBezTo>
                    <a:pt x="2" y="14"/>
                    <a:pt x="2" y="14"/>
                    <a:pt x="2" y="14"/>
                  </a:cubicBezTo>
                  <a:cubicBezTo>
                    <a:pt x="2" y="15"/>
                    <a:pt x="1" y="16"/>
                    <a:pt x="1" y="16"/>
                  </a:cubicBezTo>
                  <a:cubicBezTo>
                    <a:pt x="1" y="17"/>
                    <a:pt x="1" y="17"/>
                    <a:pt x="1" y="17"/>
                  </a:cubicBezTo>
                  <a:cubicBezTo>
                    <a:pt x="2" y="18"/>
                    <a:pt x="2" y="19"/>
                    <a:pt x="3" y="19"/>
                  </a:cubicBezTo>
                  <a:cubicBezTo>
                    <a:pt x="3" y="19"/>
                    <a:pt x="3" y="19"/>
                    <a:pt x="3" y="19"/>
                  </a:cubicBezTo>
                  <a:cubicBezTo>
                    <a:pt x="3" y="19"/>
                    <a:pt x="3" y="19"/>
                    <a:pt x="3" y="19"/>
                  </a:cubicBezTo>
                  <a:cubicBezTo>
                    <a:pt x="3" y="19"/>
                    <a:pt x="3" y="19"/>
                    <a:pt x="3" y="19"/>
                  </a:cubicBezTo>
                  <a:cubicBezTo>
                    <a:pt x="3" y="20"/>
                    <a:pt x="3" y="20"/>
                    <a:pt x="3" y="20"/>
                  </a:cubicBezTo>
                  <a:cubicBezTo>
                    <a:pt x="3" y="20"/>
                    <a:pt x="3" y="20"/>
                    <a:pt x="3" y="20"/>
                  </a:cubicBezTo>
                  <a:cubicBezTo>
                    <a:pt x="3" y="20"/>
                    <a:pt x="3" y="20"/>
                    <a:pt x="3" y="20"/>
                  </a:cubicBezTo>
                  <a:cubicBezTo>
                    <a:pt x="5" y="19"/>
                    <a:pt x="5" y="19"/>
                    <a:pt x="5" y="19"/>
                  </a:cubicBezTo>
                  <a:cubicBezTo>
                    <a:pt x="5" y="19"/>
                    <a:pt x="6" y="20"/>
                    <a:pt x="7" y="20"/>
                  </a:cubicBezTo>
                  <a:cubicBezTo>
                    <a:pt x="7" y="21"/>
                    <a:pt x="7" y="21"/>
                    <a:pt x="7" y="22"/>
                  </a:cubicBezTo>
                  <a:cubicBezTo>
                    <a:pt x="7" y="22"/>
                    <a:pt x="7" y="22"/>
                    <a:pt x="7" y="22"/>
                  </a:cubicBezTo>
                  <a:cubicBezTo>
                    <a:pt x="8" y="23"/>
                    <a:pt x="9" y="23"/>
                    <a:pt x="10" y="23"/>
                  </a:cubicBezTo>
                  <a:cubicBezTo>
                    <a:pt x="11" y="23"/>
                    <a:pt x="11" y="23"/>
                    <a:pt x="11" y="23"/>
                  </a:cubicBezTo>
                  <a:cubicBezTo>
                    <a:pt x="11" y="22"/>
                    <a:pt x="11" y="22"/>
                    <a:pt x="11" y="22"/>
                  </a:cubicBezTo>
                  <a:cubicBezTo>
                    <a:pt x="11" y="21"/>
                    <a:pt x="11" y="21"/>
                    <a:pt x="11" y="21"/>
                  </a:cubicBezTo>
                  <a:cubicBezTo>
                    <a:pt x="11" y="21"/>
                    <a:pt x="11" y="21"/>
                    <a:pt x="11" y="21"/>
                  </a:cubicBezTo>
                  <a:cubicBezTo>
                    <a:pt x="12" y="21"/>
                    <a:pt x="13" y="21"/>
                    <a:pt x="14" y="21"/>
                  </a:cubicBezTo>
                  <a:cubicBezTo>
                    <a:pt x="15" y="22"/>
                    <a:pt x="15" y="22"/>
                    <a:pt x="15" y="22"/>
                  </a:cubicBezTo>
                  <a:cubicBezTo>
                    <a:pt x="15" y="22"/>
                    <a:pt x="15" y="22"/>
                    <a:pt x="15" y="22"/>
                  </a:cubicBezTo>
                  <a:cubicBezTo>
                    <a:pt x="16" y="22"/>
                    <a:pt x="17" y="21"/>
                    <a:pt x="18" y="21"/>
                  </a:cubicBezTo>
                  <a:cubicBezTo>
                    <a:pt x="18" y="20"/>
                    <a:pt x="18" y="20"/>
                    <a:pt x="18" y="20"/>
                  </a:cubicBezTo>
                  <a:cubicBezTo>
                    <a:pt x="18" y="20"/>
                    <a:pt x="19" y="20"/>
                    <a:pt x="19" y="19"/>
                  </a:cubicBezTo>
                  <a:cubicBezTo>
                    <a:pt x="19" y="19"/>
                    <a:pt x="19" y="19"/>
                    <a:pt x="19" y="19"/>
                  </a:cubicBezTo>
                  <a:cubicBezTo>
                    <a:pt x="19" y="18"/>
                    <a:pt x="19" y="18"/>
                    <a:pt x="19" y="18"/>
                  </a:cubicBezTo>
                  <a:cubicBezTo>
                    <a:pt x="19" y="18"/>
                    <a:pt x="19" y="18"/>
                    <a:pt x="19" y="18"/>
                  </a:cubicBezTo>
                  <a:cubicBezTo>
                    <a:pt x="19" y="18"/>
                    <a:pt x="19" y="18"/>
                    <a:pt x="19" y="18"/>
                  </a:cubicBezTo>
                  <a:cubicBezTo>
                    <a:pt x="19" y="17"/>
                    <a:pt x="19" y="17"/>
                    <a:pt x="19" y="17"/>
                  </a:cubicBezTo>
                  <a:cubicBezTo>
                    <a:pt x="19" y="17"/>
                    <a:pt x="19" y="17"/>
                    <a:pt x="20" y="17"/>
                  </a:cubicBezTo>
                  <a:cubicBezTo>
                    <a:pt x="20" y="17"/>
                    <a:pt x="20" y="17"/>
                    <a:pt x="21" y="17"/>
                  </a:cubicBezTo>
                  <a:cubicBezTo>
                    <a:pt x="21" y="17"/>
                    <a:pt x="21" y="17"/>
                    <a:pt x="21" y="17"/>
                  </a:cubicBezTo>
                  <a:cubicBezTo>
                    <a:pt x="21" y="16"/>
                    <a:pt x="22" y="15"/>
                    <a:pt x="22" y="15"/>
                  </a:cubicBezTo>
                  <a:cubicBezTo>
                    <a:pt x="22" y="15"/>
                    <a:pt x="22" y="15"/>
                    <a:pt x="22" y="15"/>
                  </a:cubicBezTo>
                  <a:cubicBezTo>
                    <a:pt x="22" y="14"/>
                    <a:pt x="22" y="13"/>
                    <a:pt x="23" y="11"/>
                  </a:cubicBezTo>
                  <a:cubicBezTo>
                    <a:pt x="22" y="11"/>
                    <a:pt x="22" y="11"/>
                    <a:pt x="22" y="11"/>
                  </a:cubicBezTo>
                  <a:cubicBezTo>
                    <a:pt x="21" y="11"/>
                    <a:pt x="21" y="11"/>
                    <a:pt x="21" y="11"/>
                  </a:cubicBezTo>
                  <a:cubicBezTo>
                    <a:pt x="21" y="10"/>
                    <a:pt x="21" y="10"/>
                    <a:pt x="21" y="9"/>
                  </a:cubicBezTo>
                  <a:cubicBezTo>
                    <a:pt x="21" y="9"/>
                    <a:pt x="21" y="9"/>
                    <a:pt x="21" y="9"/>
                  </a:cubicBezTo>
                  <a:cubicBezTo>
                    <a:pt x="21" y="9"/>
                    <a:pt x="21" y="9"/>
                    <a:pt x="21" y="9"/>
                  </a:cubicBezTo>
                  <a:cubicBezTo>
                    <a:pt x="21" y="9"/>
                    <a:pt x="21" y="9"/>
                    <a:pt x="21" y="9"/>
                  </a:cubicBezTo>
                  <a:cubicBezTo>
                    <a:pt x="21" y="8"/>
                    <a:pt x="22" y="8"/>
                    <a:pt x="22" y="7"/>
                  </a:cubicBezTo>
                  <a:cubicBezTo>
                    <a:pt x="22" y="7"/>
                    <a:pt x="22" y="7"/>
                    <a:pt x="22" y="7"/>
                  </a:cubicBezTo>
                  <a:cubicBezTo>
                    <a:pt x="22" y="7"/>
                    <a:pt x="22" y="7"/>
                    <a:pt x="22" y="7"/>
                  </a:cubicBezTo>
                  <a:cubicBezTo>
                    <a:pt x="22" y="6"/>
                    <a:pt x="22" y="6"/>
                    <a:pt x="22" y="6"/>
                  </a:cubicBezTo>
                  <a:cubicBezTo>
                    <a:pt x="21" y="6"/>
                    <a:pt x="21" y="6"/>
                    <a:pt x="21" y="6"/>
                  </a:cubicBezTo>
                  <a:cubicBezTo>
                    <a:pt x="21" y="6"/>
                    <a:pt x="20" y="4"/>
                    <a:pt x="20" y="3"/>
                  </a:cubicBezTo>
                  <a:cubicBezTo>
                    <a:pt x="19" y="3"/>
                    <a:pt x="19" y="3"/>
                    <a:pt x="19" y="3"/>
                  </a:cubicBezTo>
                  <a:cubicBezTo>
                    <a:pt x="18" y="4"/>
                    <a:pt x="18" y="4"/>
                    <a:pt x="18" y="4"/>
                  </a:cubicBezTo>
                  <a:cubicBezTo>
                    <a:pt x="18" y="4"/>
                    <a:pt x="17" y="3"/>
                    <a:pt x="16" y="3"/>
                  </a:cubicBezTo>
                  <a:cubicBezTo>
                    <a:pt x="16" y="1"/>
                    <a:pt x="16" y="1"/>
                    <a:pt x="16" y="1"/>
                  </a:cubicBezTo>
                  <a:cubicBezTo>
                    <a:pt x="16" y="1"/>
                    <a:pt x="16" y="1"/>
                    <a:pt x="16" y="1"/>
                  </a:cubicBezTo>
                  <a:cubicBezTo>
                    <a:pt x="15" y="0"/>
                    <a:pt x="14"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1" name="Freeform 37"/>
            <p:cNvSpPr>
              <a:spLocks noEditPoints="1"/>
            </p:cNvSpPr>
            <p:nvPr/>
          </p:nvSpPr>
          <p:spPr bwMode="auto">
            <a:xfrm>
              <a:off x="3439" y="2008"/>
              <a:ext cx="38" cy="26"/>
            </a:xfrm>
            <a:custGeom>
              <a:avLst/>
              <a:gdLst>
                <a:gd name="T0" fmla="*/ 7 w 16"/>
                <a:gd name="T1" fmla="*/ 10 h 11"/>
                <a:gd name="T2" fmla="*/ 6 w 16"/>
                <a:gd name="T3" fmla="*/ 9 h 11"/>
                <a:gd name="T4" fmla="*/ 7 w 16"/>
                <a:gd name="T5" fmla="*/ 8 h 11"/>
                <a:gd name="T6" fmla="*/ 8 w 16"/>
                <a:gd name="T7" fmla="*/ 9 h 11"/>
                <a:gd name="T8" fmla="*/ 8 w 16"/>
                <a:gd name="T9" fmla="*/ 10 h 11"/>
                <a:gd name="T10" fmla="*/ 7 w 16"/>
                <a:gd name="T11" fmla="*/ 10 h 11"/>
                <a:gd name="T12" fmla="*/ 1 w 16"/>
                <a:gd name="T13" fmla="*/ 0 h 11"/>
                <a:gd name="T14" fmla="*/ 1 w 16"/>
                <a:gd name="T15" fmla="*/ 0 h 11"/>
                <a:gd name="T16" fmla="*/ 1 w 16"/>
                <a:gd name="T17" fmla="*/ 3 h 11"/>
                <a:gd name="T18" fmla="*/ 7 w 16"/>
                <a:gd name="T19" fmla="*/ 11 h 11"/>
                <a:gd name="T20" fmla="*/ 7 w 16"/>
                <a:gd name="T21" fmla="*/ 11 h 11"/>
                <a:gd name="T22" fmla="*/ 15 w 16"/>
                <a:gd name="T23" fmla="*/ 6 h 11"/>
                <a:gd name="T24" fmla="*/ 14 w 16"/>
                <a:gd name="T25" fmla="*/ 4 h 11"/>
                <a:gd name="T26" fmla="*/ 7 w 16"/>
                <a:gd name="T27" fmla="*/ 8 h 11"/>
                <a:gd name="T28" fmla="*/ 3 w 16"/>
                <a:gd name="T29" fmla="*/ 1 h 11"/>
                <a:gd name="T30" fmla="*/ 1 w 16"/>
                <a:gd name="T3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11">
                  <a:moveTo>
                    <a:pt x="7" y="10"/>
                  </a:moveTo>
                  <a:cubicBezTo>
                    <a:pt x="7" y="10"/>
                    <a:pt x="6" y="10"/>
                    <a:pt x="6" y="9"/>
                  </a:cubicBezTo>
                  <a:cubicBezTo>
                    <a:pt x="6" y="9"/>
                    <a:pt x="6" y="8"/>
                    <a:pt x="7" y="8"/>
                  </a:cubicBezTo>
                  <a:cubicBezTo>
                    <a:pt x="8" y="9"/>
                    <a:pt x="8" y="9"/>
                    <a:pt x="8" y="9"/>
                  </a:cubicBezTo>
                  <a:cubicBezTo>
                    <a:pt x="8" y="10"/>
                    <a:pt x="8" y="10"/>
                    <a:pt x="8" y="10"/>
                  </a:cubicBezTo>
                  <a:cubicBezTo>
                    <a:pt x="7" y="10"/>
                    <a:pt x="7" y="10"/>
                    <a:pt x="7" y="10"/>
                  </a:cubicBezTo>
                  <a:moveTo>
                    <a:pt x="1" y="0"/>
                  </a:moveTo>
                  <a:cubicBezTo>
                    <a:pt x="1" y="0"/>
                    <a:pt x="1" y="0"/>
                    <a:pt x="1" y="0"/>
                  </a:cubicBezTo>
                  <a:cubicBezTo>
                    <a:pt x="0" y="0"/>
                    <a:pt x="1" y="3"/>
                    <a:pt x="1" y="3"/>
                  </a:cubicBezTo>
                  <a:cubicBezTo>
                    <a:pt x="3" y="5"/>
                    <a:pt x="6" y="10"/>
                    <a:pt x="7" y="11"/>
                  </a:cubicBezTo>
                  <a:cubicBezTo>
                    <a:pt x="7" y="11"/>
                    <a:pt x="7" y="11"/>
                    <a:pt x="7" y="11"/>
                  </a:cubicBezTo>
                  <a:cubicBezTo>
                    <a:pt x="8" y="11"/>
                    <a:pt x="15" y="6"/>
                    <a:pt x="15" y="6"/>
                  </a:cubicBezTo>
                  <a:cubicBezTo>
                    <a:pt x="16" y="5"/>
                    <a:pt x="14" y="4"/>
                    <a:pt x="14" y="4"/>
                  </a:cubicBezTo>
                  <a:cubicBezTo>
                    <a:pt x="14" y="4"/>
                    <a:pt x="9" y="7"/>
                    <a:pt x="7" y="8"/>
                  </a:cubicBezTo>
                  <a:cubicBezTo>
                    <a:pt x="7" y="7"/>
                    <a:pt x="4" y="3"/>
                    <a:pt x="3" y="1"/>
                  </a:cubicBezTo>
                  <a:cubicBezTo>
                    <a:pt x="3" y="1"/>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2" name="Freeform 38"/>
            <p:cNvSpPr>
              <a:spLocks noEditPoints="1"/>
            </p:cNvSpPr>
            <p:nvPr/>
          </p:nvSpPr>
          <p:spPr bwMode="auto">
            <a:xfrm>
              <a:off x="3989" y="2270"/>
              <a:ext cx="133" cy="123"/>
            </a:xfrm>
            <a:custGeom>
              <a:avLst/>
              <a:gdLst>
                <a:gd name="T0" fmla="*/ 24 w 56"/>
                <a:gd name="T1" fmla="*/ 40 h 52"/>
                <a:gd name="T2" fmla="*/ 32 w 56"/>
                <a:gd name="T3" fmla="*/ 42 h 52"/>
                <a:gd name="T4" fmla="*/ 23 w 56"/>
                <a:gd name="T5" fmla="*/ 39 h 52"/>
                <a:gd name="T6" fmla="*/ 40 w 56"/>
                <a:gd name="T7" fmla="*/ 50 h 52"/>
                <a:gd name="T8" fmla="*/ 23 w 56"/>
                <a:gd name="T9" fmla="*/ 39 h 52"/>
                <a:gd name="T10" fmla="*/ 43 w 56"/>
                <a:gd name="T11" fmla="*/ 44 h 52"/>
                <a:gd name="T12" fmla="*/ 42 w 56"/>
                <a:gd name="T13" fmla="*/ 49 h 52"/>
                <a:gd name="T14" fmla="*/ 43 w 56"/>
                <a:gd name="T15" fmla="*/ 44 h 52"/>
                <a:gd name="T16" fmla="*/ 45 w 56"/>
                <a:gd name="T17" fmla="*/ 39 h 52"/>
                <a:gd name="T18" fmla="*/ 53 w 56"/>
                <a:gd name="T19" fmla="*/ 27 h 52"/>
                <a:gd name="T20" fmla="*/ 26 w 56"/>
                <a:gd name="T21" fmla="*/ 35 h 52"/>
                <a:gd name="T22" fmla="*/ 44 w 56"/>
                <a:gd name="T23" fmla="*/ 39 h 52"/>
                <a:gd name="T24" fmla="*/ 44 w 56"/>
                <a:gd name="T25" fmla="*/ 39 h 52"/>
                <a:gd name="T26" fmla="*/ 2 w 56"/>
                <a:gd name="T27" fmla="*/ 26 h 52"/>
                <a:gd name="T28" fmla="*/ 17 w 56"/>
                <a:gd name="T29" fmla="*/ 36 h 52"/>
                <a:gd name="T30" fmla="*/ 9 w 56"/>
                <a:gd name="T31" fmla="*/ 27 h 52"/>
                <a:gd name="T32" fmla="*/ 20 w 56"/>
                <a:gd name="T33" fmla="*/ 36 h 52"/>
                <a:gd name="T34" fmla="*/ 23 w 56"/>
                <a:gd name="T35" fmla="*/ 35 h 52"/>
                <a:gd name="T36" fmla="*/ 55 w 56"/>
                <a:gd name="T37" fmla="*/ 21 h 52"/>
                <a:gd name="T38" fmla="*/ 52 w 56"/>
                <a:gd name="T39" fmla="*/ 26 h 52"/>
                <a:gd name="T40" fmla="*/ 23 w 56"/>
                <a:gd name="T41" fmla="*/ 35 h 52"/>
                <a:gd name="T42" fmla="*/ 2 w 56"/>
                <a:gd name="T43" fmla="*/ 23 h 52"/>
                <a:gd name="T44" fmla="*/ 10 w 56"/>
                <a:gd name="T45" fmla="*/ 11 h 52"/>
                <a:gd name="T46" fmla="*/ 5 w 56"/>
                <a:gd name="T47" fmla="*/ 21 h 52"/>
                <a:gd name="T48" fmla="*/ 6 w 56"/>
                <a:gd name="T49" fmla="*/ 20 h 52"/>
                <a:gd name="T50" fmla="*/ 15 w 56"/>
                <a:gd name="T51" fmla="*/ 5 h 52"/>
                <a:gd name="T52" fmla="*/ 9 w 56"/>
                <a:gd name="T53" fmla="*/ 17 h 52"/>
                <a:gd name="T54" fmla="*/ 10 w 56"/>
                <a:gd name="T55" fmla="*/ 18 h 52"/>
                <a:gd name="T56" fmla="*/ 10 w 56"/>
                <a:gd name="T57" fmla="*/ 17 h 52"/>
                <a:gd name="T58" fmla="*/ 33 w 56"/>
                <a:gd name="T59" fmla="*/ 16 h 52"/>
                <a:gd name="T60" fmla="*/ 20 w 56"/>
                <a:gd name="T61" fmla="*/ 0 h 52"/>
                <a:gd name="T62" fmla="*/ 15 w 56"/>
                <a:gd name="T63" fmla="*/ 4 h 52"/>
                <a:gd name="T64" fmla="*/ 11 w 56"/>
                <a:gd name="T65" fmla="*/ 7 h 52"/>
                <a:gd name="T66" fmla="*/ 1 w 56"/>
                <a:gd name="T67" fmla="*/ 24 h 52"/>
                <a:gd name="T68" fmla="*/ 0 w 56"/>
                <a:gd name="T69" fmla="*/ 28 h 52"/>
                <a:gd name="T70" fmla="*/ 17 w 56"/>
                <a:gd name="T71" fmla="*/ 37 h 52"/>
                <a:gd name="T72" fmla="*/ 17 w 56"/>
                <a:gd name="T73" fmla="*/ 37 h 52"/>
                <a:gd name="T74" fmla="*/ 23 w 56"/>
                <a:gd name="T75" fmla="*/ 41 h 52"/>
                <a:gd name="T76" fmla="*/ 23 w 56"/>
                <a:gd name="T77" fmla="*/ 41 h 52"/>
                <a:gd name="T78" fmla="*/ 38 w 56"/>
                <a:gd name="T79" fmla="*/ 52 h 52"/>
                <a:gd name="T80" fmla="*/ 42 w 56"/>
                <a:gd name="T81" fmla="*/ 50 h 52"/>
                <a:gd name="T82" fmla="*/ 55 w 56"/>
                <a:gd name="T83" fmla="*/ 31 h 52"/>
                <a:gd name="T84" fmla="*/ 54 w 56"/>
                <a:gd name="T85" fmla="*/ 29 h 52"/>
                <a:gd name="T86" fmla="*/ 53 w 56"/>
                <a:gd name="T87" fmla="*/ 26 h 52"/>
                <a:gd name="T88" fmla="*/ 56 w 56"/>
                <a:gd name="T89" fmla="*/ 20 h 52"/>
                <a:gd name="T90" fmla="*/ 21 w 56"/>
                <a:gd name="T9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52">
                  <a:moveTo>
                    <a:pt x="39" y="51"/>
                  </a:moveTo>
                  <a:cubicBezTo>
                    <a:pt x="34" y="43"/>
                    <a:pt x="26" y="41"/>
                    <a:pt x="24" y="41"/>
                  </a:cubicBezTo>
                  <a:cubicBezTo>
                    <a:pt x="24" y="40"/>
                    <a:pt x="24" y="40"/>
                    <a:pt x="24" y="40"/>
                  </a:cubicBezTo>
                  <a:cubicBezTo>
                    <a:pt x="24" y="39"/>
                    <a:pt x="24" y="39"/>
                    <a:pt x="24" y="39"/>
                  </a:cubicBezTo>
                  <a:cubicBezTo>
                    <a:pt x="24" y="39"/>
                    <a:pt x="24" y="39"/>
                    <a:pt x="24" y="39"/>
                  </a:cubicBezTo>
                  <a:cubicBezTo>
                    <a:pt x="27" y="40"/>
                    <a:pt x="29" y="41"/>
                    <a:pt x="32" y="42"/>
                  </a:cubicBezTo>
                  <a:cubicBezTo>
                    <a:pt x="35" y="44"/>
                    <a:pt x="38" y="47"/>
                    <a:pt x="39" y="50"/>
                  </a:cubicBezTo>
                  <a:cubicBezTo>
                    <a:pt x="39" y="51"/>
                    <a:pt x="39" y="51"/>
                    <a:pt x="39" y="51"/>
                  </a:cubicBezTo>
                  <a:moveTo>
                    <a:pt x="23" y="39"/>
                  </a:moveTo>
                  <a:cubicBezTo>
                    <a:pt x="23" y="38"/>
                    <a:pt x="23" y="38"/>
                    <a:pt x="23" y="37"/>
                  </a:cubicBezTo>
                  <a:cubicBezTo>
                    <a:pt x="35" y="40"/>
                    <a:pt x="40" y="48"/>
                    <a:pt x="41" y="49"/>
                  </a:cubicBezTo>
                  <a:cubicBezTo>
                    <a:pt x="40" y="50"/>
                    <a:pt x="40" y="50"/>
                    <a:pt x="40" y="50"/>
                  </a:cubicBezTo>
                  <a:cubicBezTo>
                    <a:pt x="38" y="46"/>
                    <a:pt x="36" y="43"/>
                    <a:pt x="32" y="42"/>
                  </a:cubicBezTo>
                  <a:cubicBezTo>
                    <a:pt x="30" y="40"/>
                    <a:pt x="27" y="39"/>
                    <a:pt x="24" y="39"/>
                  </a:cubicBezTo>
                  <a:cubicBezTo>
                    <a:pt x="23" y="39"/>
                    <a:pt x="23" y="39"/>
                    <a:pt x="23" y="39"/>
                  </a:cubicBezTo>
                  <a:cubicBezTo>
                    <a:pt x="23" y="39"/>
                    <a:pt x="23" y="39"/>
                    <a:pt x="23" y="39"/>
                  </a:cubicBezTo>
                  <a:moveTo>
                    <a:pt x="43" y="44"/>
                  </a:moveTo>
                  <a:cubicBezTo>
                    <a:pt x="43" y="44"/>
                    <a:pt x="43" y="44"/>
                    <a:pt x="43" y="44"/>
                  </a:cubicBezTo>
                  <a:cubicBezTo>
                    <a:pt x="48" y="39"/>
                    <a:pt x="51" y="34"/>
                    <a:pt x="54" y="30"/>
                  </a:cubicBezTo>
                  <a:cubicBezTo>
                    <a:pt x="54" y="31"/>
                    <a:pt x="54" y="31"/>
                    <a:pt x="54" y="31"/>
                  </a:cubicBezTo>
                  <a:cubicBezTo>
                    <a:pt x="42" y="49"/>
                    <a:pt x="42" y="49"/>
                    <a:pt x="42" y="49"/>
                  </a:cubicBezTo>
                  <a:cubicBezTo>
                    <a:pt x="41" y="46"/>
                    <a:pt x="36" y="39"/>
                    <a:pt x="24" y="37"/>
                  </a:cubicBezTo>
                  <a:cubicBezTo>
                    <a:pt x="25" y="37"/>
                    <a:pt x="25" y="37"/>
                    <a:pt x="26" y="37"/>
                  </a:cubicBezTo>
                  <a:cubicBezTo>
                    <a:pt x="30" y="37"/>
                    <a:pt x="38" y="38"/>
                    <a:pt x="43" y="44"/>
                  </a:cubicBezTo>
                  <a:cubicBezTo>
                    <a:pt x="43" y="44"/>
                    <a:pt x="43" y="44"/>
                    <a:pt x="43" y="44"/>
                  </a:cubicBezTo>
                  <a:moveTo>
                    <a:pt x="44" y="39"/>
                  </a:moveTo>
                  <a:cubicBezTo>
                    <a:pt x="45" y="39"/>
                    <a:pt x="45" y="39"/>
                    <a:pt x="45" y="39"/>
                  </a:cubicBezTo>
                  <a:cubicBezTo>
                    <a:pt x="45" y="39"/>
                    <a:pt x="45" y="39"/>
                    <a:pt x="45" y="39"/>
                  </a:cubicBezTo>
                  <a:cubicBezTo>
                    <a:pt x="45" y="39"/>
                    <a:pt x="45" y="39"/>
                    <a:pt x="45" y="39"/>
                  </a:cubicBezTo>
                  <a:cubicBezTo>
                    <a:pt x="48" y="34"/>
                    <a:pt x="50" y="31"/>
                    <a:pt x="53" y="27"/>
                  </a:cubicBezTo>
                  <a:cubicBezTo>
                    <a:pt x="54" y="28"/>
                    <a:pt x="54" y="28"/>
                    <a:pt x="54" y="28"/>
                  </a:cubicBezTo>
                  <a:cubicBezTo>
                    <a:pt x="51" y="33"/>
                    <a:pt x="48" y="37"/>
                    <a:pt x="43" y="43"/>
                  </a:cubicBezTo>
                  <a:cubicBezTo>
                    <a:pt x="38" y="37"/>
                    <a:pt x="30" y="35"/>
                    <a:pt x="26" y="35"/>
                  </a:cubicBezTo>
                  <a:cubicBezTo>
                    <a:pt x="25" y="35"/>
                    <a:pt x="25" y="35"/>
                    <a:pt x="25" y="35"/>
                  </a:cubicBezTo>
                  <a:cubicBezTo>
                    <a:pt x="27" y="35"/>
                    <a:pt x="30" y="34"/>
                    <a:pt x="33" y="34"/>
                  </a:cubicBezTo>
                  <a:cubicBezTo>
                    <a:pt x="36" y="34"/>
                    <a:pt x="40" y="35"/>
                    <a:pt x="44" y="39"/>
                  </a:cubicBezTo>
                  <a:cubicBezTo>
                    <a:pt x="44" y="39"/>
                    <a:pt x="44" y="39"/>
                    <a:pt x="44" y="39"/>
                  </a:cubicBezTo>
                  <a:cubicBezTo>
                    <a:pt x="44" y="39"/>
                    <a:pt x="44" y="39"/>
                    <a:pt x="44" y="39"/>
                  </a:cubicBezTo>
                  <a:cubicBezTo>
                    <a:pt x="44" y="39"/>
                    <a:pt x="44" y="39"/>
                    <a:pt x="44" y="39"/>
                  </a:cubicBezTo>
                  <a:moveTo>
                    <a:pt x="17" y="36"/>
                  </a:moveTo>
                  <a:cubicBezTo>
                    <a:pt x="14" y="31"/>
                    <a:pt x="10" y="28"/>
                    <a:pt x="1" y="27"/>
                  </a:cubicBezTo>
                  <a:cubicBezTo>
                    <a:pt x="1" y="27"/>
                    <a:pt x="2" y="27"/>
                    <a:pt x="2" y="26"/>
                  </a:cubicBezTo>
                  <a:cubicBezTo>
                    <a:pt x="3" y="26"/>
                    <a:pt x="6" y="27"/>
                    <a:pt x="9" y="28"/>
                  </a:cubicBezTo>
                  <a:cubicBezTo>
                    <a:pt x="13" y="30"/>
                    <a:pt x="16" y="33"/>
                    <a:pt x="18" y="36"/>
                  </a:cubicBezTo>
                  <a:cubicBezTo>
                    <a:pt x="17" y="36"/>
                    <a:pt x="17" y="36"/>
                    <a:pt x="17" y="36"/>
                  </a:cubicBezTo>
                  <a:moveTo>
                    <a:pt x="18" y="36"/>
                  </a:moveTo>
                  <a:cubicBezTo>
                    <a:pt x="18" y="36"/>
                    <a:pt x="18" y="36"/>
                    <a:pt x="18" y="36"/>
                  </a:cubicBezTo>
                  <a:cubicBezTo>
                    <a:pt x="16" y="32"/>
                    <a:pt x="13" y="30"/>
                    <a:pt x="9" y="27"/>
                  </a:cubicBezTo>
                  <a:cubicBezTo>
                    <a:pt x="7" y="26"/>
                    <a:pt x="3" y="26"/>
                    <a:pt x="2" y="25"/>
                  </a:cubicBezTo>
                  <a:cubicBezTo>
                    <a:pt x="2" y="25"/>
                    <a:pt x="2" y="25"/>
                    <a:pt x="2" y="25"/>
                  </a:cubicBezTo>
                  <a:cubicBezTo>
                    <a:pt x="4" y="25"/>
                    <a:pt x="15" y="26"/>
                    <a:pt x="20" y="36"/>
                  </a:cubicBezTo>
                  <a:cubicBezTo>
                    <a:pt x="20" y="36"/>
                    <a:pt x="19" y="36"/>
                    <a:pt x="19" y="36"/>
                  </a:cubicBezTo>
                  <a:cubicBezTo>
                    <a:pt x="19" y="36"/>
                    <a:pt x="19" y="36"/>
                    <a:pt x="18" y="36"/>
                  </a:cubicBezTo>
                  <a:moveTo>
                    <a:pt x="23" y="35"/>
                  </a:moveTo>
                  <a:cubicBezTo>
                    <a:pt x="34" y="17"/>
                    <a:pt x="34" y="17"/>
                    <a:pt x="34" y="17"/>
                  </a:cubicBezTo>
                  <a:cubicBezTo>
                    <a:pt x="36" y="16"/>
                    <a:pt x="39" y="16"/>
                    <a:pt x="42" y="16"/>
                  </a:cubicBezTo>
                  <a:cubicBezTo>
                    <a:pt x="47" y="16"/>
                    <a:pt x="51" y="17"/>
                    <a:pt x="55" y="21"/>
                  </a:cubicBezTo>
                  <a:cubicBezTo>
                    <a:pt x="54" y="23"/>
                    <a:pt x="53" y="24"/>
                    <a:pt x="52" y="26"/>
                  </a:cubicBezTo>
                  <a:cubicBezTo>
                    <a:pt x="52" y="26"/>
                    <a:pt x="52" y="26"/>
                    <a:pt x="52" y="26"/>
                  </a:cubicBezTo>
                  <a:cubicBezTo>
                    <a:pt x="52" y="26"/>
                    <a:pt x="52" y="26"/>
                    <a:pt x="52" y="26"/>
                  </a:cubicBezTo>
                  <a:cubicBezTo>
                    <a:pt x="50" y="30"/>
                    <a:pt x="47" y="33"/>
                    <a:pt x="44" y="38"/>
                  </a:cubicBezTo>
                  <a:cubicBezTo>
                    <a:pt x="41" y="34"/>
                    <a:pt x="36" y="33"/>
                    <a:pt x="33" y="33"/>
                  </a:cubicBezTo>
                  <a:cubicBezTo>
                    <a:pt x="29" y="33"/>
                    <a:pt x="25" y="34"/>
                    <a:pt x="23" y="35"/>
                  </a:cubicBezTo>
                  <a:cubicBezTo>
                    <a:pt x="23" y="35"/>
                    <a:pt x="23" y="35"/>
                    <a:pt x="23" y="35"/>
                  </a:cubicBezTo>
                  <a:moveTo>
                    <a:pt x="19" y="32"/>
                  </a:moveTo>
                  <a:cubicBezTo>
                    <a:pt x="13" y="25"/>
                    <a:pt x="5" y="24"/>
                    <a:pt x="2" y="23"/>
                  </a:cubicBezTo>
                  <a:cubicBezTo>
                    <a:pt x="11" y="8"/>
                    <a:pt x="11" y="8"/>
                    <a:pt x="11" y="8"/>
                  </a:cubicBezTo>
                  <a:cubicBezTo>
                    <a:pt x="12" y="8"/>
                    <a:pt x="12" y="8"/>
                    <a:pt x="12" y="8"/>
                  </a:cubicBezTo>
                  <a:cubicBezTo>
                    <a:pt x="11" y="9"/>
                    <a:pt x="11" y="10"/>
                    <a:pt x="10" y="11"/>
                  </a:cubicBezTo>
                  <a:cubicBezTo>
                    <a:pt x="9" y="14"/>
                    <a:pt x="7" y="16"/>
                    <a:pt x="5" y="20"/>
                  </a:cubicBezTo>
                  <a:cubicBezTo>
                    <a:pt x="4" y="21"/>
                    <a:pt x="4" y="21"/>
                    <a:pt x="4" y="21"/>
                  </a:cubicBezTo>
                  <a:cubicBezTo>
                    <a:pt x="5" y="21"/>
                    <a:pt x="5" y="21"/>
                    <a:pt x="5" y="21"/>
                  </a:cubicBezTo>
                  <a:cubicBezTo>
                    <a:pt x="13" y="24"/>
                    <a:pt x="16" y="28"/>
                    <a:pt x="19" y="32"/>
                  </a:cubicBezTo>
                  <a:moveTo>
                    <a:pt x="21" y="34"/>
                  </a:moveTo>
                  <a:cubicBezTo>
                    <a:pt x="19" y="29"/>
                    <a:pt x="16" y="24"/>
                    <a:pt x="6" y="20"/>
                  </a:cubicBezTo>
                  <a:cubicBezTo>
                    <a:pt x="8" y="17"/>
                    <a:pt x="10" y="14"/>
                    <a:pt x="11" y="12"/>
                  </a:cubicBezTo>
                  <a:cubicBezTo>
                    <a:pt x="12" y="9"/>
                    <a:pt x="13" y="8"/>
                    <a:pt x="15" y="5"/>
                  </a:cubicBezTo>
                  <a:cubicBezTo>
                    <a:pt x="15" y="5"/>
                    <a:pt x="15" y="5"/>
                    <a:pt x="15" y="5"/>
                  </a:cubicBezTo>
                  <a:cubicBezTo>
                    <a:pt x="16" y="6"/>
                    <a:pt x="16" y="6"/>
                    <a:pt x="16" y="6"/>
                  </a:cubicBezTo>
                  <a:cubicBezTo>
                    <a:pt x="15" y="7"/>
                    <a:pt x="14" y="9"/>
                    <a:pt x="14" y="10"/>
                  </a:cubicBezTo>
                  <a:cubicBezTo>
                    <a:pt x="12" y="12"/>
                    <a:pt x="11" y="14"/>
                    <a:pt x="9" y="17"/>
                  </a:cubicBezTo>
                  <a:cubicBezTo>
                    <a:pt x="9" y="18"/>
                    <a:pt x="9" y="18"/>
                    <a:pt x="9" y="18"/>
                  </a:cubicBezTo>
                  <a:cubicBezTo>
                    <a:pt x="10" y="18"/>
                    <a:pt x="10" y="18"/>
                    <a:pt x="10" y="18"/>
                  </a:cubicBezTo>
                  <a:cubicBezTo>
                    <a:pt x="10" y="18"/>
                    <a:pt x="10" y="18"/>
                    <a:pt x="10" y="18"/>
                  </a:cubicBezTo>
                  <a:cubicBezTo>
                    <a:pt x="20" y="24"/>
                    <a:pt x="21" y="31"/>
                    <a:pt x="21" y="34"/>
                  </a:cubicBezTo>
                  <a:moveTo>
                    <a:pt x="22" y="34"/>
                  </a:moveTo>
                  <a:cubicBezTo>
                    <a:pt x="22" y="31"/>
                    <a:pt x="21" y="24"/>
                    <a:pt x="10" y="17"/>
                  </a:cubicBezTo>
                  <a:cubicBezTo>
                    <a:pt x="12" y="15"/>
                    <a:pt x="13" y="13"/>
                    <a:pt x="14" y="11"/>
                  </a:cubicBezTo>
                  <a:cubicBezTo>
                    <a:pt x="17" y="7"/>
                    <a:pt x="18" y="4"/>
                    <a:pt x="21" y="1"/>
                  </a:cubicBezTo>
                  <a:cubicBezTo>
                    <a:pt x="30" y="3"/>
                    <a:pt x="33" y="12"/>
                    <a:pt x="33" y="16"/>
                  </a:cubicBezTo>
                  <a:cubicBezTo>
                    <a:pt x="22" y="34"/>
                    <a:pt x="22" y="34"/>
                    <a:pt x="22" y="34"/>
                  </a:cubicBezTo>
                  <a:moveTo>
                    <a:pt x="21" y="0"/>
                  </a:moveTo>
                  <a:cubicBezTo>
                    <a:pt x="20" y="0"/>
                    <a:pt x="20" y="0"/>
                    <a:pt x="20" y="0"/>
                  </a:cubicBezTo>
                  <a:cubicBezTo>
                    <a:pt x="19" y="2"/>
                    <a:pt x="18" y="3"/>
                    <a:pt x="17" y="5"/>
                  </a:cubicBezTo>
                  <a:cubicBezTo>
                    <a:pt x="16" y="4"/>
                    <a:pt x="16" y="4"/>
                    <a:pt x="16" y="4"/>
                  </a:cubicBezTo>
                  <a:cubicBezTo>
                    <a:pt x="16" y="4"/>
                    <a:pt x="15" y="4"/>
                    <a:pt x="15" y="4"/>
                  </a:cubicBezTo>
                  <a:cubicBezTo>
                    <a:pt x="14" y="4"/>
                    <a:pt x="14" y="4"/>
                    <a:pt x="14" y="4"/>
                  </a:cubicBezTo>
                  <a:cubicBezTo>
                    <a:pt x="14" y="5"/>
                    <a:pt x="13" y="6"/>
                    <a:pt x="12" y="7"/>
                  </a:cubicBezTo>
                  <a:cubicBezTo>
                    <a:pt x="11" y="7"/>
                    <a:pt x="11" y="7"/>
                    <a:pt x="11" y="7"/>
                  </a:cubicBezTo>
                  <a:cubicBezTo>
                    <a:pt x="10" y="7"/>
                    <a:pt x="10" y="7"/>
                    <a:pt x="10" y="7"/>
                  </a:cubicBezTo>
                  <a:cubicBezTo>
                    <a:pt x="1" y="24"/>
                    <a:pt x="1" y="24"/>
                    <a:pt x="1" y="24"/>
                  </a:cubicBezTo>
                  <a:cubicBezTo>
                    <a:pt x="1" y="24"/>
                    <a:pt x="1" y="24"/>
                    <a:pt x="1" y="24"/>
                  </a:cubicBezTo>
                  <a:cubicBezTo>
                    <a:pt x="1" y="24"/>
                    <a:pt x="1" y="24"/>
                    <a:pt x="1" y="24"/>
                  </a:cubicBezTo>
                  <a:cubicBezTo>
                    <a:pt x="1" y="24"/>
                    <a:pt x="1" y="24"/>
                    <a:pt x="1" y="24"/>
                  </a:cubicBezTo>
                  <a:cubicBezTo>
                    <a:pt x="1" y="24"/>
                    <a:pt x="0" y="27"/>
                    <a:pt x="0" y="28"/>
                  </a:cubicBezTo>
                  <a:cubicBezTo>
                    <a:pt x="0" y="28"/>
                    <a:pt x="0" y="28"/>
                    <a:pt x="0" y="28"/>
                  </a:cubicBezTo>
                  <a:cubicBezTo>
                    <a:pt x="1" y="28"/>
                    <a:pt x="1" y="28"/>
                    <a:pt x="1" y="28"/>
                  </a:cubicBezTo>
                  <a:cubicBezTo>
                    <a:pt x="9" y="29"/>
                    <a:pt x="13" y="32"/>
                    <a:pt x="17" y="37"/>
                  </a:cubicBezTo>
                  <a:cubicBezTo>
                    <a:pt x="17" y="37"/>
                    <a:pt x="17" y="37"/>
                    <a:pt x="17" y="37"/>
                  </a:cubicBezTo>
                  <a:cubicBezTo>
                    <a:pt x="17" y="37"/>
                    <a:pt x="17" y="37"/>
                    <a:pt x="17" y="37"/>
                  </a:cubicBezTo>
                  <a:cubicBezTo>
                    <a:pt x="17" y="37"/>
                    <a:pt x="17" y="37"/>
                    <a:pt x="17" y="37"/>
                  </a:cubicBezTo>
                  <a:cubicBezTo>
                    <a:pt x="18" y="37"/>
                    <a:pt x="19" y="37"/>
                    <a:pt x="19" y="37"/>
                  </a:cubicBezTo>
                  <a:cubicBezTo>
                    <a:pt x="20" y="37"/>
                    <a:pt x="20" y="37"/>
                    <a:pt x="21" y="37"/>
                  </a:cubicBezTo>
                  <a:cubicBezTo>
                    <a:pt x="22" y="38"/>
                    <a:pt x="23" y="39"/>
                    <a:pt x="23" y="41"/>
                  </a:cubicBezTo>
                  <a:cubicBezTo>
                    <a:pt x="23" y="41"/>
                    <a:pt x="23" y="41"/>
                    <a:pt x="23" y="41"/>
                  </a:cubicBezTo>
                  <a:cubicBezTo>
                    <a:pt x="22" y="41"/>
                    <a:pt x="22" y="41"/>
                    <a:pt x="22" y="41"/>
                  </a:cubicBezTo>
                  <a:cubicBezTo>
                    <a:pt x="23" y="41"/>
                    <a:pt x="23" y="41"/>
                    <a:pt x="23" y="41"/>
                  </a:cubicBezTo>
                  <a:cubicBezTo>
                    <a:pt x="23" y="42"/>
                    <a:pt x="32" y="43"/>
                    <a:pt x="38" y="51"/>
                  </a:cubicBezTo>
                  <a:cubicBezTo>
                    <a:pt x="38" y="51"/>
                    <a:pt x="38" y="51"/>
                    <a:pt x="38" y="51"/>
                  </a:cubicBezTo>
                  <a:cubicBezTo>
                    <a:pt x="38" y="52"/>
                    <a:pt x="38" y="52"/>
                    <a:pt x="38" y="52"/>
                  </a:cubicBezTo>
                  <a:cubicBezTo>
                    <a:pt x="39" y="52"/>
                    <a:pt x="39" y="52"/>
                    <a:pt x="39" y="52"/>
                  </a:cubicBezTo>
                  <a:cubicBezTo>
                    <a:pt x="39" y="52"/>
                    <a:pt x="39" y="52"/>
                    <a:pt x="39" y="52"/>
                  </a:cubicBezTo>
                  <a:cubicBezTo>
                    <a:pt x="42" y="50"/>
                    <a:pt x="42" y="50"/>
                    <a:pt x="42" y="50"/>
                  </a:cubicBezTo>
                  <a:cubicBezTo>
                    <a:pt x="42" y="50"/>
                    <a:pt x="42" y="50"/>
                    <a:pt x="42" y="50"/>
                  </a:cubicBezTo>
                  <a:cubicBezTo>
                    <a:pt x="42" y="50"/>
                    <a:pt x="42" y="50"/>
                    <a:pt x="42" y="50"/>
                  </a:cubicBezTo>
                  <a:cubicBezTo>
                    <a:pt x="55" y="31"/>
                    <a:pt x="55" y="31"/>
                    <a:pt x="55" y="31"/>
                  </a:cubicBezTo>
                  <a:cubicBezTo>
                    <a:pt x="55" y="31"/>
                    <a:pt x="55" y="31"/>
                    <a:pt x="55" y="31"/>
                  </a:cubicBezTo>
                  <a:cubicBezTo>
                    <a:pt x="54" y="29"/>
                    <a:pt x="54" y="29"/>
                    <a:pt x="54" y="29"/>
                  </a:cubicBezTo>
                  <a:cubicBezTo>
                    <a:pt x="54" y="29"/>
                    <a:pt x="54" y="29"/>
                    <a:pt x="54" y="29"/>
                  </a:cubicBezTo>
                  <a:cubicBezTo>
                    <a:pt x="54" y="29"/>
                    <a:pt x="55" y="28"/>
                    <a:pt x="55" y="28"/>
                  </a:cubicBezTo>
                  <a:cubicBezTo>
                    <a:pt x="55" y="27"/>
                    <a:pt x="55" y="27"/>
                    <a:pt x="55" y="27"/>
                  </a:cubicBezTo>
                  <a:cubicBezTo>
                    <a:pt x="53" y="26"/>
                    <a:pt x="53" y="26"/>
                    <a:pt x="53" y="26"/>
                  </a:cubicBezTo>
                  <a:cubicBezTo>
                    <a:pt x="54" y="24"/>
                    <a:pt x="55" y="23"/>
                    <a:pt x="56" y="21"/>
                  </a:cubicBezTo>
                  <a:cubicBezTo>
                    <a:pt x="56" y="20"/>
                    <a:pt x="56" y="20"/>
                    <a:pt x="56" y="20"/>
                  </a:cubicBezTo>
                  <a:cubicBezTo>
                    <a:pt x="56" y="20"/>
                    <a:pt x="56" y="20"/>
                    <a:pt x="56" y="20"/>
                  </a:cubicBezTo>
                  <a:cubicBezTo>
                    <a:pt x="52" y="16"/>
                    <a:pt x="47" y="15"/>
                    <a:pt x="42" y="15"/>
                  </a:cubicBezTo>
                  <a:cubicBezTo>
                    <a:pt x="39" y="15"/>
                    <a:pt x="37" y="15"/>
                    <a:pt x="35" y="16"/>
                  </a:cubicBezTo>
                  <a:cubicBezTo>
                    <a:pt x="34" y="11"/>
                    <a:pt x="31" y="2"/>
                    <a:pt x="21" y="0"/>
                  </a:cubicBezTo>
                  <a:cubicBezTo>
                    <a:pt x="21" y="0"/>
                    <a:pt x="21" y="0"/>
                    <a:pt x="2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3" name="Freeform 39"/>
            <p:cNvSpPr/>
            <p:nvPr/>
          </p:nvSpPr>
          <p:spPr bwMode="auto">
            <a:xfrm>
              <a:off x="4041" y="2284"/>
              <a:ext cx="21" cy="26"/>
            </a:xfrm>
            <a:custGeom>
              <a:avLst/>
              <a:gdLst>
                <a:gd name="T0" fmla="*/ 1 w 9"/>
                <a:gd name="T1" fmla="*/ 0 h 11"/>
                <a:gd name="T2" fmla="*/ 0 w 9"/>
                <a:gd name="T3" fmla="*/ 0 h 11"/>
                <a:gd name="T4" fmla="*/ 0 w 9"/>
                <a:gd name="T5" fmla="*/ 1 h 11"/>
                <a:gd name="T6" fmla="*/ 8 w 9"/>
                <a:gd name="T7" fmla="*/ 11 h 11"/>
                <a:gd name="T8" fmla="*/ 8 w 9"/>
                <a:gd name="T9" fmla="*/ 11 h 11"/>
                <a:gd name="T10" fmla="*/ 8 w 9"/>
                <a:gd name="T11" fmla="*/ 11 h 11"/>
                <a:gd name="T12" fmla="*/ 9 w 9"/>
                <a:gd name="T13" fmla="*/ 11 h 11"/>
                <a:gd name="T14" fmla="*/ 1 w 9"/>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1" y="0"/>
                  </a:moveTo>
                  <a:cubicBezTo>
                    <a:pt x="0" y="0"/>
                    <a:pt x="0" y="0"/>
                    <a:pt x="0" y="0"/>
                  </a:cubicBezTo>
                  <a:cubicBezTo>
                    <a:pt x="0" y="1"/>
                    <a:pt x="0" y="1"/>
                    <a:pt x="0" y="1"/>
                  </a:cubicBezTo>
                  <a:cubicBezTo>
                    <a:pt x="4" y="3"/>
                    <a:pt x="7" y="7"/>
                    <a:pt x="8" y="11"/>
                  </a:cubicBezTo>
                  <a:cubicBezTo>
                    <a:pt x="8" y="11"/>
                    <a:pt x="8" y="11"/>
                    <a:pt x="8" y="11"/>
                  </a:cubicBezTo>
                  <a:cubicBezTo>
                    <a:pt x="8" y="11"/>
                    <a:pt x="8" y="11"/>
                    <a:pt x="8" y="11"/>
                  </a:cubicBezTo>
                  <a:cubicBezTo>
                    <a:pt x="9" y="11"/>
                    <a:pt x="9" y="11"/>
                    <a:pt x="9" y="11"/>
                  </a:cubicBezTo>
                  <a:cubicBezTo>
                    <a:pt x="8" y="6"/>
                    <a:pt x="5" y="3"/>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4" name="Freeform 40"/>
            <p:cNvSpPr/>
            <p:nvPr/>
          </p:nvSpPr>
          <p:spPr bwMode="auto">
            <a:xfrm>
              <a:off x="4036" y="2293"/>
              <a:ext cx="19" cy="24"/>
            </a:xfrm>
            <a:custGeom>
              <a:avLst/>
              <a:gdLst>
                <a:gd name="T0" fmla="*/ 1 w 8"/>
                <a:gd name="T1" fmla="*/ 0 h 10"/>
                <a:gd name="T2" fmla="*/ 0 w 8"/>
                <a:gd name="T3" fmla="*/ 0 h 10"/>
                <a:gd name="T4" fmla="*/ 0 w 8"/>
                <a:gd name="T5" fmla="*/ 1 h 10"/>
                <a:gd name="T6" fmla="*/ 7 w 8"/>
                <a:gd name="T7" fmla="*/ 10 h 10"/>
                <a:gd name="T8" fmla="*/ 8 w 8"/>
                <a:gd name="T9" fmla="*/ 10 h 10"/>
                <a:gd name="T10" fmla="*/ 8 w 8"/>
                <a:gd name="T11" fmla="*/ 10 h 10"/>
                <a:gd name="T12" fmla="*/ 8 w 8"/>
                <a:gd name="T13" fmla="*/ 10 h 10"/>
                <a:gd name="T14" fmla="*/ 1 w 8"/>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0">
                  <a:moveTo>
                    <a:pt x="1" y="0"/>
                  </a:moveTo>
                  <a:cubicBezTo>
                    <a:pt x="0" y="0"/>
                    <a:pt x="0" y="0"/>
                    <a:pt x="0" y="0"/>
                  </a:cubicBezTo>
                  <a:cubicBezTo>
                    <a:pt x="0" y="1"/>
                    <a:pt x="0" y="1"/>
                    <a:pt x="0" y="1"/>
                  </a:cubicBezTo>
                  <a:cubicBezTo>
                    <a:pt x="4" y="3"/>
                    <a:pt x="6" y="6"/>
                    <a:pt x="7" y="10"/>
                  </a:cubicBezTo>
                  <a:cubicBezTo>
                    <a:pt x="8" y="10"/>
                    <a:pt x="8" y="10"/>
                    <a:pt x="8" y="10"/>
                  </a:cubicBezTo>
                  <a:cubicBezTo>
                    <a:pt x="8" y="10"/>
                    <a:pt x="8" y="10"/>
                    <a:pt x="8" y="10"/>
                  </a:cubicBezTo>
                  <a:cubicBezTo>
                    <a:pt x="8" y="10"/>
                    <a:pt x="8" y="10"/>
                    <a:pt x="8" y="10"/>
                  </a:cubicBezTo>
                  <a:cubicBezTo>
                    <a:pt x="7" y="6"/>
                    <a:pt x="5" y="2"/>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5" name="Freeform 41"/>
            <p:cNvSpPr/>
            <p:nvPr/>
          </p:nvSpPr>
          <p:spPr bwMode="auto">
            <a:xfrm>
              <a:off x="4032" y="2301"/>
              <a:ext cx="19" cy="26"/>
            </a:xfrm>
            <a:custGeom>
              <a:avLst/>
              <a:gdLst>
                <a:gd name="T0" fmla="*/ 1 w 8"/>
                <a:gd name="T1" fmla="*/ 0 h 11"/>
                <a:gd name="T2" fmla="*/ 0 w 8"/>
                <a:gd name="T3" fmla="*/ 0 h 11"/>
                <a:gd name="T4" fmla="*/ 0 w 8"/>
                <a:gd name="T5" fmla="*/ 1 h 11"/>
                <a:gd name="T6" fmla="*/ 7 w 8"/>
                <a:gd name="T7" fmla="*/ 10 h 11"/>
                <a:gd name="T8" fmla="*/ 8 w 8"/>
                <a:gd name="T9" fmla="*/ 11 h 11"/>
                <a:gd name="T10" fmla="*/ 8 w 8"/>
                <a:gd name="T11" fmla="*/ 11 h 11"/>
                <a:gd name="T12" fmla="*/ 8 w 8"/>
                <a:gd name="T13" fmla="*/ 10 h 11"/>
                <a:gd name="T14" fmla="*/ 1 w 8"/>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1">
                  <a:moveTo>
                    <a:pt x="1" y="0"/>
                  </a:moveTo>
                  <a:cubicBezTo>
                    <a:pt x="0" y="0"/>
                    <a:pt x="0" y="0"/>
                    <a:pt x="0" y="0"/>
                  </a:cubicBezTo>
                  <a:cubicBezTo>
                    <a:pt x="0" y="1"/>
                    <a:pt x="0" y="1"/>
                    <a:pt x="0" y="1"/>
                  </a:cubicBezTo>
                  <a:cubicBezTo>
                    <a:pt x="4" y="3"/>
                    <a:pt x="6" y="6"/>
                    <a:pt x="7" y="10"/>
                  </a:cubicBezTo>
                  <a:cubicBezTo>
                    <a:pt x="8" y="11"/>
                    <a:pt x="8" y="11"/>
                    <a:pt x="8" y="11"/>
                  </a:cubicBezTo>
                  <a:cubicBezTo>
                    <a:pt x="8" y="11"/>
                    <a:pt x="8" y="11"/>
                    <a:pt x="8" y="11"/>
                  </a:cubicBezTo>
                  <a:cubicBezTo>
                    <a:pt x="8" y="10"/>
                    <a:pt x="8" y="10"/>
                    <a:pt x="8" y="10"/>
                  </a:cubicBezTo>
                  <a:cubicBezTo>
                    <a:pt x="7" y="6"/>
                    <a:pt x="5" y="3"/>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6" name="Freeform 42"/>
            <p:cNvSpPr/>
            <p:nvPr/>
          </p:nvSpPr>
          <p:spPr bwMode="auto">
            <a:xfrm>
              <a:off x="4034" y="2315"/>
              <a:ext cx="12" cy="19"/>
            </a:xfrm>
            <a:custGeom>
              <a:avLst/>
              <a:gdLst>
                <a:gd name="T0" fmla="*/ 0 w 5"/>
                <a:gd name="T1" fmla="*/ 0 h 8"/>
                <a:gd name="T2" fmla="*/ 0 w 5"/>
                <a:gd name="T3" fmla="*/ 0 h 8"/>
                <a:gd name="T4" fmla="*/ 0 w 5"/>
                <a:gd name="T5" fmla="*/ 1 h 8"/>
                <a:gd name="T6" fmla="*/ 4 w 5"/>
                <a:gd name="T7" fmla="*/ 7 h 8"/>
                <a:gd name="T8" fmla="*/ 4 w 5"/>
                <a:gd name="T9" fmla="*/ 8 h 8"/>
                <a:gd name="T10" fmla="*/ 4 w 5"/>
                <a:gd name="T11" fmla="*/ 8 h 8"/>
                <a:gd name="T12" fmla="*/ 5 w 5"/>
                <a:gd name="T13" fmla="*/ 7 h 8"/>
                <a:gd name="T14" fmla="*/ 0 w 5"/>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0" y="0"/>
                  </a:moveTo>
                  <a:cubicBezTo>
                    <a:pt x="0" y="0"/>
                    <a:pt x="0" y="0"/>
                    <a:pt x="0" y="0"/>
                  </a:cubicBezTo>
                  <a:cubicBezTo>
                    <a:pt x="0" y="1"/>
                    <a:pt x="0" y="1"/>
                    <a:pt x="0" y="1"/>
                  </a:cubicBezTo>
                  <a:cubicBezTo>
                    <a:pt x="2" y="3"/>
                    <a:pt x="3" y="4"/>
                    <a:pt x="4" y="7"/>
                  </a:cubicBezTo>
                  <a:cubicBezTo>
                    <a:pt x="4" y="8"/>
                    <a:pt x="4" y="8"/>
                    <a:pt x="4" y="8"/>
                  </a:cubicBezTo>
                  <a:cubicBezTo>
                    <a:pt x="4" y="8"/>
                    <a:pt x="4" y="8"/>
                    <a:pt x="4" y="8"/>
                  </a:cubicBezTo>
                  <a:cubicBezTo>
                    <a:pt x="5" y="7"/>
                    <a:pt x="5" y="7"/>
                    <a:pt x="5" y="7"/>
                  </a:cubicBezTo>
                  <a:cubicBezTo>
                    <a:pt x="4" y="4"/>
                    <a:pt x="3"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7" name="Freeform 43"/>
            <p:cNvSpPr/>
            <p:nvPr/>
          </p:nvSpPr>
          <p:spPr bwMode="auto">
            <a:xfrm>
              <a:off x="4074" y="2312"/>
              <a:ext cx="31" cy="10"/>
            </a:xfrm>
            <a:custGeom>
              <a:avLst/>
              <a:gdLst>
                <a:gd name="T0" fmla="*/ 4 w 13"/>
                <a:gd name="T1" fmla="*/ 0 h 4"/>
                <a:gd name="T2" fmla="*/ 0 w 13"/>
                <a:gd name="T3" fmla="*/ 1 h 4"/>
                <a:gd name="T4" fmla="*/ 0 w 13"/>
                <a:gd name="T5" fmla="*/ 1 h 4"/>
                <a:gd name="T6" fmla="*/ 0 w 13"/>
                <a:gd name="T7" fmla="*/ 2 h 4"/>
                <a:gd name="T8" fmla="*/ 4 w 13"/>
                <a:gd name="T9" fmla="*/ 1 h 4"/>
                <a:gd name="T10" fmla="*/ 12 w 13"/>
                <a:gd name="T11" fmla="*/ 4 h 4"/>
                <a:gd name="T12" fmla="*/ 13 w 13"/>
                <a:gd name="T13" fmla="*/ 4 h 4"/>
                <a:gd name="T14" fmla="*/ 13 w 13"/>
                <a:gd name="T15" fmla="*/ 4 h 4"/>
                <a:gd name="T16" fmla="*/ 13 w 13"/>
                <a:gd name="T17" fmla="*/ 3 h 4"/>
                <a:gd name="T18" fmla="*/ 4 w 13"/>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4">
                  <a:moveTo>
                    <a:pt x="4" y="0"/>
                  </a:moveTo>
                  <a:cubicBezTo>
                    <a:pt x="3" y="0"/>
                    <a:pt x="1" y="0"/>
                    <a:pt x="0" y="1"/>
                  </a:cubicBezTo>
                  <a:cubicBezTo>
                    <a:pt x="0" y="1"/>
                    <a:pt x="0" y="1"/>
                    <a:pt x="0" y="1"/>
                  </a:cubicBezTo>
                  <a:cubicBezTo>
                    <a:pt x="0" y="2"/>
                    <a:pt x="0" y="2"/>
                    <a:pt x="0" y="2"/>
                  </a:cubicBezTo>
                  <a:cubicBezTo>
                    <a:pt x="2" y="2"/>
                    <a:pt x="3" y="1"/>
                    <a:pt x="4" y="1"/>
                  </a:cubicBezTo>
                  <a:cubicBezTo>
                    <a:pt x="7" y="1"/>
                    <a:pt x="10" y="2"/>
                    <a:pt x="12" y="4"/>
                  </a:cubicBezTo>
                  <a:cubicBezTo>
                    <a:pt x="13" y="4"/>
                    <a:pt x="13" y="4"/>
                    <a:pt x="13" y="4"/>
                  </a:cubicBezTo>
                  <a:cubicBezTo>
                    <a:pt x="13" y="4"/>
                    <a:pt x="13" y="4"/>
                    <a:pt x="13" y="4"/>
                  </a:cubicBezTo>
                  <a:cubicBezTo>
                    <a:pt x="13" y="3"/>
                    <a:pt x="13" y="3"/>
                    <a:pt x="13" y="3"/>
                  </a:cubicBezTo>
                  <a:cubicBezTo>
                    <a:pt x="10" y="1"/>
                    <a:pt x="7"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8" name="Freeform 44"/>
            <p:cNvSpPr/>
            <p:nvPr/>
          </p:nvSpPr>
          <p:spPr bwMode="auto">
            <a:xfrm>
              <a:off x="4070" y="2322"/>
              <a:ext cx="31" cy="7"/>
            </a:xfrm>
            <a:custGeom>
              <a:avLst/>
              <a:gdLst>
                <a:gd name="T0" fmla="*/ 4 w 13"/>
                <a:gd name="T1" fmla="*/ 0 h 3"/>
                <a:gd name="T2" fmla="*/ 1 w 13"/>
                <a:gd name="T3" fmla="*/ 0 h 3"/>
                <a:gd name="T4" fmla="*/ 0 w 13"/>
                <a:gd name="T5" fmla="*/ 1 h 3"/>
                <a:gd name="T6" fmla="*/ 1 w 13"/>
                <a:gd name="T7" fmla="*/ 1 h 3"/>
                <a:gd name="T8" fmla="*/ 4 w 13"/>
                <a:gd name="T9" fmla="*/ 1 h 3"/>
                <a:gd name="T10" fmla="*/ 12 w 13"/>
                <a:gd name="T11" fmla="*/ 3 h 3"/>
                <a:gd name="T12" fmla="*/ 13 w 13"/>
                <a:gd name="T13" fmla="*/ 3 h 3"/>
                <a:gd name="T14" fmla="*/ 13 w 13"/>
                <a:gd name="T15" fmla="*/ 3 h 3"/>
                <a:gd name="T16" fmla="*/ 13 w 13"/>
                <a:gd name="T17" fmla="*/ 2 h 3"/>
                <a:gd name="T18" fmla="*/ 4 w 13"/>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3">
                  <a:moveTo>
                    <a:pt x="4" y="0"/>
                  </a:moveTo>
                  <a:cubicBezTo>
                    <a:pt x="3" y="0"/>
                    <a:pt x="2" y="0"/>
                    <a:pt x="1" y="0"/>
                  </a:cubicBezTo>
                  <a:cubicBezTo>
                    <a:pt x="0" y="1"/>
                    <a:pt x="0" y="1"/>
                    <a:pt x="0" y="1"/>
                  </a:cubicBezTo>
                  <a:cubicBezTo>
                    <a:pt x="1" y="1"/>
                    <a:pt x="1" y="1"/>
                    <a:pt x="1" y="1"/>
                  </a:cubicBezTo>
                  <a:cubicBezTo>
                    <a:pt x="2" y="1"/>
                    <a:pt x="3" y="1"/>
                    <a:pt x="4" y="1"/>
                  </a:cubicBezTo>
                  <a:cubicBezTo>
                    <a:pt x="7" y="1"/>
                    <a:pt x="10" y="2"/>
                    <a:pt x="12" y="3"/>
                  </a:cubicBezTo>
                  <a:cubicBezTo>
                    <a:pt x="13" y="3"/>
                    <a:pt x="13" y="3"/>
                    <a:pt x="13" y="3"/>
                  </a:cubicBezTo>
                  <a:cubicBezTo>
                    <a:pt x="13" y="3"/>
                    <a:pt x="13" y="3"/>
                    <a:pt x="13" y="3"/>
                  </a:cubicBezTo>
                  <a:cubicBezTo>
                    <a:pt x="13" y="2"/>
                    <a:pt x="13" y="2"/>
                    <a:pt x="13" y="2"/>
                  </a:cubicBezTo>
                  <a:cubicBezTo>
                    <a:pt x="10" y="1"/>
                    <a:pt x="7"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9" name="Freeform 45"/>
            <p:cNvSpPr/>
            <p:nvPr/>
          </p:nvSpPr>
          <p:spPr bwMode="auto">
            <a:xfrm>
              <a:off x="4065" y="2329"/>
              <a:ext cx="31" cy="10"/>
            </a:xfrm>
            <a:custGeom>
              <a:avLst/>
              <a:gdLst>
                <a:gd name="T0" fmla="*/ 4 w 13"/>
                <a:gd name="T1" fmla="*/ 0 h 4"/>
                <a:gd name="T2" fmla="*/ 1 w 13"/>
                <a:gd name="T3" fmla="*/ 0 h 4"/>
                <a:gd name="T4" fmla="*/ 0 w 13"/>
                <a:gd name="T5" fmla="*/ 1 h 4"/>
                <a:gd name="T6" fmla="*/ 1 w 13"/>
                <a:gd name="T7" fmla="*/ 2 h 4"/>
                <a:gd name="T8" fmla="*/ 4 w 13"/>
                <a:gd name="T9" fmla="*/ 1 h 4"/>
                <a:gd name="T10" fmla="*/ 12 w 13"/>
                <a:gd name="T11" fmla="*/ 4 h 4"/>
                <a:gd name="T12" fmla="*/ 12 w 13"/>
                <a:gd name="T13" fmla="*/ 4 h 4"/>
                <a:gd name="T14" fmla="*/ 13 w 13"/>
                <a:gd name="T15" fmla="*/ 4 h 4"/>
                <a:gd name="T16" fmla="*/ 13 w 13"/>
                <a:gd name="T17" fmla="*/ 3 h 4"/>
                <a:gd name="T18" fmla="*/ 4 w 13"/>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4">
                  <a:moveTo>
                    <a:pt x="4" y="0"/>
                  </a:moveTo>
                  <a:cubicBezTo>
                    <a:pt x="3" y="0"/>
                    <a:pt x="2" y="0"/>
                    <a:pt x="1" y="0"/>
                  </a:cubicBezTo>
                  <a:cubicBezTo>
                    <a:pt x="0" y="1"/>
                    <a:pt x="0" y="1"/>
                    <a:pt x="0" y="1"/>
                  </a:cubicBezTo>
                  <a:cubicBezTo>
                    <a:pt x="1" y="2"/>
                    <a:pt x="1" y="2"/>
                    <a:pt x="1" y="2"/>
                  </a:cubicBezTo>
                  <a:cubicBezTo>
                    <a:pt x="2" y="1"/>
                    <a:pt x="3" y="1"/>
                    <a:pt x="4" y="1"/>
                  </a:cubicBezTo>
                  <a:cubicBezTo>
                    <a:pt x="7" y="1"/>
                    <a:pt x="9" y="2"/>
                    <a:pt x="12" y="4"/>
                  </a:cubicBezTo>
                  <a:cubicBezTo>
                    <a:pt x="12" y="4"/>
                    <a:pt x="12" y="4"/>
                    <a:pt x="12" y="4"/>
                  </a:cubicBezTo>
                  <a:cubicBezTo>
                    <a:pt x="13" y="4"/>
                    <a:pt x="13" y="4"/>
                    <a:pt x="13" y="4"/>
                  </a:cubicBezTo>
                  <a:cubicBezTo>
                    <a:pt x="13" y="3"/>
                    <a:pt x="13" y="3"/>
                    <a:pt x="13" y="3"/>
                  </a:cubicBezTo>
                  <a:cubicBezTo>
                    <a:pt x="10" y="1"/>
                    <a:pt x="7"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60" name="Freeform 46"/>
            <p:cNvSpPr/>
            <p:nvPr/>
          </p:nvSpPr>
          <p:spPr bwMode="auto">
            <a:xfrm>
              <a:off x="4060" y="2336"/>
              <a:ext cx="21" cy="5"/>
            </a:xfrm>
            <a:custGeom>
              <a:avLst/>
              <a:gdLst>
                <a:gd name="T0" fmla="*/ 4 w 9"/>
                <a:gd name="T1" fmla="*/ 0 h 2"/>
                <a:gd name="T2" fmla="*/ 1 w 9"/>
                <a:gd name="T3" fmla="*/ 1 h 2"/>
                <a:gd name="T4" fmla="*/ 0 w 9"/>
                <a:gd name="T5" fmla="*/ 1 h 2"/>
                <a:gd name="T6" fmla="*/ 1 w 9"/>
                <a:gd name="T7" fmla="*/ 2 h 2"/>
                <a:gd name="T8" fmla="*/ 4 w 9"/>
                <a:gd name="T9" fmla="*/ 1 h 2"/>
                <a:gd name="T10" fmla="*/ 8 w 9"/>
                <a:gd name="T11" fmla="*/ 2 h 2"/>
                <a:gd name="T12" fmla="*/ 8 w 9"/>
                <a:gd name="T13" fmla="*/ 2 h 2"/>
                <a:gd name="T14" fmla="*/ 9 w 9"/>
                <a:gd name="T15" fmla="*/ 2 h 2"/>
                <a:gd name="T16" fmla="*/ 8 w 9"/>
                <a:gd name="T17" fmla="*/ 1 h 2"/>
                <a:gd name="T18" fmla="*/ 4 w 9"/>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2">
                  <a:moveTo>
                    <a:pt x="4" y="0"/>
                  </a:moveTo>
                  <a:cubicBezTo>
                    <a:pt x="3" y="0"/>
                    <a:pt x="2" y="0"/>
                    <a:pt x="1" y="1"/>
                  </a:cubicBezTo>
                  <a:cubicBezTo>
                    <a:pt x="0" y="1"/>
                    <a:pt x="0" y="1"/>
                    <a:pt x="0" y="1"/>
                  </a:cubicBezTo>
                  <a:cubicBezTo>
                    <a:pt x="1" y="2"/>
                    <a:pt x="1" y="2"/>
                    <a:pt x="1" y="2"/>
                  </a:cubicBezTo>
                  <a:cubicBezTo>
                    <a:pt x="2" y="1"/>
                    <a:pt x="3" y="1"/>
                    <a:pt x="4" y="1"/>
                  </a:cubicBezTo>
                  <a:cubicBezTo>
                    <a:pt x="5" y="1"/>
                    <a:pt x="7" y="2"/>
                    <a:pt x="8" y="2"/>
                  </a:cubicBezTo>
                  <a:cubicBezTo>
                    <a:pt x="8" y="2"/>
                    <a:pt x="8" y="2"/>
                    <a:pt x="8" y="2"/>
                  </a:cubicBezTo>
                  <a:cubicBezTo>
                    <a:pt x="9" y="2"/>
                    <a:pt x="9" y="2"/>
                    <a:pt x="9" y="2"/>
                  </a:cubicBezTo>
                  <a:cubicBezTo>
                    <a:pt x="8" y="1"/>
                    <a:pt x="8" y="1"/>
                    <a:pt x="8" y="1"/>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61" name="Freeform 47"/>
            <p:cNvSpPr>
              <a:spLocks noEditPoints="1"/>
            </p:cNvSpPr>
            <p:nvPr/>
          </p:nvSpPr>
          <p:spPr bwMode="auto">
            <a:xfrm>
              <a:off x="4067" y="1946"/>
              <a:ext cx="124" cy="126"/>
            </a:xfrm>
            <a:custGeom>
              <a:avLst/>
              <a:gdLst>
                <a:gd name="T0" fmla="*/ 34 w 52"/>
                <a:gd name="T1" fmla="*/ 48 h 53"/>
                <a:gd name="T2" fmla="*/ 22 w 52"/>
                <a:gd name="T3" fmla="*/ 51 h 53"/>
                <a:gd name="T4" fmla="*/ 28 w 52"/>
                <a:gd name="T5" fmla="*/ 51 h 53"/>
                <a:gd name="T6" fmla="*/ 31 w 52"/>
                <a:gd name="T7" fmla="*/ 46 h 53"/>
                <a:gd name="T8" fmla="*/ 14 w 52"/>
                <a:gd name="T9" fmla="*/ 49 h 53"/>
                <a:gd name="T10" fmla="*/ 34 w 52"/>
                <a:gd name="T11" fmla="*/ 45 h 53"/>
                <a:gd name="T12" fmla="*/ 38 w 52"/>
                <a:gd name="T13" fmla="*/ 44 h 53"/>
                <a:gd name="T14" fmla="*/ 13 w 52"/>
                <a:gd name="T15" fmla="*/ 48 h 53"/>
                <a:gd name="T16" fmla="*/ 10 w 52"/>
                <a:gd name="T17" fmla="*/ 47 h 53"/>
                <a:gd name="T18" fmla="*/ 42 w 52"/>
                <a:gd name="T19" fmla="*/ 41 h 53"/>
                <a:gd name="T20" fmla="*/ 34 w 52"/>
                <a:gd name="T21" fmla="*/ 41 h 53"/>
                <a:gd name="T22" fmla="*/ 7 w 52"/>
                <a:gd name="T23" fmla="*/ 44 h 53"/>
                <a:gd name="T24" fmla="*/ 43 w 52"/>
                <a:gd name="T25" fmla="*/ 45 h 53"/>
                <a:gd name="T26" fmla="*/ 32 w 52"/>
                <a:gd name="T27" fmla="*/ 43 h 53"/>
                <a:gd name="T28" fmla="*/ 5 w 52"/>
                <a:gd name="T29" fmla="*/ 37 h 53"/>
                <a:gd name="T30" fmla="*/ 44 w 52"/>
                <a:gd name="T31" fmla="*/ 43 h 53"/>
                <a:gd name="T32" fmla="*/ 3 w 52"/>
                <a:gd name="T33" fmla="*/ 35 h 53"/>
                <a:gd name="T34" fmla="*/ 30 w 52"/>
                <a:gd name="T35" fmla="*/ 35 h 53"/>
                <a:gd name="T36" fmla="*/ 47 w 52"/>
                <a:gd name="T37" fmla="*/ 34 h 53"/>
                <a:gd name="T38" fmla="*/ 28 w 52"/>
                <a:gd name="T39" fmla="*/ 33 h 53"/>
                <a:gd name="T40" fmla="*/ 45 w 52"/>
                <a:gd name="T41" fmla="*/ 32 h 53"/>
                <a:gd name="T42" fmla="*/ 43 w 52"/>
                <a:gd name="T43" fmla="*/ 33 h 53"/>
                <a:gd name="T44" fmla="*/ 40 w 52"/>
                <a:gd name="T45" fmla="*/ 30 h 53"/>
                <a:gd name="T46" fmla="*/ 37 w 52"/>
                <a:gd name="T47" fmla="*/ 30 h 53"/>
                <a:gd name="T48" fmla="*/ 49 w 52"/>
                <a:gd name="T49" fmla="*/ 37 h 53"/>
                <a:gd name="T50" fmla="*/ 27 w 52"/>
                <a:gd name="T51" fmla="*/ 30 h 53"/>
                <a:gd name="T52" fmla="*/ 36 w 52"/>
                <a:gd name="T53" fmla="*/ 43 h 53"/>
                <a:gd name="T54" fmla="*/ 38 w 52"/>
                <a:gd name="T55" fmla="*/ 32 h 53"/>
                <a:gd name="T56" fmla="*/ 47 w 52"/>
                <a:gd name="T57" fmla="*/ 35 h 53"/>
                <a:gd name="T58" fmla="*/ 30 w 52"/>
                <a:gd name="T59" fmla="*/ 27 h 53"/>
                <a:gd name="T60" fmla="*/ 29 w 52"/>
                <a:gd name="T61" fmla="*/ 26 h 53"/>
                <a:gd name="T62" fmla="*/ 27 w 52"/>
                <a:gd name="T63" fmla="*/ 24 h 53"/>
                <a:gd name="T64" fmla="*/ 31 w 52"/>
                <a:gd name="T65" fmla="*/ 23 h 53"/>
                <a:gd name="T66" fmla="*/ 48 w 52"/>
                <a:gd name="T67" fmla="*/ 32 h 53"/>
                <a:gd name="T68" fmla="*/ 31 w 52"/>
                <a:gd name="T69" fmla="*/ 26 h 53"/>
                <a:gd name="T70" fmla="*/ 34 w 52"/>
                <a:gd name="T71" fmla="*/ 19 h 53"/>
                <a:gd name="T72" fmla="*/ 36 w 52"/>
                <a:gd name="T73" fmla="*/ 21 h 53"/>
                <a:gd name="T74" fmla="*/ 42 w 52"/>
                <a:gd name="T75" fmla="*/ 18 h 53"/>
                <a:gd name="T76" fmla="*/ 47 w 52"/>
                <a:gd name="T77" fmla="*/ 12 h 53"/>
                <a:gd name="T78" fmla="*/ 47 w 52"/>
                <a:gd name="T79" fmla="*/ 16 h 53"/>
                <a:gd name="T80" fmla="*/ 1 w 52"/>
                <a:gd name="T81" fmla="*/ 25 h 53"/>
                <a:gd name="T82" fmla="*/ 26 w 52"/>
                <a:gd name="T83" fmla="*/ 31 h 53"/>
                <a:gd name="T84" fmla="*/ 31 w 52"/>
                <a:gd name="T85" fmla="*/ 45 h 53"/>
                <a:gd name="T86" fmla="*/ 27 w 52"/>
                <a:gd name="T87" fmla="*/ 21 h 53"/>
                <a:gd name="T88" fmla="*/ 29 w 52"/>
                <a:gd name="T89" fmla="*/ 20 h 53"/>
                <a:gd name="T90" fmla="*/ 26 w 52"/>
                <a:gd name="T91" fmla="*/ 24 h 53"/>
                <a:gd name="T92" fmla="*/ 26 w 52"/>
                <a:gd name="T93" fmla="*/ 2 h 53"/>
                <a:gd name="T94" fmla="*/ 1 w 52"/>
                <a:gd name="T95" fmla="*/ 34 h 53"/>
                <a:gd name="T96" fmla="*/ 3 w 52"/>
                <a:gd name="T97" fmla="*/ 40 h 53"/>
                <a:gd name="T98" fmla="*/ 6 w 52"/>
                <a:gd name="T99" fmla="*/ 44 h 53"/>
                <a:gd name="T100" fmla="*/ 16 w 52"/>
                <a:gd name="T101" fmla="*/ 52 h 53"/>
                <a:gd name="T102" fmla="*/ 22 w 52"/>
                <a:gd name="T103" fmla="*/ 52 h 53"/>
                <a:gd name="T104" fmla="*/ 29 w 52"/>
                <a:gd name="T105" fmla="*/ 52 h 53"/>
                <a:gd name="T106" fmla="*/ 35 w 52"/>
                <a:gd name="T107" fmla="*/ 51 h 53"/>
                <a:gd name="T108" fmla="*/ 41 w 52"/>
                <a:gd name="T109" fmla="*/ 48 h 53"/>
                <a:gd name="T110" fmla="*/ 52 w 52"/>
                <a:gd name="T111" fmla="*/ 28 h 53"/>
                <a:gd name="T112" fmla="*/ 48 w 52"/>
                <a:gd name="T113"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2" h="53">
                  <a:moveTo>
                    <a:pt x="31" y="51"/>
                  </a:moveTo>
                  <a:cubicBezTo>
                    <a:pt x="31" y="50"/>
                    <a:pt x="31" y="50"/>
                    <a:pt x="31" y="50"/>
                  </a:cubicBezTo>
                  <a:cubicBezTo>
                    <a:pt x="31" y="51"/>
                    <a:pt x="31" y="51"/>
                    <a:pt x="31" y="51"/>
                  </a:cubicBezTo>
                  <a:cubicBezTo>
                    <a:pt x="31" y="51"/>
                    <a:pt x="31" y="51"/>
                    <a:pt x="31" y="51"/>
                  </a:cubicBezTo>
                  <a:cubicBezTo>
                    <a:pt x="31" y="51"/>
                    <a:pt x="31" y="51"/>
                    <a:pt x="31" y="51"/>
                  </a:cubicBezTo>
                  <a:moveTo>
                    <a:pt x="34" y="49"/>
                  </a:moveTo>
                  <a:cubicBezTo>
                    <a:pt x="34" y="49"/>
                    <a:pt x="34" y="49"/>
                    <a:pt x="34" y="49"/>
                  </a:cubicBezTo>
                  <a:cubicBezTo>
                    <a:pt x="34" y="48"/>
                    <a:pt x="34" y="48"/>
                    <a:pt x="34" y="48"/>
                  </a:cubicBezTo>
                  <a:cubicBezTo>
                    <a:pt x="34" y="48"/>
                    <a:pt x="34" y="49"/>
                    <a:pt x="34" y="49"/>
                  </a:cubicBezTo>
                  <a:moveTo>
                    <a:pt x="25" y="46"/>
                  </a:moveTo>
                  <a:cubicBezTo>
                    <a:pt x="26" y="46"/>
                    <a:pt x="26" y="46"/>
                    <a:pt x="27" y="46"/>
                  </a:cubicBezTo>
                  <a:cubicBezTo>
                    <a:pt x="25" y="51"/>
                    <a:pt x="25" y="51"/>
                    <a:pt x="25" y="51"/>
                  </a:cubicBezTo>
                  <a:cubicBezTo>
                    <a:pt x="24" y="51"/>
                    <a:pt x="24" y="51"/>
                    <a:pt x="23" y="51"/>
                  </a:cubicBezTo>
                  <a:cubicBezTo>
                    <a:pt x="25" y="46"/>
                    <a:pt x="25" y="46"/>
                    <a:pt x="25" y="46"/>
                  </a:cubicBezTo>
                  <a:cubicBezTo>
                    <a:pt x="25" y="46"/>
                    <a:pt x="25" y="46"/>
                    <a:pt x="25" y="46"/>
                  </a:cubicBezTo>
                  <a:moveTo>
                    <a:pt x="22" y="51"/>
                  </a:moveTo>
                  <a:cubicBezTo>
                    <a:pt x="21" y="51"/>
                    <a:pt x="21" y="51"/>
                    <a:pt x="20" y="51"/>
                  </a:cubicBezTo>
                  <a:cubicBezTo>
                    <a:pt x="21" y="49"/>
                    <a:pt x="21" y="48"/>
                    <a:pt x="22" y="46"/>
                  </a:cubicBezTo>
                  <a:cubicBezTo>
                    <a:pt x="23" y="46"/>
                    <a:pt x="23" y="46"/>
                    <a:pt x="24" y="46"/>
                  </a:cubicBezTo>
                  <a:cubicBezTo>
                    <a:pt x="22" y="51"/>
                    <a:pt x="22" y="51"/>
                    <a:pt x="22" y="51"/>
                  </a:cubicBezTo>
                  <a:moveTo>
                    <a:pt x="26" y="51"/>
                  </a:moveTo>
                  <a:cubicBezTo>
                    <a:pt x="28" y="46"/>
                    <a:pt x="28" y="46"/>
                    <a:pt x="28" y="46"/>
                  </a:cubicBezTo>
                  <a:cubicBezTo>
                    <a:pt x="29" y="46"/>
                    <a:pt x="29" y="46"/>
                    <a:pt x="30" y="46"/>
                  </a:cubicBezTo>
                  <a:cubicBezTo>
                    <a:pt x="29" y="48"/>
                    <a:pt x="28" y="49"/>
                    <a:pt x="28" y="51"/>
                  </a:cubicBezTo>
                  <a:cubicBezTo>
                    <a:pt x="27" y="51"/>
                    <a:pt x="27" y="51"/>
                    <a:pt x="26" y="51"/>
                  </a:cubicBezTo>
                  <a:moveTo>
                    <a:pt x="19" y="51"/>
                  </a:moveTo>
                  <a:cubicBezTo>
                    <a:pt x="18" y="51"/>
                    <a:pt x="18" y="50"/>
                    <a:pt x="17" y="50"/>
                  </a:cubicBezTo>
                  <a:cubicBezTo>
                    <a:pt x="18" y="49"/>
                    <a:pt x="19" y="47"/>
                    <a:pt x="19" y="46"/>
                  </a:cubicBezTo>
                  <a:cubicBezTo>
                    <a:pt x="20" y="46"/>
                    <a:pt x="20" y="46"/>
                    <a:pt x="21" y="46"/>
                  </a:cubicBezTo>
                  <a:cubicBezTo>
                    <a:pt x="20" y="47"/>
                    <a:pt x="20" y="49"/>
                    <a:pt x="19" y="51"/>
                  </a:cubicBezTo>
                  <a:moveTo>
                    <a:pt x="29" y="51"/>
                  </a:moveTo>
                  <a:cubicBezTo>
                    <a:pt x="30" y="49"/>
                    <a:pt x="30" y="47"/>
                    <a:pt x="31" y="46"/>
                  </a:cubicBezTo>
                  <a:cubicBezTo>
                    <a:pt x="31" y="46"/>
                    <a:pt x="31" y="46"/>
                    <a:pt x="31" y="46"/>
                  </a:cubicBezTo>
                  <a:cubicBezTo>
                    <a:pt x="31" y="46"/>
                    <a:pt x="31" y="47"/>
                    <a:pt x="31" y="47"/>
                  </a:cubicBezTo>
                  <a:cubicBezTo>
                    <a:pt x="31" y="47"/>
                    <a:pt x="31" y="47"/>
                    <a:pt x="31" y="47"/>
                  </a:cubicBezTo>
                  <a:cubicBezTo>
                    <a:pt x="30" y="51"/>
                    <a:pt x="30" y="51"/>
                    <a:pt x="30" y="51"/>
                  </a:cubicBezTo>
                  <a:cubicBezTo>
                    <a:pt x="29" y="51"/>
                    <a:pt x="29" y="51"/>
                    <a:pt x="29" y="51"/>
                  </a:cubicBezTo>
                  <a:moveTo>
                    <a:pt x="16" y="50"/>
                  </a:moveTo>
                  <a:cubicBezTo>
                    <a:pt x="15" y="50"/>
                    <a:pt x="14" y="49"/>
                    <a:pt x="14" y="49"/>
                  </a:cubicBezTo>
                  <a:cubicBezTo>
                    <a:pt x="14" y="49"/>
                    <a:pt x="14" y="49"/>
                    <a:pt x="14" y="49"/>
                  </a:cubicBezTo>
                  <a:cubicBezTo>
                    <a:pt x="16" y="45"/>
                    <a:pt x="16" y="45"/>
                    <a:pt x="16" y="45"/>
                  </a:cubicBezTo>
                  <a:cubicBezTo>
                    <a:pt x="17" y="45"/>
                    <a:pt x="18" y="45"/>
                    <a:pt x="18" y="45"/>
                  </a:cubicBezTo>
                  <a:cubicBezTo>
                    <a:pt x="17" y="47"/>
                    <a:pt x="17" y="48"/>
                    <a:pt x="16" y="50"/>
                  </a:cubicBezTo>
                  <a:moveTo>
                    <a:pt x="33" y="48"/>
                  </a:moveTo>
                  <a:cubicBezTo>
                    <a:pt x="33" y="47"/>
                    <a:pt x="33" y="47"/>
                    <a:pt x="33" y="47"/>
                  </a:cubicBezTo>
                  <a:cubicBezTo>
                    <a:pt x="33" y="47"/>
                    <a:pt x="33" y="47"/>
                    <a:pt x="33" y="47"/>
                  </a:cubicBezTo>
                  <a:cubicBezTo>
                    <a:pt x="33" y="46"/>
                    <a:pt x="34" y="46"/>
                    <a:pt x="34" y="45"/>
                  </a:cubicBezTo>
                  <a:cubicBezTo>
                    <a:pt x="34" y="45"/>
                    <a:pt x="34" y="45"/>
                    <a:pt x="34" y="45"/>
                  </a:cubicBezTo>
                  <a:cubicBezTo>
                    <a:pt x="35" y="44"/>
                    <a:pt x="35" y="44"/>
                    <a:pt x="35" y="44"/>
                  </a:cubicBezTo>
                  <a:cubicBezTo>
                    <a:pt x="35" y="44"/>
                    <a:pt x="35" y="45"/>
                    <a:pt x="35" y="46"/>
                  </a:cubicBezTo>
                  <a:cubicBezTo>
                    <a:pt x="34" y="46"/>
                    <a:pt x="34" y="46"/>
                    <a:pt x="34" y="46"/>
                  </a:cubicBezTo>
                  <a:cubicBezTo>
                    <a:pt x="33" y="48"/>
                    <a:pt x="33" y="48"/>
                    <a:pt x="33" y="48"/>
                  </a:cubicBezTo>
                  <a:moveTo>
                    <a:pt x="35" y="50"/>
                  </a:moveTo>
                  <a:cubicBezTo>
                    <a:pt x="35" y="49"/>
                    <a:pt x="35" y="48"/>
                    <a:pt x="35" y="48"/>
                  </a:cubicBezTo>
                  <a:cubicBezTo>
                    <a:pt x="36" y="46"/>
                    <a:pt x="36" y="45"/>
                    <a:pt x="36" y="45"/>
                  </a:cubicBezTo>
                  <a:cubicBezTo>
                    <a:pt x="36" y="44"/>
                    <a:pt x="37" y="44"/>
                    <a:pt x="38" y="44"/>
                  </a:cubicBezTo>
                  <a:cubicBezTo>
                    <a:pt x="36" y="49"/>
                    <a:pt x="36" y="49"/>
                    <a:pt x="36" y="49"/>
                  </a:cubicBezTo>
                  <a:cubicBezTo>
                    <a:pt x="36" y="49"/>
                    <a:pt x="36" y="49"/>
                    <a:pt x="36" y="49"/>
                  </a:cubicBezTo>
                  <a:cubicBezTo>
                    <a:pt x="35" y="50"/>
                    <a:pt x="35" y="50"/>
                    <a:pt x="35" y="50"/>
                  </a:cubicBezTo>
                  <a:moveTo>
                    <a:pt x="13" y="48"/>
                  </a:moveTo>
                  <a:cubicBezTo>
                    <a:pt x="12" y="48"/>
                    <a:pt x="11" y="48"/>
                    <a:pt x="11" y="47"/>
                  </a:cubicBezTo>
                  <a:cubicBezTo>
                    <a:pt x="11" y="46"/>
                    <a:pt x="12" y="45"/>
                    <a:pt x="13" y="43"/>
                  </a:cubicBezTo>
                  <a:cubicBezTo>
                    <a:pt x="14" y="44"/>
                    <a:pt x="14" y="44"/>
                    <a:pt x="15" y="44"/>
                  </a:cubicBezTo>
                  <a:cubicBezTo>
                    <a:pt x="13" y="48"/>
                    <a:pt x="13" y="48"/>
                    <a:pt x="13" y="48"/>
                  </a:cubicBezTo>
                  <a:cubicBezTo>
                    <a:pt x="13" y="48"/>
                    <a:pt x="13" y="48"/>
                    <a:pt x="13" y="48"/>
                  </a:cubicBezTo>
                  <a:moveTo>
                    <a:pt x="37" y="49"/>
                  </a:moveTo>
                  <a:cubicBezTo>
                    <a:pt x="39" y="43"/>
                    <a:pt x="39" y="43"/>
                    <a:pt x="39" y="43"/>
                  </a:cubicBezTo>
                  <a:cubicBezTo>
                    <a:pt x="39" y="43"/>
                    <a:pt x="39" y="43"/>
                    <a:pt x="39" y="43"/>
                  </a:cubicBezTo>
                  <a:cubicBezTo>
                    <a:pt x="40" y="43"/>
                    <a:pt x="40" y="43"/>
                    <a:pt x="40" y="43"/>
                  </a:cubicBezTo>
                  <a:cubicBezTo>
                    <a:pt x="39" y="45"/>
                    <a:pt x="38" y="47"/>
                    <a:pt x="38" y="48"/>
                  </a:cubicBezTo>
                  <a:cubicBezTo>
                    <a:pt x="37" y="49"/>
                    <a:pt x="37" y="49"/>
                    <a:pt x="37" y="49"/>
                  </a:cubicBezTo>
                  <a:moveTo>
                    <a:pt x="10" y="47"/>
                  </a:moveTo>
                  <a:cubicBezTo>
                    <a:pt x="9" y="46"/>
                    <a:pt x="9" y="46"/>
                    <a:pt x="9" y="45"/>
                  </a:cubicBezTo>
                  <a:cubicBezTo>
                    <a:pt x="9" y="44"/>
                    <a:pt x="10" y="43"/>
                    <a:pt x="10" y="42"/>
                  </a:cubicBezTo>
                  <a:cubicBezTo>
                    <a:pt x="11" y="42"/>
                    <a:pt x="11" y="43"/>
                    <a:pt x="12" y="43"/>
                  </a:cubicBezTo>
                  <a:cubicBezTo>
                    <a:pt x="11" y="44"/>
                    <a:pt x="11" y="45"/>
                    <a:pt x="10" y="47"/>
                  </a:cubicBezTo>
                  <a:moveTo>
                    <a:pt x="39" y="48"/>
                  </a:moveTo>
                  <a:cubicBezTo>
                    <a:pt x="40" y="46"/>
                    <a:pt x="40" y="44"/>
                    <a:pt x="41" y="42"/>
                  </a:cubicBezTo>
                  <a:cubicBezTo>
                    <a:pt x="41" y="42"/>
                    <a:pt x="41" y="42"/>
                    <a:pt x="41" y="42"/>
                  </a:cubicBezTo>
                  <a:cubicBezTo>
                    <a:pt x="42" y="41"/>
                    <a:pt x="42" y="41"/>
                    <a:pt x="42" y="41"/>
                  </a:cubicBezTo>
                  <a:cubicBezTo>
                    <a:pt x="41" y="43"/>
                    <a:pt x="41" y="45"/>
                    <a:pt x="40" y="47"/>
                  </a:cubicBezTo>
                  <a:cubicBezTo>
                    <a:pt x="39" y="48"/>
                    <a:pt x="39" y="48"/>
                    <a:pt x="39" y="48"/>
                  </a:cubicBezTo>
                  <a:moveTo>
                    <a:pt x="33" y="46"/>
                  </a:moveTo>
                  <a:cubicBezTo>
                    <a:pt x="33" y="45"/>
                    <a:pt x="33" y="45"/>
                    <a:pt x="33" y="45"/>
                  </a:cubicBezTo>
                  <a:cubicBezTo>
                    <a:pt x="32" y="44"/>
                    <a:pt x="32" y="44"/>
                    <a:pt x="32" y="44"/>
                  </a:cubicBezTo>
                  <a:cubicBezTo>
                    <a:pt x="32" y="44"/>
                    <a:pt x="32" y="44"/>
                    <a:pt x="32" y="44"/>
                  </a:cubicBezTo>
                  <a:cubicBezTo>
                    <a:pt x="32" y="44"/>
                    <a:pt x="32" y="44"/>
                    <a:pt x="32" y="44"/>
                  </a:cubicBezTo>
                  <a:cubicBezTo>
                    <a:pt x="33" y="43"/>
                    <a:pt x="33" y="42"/>
                    <a:pt x="34" y="41"/>
                  </a:cubicBezTo>
                  <a:cubicBezTo>
                    <a:pt x="34" y="42"/>
                    <a:pt x="34" y="42"/>
                    <a:pt x="34" y="42"/>
                  </a:cubicBezTo>
                  <a:cubicBezTo>
                    <a:pt x="34" y="43"/>
                    <a:pt x="34" y="43"/>
                    <a:pt x="34" y="43"/>
                  </a:cubicBezTo>
                  <a:cubicBezTo>
                    <a:pt x="34" y="43"/>
                    <a:pt x="34" y="43"/>
                    <a:pt x="33" y="44"/>
                  </a:cubicBezTo>
                  <a:cubicBezTo>
                    <a:pt x="33" y="44"/>
                    <a:pt x="33" y="44"/>
                    <a:pt x="33" y="44"/>
                  </a:cubicBezTo>
                  <a:cubicBezTo>
                    <a:pt x="33" y="45"/>
                    <a:pt x="33" y="45"/>
                    <a:pt x="33" y="46"/>
                  </a:cubicBezTo>
                  <a:moveTo>
                    <a:pt x="8" y="45"/>
                  </a:moveTo>
                  <a:cubicBezTo>
                    <a:pt x="7" y="44"/>
                    <a:pt x="7" y="44"/>
                    <a:pt x="7" y="44"/>
                  </a:cubicBezTo>
                  <a:cubicBezTo>
                    <a:pt x="7" y="44"/>
                    <a:pt x="7" y="44"/>
                    <a:pt x="7" y="44"/>
                  </a:cubicBezTo>
                  <a:cubicBezTo>
                    <a:pt x="8" y="40"/>
                    <a:pt x="8" y="40"/>
                    <a:pt x="8" y="40"/>
                  </a:cubicBezTo>
                  <a:cubicBezTo>
                    <a:pt x="9" y="41"/>
                    <a:pt x="9" y="41"/>
                    <a:pt x="9" y="41"/>
                  </a:cubicBezTo>
                  <a:cubicBezTo>
                    <a:pt x="9" y="42"/>
                    <a:pt x="8" y="43"/>
                    <a:pt x="8" y="45"/>
                  </a:cubicBezTo>
                  <a:moveTo>
                    <a:pt x="42" y="46"/>
                  </a:moveTo>
                  <a:cubicBezTo>
                    <a:pt x="42" y="44"/>
                    <a:pt x="43" y="42"/>
                    <a:pt x="43" y="41"/>
                  </a:cubicBezTo>
                  <a:cubicBezTo>
                    <a:pt x="43" y="41"/>
                    <a:pt x="43" y="41"/>
                    <a:pt x="43" y="41"/>
                  </a:cubicBezTo>
                  <a:cubicBezTo>
                    <a:pt x="44" y="40"/>
                    <a:pt x="44" y="40"/>
                    <a:pt x="44" y="40"/>
                  </a:cubicBezTo>
                  <a:cubicBezTo>
                    <a:pt x="44" y="42"/>
                    <a:pt x="43" y="43"/>
                    <a:pt x="43" y="45"/>
                  </a:cubicBezTo>
                  <a:cubicBezTo>
                    <a:pt x="43" y="45"/>
                    <a:pt x="43" y="45"/>
                    <a:pt x="43" y="45"/>
                  </a:cubicBezTo>
                  <a:cubicBezTo>
                    <a:pt x="42" y="45"/>
                    <a:pt x="42" y="46"/>
                    <a:pt x="42" y="46"/>
                  </a:cubicBezTo>
                  <a:moveTo>
                    <a:pt x="32" y="43"/>
                  </a:moveTo>
                  <a:cubicBezTo>
                    <a:pt x="31" y="42"/>
                    <a:pt x="31" y="42"/>
                    <a:pt x="31" y="41"/>
                  </a:cubicBezTo>
                  <a:cubicBezTo>
                    <a:pt x="31" y="41"/>
                    <a:pt x="31" y="41"/>
                    <a:pt x="31" y="41"/>
                  </a:cubicBezTo>
                  <a:cubicBezTo>
                    <a:pt x="31" y="41"/>
                    <a:pt x="32" y="40"/>
                    <a:pt x="32" y="39"/>
                  </a:cubicBezTo>
                  <a:cubicBezTo>
                    <a:pt x="33" y="39"/>
                    <a:pt x="33" y="40"/>
                    <a:pt x="33" y="40"/>
                  </a:cubicBezTo>
                  <a:cubicBezTo>
                    <a:pt x="32" y="41"/>
                    <a:pt x="32" y="42"/>
                    <a:pt x="32" y="43"/>
                  </a:cubicBezTo>
                  <a:moveTo>
                    <a:pt x="6" y="43"/>
                  </a:moveTo>
                  <a:cubicBezTo>
                    <a:pt x="6" y="42"/>
                    <a:pt x="5" y="42"/>
                    <a:pt x="5" y="41"/>
                  </a:cubicBezTo>
                  <a:cubicBezTo>
                    <a:pt x="5" y="40"/>
                    <a:pt x="6" y="40"/>
                    <a:pt x="6" y="39"/>
                  </a:cubicBezTo>
                  <a:cubicBezTo>
                    <a:pt x="7" y="40"/>
                    <a:pt x="7" y="40"/>
                    <a:pt x="7" y="40"/>
                  </a:cubicBezTo>
                  <a:cubicBezTo>
                    <a:pt x="6" y="43"/>
                    <a:pt x="6" y="43"/>
                    <a:pt x="6" y="43"/>
                  </a:cubicBezTo>
                  <a:moveTo>
                    <a:pt x="4" y="40"/>
                  </a:moveTo>
                  <a:cubicBezTo>
                    <a:pt x="4" y="39"/>
                    <a:pt x="4" y="39"/>
                    <a:pt x="4" y="39"/>
                  </a:cubicBezTo>
                  <a:cubicBezTo>
                    <a:pt x="5" y="37"/>
                    <a:pt x="5" y="37"/>
                    <a:pt x="5" y="37"/>
                  </a:cubicBezTo>
                  <a:cubicBezTo>
                    <a:pt x="5" y="38"/>
                    <a:pt x="5" y="38"/>
                    <a:pt x="5" y="38"/>
                  </a:cubicBezTo>
                  <a:cubicBezTo>
                    <a:pt x="5" y="39"/>
                    <a:pt x="5" y="39"/>
                    <a:pt x="4" y="40"/>
                  </a:cubicBezTo>
                  <a:moveTo>
                    <a:pt x="44" y="43"/>
                  </a:moveTo>
                  <a:cubicBezTo>
                    <a:pt x="45" y="42"/>
                    <a:pt x="45" y="40"/>
                    <a:pt x="46" y="38"/>
                  </a:cubicBezTo>
                  <a:cubicBezTo>
                    <a:pt x="47" y="37"/>
                    <a:pt x="47" y="37"/>
                    <a:pt x="47" y="37"/>
                  </a:cubicBezTo>
                  <a:cubicBezTo>
                    <a:pt x="47" y="38"/>
                    <a:pt x="46" y="40"/>
                    <a:pt x="46" y="40"/>
                  </a:cubicBezTo>
                  <a:cubicBezTo>
                    <a:pt x="46" y="40"/>
                    <a:pt x="46" y="40"/>
                    <a:pt x="46" y="40"/>
                  </a:cubicBezTo>
                  <a:cubicBezTo>
                    <a:pt x="46" y="41"/>
                    <a:pt x="45" y="42"/>
                    <a:pt x="44" y="43"/>
                  </a:cubicBezTo>
                  <a:moveTo>
                    <a:pt x="31" y="40"/>
                  </a:moveTo>
                  <a:cubicBezTo>
                    <a:pt x="30" y="40"/>
                    <a:pt x="30" y="39"/>
                    <a:pt x="30" y="39"/>
                  </a:cubicBezTo>
                  <a:cubicBezTo>
                    <a:pt x="31" y="37"/>
                    <a:pt x="31" y="37"/>
                    <a:pt x="31" y="37"/>
                  </a:cubicBezTo>
                  <a:cubicBezTo>
                    <a:pt x="31" y="37"/>
                    <a:pt x="31" y="37"/>
                    <a:pt x="32" y="38"/>
                  </a:cubicBezTo>
                  <a:cubicBezTo>
                    <a:pt x="31" y="39"/>
                    <a:pt x="31" y="39"/>
                    <a:pt x="31" y="40"/>
                  </a:cubicBezTo>
                  <a:moveTo>
                    <a:pt x="3" y="38"/>
                  </a:moveTo>
                  <a:cubicBezTo>
                    <a:pt x="3" y="38"/>
                    <a:pt x="3" y="37"/>
                    <a:pt x="3" y="37"/>
                  </a:cubicBezTo>
                  <a:cubicBezTo>
                    <a:pt x="3" y="36"/>
                    <a:pt x="3" y="36"/>
                    <a:pt x="3" y="35"/>
                  </a:cubicBezTo>
                  <a:cubicBezTo>
                    <a:pt x="4" y="36"/>
                    <a:pt x="4" y="36"/>
                    <a:pt x="4" y="36"/>
                  </a:cubicBezTo>
                  <a:cubicBezTo>
                    <a:pt x="4" y="37"/>
                    <a:pt x="4" y="37"/>
                    <a:pt x="4" y="37"/>
                  </a:cubicBezTo>
                  <a:cubicBezTo>
                    <a:pt x="3" y="38"/>
                    <a:pt x="3" y="38"/>
                    <a:pt x="3" y="38"/>
                  </a:cubicBezTo>
                  <a:moveTo>
                    <a:pt x="29" y="37"/>
                  </a:moveTo>
                  <a:cubicBezTo>
                    <a:pt x="29" y="37"/>
                    <a:pt x="29" y="36"/>
                    <a:pt x="29" y="36"/>
                  </a:cubicBezTo>
                  <a:cubicBezTo>
                    <a:pt x="29" y="36"/>
                    <a:pt x="29" y="36"/>
                    <a:pt x="29" y="36"/>
                  </a:cubicBezTo>
                  <a:cubicBezTo>
                    <a:pt x="30" y="34"/>
                    <a:pt x="30" y="34"/>
                    <a:pt x="30" y="34"/>
                  </a:cubicBezTo>
                  <a:cubicBezTo>
                    <a:pt x="30" y="35"/>
                    <a:pt x="30" y="35"/>
                    <a:pt x="30" y="35"/>
                  </a:cubicBezTo>
                  <a:cubicBezTo>
                    <a:pt x="29" y="37"/>
                    <a:pt x="29" y="37"/>
                    <a:pt x="29" y="37"/>
                  </a:cubicBezTo>
                  <a:moveTo>
                    <a:pt x="2" y="36"/>
                  </a:moveTo>
                  <a:cubicBezTo>
                    <a:pt x="2" y="35"/>
                    <a:pt x="2" y="35"/>
                    <a:pt x="2" y="34"/>
                  </a:cubicBezTo>
                  <a:cubicBezTo>
                    <a:pt x="2" y="33"/>
                    <a:pt x="2" y="33"/>
                    <a:pt x="2" y="33"/>
                  </a:cubicBezTo>
                  <a:cubicBezTo>
                    <a:pt x="2" y="34"/>
                    <a:pt x="3" y="34"/>
                    <a:pt x="3" y="34"/>
                  </a:cubicBezTo>
                  <a:cubicBezTo>
                    <a:pt x="3" y="34"/>
                    <a:pt x="3" y="34"/>
                    <a:pt x="3" y="34"/>
                  </a:cubicBezTo>
                  <a:cubicBezTo>
                    <a:pt x="3" y="35"/>
                    <a:pt x="2" y="35"/>
                    <a:pt x="2" y="36"/>
                  </a:cubicBezTo>
                  <a:moveTo>
                    <a:pt x="47" y="34"/>
                  </a:moveTo>
                  <a:cubicBezTo>
                    <a:pt x="46" y="34"/>
                    <a:pt x="46" y="34"/>
                    <a:pt x="46" y="34"/>
                  </a:cubicBezTo>
                  <a:cubicBezTo>
                    <a:pt x="47" y="34"/>
                    <a:pt x="47" y="33"/>
                    <a:pt x="47" y="33"/>
                  </a:cubicBezTo>
                  <a:cubicBezTo>
                    <a:pt x="48" y="33"/>
                    <a:pt x="48" y="33"/>
                    <a:pt x="48" y="33"/>
                  </a:cubicBezTo>
                  <a:cubicBezTo>
                    <a:pt x="48" y="33"/>
                    <a:pt x="48" y="33"/>
                    <a:pt x="48" y="33"/>
                  </a:cubicBezTo>
                  <a:cubicBezTo>
                    <a:pt x="48" y="33"/>
                    <a:pt x="48" y="33"/>
                    <a:pt x="48" y="33"/>
                  </a:cubicBezTo>
                  <a:cubicBezTo>
                    <a:pt x="48" y="34"/>
                    <a:pt x="47" y="34"/>
                    <a:pt x="47" y="34"/>
                  </a:cubicBezTo>
                  <a:moveTo>
                    <a:pt x="29" y="34"/>
                  </a:moveTo>
                  <a:cubicBezTo>
                    <a:pt x="28" y="33"/>
                    <a:pt x="28" y="33"/>
                    <a:pt x="28" y="33"/>
                  </a:cubicBezTo>
                  <a:cubicBezTo>
                    <a:pt x="28" y="33"/>
                    <a:pt x="28" y="33"/>
                    <a:pt x="28" y="33"/>
                  </a:cubicBezTo>
                  <a:cubicBezTo>
                    <a:pt x="29" y="32"/>
                    <a:pt x="29" y="32"/>
                    <a:pt x="29" y="32"/>
                  </a:cubicBezTo>
                  <a:cubicBezTo>
                    <a:pt x="29" y="33"/>
                    <a:pt x="29" y="33"/>
                    <a:pt x="29" y="33"/>
                  </a:cubicBezTo>
                  <a:cubicBezTo>
                    <a:pt x="29" y="34"/>
                    <a:pt x="29" y="34"/>
                    <a:pt x="29" y="34"/>
                  </a:cubicBezTo>
                  <a:moveTo>
                    <a:pt x="45" y="34"/>
                  </a:moveTo>
                  <a:cubicBezTo>
                    <a:pt x="45" y="33"/>
                    <a:pt x="45" y="33"/>
                    <a:pt x="44" y="33"/>
                  </a:cubicBezTo>
                  <a:cubicBezTo>
                    <a:pt x="44" y="33"/>
                    <a:pt x="45" y="32"/>
                    <a:pt x="45" y="32"/>
                  </a:cubicBezTo>
                  <a:cubicBezTo>
                    <a:pt x="45" y="32"/>
                    <a:pt x="45" y="32"/>
                    <a:pt x="45" y="32"/>
                  </a:cubicBezTo>
                  <a:cubicBezTo>
                    <a:pt x="45" y="32"/>
                    <a:pt x="46" y="32"/>
                    <a:pt x="46" y="32"/>
                  </a:cubicBezTo>
                  <a:cubicBezTo>
                    <a:pt x="46" y="33"/>
                    <a:pt x="46" y="33"/>
                    <a:pt x="45" y="34"/>
                  </a:cubicBezTo>
                  <a:moveTo>
                    <a:pt x="28" y="32"/>
                  </a:moveTo>
                  <a:cubicBezTo>
                    <a:pt x="28" y="31"/>
                    <a:pt x="28" y="31"/>
                    <a:pt x="28" y="31"/>
                  </a:cubicBezTo>
                  <a:cubicBezTo>
                    <a:pt x="28" y="31"/>
                    <a:pt x="28" y="31"/>
                    <a:pt x="28" y="31"/>
                  </a:cubicBezTo>
                  <a:cubicBezTo>
                    <a:pt x="28" y="31"/>
                    <a:pt x="28" y="31"/>
                    <a:pt x="28" y="31"/>
                  </a:cubicBezTo>
                  <a:cubicBezTo>
                    <a:pt x="28" y="32"/>
                    <a:pt x="28" y="32"/>
                    <a:pt x="28" y="32"/>
                  </a:cubicBezTo>
                  <a:moveTo>
                    <a:pt x="43" y="33"/>
                  </a:moveTo>
                  <a:cubicBezTo>
                    <a:pt x="42" y="32"/>
                    <a:pt x="42" y="32"/>
                    <a:pt x="41" y="32"/>
                  </a:cubicBezTo>
                  <a:cubicBezTo>
                    <a:pt x="41" y="31"/>
                    <a:pt x="42" y="31"/>
                    <a:pt x="42" y="31"/>
                  </a:cubicBezTo>
                  <a:cubicBezTo>
                    <a:pt x="42" y="31"/>
                    <a:pt x="43" y="31"/>
                    <a:pt x="43" y="31"/>
                  </a:cubicBezTo>
                  <a:cubicBezTo>
                    <a:pt x="44" y="31"/>
                    <a:pt x="44" y="31"/>
                    <a:pt x="44" y="31"/>
                  </a:cubicBezTo>
                  <a:cubicBezTo>
                    <a:pt x="44" y="32"/>
                    <a:pt x="43" y="32"/>
                    <a:pt x="43" y="33"/>
                  </a:cubicBezTo>
                  <a:moveTo>
                    <a:pt x="40" y="31"/>
                  </a:moveTo>
                  <a:cubicBezTo>
                    <a:pt x="39" y="31"/>
                    <a:pt x="39" y="31"/>
                    <a:pt x="39" y="31"/>
                  </a:cubicBezTo>
                  <a:cubicBezTo>
                    <a:pt x="40" y="30"/>
                    <a:pt x="40" y="30"/>
                    <a:pt x="40" y="30"/>
                  </a:cubicBezTo>
                  <a:cubicBezTo>
                    <a:pt x="41" y="30"/>
                    <a:pt x="41" y="30"/>
                    <a:pt x="41" y="30"/>
                  </a:cubicBezTo>
                  <a:cubicBezTo>
                    <a:pt x="40" y="31"/>
                    <a:pt x="40" y="31"/>
                    <a:pt x="40" y="31"/>
                  </a:cubicBezTo>
                  <a:moveTo>
                    <a:pt x="1" y="32"/>
                  </a:moveTo>
                  <a:cubicBezTo>
                    <a:pt x="1" y="32"/>
                    <a:pt x="1" y="31"/>
                    <a:pt x="1" y="30"/>
                  </a:cubicBezTo>
                  <a:cubicBezTo>
                    <a:pt x="1" y="31"/>
                    <a:pt x="1" y="31"/>
                    <a:pt x="2" y="32"/>
                  </a:cubicBezTo>
                  <a:cubicBezTo>
                    <a:pt x="1" y="32"/>
                    <a:pt x="1" y="32"/>
                    <a:pt x="1" y="32"/>
                  </a:cubicBezTo>
                  <a:moveTo>
                    <a:pt x="38" y="31"/>
                  </a:moveTo>
                  <a:cubicBezTo>
                    <a:pt x="38" y="30"/>
                    <a:pt x="37" y="30"/>
                    <a:pt x="37" y="30"/>
                  </a:cubicBezTo>
                  <a:cubicBezTo>
                    <a:pt x="37" y="29"/>
                    <a:pt x="37" y="29"/>
                    <a:pt x="37" y="29"/>
                  </a:cubicBezTo>
                  <a:cubicBezTo>
                    <a:pt x="38" y="29"/>
                    <a:pt x="38" y="29"/>
                    <a:pt x="39" y="30"/>
                  </a:cubicBezTo>
                  <a:cubicBezTo>
                    <a:pt x="38" y="31"/>
                    <a:pt x="38" y="31"/>
                    <a:pt x="38" y="31"/>
                  </a:cubicBezTo>
                  <a:moveTo>
                    <a:pt x="49" y="37"/>
                  </a:moveTo>
                  <a:cubicBezTo>
                    <a:pt x="49" y="33"/>
                    <a:pt x="49" y="33"/>
                    <a:pt x="49" y="33"/>
                  </a:cubicBezTo>
                  <a:cubicBezTo>
                    <a:pt x="49" y="33"/>
                    <a:pt x="49" y="33"/>
                    <a:pt x="49" y="33"/>
                  </a:cubicBezTo>
                  <a:cubicBezTo>
                    <a:pt x="50" y="31"/>
                    <a:pt x="50" y="30"/>
                    <a:pt x="50" y="29"/>
                  </a:cubicBezTo>
                  <a:cubicBezTo>
                    <a:pt x="50" y="32"/>
                    <a:pt x="50" y="35"/>
                    <a:pt x="49" y="37"/>
                  </a:cubicBezTo>
                  <a:moveTo>
                    <a:pt x="36" y="29"/>
                  </a:moveTo>
                  <a:cubicBezTo>
                    <a:pt x="35" y="29"/>
                    <a:pt x="35" y="29"/>
                    <a:pt x="35" y="29"/>
                  </a:cubicBezTo>
                  <a:cubicBezTo>
                    <a:pt x="35" y="28"/>
                    <a:pt x="35" y="28"/>
                    <a:pt x="35" y="28"/>
                  </a:cubicBezTo>
                  <a:cubicBezTo>
                    <a:pt x="35" y="28"/>
                    <a:pt x="36" y="29"/>
                    <a:pt x="36" y="29"/>
                  </a:cubicBezTo>
                  <a:cubicBezTo>
                    <a:pt x="36" y="29"/>
                    <a:pt x="36" y="29"/>
                    <a:pt x="36" y="29"/>
                  </a:cubicBezTo>
                  <a:moveTo>
                    <a:pt x="27" y="30"/>
                  </a:moveTo>
                  <a:cubicBezTo>
                    <a:pt x="27" y="29"/>
                    <a:pt x="27" y="29"/>
                    <a:pt x="26" y="28"/>
                  </a:cubicBezTo>
                  <a:cubicBezTo>
                    <a:pt x="27" y="29"/>
                    <a:pt x="27" y="29"/>
                    <a:pt x="27" y="30"/>
                  </a:cubicBezTo>
                  <a:cubicBezTo>
                    <a:pt x="27" y="30"/>
                    <a:pt x="27" y="30"/>
                    <a:pt x="27" y="30"/>
                  </a:cubicBezTo>
                  <a:cubicBezTo>
                    <a:pt x="27" y="30"/>
                    <a:pt x="27" y="30"/>
                    <a:pt x="27" y="30"/>
                  </a:cubicBezTo>
                  <a:moveTo>
                    <a:pt x="34" y="29"/>
                  </a:moveTo>
                  <a:cubicBezTo>
                    <a:pt x="33" y="28"/>
                    <a:pt x="33" y="28"/>
                    <a:pt x="32" y="28"/>
                  </a:cubicBezTo>
                  <a:cubicBezTo>
                    <a:pt x="32" y="27"/>
                    <a:pt x="32" y="27"/>
                    <a:pt x="32" y="27"/>
                  </a:cubicBezTo>
                  <a:cubicBezTo>
                    <a:pt x="33" y="28"/>
                    <a:pt x="33" y="28"/>
                    <a:pt x="34" y="28"/>
                  </a:cubicBezTo>
                  <a:cubicBezTo>
                    <a:pt x="34" y="29"/>
                    <a:pt x="34" y="29"/>
                    <a:pt x="34" y="29"/>
                  </a:cubicBezTo>
                  <a:moveTo>
                    <a:pt x="36" y="43"/>
                  </a:moveTo>
                  <a:cubicBezTo>
                    <a:pt x="36" y="43"/>
                    <a:pt x="35" y="42"/>
                    <a:pt x="34" y="40"/>
                  </a:cubicBezTo>
                  <a:cubicBezTo>
                    <a:pt x="34" y="40"/>
                    <a:pt x="34" y="40"/>
                    <a:pt x="34" y="40"/>
                  </a:cubicBezTo>
                  <a:cubicBezTo>
                    <a:pt x="33" y="39"/>
                    <a:pt x="33" y="37"/>
                    <a:pt x="32" y="36"/>
                  </a:cubicBezTo>
                  <a:cubicBezTo>
                    <a:pt x="31" y="34"/>
                    <a:pt x="30" y="32"/>
                    <a:pt x="29" y="31"/>
                  </a:cubicBezTo>
                  <a:cubicBezTo>
                    <a:pt x="29" y="31"/>
                    <a:pt x="29" y="31"/>
                    <a:pt x="29" y="31"/>
                  </a:cubicBezTo>
                  <a:cubicBezTo>
                    <a:pt x="28" y="29"/>
                    <a:pt x="28" y="28"/>
                    <a:pt x="27" y="27"/>
                  </a:cubicBezTo>
                  <a:cubicBezTo>
                    <a:pt x="30" y="28"/>
                    <a:pt x="34" y="30"/>
                    <a:pt x="38" y="32"/>
                  </a:cubicBezTo>
                  <a:cubicBezTo>
                    <a:pt x="38" y="32"/>
                    <a:pt x="38" y="32"/>
                    <a:pt x="38" y="32"/>
                  </a:cubicBezTo>
                  <a:cubicBezTo>
                    <a:pt x="39" y="32"/>
                    <a:pt x="39" y="32"/>
                    <a:pt x="39" y="32"/>
                  </a:cubicBezTo>
                  <a:cubicBezTo>
                    <a:pt x="39" y="32"/>
                    <a:pt x="39" y="32"/>
                    <a:pt x="39" y="32"/>
                  </a:cubicBezTo>
                  <a:cubicBezTo>
                    <a:pt x="40" y="33"/>
                    <a:pt x="42" y="33"/>
                    <a:pt x="44" y="34"/>
                  </a:cubicBezTo>
                  <a:cubicBezTo>
                    <a:pt x="44" y="34"/>
                    <a:pt x="45" y="35"/>
                    <a:pt x="45" y="35"/>
                  </a:cubicBezTo>
                  <a:cubicBezTo>
                    <a:pt x="46" y="35"/>
                    <a:pt x="46" y="35"/>
                    <a:pt x="46" y="35"/>
                  </a:cubicBezTo>
                  <a:cubicBezTo>
                    <a:pt x="46" y="35"/>
                    <a:pt x="46" y="35"/>
                    <a:pt x="46" y="35"/>
                  </a:cubicBezTo>
                  <a:cubicBezTo>
                    <a:pt x="46" y="35"/>
                    <a:pt x="46" y="35"/>
                    <a:pt x="46" y="35"/>
                  </a:cubicBezTo>
                  <a:cubicBezTo>
                    <a:pt x="47" y="35"/>
                    <a:pt x="47" y="35"/>
                    <a:pt x="47" y="35"/>
                  </a:cubicBezTo>
                  <a:cubicBezTo>
                    <a:pt x="46" y="35"/>
                    <a:pt x="46" y="35"/>
                    <a:pt x="46" y="35"/>
                  </a:cubicBezTo>
                  <a:cubicBezTo>
                    <a:pt x="47" y="36"/>
                    <a:pt x="47" y="36"/>
                    <a:pt x="47" y="36"/>
                  </a:cubicBezTo>
                  <a:cubicBezTo>
                    <a:pt x="46" y="36"/>
                    <a:pt x="46" y="37"/>
                    <a:pt x="45" y="38"/>
                  </a:cubicBezTo>
                  <a:cubicBezTo>
                    <a:pt x="45" y="38"/>
                    <a:pt x="45" y="38"/>
                    <a:pt x="45" y="38"/>
                  </a:cubicBezTo>
                  <a:cubicBezTo>
                    <a:pt x="43" y="40"/>
                    <a:pt x="40" y="42"/>
                    <a:pt x="36" y="43"/>
                  </a:cubicBezTo>
                  <a:moveTo>
                    <a:pt x="31" y="28"/>
                  </a:moveTo>
                  <a:cubicBezTo>
                    <a:pt x="30" y="27"/>
                    <a:pt x="30" y="27"/>
                    <a:pt x="30" y="27"/>
                  </a:cubicBezTo>
                  <a:cubicBezTo>
                    <a:pt x="30" y="27"/>
                    <a:pt x="30" y="27"/>
                    <a:pt x="30" y="27"/>
                  </a:cubicBezTo>
                  <a:cubicBezTo>
                    <a:pt x="30" y="27"/>
                    <a:pt x="30" y="27"/>
                    <a:pt x="30" y="27"/>
                  </a:cubicBezTo>
                  <a:cubicBezTo>
                    <a:pt x="31" y="27"/>
                    <a:pt x="31" y="27"/>
                    <a:pt x="31" y="27"/>
                  </a:cubicBezTo>
                  <a:cubicBezTo>
                    <a:pt x="31" y="28"/>
                    <a:pt x="31" y="28"/>
                    <a:pt x="31" y="28"/>
                  </a:cubicBezTo>
                  <a:moveTo>
                    <a:pt x="29" y="27"/>
                  </a:moveTo>
                  <a:cubicBezTo>
                    <a:pt x="28" y="26"/>
                    <a:pt x="27" y="26"/>
                    <a:pt x="27" y="26"/>
                  </a:cubicBezTo>
                  <a:cubicBezTo>
                    <a:pt x="27" y="25"/>
                    <a:pt x="27" y="25"/>
                    <a:pt x="27" y="25"/>
                  </a:cubicBezTo>
                  <a:cubicBezTo>
                    <a:pt x="27" y="25"/>
                    <a:pt x="27" y="25"/>
                    <a:pt x="27" y="25"/>
                  </a:cubicBezTo>
                  <a:cubicBezTo>
                    <a:pt x="27" y="26"/>
                    <a:pt x="28" y="26"/>
                    <a:pt x="29" y="26"/>
                  </a:cubicBezTo>
                  <a:cubicBezTo>
                    <a:pt x="29" y="27"/>
                    <a:pt x="29" y="27"/>
                    <a:pt x="29" y="27"/>
                  </a:cubicBezTo>
                  <a:moveTo>
                    <a:pt x="27" y="24"/>
                  </a:moveTo>
                  <a:cubicBezTo>
                    <a:pt x="27" y="24"/>
                    <a:pt x="27" y="24"/>
                    <a:pt x="27" y="24"/>
                  </a:cubicBezTo>
                  <a:cubicBezTo>
                    <a:pt x="27" y="23"/>
                    <a:pt x="27" y="23"/>
                    <a:pt x="27" y="23"/>
                  </a:cubicBezTo>
                  <a:cubicBezTo>
                    <a:pt x="27" y="23"/>
                    <a:pt x="28" y="22"/>
                    <a:pt x="29" y="22"/>
                  </a:cubicBezTo>
                  <a:cubicBezTo>
                    <a:pt x="29" y="22"/>
                    <a:pt x="29" y="23"/>
                    <a:pt x="28" y="24"/>
                  </a:cubicBezTo>
                  <a:cubicBezTo>
                    <a:pt x="28" y="24"/>
                    <a:pt x="27" y="24"/>
                    <a:pt x="27" y="24"/>
                  </a:cubicBezTo>
                  <a:cubicBezTo>
                    <a:pt x="27" y="24"/>
                    <a:pt x="27" y="24"/>
                    <a:pt x="27" y="24"/>
                  </a:cubicBezTo>
                  <a:cubicBezTo>
                    <a:pt x="27" y="24"/>
                    <a:pt x="27" y="24"/>
                    <a:pt x="27" y="24"/>
                  </a:cubicBezTo>
                  <a:cubicBezTo>
                    <a:pt x="27" y="24"/>
                    <a:pt x="27" y="24"/>
                    <a:pt x="27" y="24"/>
                  </a:cubicBezTo>
                  <a:moveTo>
                    <a:pt x="30" y="24"/>
                  </a:moveTo>
                  <a:cubicBezTo>
                    <a:pt x="30" y="23"/>
                    <a:pt x="30" y="22"/>
                    <a:pt x="31" y="21"/>
                  </a:cubicBezTo>
                  <a:cubicBezTo>
                    <a:pt x="31" y="21"/>
                    <a:pt x="31" y="21"/>
                    <a:pt x="31" y="21"/>
                  </a:cubicBezTo>
                  <a:cubicBezTo>
                    <a:pt x="31" y="20"/>
                    <a:pt x="32" y="20"/>
                    <a:pt x="33" y="20"/>
                  </a:cubicBezTo>
                  <a:cubicBezTo>
                    <a:pt x="32" y="21"/>
                    <a:pt x="32" y="22"/>
                    <a:pt x="31" y="23"/>
                  </a:cubicBezTo>
                  <a:cubicBezTo>
                    <a:pt x="31" y="23"/>
                    <a:pt x="31" y="23"/>
                    <a:pt x="31" y="23"/>
                  </a:cubicBezTo>
                  <a:cubicBezTo>
                    <a:pt x="30" y="23"/>
                    <a:pt x="30" y="23"/>
                    <a:pt x="30" y="23"/>
                  </a:cubicBezTo>
                  <a:cubicBezTo>
                    <a:pt x="30" y="24"/>
                    <a:pt x="30" y="24"/>
                    <a:pt x="30" y="24"/>
                  </a:cubicBezTo>
                  <a:moveTo>
                    <a:pt x="34" y="23"/>
                  </a:moveTo>
                  <a:cubicBezTo>
                    <a:pt x="34" y="23"/>
                    <a:pt x="34" y="23"/>
                    <a:pt x="34" y="23"/>
                  </a:cubicBezTo>
                  <a:cubicBezTo>
                    <a:pt x="35" y="23"/>
                    <a:pt x="36" y="23"/>
                    <a:pt x="37" y="22"/>
                  </a:cubicBezTo>
                  <a:cubicBezTo>
                    <a:pt x="41" y="21"/>
                    <a:pt x="46" y="19"/>
                    <a:pt x="49" y="18"/>
                  </a:cubicBezTo>
                  <a:cubicBezTo>
                    <a:pt x="50" y="23"/>
                    <a:pt x="50" y="28"/>
                    <a:pt x="49" y="32"/>
                  </a:cubicBezTo>
                  <a:cubicBezTo>
                    <a:pt x="48" y="32"/>
                    <a:pt x="48" y="32"/>
                    <a:pt x="48" y="32"/>
                  </a:cubicBezTo>
                  <a:cubicBezTo>
                    <a:pt x="47" y="31"/>
                    <a:pt x="45" y="31"/>
                    <a:pt x="43" y="30"/>
                  </a:cubicBezTo>
                  <a:cubicBezTo>
                    <a:pt x="43" y="30"/>
                    <a:pt x="42" y="30"/>
                    <a:pt x="42" y="30"/>
                  </a:cubicBezTo>
                  <a:cubicBezTo>
                    <a:pt x="42" y="29"/>
                    <a:pt x="42" y="29"/>
                    <a:pt x="42" y="29"/>
                  </a:cubicBezTo>
                  <a:cubicBezTo>
                    <a:pt x="41" y="29"/>
                    <a:pt x="41" y="29"/>
                    <a:pt x="41" y="29"/>
                  </a:cubicBezTo>
                  <a:cubicBezTo>
                    <a:pt x="38" y="28"/>
                    <a:pt x="35" y="27"/>
                    <a:pt x="33" y="26"/>
                  </a:cubicBezTo>
                  <a:cubicBezTo>
                    <a:pt x="32" y="26"/>
                    <a:pt x="32" y="26"/>
                    <a:pt x="32" y="26"/>
                  </a:cubicBezTo>
                  <a:cubicBezTo>
                    <a:pt x="32" y="26"/>
                    <a:pt x="32" y="26"/>
                    <a:pt x="32" y="26"/>
                  </a:cubicBezTo>
                  <a:cubicBezTo>
                    <a:pt x="31" y="26"/>
                    <a:pt x="31" y="26"/>
                    <a:pt x="31" y="26"/>
                  </a:cubicBezTo>
                  <a:cubicBezTo>
                    <a:pt x="31" y="26"/>
                    <a:pt x="31" y="26"/>
                    <a:pt x="31" y="26"/>
                  </a:cubicBezTo>
                  <a:cubicBezTo>
                    <a:pt x="30" y="25"/>
                    <a:pt x="30" y="25"/>
                    <a:pt x="30" y="25"/>
                  </a:cubicBezTo>
                  <a:cubicBezTo>
                    <a:pt x="30" y="25"/>
                    <a:pt x="29" y="25"/>
                    <a:pt x="29" y="25"/>
                  </a:cubicBezTo>
                  <a:cubicBezTo>
                    <a:pt x="30" y="25"/>
                    <a:pt x="32" y="24"/>
                    <a:pt x="34" y="23"/>
                  </a:cubicBezTo>
                  <a:cubicBezTo>
                    <a:pt x="34" y="23"/>
                    <a:pt x="34" y="23"/>
                    <a:pt x="34" y="23"/>
                  </a:cubicBezTo>
                  <a:moveTo>
                    <a:pt x="33" y="22"/>
                  </a:moveTo>
                  <a:cubicBezTo>
                    <a:pt x="33" y="21"/>
                    <a:pt x="34" y="20"/>
                    <a:pt x="34" y="19"/>
                  </a:cubicBezTo>
                  <a:cubicBezTo>
                    <a:pt x="34" y="19"/>
                    <a:pt x="34" y="19"/>
                    <a:pt x="34" y="19"/>
                  </a:cubicBezTo>
                  <a:cubicBezTo>
                    <a:pt x="34" y="18"/>
                    <a:pt x="35" y="18"/>
                    <a:pt x="35" y="18"/>
                  </a:cubicBezTo>
                  <a:cubicBezTo>
                    <a:pt x="35" y="19"/>
                    <a:pt x="34" y="20"/>
                    <a:pt x="34" y="22"/>
                  </a:cubicBezTo>
                  <a:cubicBezTo>
                    <a:pt x="33" y="22"/>
                    <a:pt x="33" y="22"/>
                    <a:pt x="33" y="22"/>
                  </a:cubicBezTo>
                  <a:moveTo>
                    <a:pt x="35" y="21"/>
                  </a:moveTo>
                  <a:cubicBezTo>
                    <a:pt x="36" y="20"/>
                    <a:pt x="36" y="19"/>
                    <a:pt x="37" y="18"/>
                  </a:cubicBezTo>
                  <a:cubicBezTo>
                    <a:pt x="37" y="17"/>
                    <a:pt x="37" y="17"/>
                    <a:pt x="37" y="17"/>
                  </a:cubicBezTo>
                  <a:cubicBezTo>
                    <a:pt x="37" y="17"/>
                    <a:pt x="38" y="17"/>
                    <a:pt x="38" y="16"/>
                  </a:cubicBezTo>
                  <a:cubicBezTo>
                    <a:pt x="36" y="21"/>
                    <a:pt x="36" y="21"/>
                    <a:pt x="36" y="21"/>
                  </a:cubicBezTo>
                  <a:cubicBezTo>
                    <a:pt x="36" y="21"/>
                    <a:pt x="36" y="21"/>
                    <a:pt x="35" y="21"/>
                  </a:cubicBezTo>
                  <a:moveTo>
                    <a:pt x="38" y="20"/>
                  </a:moveTo>
                  <a:cubicBezTo>
                    <a:pt x="40" y="16"/>
                    <a:pt x="40" y="16"/>
                    <a:pt x="40" y="16"/>
                  </a:cubicBezTo>
                  <a:cubicBezTo>
                    <a:pt x="40" y="15"/>
                    <a:pt x="40" y="15"/>
                    <a:pt x="40" y="15"/>
                  </a:cubicBezTo>
                  <a:cubicBezTo>
                    <a:pt x="40" y="15"/>
                    <a:pt x="41" y="15"/>
                    <a:pt x="42" y="14"/>
                  </a:cubicBezTo>
                  <a:cubicBezTo>
                    <a:pt x="41" y="16"/>
                    <a:pt x="41" y="17"/>
                    <a:pt x="40" y="19"/>
                  </a:cubicBezTo>
                  <a:cubicBezTo>
                    <a:pt x="39" y="19"/>
                    <a:pt x="39" y="20"/>
                    <a:pt x="38" y="20"/>
                  </a:cubicBezTo>
                  <a:moveTo>
                    <a:pt x="42" y="18"/>
                  </a:moveTo>
                  <a:cubicBezTo>
                    <a:pt x="42" y="17"/>
                    <a:pt x="43" y="15"/>
                    <a:pt x="43" y="14"/>
                  </a:cubicBezTo>
                  <a:cubicBezTo>
                    <a:pt x="44" y="13"/>
                    <a:pt x="44" y="13"/>
                    <a:pt x="45" y="13"/>
                  </a:cubicBezTo>
                  <a:cubicBezTo>
                    <a:pt x="44" y="14"/>
                    <a:pt x="43" y="16"/>
                    <a:pt x="43" y="17"/>
                  </a:cubicBezTo>
                  <a:cubicBezTo>
                    <a:pt x="43" y="18"/>
                    <a:pt x="43" y="18"/>
                    <a:pt x="43" y="18"/>
                  </a:cubicBezTo>
                  <a:cubicBezTo>
                    <a:pt x="42" y="18"/>
                    <a:pt x="42" y="18"/>
                    <a:pt x="42" y="18"/>
                  </a:cubicBezTo>
                  <a:moveTo>
                    <a:pt x="44" y="17"/>
                  </a:moveTo>
                  <a:cubicBezTo>
                    <a:pt x="45" y="15"/>
                    <a:pt x="45" y="14"/>
                    <a:pt x="46" y="12"/>
                  </a:cubicBezTo>
                  <a:cubicBezTo>
                    <a:pt x="47" y="12"/>
                    <a:pt x="47" y="12"/>
                    <a:pt x="47" y="12"/>
                  </a:cubicBezTo>
                  <a:cubicBezTo>
                    <a:pt x="46" y="13"/>
                    <a:pt x="46" y="15"/>
                    <a:pt x="45" y="16"/>
                  </a:cubicBezTo>
                  <a:cubicBezTo>
                    <a:pt x="44" y="17"/>
                    <a:pt x="44" y="17"/>
                    <a:pt x="44" y="17"/>
                  </a:cubicBezTo>
                  <a:cubicBezTo>
                    <a:pt x="44" y="17"/>
                    <a:pt x="44" y="17"/>
                    <a:pt x="44" y="17"/>
                  </a:cubicBezTo>
                  <a:moveTo>
                    <a:pt x="47" y="16"/>
                  </a:moveTo>
                  <a:cubicBezTo>
                    <a:pt x="47" y="14"/>
                    <a:pt x="48" y="13"/>
                    <a:pt x="48" y="12"/>
                  </a:cubicBezTo>
                  <a:cubicBezTo>
                    <a:pt x="48" y="12"/>
                    <a:pt x="48" y="12"/>
                    <a:pt x="48" y="12"/>
                  </a:cubicBezTo>
                  <a:cubicBezTo>
                    <a:pt x="48" y="13"/>
                    <a:pt x="47" y="14"/>
                    <a:pt x="47" y="16"/>
                  </a:cubicBezTo>
                  <a:cubicBezTo>
                    <a:pt x="47" y="16"/>
                    <a:pt x="47" y="16"/>
                    <a:pt x="47" y="16"/>
                  </a:cubicBezTo>
                  <a:moveTo>
                    <a:pt x="19" y="44"/>
                  </a:moveTo>
                  <a:cubicBezTo>
                    <a:pt x="17" y="44"/>
                    <a:pt x="15" y="43"/>
                    <a:pt x="13" y="42"/>
                  </a:cubicBezTo>
                  <a:cubicBezTo>
                    <a:pt x="13" y="42"/>
                    <a:pt x="13" y="42"/>
                    <a:pt x="13" y="42"/>
                  </a:cubicBezTo>
                  <a:cubicBezTo>
                    <a:pt x="13" y="42"/>
                    <a:pt x="13" y="42"/>
                    <a:pt x="13" y="42"/>
                  </a:cubicBezTo>
                  <a:cubicBezTo>
                    <a:pt x="11" y="41"/>
                    <a:pt x="10" y="40"/>
                    <a:pt x="8" y="39"/>
                  </a:cubicBezTo>
                  <a:cubicBezTo>
                    <a:pt x="6" y="37"/>
                    <a:pt x="4" y="35"/>
                    <a:pt x="3" y="32"/>
                  </a:cubicBezTo>
                  <a:cubicBezTo>
                    <a:pt x="3" y="31"/>
                    <a:pt x="3" y="31"/>
                    <a:pt x="3" y="31"/>
                  </a:cubicBezTo>
                  <a:cubicBezTo>
                    <a:pt x="2" y="29"/>
                    <a:pt x="1" y="27"/>
                    <a:pt x="1" y="25"/>
                  </a:cubicBezTo>
                  <a:cubicBezTo>
                    <a:pt x="2" y="24"/>
                    <a:pt x="2" y="24"/>
                    <a:pt x="2" y="24"/>
                  </a:cubicBezTo>
                  <a:cubicBezTo>
                    <a:pt x="1" y="24"/>
                    <a:pt x="1" y="24"/>
                    <a:pt x="1" y="24"/>
                  </a:cubicBezTo>
                  <a:cubicBezTo>
                    <a:pt x="1" y="20"/>
                    <a:pt x="2" y="17"/>
                    <a:pt x="5" y="13"/>
                  </a:cubicBezTo>
                  <a:cubicBezTo>
                    <a:pt x="9" y="7"/>
                    <a:pt x="16" y="3"/>
                    <a:pt x="25" y="3"/>
                  </a:cubicBezTo>
                  <a:cubicBezTo>
                    <a:pt x="24" y="7"/>
                    <a:pt x="24" y="22"/>
                    <a:pt x="24" y="25"/>
                  </a:cubicBezTo>
                  <a:cubicBezTo>
                    <a:pt x="25" y="25"/>
                    <a:pt x="25" y="25"/>
                    <a:pt x="25" y="25"/>
                  </a:cubicBezTo>
                  <a:cubicBezTo>
                    <a:pt x="25" y="26"/>
                    <a:pt x="25" y="26"/>
                    <a:pt x="25" y="26"/>
                  </a:cubicBezTo>
                  <a:cubicBezTo>
                    <a:pt x="25" y="26"/>
                    <a:pt x="25" y="29"/>
                    <a:pt x="26" y="31"/>
                  </a:cubicBezTo>
                  <a:cubicBezTo>
                    <a:pt x="26" y="32"/>
                    <a:pt x="26" y="32"/>
                    <a:pt x="26" y="32"/>
                  </a:cubicBezTo>
                  <a:cubicBezTo>
                    <a:pt x="27" y="32"/>
                    <a:pt x="27" y="32"/>
                    <a:pt x="27" y="32"/>
                  </a:cubicBezTo>
                  <a:cubicBezTo>
                    <a:pt x="27" y="32"/>
                    <a:pt x="27" y="32"/>
                    <a:pt x="27" y="32"/>
                  </a:cubicBezTo>
                  <a:cubicBezTo>
                    <a:pt x="27" y="34"/>
                    <a:pt x="28" y="37"/>
                    <a:pt x="29" y="39"/>
                  </a:cubicBezTo>
                  <a:cubicBezTo>
                    <a:pt x="29" y="39"/>
                    <a:pt x="29" y="39"/>
                    <a:pt x="29" y="39"/>
                  </a:cubicBezTo>
                  <a:cubicBezTo>
                    <a:pt x="30" y="41"/>
                    <a:pt x="30" y="43"/>
                    <a:pt x="31" y="44"/>
                  </a:cubicBezTo>
                  <a:cubicBezTo>
                    <a:pt x="31" y="45"/>
                    <a:pt x="31" y="45"/>
                    <a:pt x="31" y="45"/>
                  </a:cubicBezTo>
                  <a:cubicBezTo>
                    <a:pt x="31" y="45"/>
                    <a:pt x="31" y="45"/>
                    <a:pt x="31" y="45"/>
                  </a:cubicBezTo>
                  <a:cubicBezTo>
                    <a:pt x="29" y="45"/>
                    <a:pt x="27" y="45"/>
                    <a:pt x="25" y="45"/>
                  </a:cubicBezTo>
                  <a:cubicBezTo>
                    <a:pt x="25" y="45"/>
                    <a:pt x="25" y="45"/>
                    <a:pt x="25" y="45"/>
                  </a:cubicBezTo>
                  <a:cubicBezTo>
                    <a:pt x="25" y="45"/>
                    <a:pt x="25" y="45"/>
                    <a:pt x="25" y="45"/>
                  </a:cubicBezTo>
                  <a:cubicBezTo>
                    <a:pt x="24" y="45"/>
                    <a:pt x="24" y="45"/>
                    <a:pt x="24" y="45"/>
                  </a:cubicBezTo>
                  <a:cubicBezTo>
                    <a:pt x="23" y="45"/>
                    <a:pt x="21" y="45"/>
                    <a:pt x="20" y="44"/>
                  </a:cubicBezTo>
                  <a:cubicBezTo>
                    <a:pt x="19" y="44"/>
                    <a:pt x="19" y="44"/>
                    <a:pt x="19" y="44"/>
                  </a:cubicBezTo>
                  <a:cubicBezTo>
                    <a:pt x="19" y="44"/>
                    <a:pt x="19" y="44"/>
                    <a:pt x="19" y="44"/>
                  </a:cubicBezTo>
                  <a:moveTo>
                    <a:pt x="27" y="21"/>
                  </a:moveTo>
                  <a:cubicBezTo>
                    <a:pt x="28" y="16"/>
                    <a:pt x="28" y="13"/>
                    <a:pt x="29" y="8"/>
                  </a:cubicBezTo>
                  <a:cubicBezTo>
                    <a:pt x="29" y="6"/>
                    <a:pt x="29" y="4"/>
                    <a:pt x="30" y="1"/>
                  </a:cubicBezTo>
                  <a:cubicBezTo>
                    <a:pt x="31" y="1"/>
                    <a:pt x="31" y="1"/>
                    <a:pt x="32" y="1"/>
                  </a:cubicBezTo>
                  <a:cubicBezTo>
                    <a:pt x="39" y="2"/>
                    <a:pt x="44" y="4"/>
                    <a:pt x="47" y="8"/>
                  </a:cubicBezTo>
                  <a:cubicBezTo>
                    <a:pt x="47" y="8"/>
                    <a:pt x="48" y="9"/>
                    <a:pt x="48" y="10"/>
                  </a:cubicBezTo>
                  <a:cubicBezTo>
                    <a:pt x="47" y="10"/>
                    <a:pt x="47" y="11"/>
                    <a:pt x="46" y="11"/>
                  </a:cubicBezTo>
                  <a:cubicBezTo>
                    <a:pt x="45" y="11"/>
                    <a:pt x="45" y="11"/>
                    <a:pt x="45" y="11"/>
                  </a:cubicBezTo>
                  <a:cubicBezTo>
                    <a:pt x="40" y="14"/>
                    <a:pt x="33" y="18"/>
                    <a:pt x="29" y="20"/>
                  </a:cubicBezTo>
                  <a:cubicBezTo>
                    <a:pt x="28" y="21"/>
                    <a:pt x="28" y="21"/>
                    <a:pt x="27" y="21"/>
                  </a:cubicBezTo>
                  <a:moveTo>
                    <a:pt x="30" y="0"/>
                  </a:moveTo>
                  <a:cubicBezTo>
                    <a:pt x="29" y="0"/>
                    <a:pt x="29" y="0"/>
                    <a:pt x="29" y="0"/>
                  </a:cubicBezTo>
                  <a:cubicBezTo>
                    <a:pt x="29" y="0"/>
                    <a:pt x="29" y="0"/>
                    <a:pt x="29" y="0"/>
                  </a:cubicBezTo>
                  <a:cubicBezTo>
                    <a:pt x="28" y="3"/>
                    <a:pt x="28" y="6"/>
                    <a:pt x="28" y="8"/>
                  </a:cubicBezTo>
                  <a:cubicBezTo>
                    <a:pt x="27" y="12"/>
                    <a:pt x="27" y="16"/>
                    <a:pt x="26" y="22"/>
                  </a:cubicBezTo>
                  <a:cubicBezTo>
                    <a:pt x="26" y="22"/>
                    <a:pt x="26" y="22"/>
                    <a:pt x="26" y="22"/>
                  </a:cubicBezTo>
                  <a:cubicBezTo>
                    <a:pt x="26" y="22"/>
                    <a:pt x="26" y="23"/>
                    <a:pt x="26" y="24"/>
                  </a:cubicBezTo>
                  <a:cubicBezTo>
                    <a:pt x="26" y="24"/>
                    <a:pt x="26" y="25"/>
                    <a:pt x="26" y="25"/>
                  </a:cubicBezTo>
                  <a:cubicBezTo>
                    <a:pt x="26" y="25"/>
                    <a:pt x="26" y="25"/>
                    <a:pt x="26" y="25"/>
                  </a:cubicBezTo>
                  <a:cubicBezTo>
                    <a:pt x="26" y="25"/>
                    <a:pt x="26" y="25"/>
                    <a:pt x="26" y="25"/>
                  </a:cubicBezTo>
                  <a:cubicBezTo>
                    <a:pt x="25" y="22"/>
                    <a:pt x="25" y="4"/>
                    <a:pt x="26" y="2"/>
                  </a:cubicBezTo>
                  <a:cubicBezTo>
                    <a:pt x="26" y="2"/>
                    <a:pt x="26" y="2"/>
                    <a:pt x="26" y="2"/>
                  </a:cubicBezTo>
                  <a:cubicBezTo>
                    <a:pt x="26" y="2"/>
                    <a:pt x="26" y="2"/>
                    <a:pt x="26" y="2"/>
                  </a:cubicBezTo>
                  <a:cubicBezTo>
                    <a:pt x="26" y="2"/>
                    <a:pt x="26" y="2"/>
                    <a:pt x="26" y="2"/>
                  </a:cubicBezTo>
                  <a:cubicBezTo>
                    <a:pt x="26" y="2"/>
                    <a:pt x="26" y="2"/>
                    <a:pt x="26" y="2"/>
                  </a:cubicBezTo>
                  <a:cubicBezTo>
                    <a:pt x="26" y="2"/>
                    <a:pt x="26" y="2"/>
                    <a:pt x="26" y="2"/>
                  </a:cubicBezTo>
                  <a:cubicBezTo>
                    <a:pt x="25" y="2"/>
                    <a:pt x="25" y="2"/>
                    <a:pt x="25" y="2"/>
                  </a:cubicBezTo>
                  <a:cubicBezTo>
                    <a:pt x="25" y="2"/>
                    <a:pt x="25" y="2"/>
                    <a:pt x="25" y="2"/>
                  </a:cubicBezTo>
                  <a:cubicBezTo>
                    <a:pt x="25" y="2"/>
                    <a:pt x="25" y="2"/>
                    <a:pt x="25" y="2"/>
                  </a:cubicBezTo>
                  <a:cubicBezTo>
                    <a:pt x="16" y="2"/>
                    <a:pt x="8" y="6"/>
                    <a:pt x="4" y="13"/>
                  </a:cubicBezTo>
                  <a:cubicBezTo>
                    <a:pt x="1" y="16"/>
                    <a:pt x="0" y="21"/>
                    <a:pt x="0" y="25"/>
                  </a:cubicBezTo>
                  <a:cubicBezTo>
                    <a:pt x="0" y="28"/>
                    <a:pt x="0" y="31"/>
                    <a:pt x="1" y="34"/>
                  </a:cubicBezTo>
                  <a:cubicBezTo>
                    <a:pt x="1" y="34"/>
                    <a:pt x="1" y="34"/>
                    <a:pt x="1" y="34"/>
                  </a:cubicBezTo>
                  <a:cubicBezTo>
                    <a:pt x="1" y="35"/>
                    <a:pt x="1" y="35"/>
                    <a:pt x="1" y="35"/>
                  </a:cubicBezTo>
                  <a:cubicBezTo>
                    <a:pt x="1" y="35"/>
                    <a:pt x="1" y="35"/>
                    <a:pt x="1" y="35"/>
                  </a:cubicBezTo>
                  <a:cubicBezTo>
                    <a:pt x="1" y="35"/>
                    <a:pt x="1" y="36"/>
                    <a:pt x="1" y="37"/>
                  </a:cubicBezTo>
                  <a:cubicBezTo>
                    <a:pt x="2" y="37"/>
                    <a:pt x="2" y="37"/>
                    <a:pt x="2" y="37"/>
                  </a:cubicBezTo>
                  <a:cubicBezTo>
                    <a:pt x="2" y="37"/>
                    <a:pt x="2" y="37"/>
                    <a:pt x="2" y="37"/>
                  </a:cubicBezTo>
                  <a:cubicBezTo>
                    <a:pt x="2" y="38"/>
                    <a:pt x="2" y="39"/>
                    <a:pt x="3" y="39"/>
                  </a:cubicBezTo>
                  <a:cubicBezTo>
                    <a:pt x="3" y="39"/>
                    <a:pt x="3" y="39"/>
                    <a:pt x="3" y="39"/>
                  </a:cubicBezTo>
                  <a:cubicBezTo>
                    <a:pt x="3" y="40"/>
                    <a:pt x="3" y="40"/>
                    <a:pt x="3" y="40"/>
                  </a:cubicBezTo>
                  <a:cubicBezTo>
                    <a:pt x="3" y="40"/>
                    <a:pt x="3" y="40"/>
                    <a:pt x="3" y="40"/>
                  </a:cubicBezTo>
                  <a:cubicBezTo>
                    <a:pt x="3" y="41"/>
                    <a:pt x="3" y="41"/>
                    <a:pt x="4" y="41"/>
                  </a:cubicBezTo>
                  <a:cubicBezTo>
                    <a:pt x="4" y="42"/>
                    <a:pt x="4" y="42"/>
                    <a:pt x="4" y="42"/>
                  </a:cubicBezTo>
                  <a:cubicBezTo>
                    <a:pt x="4" y="42"/>
                    <a:pt x="4" y="42"/>
                    <a:pt x="4" y="42"/>
                  </a:cubicBezTo>
                  <a:cubicBezTo>
                    <a:pt x="5" y="43"/>
                    <a:pt x="5" y="43"/>
                    <a:pt x="5" y="44"/>
                  </a:cubicBezTo>
                  <a:cubicBezTo>
                    <a:pt x="6" y="44"/>
                    <a:pt x="6" y="44"/>
                    <a:pt x="6" y="44"/>
                  </a:cubicBezTo>
                  <a:cubicBezTo>
                    <a:pt x="6" y="44"/>
                    <a:pt x="6" y="44"/>
                    <a:pt x="6" y="44"/>
                  </a:cubicBezTo>
                  <a:cubicBezTo>
                    <a:pt x="6" y="44"/>
                    <a:pt x="6" y="44"/>
                    <a:pt x="6" y="44"/>
                  </a:cubicBezTo>
                  <a:cubicBezTo>
                    <a:pt x="7" y="45"/>
                    <a:pt x="7" y="45"/>
                    <a:pt x="7" y="45"/>
                  </a:cubicBezTo>
                  <a:cubicBezTo>
                    <a:pt x="8" y="47"/>
                    <a:pt x="10" y="48"/>
                    <a:pt x="13" y="50"/>
                  </a:cubicBezTo>
                  <a:cubicBezTo>
                    <a:pt x="13" y="50"/>
                    <a:pt x="13" y="50"/>
                    <a:pt x="13" y="50"/>
                  </a:cubicBezTo>
                  <a:cubicBezTo>
                    <a:pt x="13" y="50"/>
                    <a:pt x="13" y="50"/>
                    <a:pt x="13" y="50"/>
                  </a:cubicBezTo>
                  <a:cubicBezTo>
                    <a:pt x="13" y="50"/>
                    <a:pt x="13" y="50"/>
                    <a:pt x="13" y="50"/>
                  </a:cubicBezTo>
                  <a:cubicBezTo>
                    <a:pt x="13" y="50"/>
                    <a:pt x="13" y="50"/>
                    <a:pt x="13" y="50"/>
                  </a:cubicBezTo>
                  <a:cubicBezTo>
                    <a:pt x="14" y="50"/>
                    <a:pt x="15" y="51"/>
                    <a:pt x="16" y="51"/>
                  </a:cubicBezTo>
                  <a:cubicBezTo>
                    <a:pt x="16" y="52"/>
                    <a:pt x="16" y="52"/>
                    <a:pt x="16" y="52"/>
                  </a:cubicBezTo>
                  <a:cubicBezTo>
                    <a:pt x="16" y="52"/>
                    <a:pt x="16" y="52"/>
                    <a:pt x="16" y="52"/>
                  </a:cubicBezTo>
                  <a:cubicBezTo>
                    <a:pt x="17" y="51"/>
                    <a:pt x="17" y="51"/>
                    <a:pt x="17" y="51"/>
                  </a:cubicBezTo>
                  <a:cubicBezTo>
                    <a:pt x="17" y="51"/>
                    <a:pt x="18" y="52"/>
                    <a:pt x="19" y="52"/>
                  </a:cubicBezTo>
                  <a:cubicBezTo>
                    <a:pt x="19" y="52"/>
                    <a:pt x="19" y="52"/>
                    <a:pt x="19" y="52"/>
                  </a:cubicBezTo>
                  <a:cubicBezTo>
                    <a:pt x="19" y="52"/>
                    <a:pt x="19" y="52"/>
                    <a:pt x="19" y="52"/>
                  </a:cubicBezTo>
                  <a:cubicBezTo>
                    <a:pt x="20" y="52"/>
                    <a:pt x="20" y="52"/>
                    <a:pt x="20" y="52"/>
                  </a:cubicBezTo>
                  <a:cubicBezTo>
                    <a:pt x="20" y="52"/>
                    <a:pt x="20" y="52"/>
                    <a:pt x="20" y="52"/>
                  </a:cubicBezTo>
                  <a:cubicBezTo>
                    <a:pt x="20" y="52"/>
                    <a:pt x="21" y="52"/>
                    <a:pt x="22" y="52"/>
                  </a:cubicBezTo>
                  <a:cubicBezTo>
                    <a:pt x="22" y="53"/>
                    <a:pt x="22" y="53"/>
                    <a:pt x="22" y="53"/>
                  </a:cubicBezTo>
                  <a:cubicBezTo>
                    <a:pt x="22" y="53"/>
                    <a:pt x="22" y="53"/>
                    <a:pt x="22" y="53"/>
                  </a:cubicBezTo>
                  <a:cubicBezTo>
                    <a:pt x="22" y="52"/>
                    <a:pt x="22" y="52"/>
                    <a:pt x="22" y="52"/>
                  </a:cubicBezTo>
                  <a:cubicBezTo>
                    <a:pt x="23" y="52"/>
                    <a:pt x="24" y="52"/>
                    <a:pt x="25" y="52"/>
                  </a:cubicBezTo>
                  <a:cubicBezTo>
                    <a:pt x="26" y="52"/>
                    <a:pt x="27" y="52"/>
                    <a:pt x="28" y="52"/>
                  </a:cubicBezTo>
                  <a:cubicBezTo>
                    <a:pt x="28" y="53"/>
                    <a:pt x="28" y="53"/>
                    <a:pt x="28" y="53"/>
                  </a:cubicBezTo>
                  <a:cubicBezTo>
                    <a:pt x="28" y="53"/>
                    <a:pt x="28" y="53"/>
                    <a:pt x="28" y="53"/>
                  </a:cubicBezTo>
                  <a:cubicBezTo>
                    <a:pt x="29" y="52"/>
                    <a:pt x="29" y="52"/>
                    <a:pt x="29" y="52"/>
                  </a:cubicBezTo>
                  <a:cubicBezTo>
                    <a:pt x="29" y="52"/>
                    <a:pt x="29" y="52"/>
                    <a:pt x="29" y="52"/>
                  </a:cubicBezTo>
                  <a:cubicBezTo>
                    <a:pt x="30" y="52"/>
                    <a:pt x="31" y="52"/>
                    <a:pt x="32" y="52"/>
                  </a:cubicBezTo>
                  <a:cubicBezTo>
                    <a:pt x="32" y="51"/>
                    <a:pt x="32" y="51"/>
                    <a:pt x="32" y="51"/>
                  </a:cubicBezTo>
                  <a:cubicBezTo>
                    <a:pt x="32" y="51"/>
                    <a:pt x="32" y="51"/>
                    <a:pt x="32" y="51"/>
                  </a:cubicBezTo>
                  <a:cubicBezTo>
                    <a:pt x="32" y="50"/>
                    <a:pt x="32" y="49"/>
                    <a:pt x="32" y="48"/>
                  </a:cubicBezTo>
                  <a:cubicBezTo>
                    <a:pt x="33" y="49"/>
                    <a:pt x="33" y="49"/>
                    <a:pt x="33" y="49"/>
                  </a:cubicBezTo>
                  <a:cubicBezTo>
                    <a:pt x="33" y="50"/>
                    <a:pt x="34" y="50"/>
                    <a:pt x="34" y="51"/>
                  </a:cubicBezTo>
                  <a:cubicBezTo>
                    <a:pt x="35" y="51"/>
                    <a:pt x="35" y="51"/>
                    <a:pt x="35" y="51"/>
                  </a:cubicBezTo>
                  <a:cubicBezTo>
                    <a:pt x="35" y="51"/>
                    <a:pt x="35" y="51"/>
                    <a:pt x="35" y="51"/>
                  </a:cubicBezTo>
                  <a:cubicBezTo>
                    <a:pt x="35" y="51"/>
                    <a:pt x="35" y="51"/>
                    <a:pt x="35" y="51"/>
                  </a:cubicBezTo>
                  <a:cubicBezTo>
                    <a:pt x="35" y="51"/>
                    <a:pt x="35" y="51"/>
                    <a:pt x="35" y="51"/>
                  </a:cubicBezTo>
                  <a:cubicBezTo>
                    <a:pt x="35" y="51"/>
                    <a:pt x="35" y="51"/>
                    <a:pt x="35" y="51"/>
                  </a:cubicBezTo>
                  <a:cubicBezTo>
                    <a:pt x="35" y="51"/>
                    <a:pt x="35" y="51"/>
                    <a:pt x="35" y="51"/>
                  </a:cubicBezTo>
                  <a:cubicBezTo>
                    <a:pt x="37" y="50"/>
                    <a:pt x="39" y="49"/>
                    <a:pt x="41" y="48"/>
                  </a:cubicBezTo>
                  <a:cubicBezTo>
                    <a:pt x="41" y="48"/>
                    <a:pt x="41" y="48"/>
                    <a:pt x="41" y="48"/>
                  </a:cubicBezTo>
                  <a:cubicBezTo>
                    <a:pt x="41" y="48"/>
                    <a:pt x="41" y="48"/>
                    <a:pt x="41" y="48"/>
                  </a:cubicBezTo>
                  <a:cubicBezTo>
                    <a:pt x="41" y="48"/>
                    <a:pt x="41" y="48"/>
                    <a:pt x="41" y="48"/>
                  </a:cubicBezTo>
                  <a:cubicBezTo>
                    <a:pt x="44" y="46"/>
                    <a:pt x="46" y="44"/>
                    <a:pt x="47" y="41"/>
                  </a:cubicBezTo>
                  <a:cubicBezTo>
                    <a:pt x="47" y="41"/>
                    <a:pt x="47" y="41"/>
                    <a:pt x="48" y="38"/>
                  </a:cubicBezTo>
                  <a:cubicBezTo>
                    <a:pt x="48" y="38"/>
                    <a:pt x="48" y="38"/>
                    <a:pt x="48" y="38"/>
                  </a:cubicBezTo>
                  <a:cubicBezTo>
                    <a:pt x="48" y="39"/>
                    <a:pt x="48" y="39"/>
                    <a:pt x="48" y="39"/>
                  </a:cubicBezTo>
                  <a:cubicBezTo>
                    <a:pt x="49" y="39"/>
                    <a:pt x="49" y="39"/>
                    <a:pt x="49" y="39"/>
                  </a:cubicBezTo>
                  <a:cubicBezTo>
                    <a:pt x="49" y="39"/>
                    <a:pt x="49" y="39"/>
                    <a:pt x="49" y="39"/>
                  </a:cubicBezTo>
                  <a:cubicBezTo>
                    <a:pt x="51" y="36"/>
                    <a:pt x="52" y="32"/>
                    <a:pt x="52" y="28"/>
                  </a:cubicBezTo>
                  <a:cubicBezTo>
                    <a:pt x="52" y="24"/>
                    <a:pt x="51" y="21"/>
                    <a:pt x="50" y="17"/>
                  </a:cubicBezTo>
                  <a:cubicBezTo>
                    <a:pt x="50" y="17"/>
                    <a:pt x="50" y="17"/>
                    <a:pt x="50" y="17"/>
                  </a:cubicBezTo>
                  <a:cubicBezTo>
                    <a:pt x="49" y="17"/>
                    <a:pt x="49" y="17"/>
                    <a:pt x="49" y="17"/>
                  </a:cubicBezTo>
                  <a:cubicBezTo>
                    <a:pt x="49" y="17"/>
                    <a:pt x="49" y="17"/>
                    <a:pt x="49" y="17"/>
                  </a:cubicBezTo>
                  <a:cubicBezTo>
                    <a:pt x="47" y="17"/>
                    <a:pt x="45" y="18"/>
                    <a:pt x="42" y="19"/>
                  </a:cubicBezTo>
                  <a:cubicBezTo>
                    <a:pt x="43" y="19"/>
                    <a:pt x="44" y="18"/>
                    <a:pt x="45" y="18"/>
                  </a:cubicBezTo>
                  <a:cubicBezTo>
                    <a:pt x="48" y="16"/>
                    <a:pt x="48" y="16"/>
                    <a:pt x="48" y="16"/>
                  </a:cubicBezTo>
                  <a:cubicBezTo>
                    <a:pt x="48" y="16"/>
                    <a:pt x="48" y="16"/>
                    <a:pt x="48" y="16"/>
                  </a:cubicBezTo>
                  <a:cubicBezTo>
                    <a:pt x="48" y="15"/>
                    <a:pt x="49" y="13"/>
                    <a:pt x="49" y="12"/>
                  </a:cubicBezTo>
                  <a:cubicBezTo>
                    <a:pt x="49" y="11"/>
                    <a:pt x="49" y="11"/>
                    <a:pt x="49" y="11"/>
                  </a:cubicBezTo>
                  <a:cubicBezTo>
                    <a:pt x="50" y="10"/>
                    <a:pt x="50" y="10"/>
                    <a:pt x="50" y="10"/>
                  </a:cubicBezTo>
                  <a:cubicBezTo>
                    <a:pt x="49" y="9"/>
                    <a:pt x="49" y="8"/>
                    <a:pt x="48" y="7"/>
                  </a:cubicBezTo>
                  <a:cubicBezTo>
                    <a:pt x="45" y="3"/>
                    <a:pt x="39" y="1"/>
                    <a:pt x="32" y="0"/>
                  </a:cubicBezTo>
                  <a:cubicBezTo>
                    <a:pt x="31" y="0"/>
                    <a:pt x="31" y="0"/>
                    <a:pt x="3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62" name="Freeform 48"/>
            <p:cNvSpPr>
              <a:spLocks noEditPoints="1"/>
            </p:cNvSpPr>
            <p:nvPr/>
          </p:nvSpPr>
          <p:spPr bwMode="auto">
            <a:xfrm>
              <a:off x="4117" y="1856"/>
              <a:ext cx="50" cy="78"/>
            </a:xfrm>
            <a:custGeom>
              <a:avLst/>
              <a:gdLst>
                <a:gd name="T0" fmla="*/ 3 w 21"/>
                <a:gd name="T1" fmla="*/ 31 h 33"/>
                <a:gd name="T2" fmla="*/ 3 w 21"/>
                <a:gd name="T3" fmla="*/ 30 h 33"/>
                <a:gd name="T4" fmla="*/ 4 w 21"/>
                <a:gd name="T5" fmla="*/ 31 h 33"/>
                <a:gd name="T6" fmla="*/ 2 w 21"/>
                <a:gd name="T7" fmla="*/ 30 h 33"/>
                <a:gd name="T8" fmla="*/ 3 w 21"/>
                <a:gd name="T9" fmla="*/ 28 h 33"/>
                <a:gd name="T10" fmla="*/ 1 w 21"/>
                <a:gd name="T11" fmla="*/ 29 h 33"/>
                <a:gd name="T12" fmla="*/ 1 w 21"/>
                <a:gd name="T13" fmla="*/ 29 h 33"/>
                <a:gd name="T14" fmla="*/ 2 w 21"/>
                <a:gd name="T15" fmla="*/ 27 h 33"/>
                <a:gd name="T16" fmla="*/ 1 w 21"/>
                <a:gd name="T17" fmla="*/ 27 h 33"/>
                <a:gd name="T18" fmla="*/ 1 w 21"/>
                <a:gd name="T19" fmla="*/ 27 h 33"/>
                <a:gd name="T20" fmla="*/ 5 w 21"/>
                <a:gd name="T21" fmla="*/ 31 h 33"/>
                <a:gd name="T22" fmla="*/ 20 w 21"/>
                <a:gd name="T23" fmla="*/ 5 h 33"/>
                <a:gd name="T24" fmla="*/ 20 w 21"/>
                <a:gd name="T25" fmla="*/ 7 h 33"/>
                <a:gd name="T26" fmla="*/ 4 w 21"/>
                <a:gd name="T27" fmla="*/ 28 h 33"/>
                <a:gd name="T28" fmla="*/ 9 w 21"/>
                <a:gd name="T29" fmla="*/ 14 h 33"/>
                <a:gd name="T30" fmla="*/ 19 w 21"/>
                <a:gd name="T31" fmla="*/ 3 h 33"/>
                <a:gd name="T32" fmla="*/ 4 w 21"/>
                <a:gd name="T33" fmla="*/ 28 h 33"/>
                <a:gd name="T34" fmla="*/ 16 w 21"/>
                <a:gd name="T35" fmla="*/ 1 h 33"/>
                <a:gd name="T36" fmla="*/ 0 w 21"/>
                <a:gd name="T37" fmla="*/ 25 h 33"/>
                <a:gd name="T38" fmla="*/ 0 w 21"/>
                <a:gd name="T39" fmla="*/ 25 h 33"/>
                <a:gd name="T40" fmla="*/ 0 w 21"/>
                <a:gd name="T41" fmla="*/ 25 h 33"/>
                <a:gd name="T42" fmla="*/ 0 w 21"/>
                <a:gd name="T43" fmla="*/ 29 h 33"/>
                <a:gd name="T44" fmla="*/ 0 w 21"/>
                <a:gd name="T45" fmla="*/ 29 h 33"/>
                <a:gd name="T46" fmla="*/ 1 w 21"/>
                <a:gd name="T47" fmla="*/ 30 h 33"/>
                <a:gd name="T48" fmla="*/ 4 w 21"/>
                <a:gd name="T49" fmla="*/ 33 h 33"/>
                <a:gd name="T50" fmla="*/ 4 w 21"/>
                <a:gd name="T51" fmla="*/ 33 h 33"/>
                <a:gd name="T52" fmla="*/ 5 w 21"/>
                <a:gd name="T53" fmla="*/ 33 h 33"/>
                <a:gd name="T54" fmla="*/ 5 w 21"/>
                <a:gd name="T55" fmla="*/ 33 h 33"/>
                <a:gd name="T56" fmla="*/ 21 w 21"/>
                <a:gd name="T57" fmla="*/ 7 h 33"/>
                <a:gd name="T58" fmla="*/ 21 w 21"/>
                <a:gd name="T59" fmla="*/ 3 h 33"/>
                <a:gd name="T60" fmla="*/ 21 w 21"/>
                <a:gd name="T61" fmla="*/ 3 h 33"/>
                <a:gd name="T62" fmla="*/ 20 w 21"/>
                <a:gd name="T63" fmla="*/ 3 h 33"/>
                <a:gd name="T64" fmla="*/ 17 w 21"/>
                <a:gd name="T6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 h="33">
                  <a:moveTo>
                    <a:pt x="4" y="31"/>
                  </a:moveTo>
                  <a:cubicBezTo>
                    <a:pt x="3" y="31"/>
                    <a:pt x="3" y="31"/>
                    <a:pt x="3" y="31"/>
                  </a:cubicBezTo>
                  <a:cubicBezTo>
                    <a:pt x="3" y="31"/>
                    <a:pt x="3" y="31"/>
                    <a:pt x="3" y="31"/>
                  </a:cubicBezTo>
                  <a:cubicBezTo>
                    <a:pt x="3" y="30"/>
                    <a:pt x="3" y="30"/>
                    <a:pt x="3" y="30"/>
                  </a:cubicBezTo>
                  <a:cubicBezTo>
                    <a:pt x="4" y="29"/>
                    <a:pt x="4" y="29"/>
                    <a:pt x="4" y="29"/>
                  </a:cubicBezTo>
                  <a:cubicBezTo>
                    <a:pt x="4" y="31"/>
                    <a:pt x="4" y="31"/>
                    <a:pt x="4" y="31"/>
                  </a:cubicBezTo>
                  <a:moveTo>
                    <a:pt x="3" y="30"/>
                  </a:moveTo>
                  <a:cubicBezTo>
                    <a:pt x="2" y="30"/>
                    <a:pt x="2" y="30"/>
                    <a:pt x="2" y="30"/>
                  </a:cubicBezTo>
                  <a:cubicBezTo>
                    <a:pt x="3" y="28"/>
                    <a:pt x="3" y="28"/>
                    <a:pt x="3" y="28"/>
                  </a:cubicBezTo>
                  <a:cubicBezTo>
                    <a:pt x="3" y="28"/>
                    <a:pt x="3" y="28"/>
                    <a:pt x="3" y="28"/>
                  </a:cubicBezTo>
                  <a:cubicBezTo>
                    <a:pt x="3" y="30"/>
                    <a:pt x="3" y="30"/>
                    <a:pt x="3" y="30"/>
                  </a:cubicBezTo>
                  <a:moveTo>
                    <a:pt x="1" y="29"/>
                  </a:moveTo>
                  <a:cubicBezTo>
                    <a:pt x="1" y="29"/>
                    <a:pt x="1" y="29"/>
                    <a:pt x="1" y="29"/>
                  </a:cubicBezTo>
                  <a:cubicBezTo>
                    <a:pt x="1" y="29"/>
                    <a:pt x="1" y="29"/>
                    <a:pt x="1" y="29"/>
                  </a:cubicBezTo>
                  <a:cubicBezTo>
                    <a:pt x="2" y="27"/>
                    <a:pt x="2" y="27"/>
                    <a:pt x="2" y="27"/>
                  </a:cubicBezTo>
                  <a:cubicBezTo>
                    <a:pt x="2" y="27"/>
                    <a:pt x="2" y="27"/>
                    <a:pt x="2" y="27"/>
                  </a:cubicBezTo>
                  <a:cubicBezTo>
                    <a:pt x="1" y="29"/>
                    <a:pt x="1" y="29"/>
                    <a:pt x="1" y="29"/>
                  </a:cubicBezTo>
                  <a:moveTo>
                    <a:pt x="1" y="27"/>
                  </a:moveTo>
                  <a:cubicBezTo>
                    <a:pt x="1" y="27"/>
                    <a:pt x="1" y="27"/>
                    <a:pt x="1" y="26"/>
                  </a:cubicBezTo>
                  <a:cubicBezTo>
                    <a:pt x="1" y="27"/>
                    <a:pt x="1" y="27"/>
                    <a:pt x="1" y="27"/>
                  </a:cubicBezTo>
                  <a:cubicBezTo>
                    <a:pt x="1" y="27"/>
                    <a:pt x="1" y="27"/>
                    <a:pt x="1" y="27"/>
                  </a:cubicBezTo>
                  <a:moveTo>
                    <a:pt x="5" y="31"/>
                  </a:moveTo>
                  <a:cubicBezTo>
                    <a:pt x="5" y="29"/>
                    <a:pt x="5" y="29"/>
                    <a:pt x="5" y="29"/>
                  </a:cubicBezTo>
                  <a:cubicBezTo>
                    <a:pt x="9" y="22"/>
                    <a:pt x="15" y="13"/>
                    <a:pt x="20" y="5"/>
                  </a:cubicBezTo>
                  <a:cubicBezTo>
                    <a:pt x="20" y="5"/>
                    <a:pt x="20" y="5"/>
                    <a:pt x="20" y="5"/>
                  </a:cubicBezTo>
                  <a:cubicBezTo>
                    <a:pt x="20" y="6"/>
                    <a:pt x="20" y="6"/>
                    <a:pt x="20" y="7"/>
                  </a:cubicBezTo>
                  <a:cubicBezTo>
                    <a:pt x="15" y="15"/>
                    <a:pt x="9" y="24"/>
                    <a:pt x="5" y="31"/>
                  </a:cubicBezTo>
                  <a:moveTo>
                    <a:pt x="4" y="28"/>
                  </a:moveTo>
                  <a:cubicBezTo>
                    <a:pt x="3" y="27"/>
                    <a:pt x="2" y="26"/>
                    <a:pt x="1" y="25"/>
                  </a:cubicBezTo>
                  <a:cubicBezTo>
                    <a:pt x="4" y="22"/>
                    <a:pt x="7" y="18"/>
                    <a:pt x="9" y="14"/>
                  </a:cubicBezTo>
                  <a:cubicBezTo>
                    <a:pt x="17" y="2"/>
                    <a:pt x="17" y="2"/>
                    <a:pt x="17" y="2"/>
                  </a:cubicBezTo>
                  <a:cubicBezTo>
                    <a:pt x="17" y="2"/>
                    <a:pt x="18" y="2"/>
                    <a:pt x="19" y="3"/>
                  </a:cubicBezTo>
                  <a:cubicBezTo>
                    <a:pt x="19" y="3"/>
                    <a:pt x="19" y="3"/>
                    <a:pt x="19" y="3"/>
                  </a:cubicBezTo>
                  <a:cubicBezTo>
                    <a:pt x="15" y="12"/>
                    <a:pt x="9" y="21"/>
                    <a:pt x="4" y="28"/>
                  </a:cubicBezTo>
                  <a:moveTo>
                    <a:pt x="17" y="0"/>
                  </a:moveTo>
                  <a:cubicBezTo>
                    <a:pt x="16" y="1"/>
                    <a:pt x="16" y="1"/>
                    <a:pt x="16" y="1"/>
                  </a:cubicBezTo>
                  <a:cubicBezTo>
                    <a:pt x="8" y="13"/>
                    <a:pt x="8" y="13"/>
                    <a:pt x="8" y="13"/>
                  </a:cubicBezTo>
                  <a:cubicBezTo>
                    <a:pt x="6" y="17"/>
                    <a:pt x="3" y="21"/>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6"/>
                    <a:pt x="0" y="27"/>
                    <a:pt x="0" y="29"/>
                  </a:cubicBezTo>
                  <a:cubicBezTo>
                    <a:pt x="0" y="29"/>
                    <a:pt x="0" y="29"/>
                    <a:pt x="0" y="29"/>
                  </a:cubicBezTo>
                  <a:cubicBezTo>
                    <a:pt x="0" y="29"/>
                    <a:pt x="0" y="29"/>
                    <a:pt x="0" y="29"/>
                  </a:cubicBezTo>
                  <a:cubicBezTo>
                    <a:pt x="0" y="30"/>
                    <a:pt x="0" y="30"/>
                    <a:pt x="0" y="30"/>
                  </a:cubicBezTo>
                  <a:cubicBezTo>
                    <a:pt x="1" y="30"/>
                    <a:pt x="1" y="30"/>
                    <a:pt x="1" y="30"/>
                  </a:cubicBezTo>
                  <a:cubicBezTo>
                    <a:pt x="1" y="30"/>
                    <a:pt x="1" y="30"/>
                    <a:pt x="1" y="30"/>
                  </a:cubicBezTo>
                  <a:cubicBezTo>
                    <a:pt x="2" y="31"/>
                    <a:pt x="3" y="32"/>
                    <a:pt x="4" y="33"/>
                  </a:cubicBezTo>
                  <a:cubicBezTo>
                    <a:pt x="4" y="33"/>
                    <a:pt x="4" y="33"/>
                    <a:pt x="4" y="33"/>
                  </a:cubicBezTo>
                  <a:cubicBezTo>
                    <a:pt x="4" y="33"/>
                    <a:pt x="4" y="33"/>
                    <a:pt x="4" y="33"/>
                  </a:cubicBezTo>
                  <a:cubicBezTo>
                    <a:pt x="4" y="33"/>
                    <a:pt x="4" y="33"/>
                    <a:pt x="4" y="33"/>
                  </a:cubicBezTo>
                  <a:cubicBezTo>
                    <a:pt x="5" y="33"/>
                    <a:pt x="5" y="33"/>
                    <a:pt x="5" y="33"/>
                  </a:cubicBezTo>
                  <a:cubicBezTo>
                    <a:pt x="5" y="33"/>
                    <a:pt x="5" y="33"/>
                    <a:pt x="5" y="33"/>
                  </a:cubicBezTo>
                  <a:cubicBezTo>
                    <a:pt x="5" y="33"/>
                    <a:pt x="5" y="33"/>
                    <a:pt x="5" y="33"/>
                  </a:cubicBezTo>
                  <a:cubicBezTo>
                    <a:pt x="10" y="25"/>
                    <a:pt x="16" y="16"/>
                    <a:pt x="21" y="7"/>
                  </a:cubicBezTo>
                  <a:cubicBezTo>
                    <a:pt x="21" y="7"/>
                    <a:pt x="21" y="7"/>
                    <a:pt x="21" y="7"/>
                  </a:cubicBezTo>
                  <a:cubicBezTo>
                    <a:pt x="21" y="6"/>
                    <a:pt x="21" y="6"/>
                    <a:pt x="21" y="5"/>
                  </a:cubicBezTo>
                  <a:cubicBezTo>
                    <a:pt x="21" y="5"/>
                    <a:pt x="21" y="4"/>
                    <a:pt x="21" y="3"/>
                  </a:cubicBezTo>
                  <a:cubicBezTo>
                    <a:pt x="21" y="3"/>
                    <a:pt x="21" y="3"/>
                    <a:pt x="21" y="3"/>
                  </a:cubicBezTo>
                  <a:cubicBezTo>
                    <a:pt x="21" y="3"/>
                    <a:pt x="21" y="3"/>
                    <a:pt x="21" y="3"/>
                  </a:cubicBezTo>
                  <a:cubicBezTo>
                    <a:pt x="20" y="3"/>
                    <a:pt x="20" y="3"/>
                    <a:pt x="20" y="3"/>
                  </a:cubicBezTo>
                  <a:cubicBezTo>
                    <a:pt x="20" y="3"/>
                    <a:pt x="20" y="3"/>
                    <a:pt x="20" y="3"/>
                  </a:cubicBezTo>
                  <a:cubicBezTo>
                    <a:pt x="20" y="2"/>
                    <a:pt x="19" y="2"/>
                    <a:pt x="19" y="2"/>
                  </a:cubicBezTo>
                  <a:cubicBezTo>
                    <a:pt x="18" y="1"/>
                    <a:pt x="18" y="1"/>
                    <a:pt x="1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63" name="Freeform 49"/>
            <p:cNvSpPr>
              <a:spLocks noEditPoints="1"/>
            </p:cNvSpPr>
            <p:nvPr/>
          </p:nvSpPr>
          <p:spPr bwMode="auto">
            <a:xfrm>
              <a:off x="4115" y="1865"/>
              <a:ext cx="14" cy="17"/>
            </a:xfrm>
            <a:custGeom>
              <a:avLst/>
              <a:gdLst>
                <a:gd name="T0" fmla="*/ 2 w 6"/>
                <a:gd name="T1" fmla="*/ 6 h 7"/>
                <a:gd name="T2" fmla="*/ 2 w 6"/>
                <a:gd name="T3" fmla="*/ 6 h 7"/>
                <a:gd name="T4" fmla="*/ 1 w 6"/>
                <a:gd name="T5" fmla="*/ 5 h 7"/>
                <a:gd name="T6" fmla="*/ 1 w 6"/>
                <a:gd name="T7" fmla="*/ 5 h 7"/>
                <a:gd name="T8" fmla="*/ 2 w 6"/>
                <a:gd name="T9" fmla="*/ 3 h 7"/>
                <a:gd name="T10" fmla="*/ 3 w 6"/>
                <a:gd name="T11" fmla="*/ 3 h 7"/>
                <a:gd name="T12" fmla="*/ 4 w 6"/>
                <a:gd name="T13" fmla="*/ 3 h 7"/>
                <a:gd name="T14" fmla="*/ 4 w 6"/>
                <a:gd name="T15" fmla="*/ 3 h 7"/>
                <a:gd name="T16" fmla="*/ 4 w 6"/>
                <a:gd name="T17" fmla="*/ 4 h 7"/>
                <a:gd name="T18" fmla="*/ 4 w 6"/>
                <a:gd name="T19" fmla="*/ 5 h 7"/>
                <a:gd name="T20" fmla="*/ 2 w 6"/>
                <a:gd name="T21" fmla="*/ 6 h 7"/>
                <a:gd name="T22" fmla="*/ 5 w 6"/>
                <a:gd name="T23" fmla="*/ 2 h 7"/>
                <a:gd name="T24" fmla="*/ 4 w 6"/>
                <a:gd name="T25" fmla="*/ 2 h 7"/>
                <a:gd name="T26" fmla="*/ 5 w 6"/>
                <a:gd name="T27" fmla="*/ 2 h 7"/>
                <a:gd name="T28" fmla="*/ 5 w 6"/>
                <a:gd name="T29" fmla="*/ 2 h 7"/>
                <a:gd name="T30" fmla="*/ 5 w 6"/>
                <a:gd name="T31" fmla="*/ 2 h 7"/>
                <a:gd name="T32" fmla="*/ 1 w 6"/>
                <a:gd name="T33" fmla="*/ 3 h 7"/>
                <a:gd name="T34" fmla="*/ 1 w 6"/>
                <a:gd name="T35" fmla="*/ 3 h 7"/>
                <a:gd name="T36" fmla="*/ 2 w 6"/>
                <a:gd name="T37" fmla="*/ 2 h 7"/>
                <a:gd name="T38" fmla="*/ 1 w 6"/>
                <a:gd name="T39" fmla="*/ 3 h 7"/>
                <a:gd name="T40" fmla="*/ 1 w 6"/>
                <a:gd name="T41" fmla="*/ 3 h 7"/>
                <a:gd name="T42" fmla="*/ 2 w 6"/>
                <a:gd name="T43" fmla="*/ 2 h 7"/>
                <a:gd name="T44" fmla="*/ 3 w 6"/>
                <a:gd name="T45" fmla="*/ 1 h 7"/>
                <a:gd name="T46" fmla="*/ 3 w 6"/>
                <a:gd name="T47" fmla="*/ 1 h 7"/>
                <a:gd name="T48" fmla="*/ 2 w 6"/>
                <a:gd name="T49" fmla="*/ 2 h 7"/>
                <a:gd name="T50" fmla="*/ 2 w 6"/>
                <a:gd name="T51" fmla="*/ 2 h 7"/>
                <a:gd name="T52" fmla="*/ 4 w 6"/>
                <a:gd name="T53" fmla="*/ 2 h 7"/>
                <a:gd name="T54" fmla="*/ 3 w 6"/>
                <a:gd name="T55" fmla="*/ 2 h 7"/>
                <a:gd name="T56" fmla="*/ 4 w 6"/>
                <a:gd name="T57" fmla="*/ 1 h 7"/>
                <a:gd name="T58" fmla="*/ 4 w 6"/>
                <a:gd name="T59" fmla="*/ 1 h 7"/>
                <a:gd name="T60" fmla="*/ 4 w 6"/>
                <a:gd name="T61" fmla="*/ 2 h 7"/>
                <a:gd name="T62" fmla="*/ 3 w 6"/>
                <a:gd name="T63" fmla="*/ 0 h 7"/>
                <a:gd name="T64" fmla="*/ 2 w 6"/>
                <a:gd name="T65" fmla="*/ 0 h 7"/>
                <a:gd name="T66" fmla="*/ 0 w 6"/>
                <a:gd name="T67" fmla="*/ 3 h 7"/>
                <a:gd name="T68" fmla="*/ 1 w 6"/>
                <a:gd name="T69" fmla="*/ 7 h 7"/>
                <a:gd name="T70" fmla="*/ 2 w 6"/>
                <a:gd name="T71" fmla="*/ 7 h 7"/>
                <a:gd name="T72" fmla="*/ 5 w 6"/>
                <a:gd name="T73" fmla="*/ 6 h 7"/>
                <a:gd name="T74" fmla="*/ 6 w 6"/>
                <a:gd name="T75" fmla="*/ 2 h 7"/>
                <a:gd name="T76" fmla="*/ 5 w 6"/>
                <a:gd name="T77" fmla="*/ 1 h 7"/>
                <a:gd name="T78" fmla="*/ 3 w 6"/>
                <a:gd name="T7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 h="7">
                  <a:moveTo>
                    <a:pt x="2" y="6"/>
                  </a:moveTo>
                  <a:cubicBezTo>
                    <a:pt x="2" y="6"/>
                    <a:pt x="2" y="6"/>
                    <a:pt x="2" y="6"/>
                  </a:cubicBezTo>
                  <a:cubicBezTo>
                    <a:pt x="1" y="5"/>
                    <a:pt x="1" y="5"/>
                    <a:pt x="1" y="5"/>
                  </a:cubicBezTo>
                  <a:cubicBezTo>
                    <a:pt x="1" y="5"/>
                    <a:pt x="1" y="5"/>
                    <a:pt x="1" y="5"/>
                  </a:cubicBezTo>
                  <a:cubicBezTo>
                    <a:pt x="1" y="4"/>
                    <a:pt x="2" y="4"/>
                    <a:pt x="2" y="3"/>
                  </a:cubicBezTo>
                  <a:cubicBezTo>
                    <a:pt x="3" y="3"/>
                    <a:pt x="3" y="3"/>
                    <a:pt x="3" y="3"/>
                  </a:cubicBezTo>
                  <a:cubicBezTo>
                    <a:pt x="3" y="3"/>
                    <a:pt x="4" y="3"/>
                    <a:pt x="4" y="3"/>
                  </a:cubicBezTo>
                  <a:cubicBezTo>
                    <a:pt x="4" y="3"/>
                    <a:pt x="4" y="3"/>
                    <a:pt x="4" y="3"/>
                  </a:cubicBezTo>
                  <a:cubicBezTo>
                    <a:pt x="4" y="4"/>
                    <a:pt x="4" y="4"/>
                    <a:pt x="4" y="4"/>
                  </a:cubicBezTo>
                  <a:cubicBezTo>
                    <a:pt x="4" y="4"/>
                    <a:pt x="4" y="5"/>
                    <a:pt x="4" y="5"/>
                  </a:cubicBezTo>
                  <a:cubicBezTo>
                    <a:pt x="4" y="6"/>
                    <a:pt x="3" y="6"/>
                    <a:pt x="2" y="6"/>
                  </a:cubicBezTo>
                  <a:moveTo>
                    <a:pt x="5" y="2"/>
                  </a:moveTo>
                  <a:cubicBezTo>
                    <a:pt x="4" y="2"/>
                    <a:pt x="4" y="2"/>
                    <a:pt x="4" y="2"/>
                  </a:cubicBezTo>
                  <a:cubicBezTo>
                    <a:pt x="5" y="2"/>
                    <a:pt x="5" y="2"/>
                    <a:pt x="5" y="2"/>
                  </a:cubicBezTo>
                  <a:cubicBezTo>
                    <a:pt x="5" y="2"/>
                    <a:pt x="5" y="2"/>
                    <a:pt x="5" y="2"/>
                  </a:cubicBezTo>
                  <a:cubicBezTo>
                    <a:pt x="5" y="2"/>
                    <a:pt x="5" y="2"/>
                    <a:pt x="5" y="2"/>
                  </a:cubicBezTo>
                  <a:moveTo>
                    <a:pt x="1" y="3"/>
                  </a:moveTo>
                  <a:cubicBezTo>
                    <a:pt x="1" y="3"/>
                    <a:pt x="1" y="3"/>
                    <a:pt x="1" y="3"/>
                  </a:cubicBezTo>
                  <a:cubicBezTo>
                    <a:pt x="1" y="3"/>
                    <a:pt x="1" y="2"/>
                    <a:pt x="2" y="2"/>
                  </a:cubicBezTo>
                  <a:cubicBezTo>
                    <a:pt x="1" y="3"/>
                    <a:pt x="1" y="3"/>
                    <a:pt x="1" y="3"/>
                  </a:cubicBezTo>
                  <a:cubicBezTo>
                    <a:pt x="1" y="3"/>
                    <a:pt x="1" y="3"/>
                    <a:pt x="1" y="3"/>
                  </a:cubicBezTo>
                  <a:moveTo>
                    <a:pt x="2" y="2"/>
                  </a:moveTo>
                  <a:cubicBezTo>
                    <a:pt x="2" y="2"/>
                    <a:pt x="3" y="1"/>
                    <a:pt x="3" y="1"/>
                  </a:cubicBezTo>
                  <a:cubicBezTo>
                    <a:pt x="3" y="1"/>
                    <a:pt x="3" y="1"/>
                    <a:pt x="3" y="1"/>
                  </a:cubicBezTo>
                  <a:cubicBezTo>
                    <a:pt x="2" y="2"/>
                    <a:pt x="2" y="2"/>
                    <a:pt x="2" y="2"/>
                  </a:cubicBezTo>
                  <a:cubicBezTo>
                    <a:pt x="2" y="2"/>
                    <a:pt x="2" y="2"/>
                    <a:pt x="2" y="2"/>
                  </a:cubicBezTo>
                  <a:moveTo>
                    <a:pt x="4" y="2"/>
                  </a:moveTo>
                  <a:cubicBezTo>
                    <a:pt x="3" y="2"/>
                    <a:pt x="3" y="2"/>
                    <a:pt x="3" y="2"/>
                  </a:cubicBezTo>
                  <a:cubicBezTo>
                    <a:pt x="3" y="2"/>
                    <a:pt x="4" y="1"/>
                    <a:pt x="4" y="1"/>
                  </a:cubicBezTo>
                  <a:cubicBezTo>
                    <a:pt x="4" y="1"/>
                    <a:pt x="4" y="1"/>
                    <a:pt x="4" y="1"/>
                  </a:cubicBezTo>
                  <a:cubicBezTo>
                    <a:pt x="4" y="2"/>
                    <a:pt x="4" y="2"/>
                    <a:pt x="4" y="2"/>
                  </a:cubicBezTo>
                  <a:moveTo>
                    <a:pt x="3" y="0"/>
                  </a:moveTo>
                  <a:cubicBezTo>
                    <a:pt x="3" y="0"/>
                    <a:pt x="2" y="0"/>
                    <a:pt x="2" y="0"/>
                  </a:cubicBezTo>
                  <a:cubicBezTo>
                    <a:pt x="1" y="1"/>
                    <a:pt x="1" y="2"/>
                    <a:pt x="0" y="3"/>
                  </a:cubicBezTo>
                  <a:cubicBezTo>
                    <a:pt x="0" y="4"/>
                    <a:pt x="0" y="6"/>
                    <a:pt x="1" y="7"/>
                  </a:cubicBezTo>
                  <a:cubicBezTo>
                    <a:pt x="1" y="7"/>
                    <a:pt x="2" y="7"/>
                    <a:pt x="2" y="7"/>
                  </a:cubicBezTo>
                  <a:cubicBezTo>
                    <a:pt x="3" y="7"/>
                    <a:pt x="4" y="7"/>
                    <a:pt x="5" y="6"/>
                  </a:cubicBezTo>
                  <a:cubicBezTo>
                    <a:pt x="5" y="5"/>
                    <a:pt x="6" y="4"/>
                    <a:pt x="6" y="2"/>
                  </a:cubicBezTo>
                  <a:cubicBezTo>
                    <a:pt x="6" y="2"/>
                    <a:pt x="6" y="1"/>
                    <a:pt x="5"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64" name="Freeform 50"/>
            <p:cNvSpPr>
              <a:spLocks noEditPoints="1"/>
            </p:cNvSpPr>
            <p:nvPr/>
          </p:nvSpPr>
          <p:spPr bwMode="auto">
            <a:xfrm>
              <a:off x="4158" y="1903"/>
              <a:ext cx="12" cy="17"/>
            </a:xfrm>
            <a:custGeom>
              <a:avLst/>
              <a:gdLst>
                <a:gd name="T0" fmla="*/ 2 w 5"/>
                <a:gd name="T1" fmla="*/ 6 h 7"/>
                <a:gd name="T2" fmla="*/ 1 w 5"/>
                <a:gd name="T3" fmla="*/ 6 h 7"/>
                <a:gd name="T4" fmla="*/ 1 w 5"/>
                <a:gd name="T5" fmla="*/ 5 h 7"/>
                <a:gd name="T6" fmla="*/ 1 w 5"/>
                <a:gd name="T7" fmla="*/ 5 h 7"/>
                <a:gd name="T8" fmla="*/ 2 w 5"/>
                <a:gd name="T9" fmla="*/ 3 h 7"/>
                <a:gd name="T10" fmla="*/ 3 w 5"/>
                <a:gd name="T11" fmla="*/ 3 h 7"/>
                <a:gd name="T12" fmla="*/ 4 w 5"/>
                <a:gd name="T13" fmla="*/ 3 h 7"/>
                <a:gd name="T14" fmla="*/ 4 w 5"/>
                <a:gd name="T15" fmla="*/ 4 h 7"/>
                <a:gd name="T16" fmla="*/ 4 w 5"/>
                <a:gd name="T17" fmla="*/ 4 h 7"/>
                <a:gd name="T18" fmla="*/ 4 w 5"/>
                <a:gd name="T19" fmla="*/ 5 h 7"/>
                <a:gd name="T20" fmla="*/ 2 w 5"/>
                <a:gd name="T21" fmla="*/ 6 h 7"/>
                <a:gd name="T22" fmla="*/ 4 w 5"/>
                <a:gd name="T23" fmla="*/ 2 h 7"/>
                <a:gd name="T24" fmla="*/ 4 w 5"/>
                <a:gd name="T25" fmla="*/ 2 h 7"/>
                <a:gd name="T26" fmla="*/ 4 w 5"/>
                <a:gd name="T27" fmla="*/ 2 h 7"/>
                <a:gd name="T28" fmla="*/ 4 w 5"/>
                <a:gd name="T29" fmla="*/ 2 h 7"/>
                <a:gd name="T30" fmla="*/ 4 w 5"/>
                <a:gd name="T31" fmla="*/ 2 h 7"/>
                <a:gd name="T32" fmla="*/ 1 w 5"/>
                <a:gd name="T33" fmla="*/ 3 h 7"/>
                <a:gd name="T34" fmla="*/ 1 w 5"/>
                <a:gd name="T35" fmla="*/ 3 h 7"/>
                <a:gd name="T36" fmla="*/ 2 w 5"/>
                <a:gd name="T37" fmla="*/ 2 h 7"/>
                <a:gd name="T38" fmla="*/ 1 w 5"/>
                <a:gd name="T39" fmla="*/ 3 h 7"/>
                <a:gd name="T40" fmla="*/ 1 w 5"/>
                <a:gd name="T41" fmla="*/ 3 h 7"/>
                <a:gd name="T42" fmla="*/ 2 w 5"/>
                <a:gd name="T43" fmla="*/ 2 h 7"/>
                <a:gd name="T44" fmla="*/ 3 w 5"/>
                <a:gd name="T45" fmla="*/ 1 h 7"/>
                <a:gd name="T46" fmla="*/ 3 w 5"/>
                <a:gd name="T47" fmla="*/ 1 h 7"/>
                <a:gd name="T48" fmla="*/ 2 w 5"/>
                <a:gd name="T49" fmla="*/ 2 h 7"/>
                <a:gd name="T50" fmla="*/ 2 w 5"/>
                <a:gd name="T51" fmla="*/ 2 h 7"/>
                <a:gd name="T52" fmla="*/ 4 w 5"/>
                <a:gd name="T53" fmla="*/ 2 h 7"/>
                <a:gd name="T54" fmla="*/ 3 w 5"/>
                <a:gd name="T55" fmla="*/ 2 h 7"/>
                <a:gd name="T56" fmla="*/ 4 w 5"/>
                <a:gd name="T57" fmla="*/ 1 h 7"/>
                <a:gd name="T58" fmla="*/ 4 w 5"/>
                <a:gd name="T59" fmla="*/ 1 h 7"/>
                <a:gd name="T60" fmla="*/ 4 w 5"/>
                <a:gd name="T61" fmla="*/ 2 h 7"/>
                <a:gd name="T62" fmla="*/ 3 w 5"/>
                <a:gd name="T63" fmla="*/ 0 h 7"/>
                <a:gd name="T64" fmla="*/ 2 w 5"/>
                <a:gd name="T65" fmla="*/ 0 h 7"/>
                <a:gd name="T66" fmla="*/ 0 w 5"/>
                <a:gd name="T67" fmla="*/ 3 h 7"/>
                <a:gd name="T68" fmla="*/ 1 w 5"/>
                <a:gd name="T69" fmla="*/ 7 h 7"/>
                <a:gd name="T70" fmla="*/ 2 w 5"/>
                <a:gd name="T71" fmla="*/ 7 h 7"/>
                <a:gd name="T72" fmla="*/ 5 w 5"/>
                <a:gd name="T73" fmla="*/ 6 h 7"/>
                <a:gd name="T74" fmla="*/ 5 w 5"/>
                <a:gd name="T75" fmla="*/ 2 h 7"/>
                <a:gd name="T76" fmla="*/ 5 w 5"/>
                <a:gd name="T77" fmla="*/ 1 h 7"/>
                <a:gd name="T78" fmla="*/ 3 w 5"/>
                <a:gd name="T7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 h="7">
                  <a:moveTo>
                    <a:pt x="2" y="6"/>
                  </a:moveTo>
                  <a:cubicBezTo>
                    <a:pt x="2" y="6"/>
                    <a:pt x="2" y="6"/>
                    <a:pt x="1" y="6"/>
                  </a:cubicBezTo>
                  <a:cubicBezTo>
                    <a:pt x="1" y="5"/>
                    <a:pt x="1" y="5"/>
                    <a:pt x="1" y="5"/>
                  </a:cubicBezTo>
                  <a:cubicBezTo>
                    <a:pt x="1" y="5"/>
                    <a:pt x="1" y="5"/>
                    <a:pt x="1" y="5"/>
                  </a:cubicBezTo>
                  <a:cubicBezTo>
                    <a:pt x="1" y="5"/>
                    <a:pt x="2" y="4"/>
                    <a:pt x="2" y="3"/>
                  </a:cubicBezTo>
                  <a:cubicBezTo>
                    <a:pt x="3" y="3"/>
                    <a:pt x="3" y="3"/>
                    <a:pt x="3" y="3"/>
                  </a:cubicBezTo>
                  <a:cubicBezTo>
                    <a:pt x="3" y="3"/>
                    <a:pt x="3" y="3"/>
                    <a:pt x="4" y="3"/>
                  </a:cubicBezTo>
                  <a:cubicBezTo>
                    <a:pt x="4" y="4"/>
                    <a:pt x="4" y="4"/>
                    <a:pt x="4" y="4"/>
                  </a:cubicBezTo>
                  <a:cubicBezTo>
                    <a:pt x="4" y="4"/>
                    <a:pt x="4" y="4"/>
                    <a:pt x="4" y="4"/>
                  </a:cubicBezTo>
                  <a:cubicBezTo>
                    <a:pt x="4" y="5"/>
                    <a:pt x="4" y="5"/>
                    <a:pt x="4" y="5"/>
                  </a:cubicBezTo>
                  <a:cubicBezTo>
                    <a:pt x="3" y="6"/>
                    <a:pt x="3" y="6"/>
                    <a:pt x="2" y="6"/>
                  </a:cubicBezTo>
                  <a:moveTo>
                    <a:pt x="4" y="2"/>
                  </a:moveTo>
                  <a:cubicBezTo>
                    <a:pt x="4" y="2"/>
                    <a:pt x="4" y="2"/>
                    <a:pt x="4" y="2"/>
                  </a:cubicBezTo>
                  <a:cubicBezTo>
                    <a:pt x="4" y="2"/>
                    <a:pt x="4" y="2"/>
                    <a:pt x="4" y="2"/>
                  </a:cubicBezTo>
                  <a:cubicBezTo>
                    <a:pt x="4" y="2"/>
                    <a:pt x="4" y="2"/>
                    <a:pt x="4" y="2"/>
                  </a:cubicBezTo>
                  <a:cubicBezTo>
                    <a:pt x="4" y="2"/>
                    <a:pt x="4" y="2"/>
                    <a:pt x="4" y="2"/>
                  </a:cubicBezTo>
                  <a:moveTo>
                    <a:pt x="1" y="3"/>
                  </a:moveTo>
                  <a:cubicBezTo>
                    <a:pt x="1" y="3"/>
                    <a:pt x="1" y="3"/>
                    <a:pt x="1" y="3"/>
                  </a:cubicBezTo>
                  <a:cubicBezTo>
                    <a:pt x="1" y="3"/>
                    <a:pt x="1" y="2"/>
                    <a:pt x="2" y="2"/>
                  </a:cubicBezTo>
                  <a:cubicBezTo>
                    <a:pt x="1" y="3"/>
                    <a:pt x="1" y="3"/>
                    <a:pt x="1" y="3"/>
                  </a:cubicBezTo>
                  <a:cubicBezTo>
                    <a:pt x="1" y="3"/>
                    <a:pt x="1" y="3"/>
                    <a:pt x="1" y="3"/>
                  </a:cubicBezTo>
                  <a:moveTo>
                    <a:pt x="2" y="2"/>
                  </a:moveTo>
                  <a:cubicBezTo>
                    <a:pt x="2" y="2"/>
                    <a:pt x="2" y="1"/>
                    <a:pt x="3" y="1"/>
                  </a:cubicBezTo>
                  <a:cubicBezTo>
                    <a:pt x="3" y="1"/>
                    <a:pt x="3" y="1"/>
                    <a:pt x="3" y="1"/>
                  </a:cubicBezTo>
                  <a:cubicBezTo>
                    <a:pt x="2" y="2"/>
                    <a:pt x="2" y="2"/>
                    <a:pt x="2" y="2"/>
                  </a:cubicBezTo>
                  <a:cubicBezTo>
                    <a:pt x="2" y="2"/>
                    <a:pt x="2" y="2"/>
                    <a:pt x="2" y="2"/>
                  </a:cubicBezTo>
                  <a:moveTo>
                    <a:pt x="4" y="2"/>
                  </a:moveTo>
                  <a:cubicBezTo>
                    <a:pt x="3" y="2"/>
                    <a:pt x="3" y="2"/>
                    <a:pt x="3" y="2"/>
                  </a:cubicBezTo>
                  <a:cubicBezTo>
                    <a:pt x="3" y="2"/>
                    <a:pt x="4" y="1"/>
                    <a:pt x="4" y="1"/>
                  </a:cubicBezTo>
                  <a:cubicBezTo>
                    <a:pt x="4" y="1"/>
                    <a:pt x="4" y="1"/>
                    <a:pt x="4" y="1"/>
                  </a:cubicBezTo>
                  <a:cubicBezTo>
                    <a:pt x="4" y="2"/>
                    <a:pt x="4" y="2"/>
                    <a:pt x="4" y="2"/>
                  </a:cubicBezTo>
                  <a:moveTo>
                    <a:pt x="3" y="0"/>
                  </a:moveTo>
                  <a:cubicBezTo>
                    <a:pt x="3" y="0"/>
                    <a:pt x="2" y="0"/>
                    <a:pt x="2" y="0"/>
                  </a:cubicBezTo>
                  <a:cubicBezTo>
                    <a:pt x="1" y="1"/>
                    <a:pt x="0" y="2"/>
                    <a:pt x="0" y="3"/>
                  </a:cubicBezTo>
                  <a:cubicBezTo>
                    <a:pt x="0" y="4"/>
                    <a:pt x="0" y="6"/>
                    <a:pt x="1" y="7"/>
                  </a:cubicBezTo>
                  <a:cubicBezTo>
                    <a:pt x="1" y="7"/>
                    <a:pt x="2" y="7"/>
                    <a:pt x="2" y="7"/>
                  </a:cubicBezTo>
                  <a:cubicBezTo>
                    <a:pt x="3" y="7"/>
                    <a:pt x="4" y="7"/>
                    <a:pt x="5" y="6"/>
                  </a:cubicBezTo>
                  <a:cubicBezTo>
                    <a:pt x="5" y="5"/>
                    <a:pt x="5" y="4"/>
                    <a:pt x="5" y="2"/>
                  </a:cubicBezTo>
                  <a:cubicBezTo>
                    <a:pt x="5" y="2"/>
                    <a:pt x="5" y="1"/>
                    <a:pt x="5"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65" name="Freeform 51"/>
            <p:cNvSpPr>
              <a:spLocks noEditPoints="1"/>
            </p:cNvSpPr>
            <p:nvPr/>
          </p:nvSpPr>
          <p:spPr bwMode="auto">
            <a:xfrm>
              <a:off x="4148" y="1894"/>
              <a:ext cx="31" cy="40"/>
            </a:xfrm>
            <a:custGeom>
              <a:avLst/>
              <a:gdLst>
                <a:gd name="T0" fmla="*/ 5 w 13"/>
                <a:gd name="T1" fmla="*/ 16 h 17"/>
                <a:gd name="T2" fmla="*/ 6 w 13"/>
                <a:gd name="T3" fmla="*/ 15 h 17"/>
                <a:gd name="T4" fmla="*/ 6 w 13"/>
                <a:gd name="T5" fmla="*/ 16 h 17"/>
                <a:gd name="T6" fmla="*/ 4 w 13"/>
                <a:gd name="T7" fmla="*/ 16 h 17"/>
                <a:gd name="T8" fmla="*/ 4 w 13"/>
                <a:gd name="T9" fmla="*/ 15 h 17"/>
                <a:gd name="T10" fmla="*/ 4 w 13"/>
                <a:gd name="T11" fmla="*/ 14 h 17"/>
                <a:gd name="T12" fmla="*/ 4 w 13"/>
                <a:gd name="T13" fmla="*/ 16 h 17"/>
                <a:gd name="T14" fmla="*/ 7 w 13"/>
                <a:gd name="T15" fmla="*/ 15 h 17"/>
                <a:gd name="T16" fmla="*/ 8 w 13"/>
                <a:gd name="T17" fmla="*/ 14 h 17"/>
                <a:gd name="T18" fmla="*/ 8 w 13"/>
                <a:gd name="T19" fmla="*/ 16 h 17"/>
                <a:gd name="T20" fmla="*/ 8 w 13"/>
                <a:gd name="T21" fmla="*/ 16 h 17"/>
                <a:gd name="T22" fmla="*/ 3 w 13"/>
                <a:gd name="T23" fmla="*/ 15 h 17"/>
                <a:gd name="T24" fmla="*/ 3 w 13"/>
                <a:gd name="T25" fmla="*/ 13 h 17"/>
                <a:gd name="T26" fmla="*/ 3 w 13"/>
                <a:gd name="T27" fmla="*/ 15 h 17"/>
                <a:gd name="T28" fmla="*/ 9 w 13"/>
                <a:gd name="T29" fmla="*/ 14 h 17"/>
                <a:gd name="T30" fmla="*/ 9 w 13"/>
                <a:gd name="T31" fmla="*/ 14 h 17"/>
                <a:gd name="T32" fmla="*/ 9 w 13"/>
                <a:gd name="T33" fmla="*/ 15 h 17"/>
                <a:gd name="T34" fmla="*/ 2 w 13"/>
                <a:gd name="T35" fmla="*/ 14 h 17"/>
                <a:gd name="T36" fmla="*/ 2 w 13"/>
                <a:gd name="T37" fmla="*/ 13 h 17"/>
                <a:gd name="T38" fmla="*/ 10 w 13"/>
                <a:gd name="T39" fmla="*/ 13 h 17"/>
                <a:gd name="T40" fmla="*/ 11 w 13"/>
                <a:gd name="T41" fmla="*/ 12 h 17"/>
                <a:gd name="T42" fmla="*/ 11 w 13"/>
                <a:gd name="T43" fmla="*/ 12 h 17"/>
                <a:gd name="T44" fmla="*/ 1 w 13"/>
                <a:gd name="T45" fmla="*/ 12 h 17"/>
                <a:gd name="T46" fmla="*/ 1 w 13"/>
                <a:gd name="T47" fmla="*/ 12 h 17"/>
                <a:gd name="T48" fmla="*/ 6 w 13"/>
                <a:gd name="T49" fmla="*/ 14 h 17"/>
                <a:gd name="T50" fmla="*/ 2 w 13"/>
                <a:gd name="T51" fmla="*/ 6 h 17"/>
                <a:gd name="T52" fmla="*/ 7 w 13"/>
                <a:gd name="T53" fmla="*/ 1 h 17"/>
                <a:gd name="T54" fmla="*/ 11 w 13"/>
                <a:gd name="T55" fmla="*/ 3 h 17"/>
                <a:gd name="T56" fmla="*/ 8 w 13"/>
                <a:gd name="T57" fmla="*/ 13 h 17"/>
                <a:gd name="T58" fmla="*/ 7 w 13"/>
                <a:gd name="T59" fmla="*/ 0 h 17"/>
                <a:gd name="T60" fmla="*/ 1 w 13"/>
                <a:gd name="T61" fmla="*/ 6 h 17"/>
                <a:gd name="T62" fmla="*/ 1 w 13"/>
                <a:gd name="T63" fmla="*/ 9 h 17"/>
                <a:gd name="T64" fmla="*/ 1 w 13"/>
                <a:gd name="T65" fmla="*/ 14 h 17"/>
                <a:gd name="T66" fmla="*/ 6 w 13"/>
                <a:gd name="T67" fmla="*/ 17 h 17"/>
                <a:gd name="T68" fmla="*/ 6 w 13"/>
                <a:gd name="T69" fmla="*/ 17 h 17"/>
                <a:gd name="T70" fmla="*/ 6 w 13"/>
                <a:gd name="T71" fmla="*/ 17 h 17"/>
                <a:gd name="T72" fmla="*/ 12 w 13"/>
                <a:gd name="T73" fmla="*/ 13 h 17"/>
                <a:gd name="T74" fmla="*/ 12 w 13"/>
                <a:gd name="T75" fmla="*/ 7 h 17"/>
                <a:gd name="T76" fmla="*/ 10 w 13"/>
                <a:gd name="T7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 h="17">
                  <a:moveTo>
                    <a:pt x="6" y="16"/>
                  </a:moveTo>
                  <a:cubicBezTo>
                    <a:pt x="5" y="16"/>
                    <a:pt x="5" y="16"/>
                    <a:pt x="5" y="16"/>
                  </a:cubicBezTo>
                  <a:cubicBezTo>
                    <a:pt x="5" y="15"/>
                    <a:pt x="5" y="15"/>
                    <a:pt x="5" y="15"/>
                  </a:cubicBezTo>
                  <a:cubicBezTo>
                    <a:pt x="6" y="15"/>
                    <a:pt x="6" y="15"/>
                    <a:pt x="6" y="15"/>
                  </a:cubicBezTo>
                  <a:cubicBezTo>
                    <a:pt x="6" y="15"/>
                    <a:pt x="6" y="15"/>
                    <a:pt x="6" y="15"/>
                  </a:cubicBezTo>
                  <a:cubicBezTo>
                    <a:pt x="6" y="16"/>
                    <a:pt x="6" y="16"/>
                    <a:pt x="6" y="16"/>
                  </a:cubicBezTo>
                  <a:cubicBezTo>
                    <a:pt x="6" y="16"/>
                    <a:pt x="6" y="16"/>
                    <a:pt x="6" y="16"/>
                  </a:cubicBezTo>
                  <a:moveTo>
                    <a:pt x="4" y="16"/>
                  </a:moveTo>
                  <a:cubicBezTo>
                    <a:pt x="4" y="16"/>
                    <a:pt x="4" y="16"/>
                    <a:pt x="4" y="16"/>
                  </a:cubicBezTo>
                  <a:cubicBezTo>
                    <a:pt x="4" y="15"/>
                    <a:pt x="4" y="15"/>
                    <a:pt x="4" y="15"/>
                  </a:cubicBezTo>
                  <a:cubicBezTo>
                    <a:pt x="4" y="15"/>
                    <a:pt x="4" y="15"/>
                    <a:pt x="4" y="15"/>
                  </a:cubicBezTo>
                  <a:cubicBezTo>
                    <a:pt x="4" y="14"/>
                    <a:pt x="4" y="14"/>
                    <a:pt x="4" y="14"/>
                  </a:cubicBezTo>
                  <a:cubicBezTo>
                    <a:pt x="5" y="14"/>
                    <a:pt x="5" y="14"/>
                    <a:pt x="5" y="14"/>
                  </a:cubicBezTo>
                  <a:cubicBezTo>
                    <a:pt x="4" y="15"/>
                    <a:pt x="4" y="15"/>
                    <a:pt x="4" y="16"/>
                  </a:cubicBezTo>
                  <a:moveTo>
                    <a:pt x="7" y="16"/>
                  </a:moveTo>
                  <a:cubicBezTo>
                    <a:pt x="7" y="15"/>
                    <a:pt x="7" y="15"/>
                    <a:pt x="7" y="15"/>
                  </a:cubicBezTo>
                  <a:cubicBezTo>
                    <a:pt x="7" y="14"/>
                    <a:pt x="7" y="14"/>
                    <a:pt x="7" y="14"/>
                  </a:cubicBezTo>
                  <a:cubicBezTo>
                    <a:pt x="8" y="14"/>
                    <a:pt x="8" y="14"/>
                    <a:pt x="8" y="14"/>
                  </a:cubicBezTo>
                  <a:cubicBezTo>
                    <a:pt x="8" y="14"/>
                    <a:pt x="8" y="14"/>
                    <a:pt x="8" y="14"/>
                  </a:cubicBezTo>
                  <a:cubicBezTo>
                    <a:pt x="8" y="16"/>
                    <a:pt x="8" y="16"/>
                    <a:pt x="8" y="16"/>
                  </a:cubicBezTo>
                  <a:cubicBezTo>
                    <a:pt x="8" y="16"/>
                    <a:pt x="8" y="16"/>
                    <a:pt x="8" y="16"/>
                  </a:cubicBezTo>
                  <a:cubicBezTo>
                    <a:pt x="8" y="16"/>
                    <a:pt x="8" y="16"/>
                    <a:pt x="8" y="16"/>
                  </a:cubicBezTo>
                  <a:cubicBezTo>
                    <a:pt x="7" y="16"/>
                    <a:pt x="7" y="16"/>
                    <a:pt x="7" y="16"/>
                  </a:cubicBezTo>
                  <a:moveTo>
                    <a:pt x="3" y="15"/>
                  </a:moveTo>
                  <a:cubicBezTo>
                    <a:pt x="3" y="15"/>
                    <a:pt x="3" y="15"/>
                    <a:pt x="3" y="15"/>
                  </a:cubicBezTo>
                  <a:cubicBezTo>
                    <a:pt x="3" y="13"/>
                    <a:pt x="3" y="13"/>
                    <a:pt x="3" y="13"/>
                  </a:cubicBezTo>
                  <a:cubicBezTo>
                    <a:pt x="3" y="14"/>
                    <a:pt x="3" y="14"/>
                    <a:pt x="3" y="14"/>
                  </a:cubicBezTo>
                  <a:cubicBezTo>
                    <a:pt x="3" y="15"/>
                    <a:pt x="3" y="15"/>
                    <a:pt x="3" y="15"/>
                  </a:cubicBezTo>
                  <a:moveTo>
                    <a:pt x="9" y="15"/>
                  </a:moveTo>
                  <a:cubicBezTo>
                    <a:pt x="9" y="14"/>
                    <a:pt x="9" y="14"/>
                    <a:pt x="9" y="14"/>
                  </a:cubicBezTo>
                  <a:cubicBezTo>
                    <a:pt x="10" y="13"/>
                    <a:pt x="10" y="13"/>
                    <a:pt x="10" y="13"/>
                  </a:cubicBezTo>
                  <a:cubicBezTo>
                    <a:pt x="9" y="14"/>
                    <a:pt x="9" y="14"/>
                    <a:pt x="9" y="14"/>
                  </a:cubicBezTo>
                  <a:cubicBezTo>
                    <a:pt x="9" y="15"/>
                    <a:pt x="9" y="15"/>
                    <a:pt x="9" y="15"/>
                  </a:cubicBezTo>
                  <a:cubicBezTo>
                    <a:pt x="9" y="15"/>
                    <a:pt x="9" y="15"/>
                    <a:pt x="9" y="15"/>
                  </a:cubicBezTo>
                  <a:moveTo>
                    <a:pt x="2" y="14"/>
                  </a:moveTo>
                  <a:cubicBezTo>
                    <a:pt x="2" y="14"/>
                    <a:pt x="2" y="14"/>
                    <a:pt x="2" y="14"/>
                  </a:cubicBezTo>
                  <a:cubicBezTo>
                    <a:pt x="2" y="13"/>
                    <a:pt x="2" y="13"/>
                    <a:pt x="2" y="13"/>
                  </a:cubicBezTo>
                  <a:cubicBezTo>
                    <a:pt x="2" y="13"/>
                    <a:pt x="2" y="13"/>
                    <a:pt x="2" y="13"/>
                  </a:cubicBezTo>
                  <a:cubicBezTo>
                    <a:pt x="2" y="14"/>
                    <a:pt x="2" y="14"/>
                    <a:pt x="2" y="14"/>
                  </a:cubicBezTo>
                  <a:moveTo>
                    <a:pt x="10" y="13"/>
                  </a:moveTo>
                  <a:cubicBezTo>
                    <a:pt x="11" y="12"/>
                    <a:pt x="11" y="12"/>
                    <a:pt x="11" y="12"/>
                  </a:cubicBezTo>
                  <a:cubicBezTo>
                    <a:pt x="11" y="12"/>
                    <a:pt x="11" y="12"/>
                    <a:pt x="11" y="12"/>
                  </a:cubicBezTo>
                  <a:cubicBezTo>
                    <a:pt x="11" y="12"/>
                    <a:pt x="11" y="12"/>
                    <a:pt x="11" y="12"/>
                  </a:cubicBezTo>
                  <a:cubicBezTo>
                    <a:pt x="11" y="12"/>
                    <a:pt x="11" y="12"/>
                    <a:pt x="11" y="12"/>
                  </a:cubicBezTo>
                  <a:cubicBezTo>
                    <a:pt x="10" y="13"/>
                    <a:pt x="10" y="13"/>
                    <a:pt x="10" y="13"/>
                  </a:cubicBezTo>
                  <a:moveTo>
                    <a:pt x="1" y="12"/>
                  </a:moveTo>
                  <a:cubicBezTo>
                    <a:pt x="1" y="12"/>
                    <a:pt x="1" y="12"/>
                    <a:pt x="1" y="12"/>
                  </a:cubicBezTo>
                  <a:cubicBezTo>
                    <a:pt x="1" y="12"/>
                    <a:pt x="1" y="12"/>
                    <a:pt x="1" y="12"/>
                  </a:cubicBezTo>
                  <a:cubicBezTo>
                    <a:pt x="1" y="12"/>
                    <a:pt x="1" y="12"/>
                    <a:pt x="1" y="12"/>
                  </a:cubicBezTo>
                  <a:moveTo>
                    <a:pt x="6" y="14"/>
                  </a:moveTo>
                  <a:cubicBezTo>
                    <a:pt x="5" y="14"/>
                    <a:pt x="4" y="13"/>
                    <a:pt x="3" y="12"/>
                  </a:cubicBezTo>
                  <a:cubicBezTo>
                    <a:pt x="1" y="11"/>
                    <a:pt x="2" y="8"/>
                    <a:pt x="2" y="6"/>
                  </a:cubicBezTo>
                  <a:cubicBezTo>
                    <a:pt x="3" y="5"/>
                    <a:pt x="4" y="3"/>
                    <a:pt x="5" y="2"/>
                  </a:cubicBezTo>
                  <a:cubicBezTo>
                    <a:pt x="6" y="2"/>
                    <a:pt x="7" y="1"/>
                    <a:pt x="7" y="1"/>
                  </a:cubicBezTo>
                  <a:cubicBezTo>
                    <a:pt x="8" y="1"/>
                    <a:pt x="9" y="2"/>
                    <a:pt x="10" y="2"/>
                  </a:cubicBezTo>
                  <a:cubicBezTo>
                    <a:pt x="10" y="3"/>
                    <a:pt x="10" y="3"/>
                    <a:pt x="11" y="3"/>
                  </a:cubicBezTo>
                  <a:cubicBezTo>
                    <a:pt x="12" y="5"/>
                    <a:pt x="12" y="8"/>
                    <a:pt x="11" y="10"/>
                  </a:cubicBezTo>
                  <a:cubicBezTo>
                    <a:pt x="10" y="12"/>
                    <a:pt x="9" y="13"/>
                    <a:pt x="8" y="13"/>
                  </a:cubicBezTo>
                  <a:cubicBezTo>
                    <a:pt x="7" y="14"/>
                    <a:pt x="7" y="14"/>
                    <a:pt x="6" y="14"/>
                  </a:cubicBezTo>
                  <a:moveTo>
                    <a:pt x="7" y="0"/>
                  </a:moveTo>
                  <a:cubicBezTo>
                    <a:pt x="6" y="0"/>
                    <a:pt x="6" y="1"/>
                    <a:pt x="5" y="1"/>
                  </a:cubicBezTo>
                  <a:cubicBezTo>
                    <a:pt x="3" y="2"/>
                    <a:pt x="2" y="4"/>
                    <a:pt x="1" y="6"/>
                  </a:cubicBezTo>
                  <a:cubicBezTo>
                    <a:pt x="1" y="6"/>
                    <a:pt x="1" y="7"/>
                    <a:pt x="1" y="8"/>
                  </a:cubicBezTo>
                  <a:cubicBezTo>
                    <a:pt x="1" y="9"/>
                    <a:pt x="1" y="9"/>
                    <a:pt x="1" y="9"/>
                  </a:cubicBezTo>
                  <a:cubicBezTo>
                    <a:pt x="0" y="10"/>
                    <a:pt x="0" y="12"/>
                    <a:pt x="1" y="14"/>
                  </a:cubicBezTo>
                  <a:cubicBezTo>
                    <a:pt x="1" y="14"/>
                    <a:pt x="1" y="14"/>
                    <a:pt x="1" y="14"/>
                  </a:cubicBezTo>
                  <a:cubicBezTo>
                    <a:pt x="1" y="15"/>
                    <a:pt x="1" y="15"/>
                    <a:pt x="1" y="15"/>
                  </a:cubicBezTo>
                  <a:cubicBezTo>
                    <a:pt x="3" y="17"/>
                    <a:pt x="4" y="17"/>
                    <a:pt x="6" y="17"/>
                  </a:cubicBezTo>
                  <a:cubicBezTo>
                    <a:pt x="6" y="17"/>
                    <a:pt x="6" y="17"/>
                    <a:pt x="6" y="17"/>
                  </a:cubicBezTo>
                  <a:cubicBezTo>
                    <a:pt x="6" y="17"/>
                    <a:pt x="6" y="17"/>
                    <a:pt x="6" y="17"/>
                  </a:cubicBezTo>
                  <a:cubicBezTo>
                    <a:pt x="6" y="17"/>
                    <a:pt x="6" y="17"/>
                    <a:pt x="6" y="17"/>
                  </a:cubicBezTo>
                  <a:cubicBezTo>
                    <a:pt x="6" y="17"/>
                    <a:pt x="6" y="17"/>
                    <a:pt x="6" y="17"/>
                  </a:cubicBezTo>
                  <a:cubicBezTo>
                    <a:pt x="7" y="17"/>
                    <a:pt x="7" y="17"/>
                    <a:pt x="8" y="17"/>
                  </a:cubicBezTo>
                  <a:cubicBezTo>
                    <a:pt x="10" y="16"/>
                    <a:pt x="11" y="15"/>
                    <a:pt x="12" y="13"/>
                  </a:cubicBezTo>
                  <a:cubicBezTo>
                    <a:pt x="12" y="11"/>
                    <a:pt x="13" y="10"/>
                    <a:pt x="13" y="7"/>
                  </a:cubicBezTo>
                  <a:cubicBezTo>
                    <a:pt x="12" y="7"/>
                    <a:pt x="12" y="7"/>
                    <a:pt x="12" y="7"/>
                  </a:cubicBezTo>
                  <a:cubicBezTo>
                    <a:pt x="12" y="5"/>
                    <a:pt x="12" y="4"/>
                    <a:pt x="11" y="3"/>
                  </a:cubicBezTo>
                  <a:cubicBezTo>
                    <a:pt x="11" y="2"/>
                    <a:pt x="11" y="2"/>
                    <a:pt x="10" y="2"/>
                  </a:cubicBezTo>
                  <a:cubicBezTo>
                    <a:pt x="10" y="1"/>
                    <a:pt x="9"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66" name="Freeform 52"/>
            <p:cNvSpPr>
              <a:spLocks noEditPoints="1"/>
            </p:cNvSpPr>
            <p:nvPr/>
          </p:nvSpPr>
          <p:spPr bwMode="auto">
            <a:xfrm>
              <a:off x="4236" y="2334"/>
              <a:ext cx="91" cy="133"/>
            </a:xfrm>
            <a:custGeom>
              <a:avLst/>
              <a:gdLst>
                <a:gd name="T0" fmla="*/ 4 w 38"/>
                <a:gd name="T1" fmla="*/ 48 h 56"/>
                <a:gd name="T2" fmla="*/ 8 w 38"/>
                <a:gd name="T3" fmla="*/ 49 h 56"/>
                <a:gd name="T4" fmla="*/ 9 w 38"/>
                <a:gd name="T5" fmla="*/ 49 h 56"/>
                <a:gd name="T6" fmla="*/ 7 w 38"/>
                <a:gd name="T7" fmla="*/ 55 h 56"/>
                <a:gd name="T8" fmla="*/ 13 w 38"/>
                <a:gd name="T9" fmla="*/ 48 h 56"/>
                <a:gd name="T10" fmla="*/ 8 w 38"/>
                <a:gd name="T11" fmla="*/ 55 h 56"/>
                <a:gd name="T12" fmla="*/ 18 w 38"/>
                <a:gd name="T13" fmla="*/ 47 h 56"/>
                <a:gd name="T14" fmla="*/ 15 w 38"/>
                <a:gd name="T15" fmla="*/ 53 h 56"/>
                <a:gd name="T16" fmla="*/ 18 w 38"/>
                <a:gd name="T17" fmla="*/ 52 h 56"/>
                <a:gd name="T18" fmla="*/ 22 w 38"/>
                <a:gd name="T19" fmla="*/ 46 h 56"/>
                <a:gd name="T20" fmla="*/ 21 w 38"/>
                <a:gd name="T21" fmla="*/ 51 h 56"/>
                <a:gd name="T22" fmla="*/ 28 w 38"/>
                <a:gd name="T23" fmla="*/ 44 h 56"/>
                <a:gd name="T24" fmla="*/ 26 w 38"/>
                <a:gd name="T25" fmla="*/ 44 h 56"/>
                <a:gd name="T26" fmla="*/ 24 w 38"/>
                <a:gd name="T27" fmla="*/ 49 h 56"/>
                <a:gd name="T28" fmla="*/ 4 w 38"/>
                <a:gd name="T29" fmla="*/ 43 h 56"/>
                <a:gd name="T30" fmla="*/ 3 w 38"/>
                <a:gd name="T31" fmla="*/ 47 h 56"/>
                <a:gd name="T32" fmla="*/ 6 w 38"/>
                <a:gd name="T33" fmla="*/ 39 h 56"/>
                <a:gd name="T34" fmla="*/ 5 w 38"/>
                <a:gd name="T35" fmla="*/ 39 h 56"/>
                <a:gd name="T36" fmla="*/ 6 w 38"/>
                <a:gd name="T37" fmla="*/ 38 h 56"/>
                <a:gd name="T38" fmla="*/ 7 w 38"/>
                <a:gd name="T39" fmla="*/ 35 h 56"/>
                <a:gd name="T40" fmla="*/ 17 w 38"/>
                <a:gd name="T41" fmla="*/ 31 h 56"/>
                <a:gd name="T42" fmla="*/ 15 w 38"/>
                <a:gd name="T43" fmla="*/ 32 h 56"/>
                <a:gd name="T44" fmla="*/ 19 w 38"/>
                <a:gd name="T45" fmla="*/ 27 h 56"/>
                <a:gd name="T46" fmla="*/ 19 w 38"/>
                <a:gd name="T47" fmla="*/ 24 h 56"/>
                <a:gd name="T48" fmla="*/ 19 w 38"/>
                <a:gd name="T49" fmla="*/ 26 h 56"/>
                <a:gd name="T50" fmla="*/ 21 w 38"/>
                <a:gd name="T51" fmla="*/ 20 h 56"/>
                <a:gd name="T52" fmla="*/ 19 w 38"/>
                <a:gd name="T53" fmla="*/ 20 h 56"/>
                <a:gd name="T54" fmla="*/ 21 w 38"/>
                <a:gd name="T55" fmla="*/ 19 h 56"/>
                <a:gd name="T56" fmla="*/ 20 w 38"/>
                <a:gd name="T57" fmla="*/ 15 h 56"/>
                <a:gd name="T58" fmla="*/ 20 w 38"/>
                <a:gd name="T59" fmla="*/ 14 h 56"/>
                <a:gd name="T60" fmla="*/ 20 w 38"/>
                <a:gd name="T61" fmla="*/ 14 h 56"/>
                <a:gd name="T62" fmla="*/ 21 w 38"/>
                <a:gd name="T63" fmla="*/ 10 h 56"/>
                <a:gd name="T64" fmla="*/ 20 w 38"/>
                <a:gd name="T65" fmla="*/ 7 h 56"/>
                <a:gd name="T66" fmla="*/ 18 w 38"/>
                <a:gd name="T67" fmla="*/ 6 h 56"/>
                <a:gd name="T68" fmla="*/ 19 w 38"/>
                <a:gd name="T69" fmla="*/ 7 h 56"/>
                <a:gd name="T70" fmla="*/ 18 w 38"/>
                <a:gd name="T71" fmla="*/ 2 h 56"/>
                <a:gd name="T72" fmla="*/ 24 w 38"/>
                <a:gd name="T73" fmla="*/ 1 h 56"/>
                <a:gd name="T74" fmla="*/ 25 w 38"/>
                <a:gd name="T75" fmla="*/ 40 h 56"/>
                <a:gd name="T76" fmla="*/ 6 w 38"/>
                <a:gd name="T77" fmla="*/ 44 h 56"/>
                <a:gd name="T78" fmla="*/ 13 w 38"/>
                <a:gd name="T79" fmla="*/ 34 h 56"/>
                <a:gd name="T80" fmla="*/ 16 w 38"/>
                <a:gd name="T81" fmla="*/ 35 h 56"/>
                <a:gd name="T82" fmla="*/ 24 w 38"/>
                <a:gd name="T83" fmla="*/ 0 h 56"/>
                <a:gd name="T84" fmla="*/ 18 w 38"/>
                <a:gd name="T85" fmla="*/ 0 h 56"/>
                <a:gd name="T86" fmla="*/ 17 w 38"/>
                <a:gd name="T87" fmla="*/ 3 h 56"/>
                <a:gd name="T88" fmla="*/ 16 w 38"/>
                <a:gd name="T89" fmla="*/ 4 h 56"/>
                <a:gd name="T90" fmla="*/ 18 w 38"/>
                <a:gd name="T91" fmla="*/ 8 h 56"/>
                <a:gd name="T92" fmla="*/ 7 w 38"/>
                <a:gd name="T93" fmla="*/ 30 h 56"/>
                <a:gd name="T94" fmla="*/ 7 w 38"/>
                <a:gd name="T95" fmla="*/ 31 h 56"/>
                <a:gd name="T96" fmla="*/ 4 w 38"/>
                <a:gd name="T97" fmla="*/ 39 h 56"/>
                <a:gd name="T98" fmla="*/ 1 w 38"/>
                <a:gd name="T99" fmla="*/ 55 h 56"/>
                <a:gd name="T100" fmla="*/ 0 w 38"/>
                <a:gd name="T101" fmla="*/ 56 h 56"/>
                <a:gd name="T102" fmla="*/ 2 w 38"/>
                <a:gd name="T103" fmla="*/ 56 h 56"/>
                <a:gd name="T104" fmla="*/ 7 w 38"/>
                <a:gd name="T105" fmla="*/ 56 h 56"/>
                <a:gd name="T106" fmla="*/ 11 w 38"/>
                <a:gd name="T107" fmla="*/ 55 h 56"/>
                <a:gd name="T108" fmla="*/ 31 w 38"/>
                <a:gd name="T109" fmla="*/ 41 h 56"/>
                <a:gd name="T110" fmla="*/ 25 w 38"/>
                <a:gd name="T11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 h="56">
                  <a:moveTo>
                    <a:pt x="2" y="55"/>
                  </a:moveTo>
                  <a:cubicBezTo>
                    <a:pt x="2" y="55"/>
                    <a:pt x="2" y="55"/>
                    <a:pt x="2" y="55"/>
                  </a:cubicBezTo>
                  <a:cubicBezTo>
                    <a:pt x="2" y="54"/>
                    <a:pt x="2" y="53"/>
                    <a:pt x="3" y="52"/>
                  </a:cubicBezTo>
                  <a:cubicBezTo>
                    <a:pt x="3" y="50"/>
                    <a:pt x="4" y="49"/>
                    <a:pt x="4" y="48"/>
                  </a:cubicBezTo>
                  <a:cubicBezTo>
                    <a:pt x="4" y="48"/>
                    <a:pt x="4" y="48"/>
                    <a:pt x="4" y="48"/>
                  </a:cubicBezTo>
                  <a:cubicBezTo>
                    <a:pt x="5" y="48"/>
                    <a:pt x="6" y="48"/>
                    <a:pt x="7" y="48"/>
                  </a:cubicBezTo>
                  <a:cubicBezTo>
                    <a:pt x="8" y="48"/>
                    <a:pt x="8" y="48"/>
                    <a:pt x="8" y="48"/>
                  </a:cubicBezTo>
                  <a:cubicBezTo>
                    <a:pt x="8" y="49"/>
                    <a:pt x="8" y="49"/>
                    <a:pt x="8" y="49"/>
                  </a:cubicBezTo>
                  <a:cubicBezTo>
                    <a:pt x="6" y="51"/>
                    <a:pt x="4" y="54"/>
                    <a:pt x="3" y="55"/>
                  </a:cubicBezTo>
                  <a:cubicBezTo>
                    <a:pt x="3" y="55"/>
                    <a:pt x="2" y="55"/>
                    <a:pt x="2" y="55"/>
                  </a:cubicBezTo>
                  <a:moveTo>
                    <a:pt x="4" y="55"/>
                  </a:moveTo>
                  <a:cubicBezTo>
                    <a:pt x="5" y="54"/>
                    <a:pt x="6" y="52"/>
                    <a:pt x="9" y="49"/>
                  </a:cubicBezTo>
                  <a:cubicBezTo>
                    <a:pt x="9" y="48"/>
                    <a:pt x="9" y="48"/>
                    <a:pt x="9" y="48"/>
                  </a:cubicBezTo>
                  <a:cubicBezTo>
                    <a:pt x="9" y="48"/>
                    <a:pt x="9" y="48"/>
                    <a:pt x="9" y="48"/>
                  </a:cubicBezTo>
                  <a:cubicBezTo>
                    <a:pt x="10" y="48"/>
                    <a:pt x="11" y="48"/>
                    <a:pt x="12" y="48"/>
                  </a:cubicBezTo>
                  <a:cubicBezTo>
                    <a:pt x="7" y="55"/>
                    <a:pt x="7" y="55"/>
                    <a:pt x="7" y="55"/>
                  </a:cubicBezTo>
                  <a:cubicBezTo>
                    <a:pt x="6" y="55"/>
                    <a:pt x="6" y="55"/>
                    <a:pt x="6" y="55"/>
                  </a:cubicBezTo>
                  <a:cubicBezTo>
                    <a:pt x="5" y="55"/>
                    <a:pt x="5" y="55"/>
                    <a:pt x="4" y="55"/>
                  </a:cubicBezTo>
                  <a:moveTo>
                    <a:pt x="8" y="55"/>
                  </a:moveTo>
                  <a:cubicBezTo>
                    <a:pt x="13" y="48"/>
                    <a:pt x="13" y="48"/>
                    <a:pt x="13" y="48"/>
                  </a:cubicBezTo>
                  <a:cubicBezTo>
                    <a:pt x="14" y="48"/>
                    <a:pt x="14" y="48"/>
                    <a:pt x="15" y="48"/>
                  </a:cubicBezTo>
                  <a:cubicBezTo>
                    <a:pt x="11" y="54"/>
                    <a:pt x="11" y="54"/>
                    <a:pt x="11" y="54"/>
                  </a:cubicBezTo>
                  <a:cubicBezTo>
                    <a:pt x="10" y="54"/>
                    <a:pt x="10" y="54"/>
                    <a:pt x="10" y="54"/>
                  </a:cubicBezTo>
                  <a:cubicBezTo>
                    <a:pt x="10" y="54"/>
                    <a:pt x="9" y="54"/>
                    <a:pt x="8" y="55"/>
                  </a:cubicBezTo>
                  <a:moveTo>
                    <a:pt x="12" y="54"/>
                  </a:moveTo>
                  <a:cubicBezTo>
                    <a:pt x="15" y="48"/>
                    <a:pt x="15" y="48"/>
                    <a:pt x="15" y="48"/>
                  </a:cubicBezTo>
                  <a:cubicBezTo>
                    <a:pt x="15" y="48"/>
                    <a:pt x="15" y="48"/>
                    <a:pt x="15" y="48"/>
                  </a:cubicBezTo>
                  <a:cubicBezTo>
                    <a:pt x="16" y="47"/>
                    <a:pt x="17" y="47"/>
                    <a:pt x="18" y="47"/>
                  </a:cubicBezTo>
                  <a:cubicBezTo>
                    <a:pt x="14" y="52"/>
                    <a:pt x="14" y="52"/>
                    <a:pt x="14" y="52"/>
                  </a:cubicBezTo>
                  <a:cubicBezTo>
                    <a:pt x="14" y="53"/>
                    <a:pt x="14" y="53"/>
                    <a:pt x="14" y="53"/>
                  </a:cubicBezTo>
                  <a:cubicBezTo>
                    <a:pt x="14" y="53"/>
                    <a:pt x="13" y="53"/>
                    <a:pt x="12" y="54"/>
                  </a:cubicBezTo>
                  <a:moveTo>
                    <a:pt x="15" y="53"/>
                  </a:moveTo>
                  <a:cubicBezTo>
                    <a:pt x="19" y="47"/>
                    <a:pt x="19" y="47"/>
                    <a:pt x="19" y="47"/>
                  </a:cubicBezTo>
                  <a:cubicBezTo>
                    <a:pt x="19" y="47"/>
                    <a:pt x="19" y="47"/>
                    <a:pt x="19" y="47"/>
                  </a:cubicBezTo>
                  <a:cubicBezTo>
                    <a:pt x="20" y="47"/>
                    <a:pt x="20" y="46"/>
                    <a:pt x="21" y="46"/>
                  </a:cubicBezTo>
                  <a:cubicBezTo>
                    <a:pt x="18" y="52"/>
                    <a:pt x="18" y="52"/>
                    <a:pt x="18" y="52"/>
                  </a:cubicBezTo>
                  <a:cubicBezTo>
                    <a:pt x="18" y="52"/>
                    <a:pt x="18" y="52"/>
                    <a:pt x="18" y="52"/>
                  </a:cubicBezTo>
                  <a:cubicBezTo>
                    <a:pt x="17" y="52"/>
                    <a:pt x="16" y="52"/>
                    <a:pt x="15" y="53"/>
                  </a:cubicBezTo>
                  <a:moveTo>
                    <a:pt x="19" y="51"/>
                  </a:moveTo>
                  <a:cubicBezTo>
                    <a:pt x="22" y="46"/>
                    <a:pt x="22" y="46"/>
                    <a:pt x="22" y="46"/>
                  </a:cubicBezTo>
                  <a:cubicBezTo>
                    <a:pt x="22" y="46"/>
                    <a:pt x="22" y="46"/>
                    <a:pt x="22" y="46"/>
                  </a:cubicBezTo>
                  <a:cubicBezTo>
                    <a:pt x="23" y="45"/>
                    <a:pt x="24" y="45"/>
                    <a:pt x="24" y="45"/>
                  </a:cubicBezTo>
                  <a:cubicBezTo>
                    <a:pt x="23" y="47"/>
                    <a:pt x="22" y="49"/>
                    <a:pt x="21" y="51"/>
                  </a:cubicBezTo>
                  <a:cubicBezTo>
                    <a:pt x="21" y="51"/>
                    <a:pt x="21" y="51"/>
                    <a:pt x="21" y="51"/>
                  </a:cubicBezTo>
                  <a:cubicBezTo>
                    <a:pt x="20" y="51"/>
                    <a:pt x="20" y="51"/>
                    <a:pt x="19" y="51"/>
                  </a:cubicBezTo>
                  <a:moveTo>
                    <a:pt x="25" y="49"/>
                  </a:moveTo>
                  <a:cubicBezTo>
                    <a:pt x="28" y="44"/>
                    <a:pt x="28" y="44"/>
                    <a:pt x="28" y="44"/>
                  </a:cubicBezTo>
                  <a:cubicBezTo>
                    <a:pt x="28" y="44"/>
                    <a:pt x="28" y="44"/>
                    <a:pt x="28" y="44"/>
                  </a:cubicBezTo>
                  <a:cubicBezTo>
                    <a:pt x="28" y="45"/>
                    <a:pt x="27" y="47"/>
                    <a:pt x="27" y="48"/>
                  </a:cubicBezTo>
                  <a:cubicBezTo>
                    <a:pt x="26" y="48"/>
                    <a:pt x="25" y="49"/>
                    <a:pt x="25" y="49"/>
                  </a:cubicBezTo>
                  <a:moveTo>
                    <a:pt x="22" y="50"/>
                  </a:moveTo>
                  <a:cubicBezTo>
                    <a:pt x="23" y="48"/>
                    <a:pt x="25" y="46"/>
                    <a:pt x="26" y="44"/>
                  </a:cubicBezTo>
                  <a:cubicBezTo>
                    <a:pt x="27" y="44"/>
                    <a:pt x="27" y="43"/>
                    <a:pt x="28" y="43"/>
                  </a:cubicBezTo>
                  <a:cubicBezTo>
                    <a:pt x="27" y="43"/>
                    <a:pt x="27" y="43"/>
                    <a:pt x="27" y="43"/>
                  </a:cubicBezTo>
                  <a:cubicBezTo>
                    <a:pt x="24" y="49"/>
                    <a:pt x="24" y="49"/>
                    <a:pt x="24" y="49"/>
                  </a:cubicBezTo>
                  <a:cubicBezTo>
                    <a:pt x="24" y="49"/>
                    <a:pt x="24" y="49"/>
                    <a:pt x="24" y="49"/>
                  </a:cubicBezTo>
                  <a:cubicBezTo>
                    <a:pt x="23" y="50"/>
                    <a:pt x="23" y="50"/>
                    <a:pt x="22" y="50"/>
                  </a:cubicBezTo>
                  <a:moveTo>
                    <a:pt x="3" y="48"/>
                  </a:moveTo>
                  <a:cubicBezTo>
                    <a:pt x="3" y="48"/>
                    <a:pt x="3" y="48"/>
                    <a:pt x="3" y="47"/>
                  </a:cubicBezTo>
                  <a:cubicBezTo>
                    <a:pt x="4" y="46"/>
                    <a:pt x="4" y="44"/>
                    <a:pt x="4" y="43"/>
                  </a:cubicBezTo>
                  <a:cubicBezTo>
                    <a:pt x="5" y="42"/>
                    <a:pt x="5" y="42"/>
                    <a:pt x="5" y="42"/>
                  </a:cubicBezTo>
                  <a:cubicBezTo>
                    <a:pt x="5" y="43"/>
                    <a:pt x="5" y="43"/>
                    <a:pt x="5" y="44"/>
                  </a:cubicBezTo>
                  <a:cubicBezTo>
                    <a:pt x="4" y="46"/>
                    <a:pt x="4" y="47"/>
                    <a:pt x="4" y="47"/>
                  </a:cubicBezTo>
                  <a:cubicBezTo>
                    <a:pt x="3" y="47"/>
                    <a:pt x="3" y="47"/>
                    <a:pt x="3" y="47"/>
                  </a:cubicBezTo>
                  <a:cubicBezTo>
                    <a:pt x="3" y="48"/>
                    <a:pt x="3" y="48"/>
                    <a:pt x="3" y="48"/>
                  </a:cubicBezTo>
                  <a:moveTo>
                    <a:pt x="4" y="42"/>
                  </a:moveTo>
                  <a:cubicBezTo>
                    <a:pt x="5" y="41"/>
                    <a:pt x="5" y="41"/>
                    <a:pt x="5" y="40"/>
                  </a:cubicBezTo>
                  <a:cubicBezTo>
                    <a:pt x="5" y="40"/>
                    <a:pt x="5" y="40"/>
                    <a:pt x="6" y="39"/>
                  </a:cubicBezTo>
                  <a:cubicBezTo>
                    <a:pt x="6" y="40"/>
                    <a:pt x="5" y="41"/>
                    <a:pt x="5" y="41"/>
                  </a:cubicBezTo>
                  <a:cubicBezTo>
                    <a:pt x="5" y="41"/>
                    <a:pt x="5" y="41"/>
                    <a:pt x="5" y="41"/>
                  </a:cubicBezTo>
                  <a:cubicBezTo>
                    <a:pt x="4" y="42"/>
                    <a:pt x="4" y="42"/>
                    <a:pt x="4" y="42"/>
                  </a:cubicBezTo>
                  <a:moveTo>
                    <a:pt x="5" y="39"/>
                  </a:moveTo>
                  <a:cubicBezTo>
                    <a:pt x="5" y="38"/>
                    <a:pt x="5" y="38"/>
                    <a:pt x="5" y="37"/>
                  </a:cubicBezTo>
                  <a:cubicBezTo>
                    <a:pt x="6" y="36"/>
                    <a:pt x="6" y="36"/>
                    <a:pt x="6" y="36"/>
                  </a:cubicBezTo>
                  <a:cubicBezTo>
                    <a:pt x="6" y="37"/>
                    <a:pt x="6" y="38"/>
                    <a:pt x="6" y="38"/>
                  </a:cubicBezTo>
                  <a:cubicBezTo>
                    <a:pt x="6" y="38"/>
                    <a:pt x="6" y="38"/>
                    <a:pt x="6" y="38"/>
                  </a:cubicBezTo>
                  <a:cubicBezTo>
                    <a:pt x="5" y="39"/>
                    <a:pt x="5" y="39"/>
                    <a:pt x="5" y="39"/>
                  </a:cubicBezTo>
                  <a:moveTo>
                    <a:pt x="6" y="36"/>
                  </a:moveTo>
                  <a:cubicBezTo>
                    <a:pt x="6" y="35"/>
                    <a:pt x="6" y="34"/>
                    <a:pt x="7" y="33"/>
                  </a:cubicBezTo>
                  <a:cubicBezTo>
                    <a:pt x="7" y="34"/>
                    <a:pt x="7" y="34"/>
                    <a:pt x="7" y="35"/>
                  </a:cubicBezTo>
                  <a:cubicBezTo>
                    <a:pt x="6" y="36"/>
                    <a:pt x="6" y="36"/>
                    <a:pt x="6" y="36"/>
                  </a:cubicBezTo>
                  <a:moveTo>
                    <a:pt x="15" y="32"/>
                  </a:moveTo>
                  <a:cubicBezTo>
                    <a:pt x="15" y="32"/>
                    <a:pt x="15" y="32"/>
                    <a:pt x="15" y="32"/>
                  </a:cubicBezTo>
                  <a:cubicBezTo>
                    <a:pt x="17" y="31"/>
                    <a:pt x="17" y="31"/>
                    <a:pt x="17" y="31"/>
                  </a:cubicBezTo>
                  <a:cubicBezTo>
                    <a:pt x="16" y="32"/>
                    <a:pt x="16" y="32"/>
                    <a:pt x="16" y="33"/>
                  </a:cubicBezTo>
                  <a:cubicBezTo>
                    <a:pt x="15" y="33"/>
                    <a:pt x="15" y="33"/>
                    <a:pt x="14" y="33"/>
                  </a:cubicBezTo>
                  <a:cubicBezTo>
                    <a:pt x="14" y="33"/>
                    <a:pt x="14" y="33"/>
                    <a:pt x="14" y="33"/>
                  </a:cubicBezTo>
                  <a:cubicBezTo>
                    <a:pt x="14" y="33"/>
                    <a:pt x="15" y="33"/>
                    <a:pt x="15" y="32"/>
                  </a:cubicBezTo>
                  <a:cubicBezTo>
                    <a:pt x="15" y="32"/>
                    <a:pt x="15" y="32"/>
                    <a:pt x="15" y="32"/>
                  </a:cubicBezTo>
                  <a:moveTo>
                    <a:pt x="16" y="31"/>
                  </a:moveTo>
                  <a:cubicBezTo>
                    <a:pt x="16" y="30"/>
                    <a:pt x="17" y="29"/>
                    <a:pt x="17" y="28"/>
                  </a:cubicBezTo>
                  <a:cubicBezTo>
                    <a:pt x="19" y="27"/>
                    <a:pt x="19" y="27"/>
                    <a:pt x="19" y="27"/>
                  </a:cubicBezTo>
                  <a:cubicBezTo>
                    <a:pt x="18" y="28"/>
                    <a:pt x="18" y="29"/>
                    <a:pt x="18" y="29"/>
                  </a:cubicBezTo>
                  <a:cubicBezTo>
                    <a:pt x="16" y="31"/>
                    <a:pt x="16" y="31"/>
                    <a:pt x="16" y="31"/>
                  </a:cubicBezTo>
                  <a:moveTo>
                    <a:pt x="18" y="27"/>
                  </a:moveTo>
                  <a:cubicBezTo>
                    <a:pt x="18" y="26"/>
                    <a:pt x="18" y="25"/>
                    <a:pt x="19" y="24"/>
                  </a:cubicBezTo>
                  <a:cubicBezTo>
                    <a:pt x="19" y="24"/>
                    <a:pt x="19" y="24"/>
                    <a:pt x="19" y="24"/>
                  </a:cubicBezTo>
                  <a:cubicBezTo>
                    <a:pt x="20" y="23"/>
                    <a:pt x="20" y="23"/>
                    <a:pt x="20" y="23"/>
                  </a:cubicBezTo>
                  <a:cubicBezTo>
                    <a:pt x="20" y="24"/>
                    <a:pt x="20" y="25"/>
                    <a:pt x="19" y="26"/>
                  </a:cubicBezTo>
                  <a:cubicBezTo>
                    <a:pt x="19" y="26"/>
                    <a:pt x="19" y="26"/>
                    <a:pt x="19" y="26"/>
                  </a:cubicBezTo>
                  <a:cubicBezTo>
                    <a:pt x="18" y="27"/>
                    <a:pt x="18" y="27"/>
                    <a:pt x="18" y="27"/>
                  </a:cubicBezTo>
                  <a:moveTo>
                    <a:pt x="19" y="23"/>
                  </a:moveTo>
                  <a:cubicBezTo>
                    <a:pt x="19" y="22"/>
                    <a:pt x="19" y="22"/>
                    <a:pt x="19" y="21"/>
                  </a:cubicBezTo>
                  <a:cubicBezTo>
                    <a:pt x="21" y="20"/>
                    <a:pt x="21" y="20"/>
                    <a:pt x="21" y="20"/>
                  </a:cubicBezTo>
                  <a:cubicBezTo>
                    <a:pt x="21" y="21"/>
                    <a:pt x="21" y="21"/>
                    <a:pt x="20" y="22"/>
                  </a:cubicBezTo>
                  <a:cubicBezTo>
                    <a:pt x="20" y="22"/>
                    <a:pt x="20" y="22"/>
                    <a:pt x="20" y="22"/>
                  </a:cubicBezTo>
                  <a:cubicBezTo>
                    <a:pt x="19" y="23"/>
                    <a:pt x="19" y="23"/>
                    <a:pt x="19" y="23"/>
                  </a:cubicBezTo>
                  <a:moveTo>
                    <a:pt x="19" y="20"/>
                  </a:moveTo>
                  <a:cubicBezTo>
                    <a:pt x="20" y="19"/>
                    <a:pt x="20" y="19"/>
                    <a:pt x="20" y="18"/>
                  </a:cubicBezTo>
                  <a:cubicBezTo>
                    <a:pt x="20" y="18"/>
                    <a:pt x="20" y="18"/>
                    <a:pt x="20" y="18"/>
                  </a:cubicBezTo>
                  <a:cubicBezTo>
                    <a:pt x="20" y="18"/>
                    <a:pt x="21" y="17"/>
                    <a:pt x="21" y="17"/>
                  </a:cubicBezTo>
                  <a:cubicBezTo>
                    <a:pt x="21" y="18"/>
                    <a:pt x="21" y="19"/>
                    <a:pt x="21" y="19"/>
                  </a:cubicBezTo>
                  <a:cubicBezTo>
                    <a:pt x="19" y="20"/>
                    <a:pt x="19" y="20"/>
                    <a:pt x="19" y="20"/>
                  </a:cubicBezTo>
                  <a:moveTo>
                    <a:pt x="20" y="17"/>
                  </a:moveTo>
                  <a:cubicBezTo>
                    <a:pt x="20" y="16"/>
                    <a:pt x="20" y="16"/>
                    <a:pt x="20" y="15"/>
                  </a:cubicBezTo>
                  <a:cubicBezTo>
                    <a:pt x="20" y="15"/>
                    <a:pt x="20" y="15"/>
                    <a:pt x="20" y="15"/>
                  </a:cubicBezTo>
                  <a:cubicBezTo>
                    <a:pt x="20" y="15"/>
                    <a:pt x="21" y="14"/>
                    <a:pt x="21" y="14"/>
                  </a:cubicBezTo>
                  <a:cubicBezTo>
                    <a:pt x="21" y="15"/>
                    <a:pt x="21" y="15"/>
                    <a:pt x="21" y="16"/>
                  </a:cubicBezTo>
                  <a:cubicBezTo>
                    <a:pt x="21" y="16"/>
                    <a:pt x="20" y="17"/>
                    <a:pt x="20" y="17"/>
                  </a:cubicBezTo>
                  <a:moveTo>
                    <a:pt x="20" y="14"/>
                  </a:moveTo>
                  <a:cubicBezTo>
                    <a:pt x="20" y="13"/>
                    <a:pt x="20" y="13"/>
                    <a:pt x="20" y="12"/>
                  </a:cubicBezTo>
                  <a:cubicBezTo>
                    <a:pt x="21" y="11"/>
                    <a:pt x="21" y="11"/>
                    <a:pt x="21" y="11"/>
                  </a:cubicBezTo>
                  <a:cubicBezTo>
                    <a:pt x="21" y="12"/>
                    <a:pt x="21" y="12"/>
                    <a:pt x="21" y="13"/>
                  </a:cubicBezTo>
                  <a:cubicBezTo>
                    <a:pt x="21" y="13"/>
                    <a:pt x="20" y="14"/>
                    <a:pt x="20" y="14"/>
                  </a:cubicBezTo>
                  <a:moveTo>
                    <a:pt x="20" y="11"/>
                  </a:moveTo>
                  <a:cubicBezTo>
                    <a:pt x="19" y="11"/>
                    <a:pt x="19" y="10"/>
                    <a:pt x="19" y="9"/>
                  </a:cubicBezTo>
                  <a:cubicBezTo>
                    <a:pt x="21" y="9"/>
                    <a:pt x="21" y="9"/>
                    <a:pt x="21" y="9"/>
                  </a:cubicBezTo>
                  <a:cubicBezTo>
                    <a:pt x="21" y="9"/>
                    <a:pt x="21" y="10"/>
                    <a:pt x="21" y="10"/>
                  </a:cubicBezTo>
                  <a:cubicBezTo>
                    <a:pt x="20" y="11"/>
                    <a:pt x="20" y="11"/>
                    <a:pt x="20" y="11"/>
                  </a:cubicBezTo>
                  <a:moveTo>
                    <a:pt x="19" y="9"/>
                  </a:moveTo>
                  <a:cubicBezTo>
                    <a:pt x="19" y="8"/>
                    <a:pt x="19" y="8"/>
                    <a:pt x="19" y="8"/>
                  </a:cubicBezTo>
                  <a:cubicBezTo>
                    <a:pt x="19" y="7"/>
                    <a:pt x="20" y="7"/>
                    <a:pt x="20" y="7"/>
                  </a:cubicBezTo>
                  <a:cubicBezTo>
                    <a:pt x="20" y="8"/>
                    <a:pt x="20" y="8"/>
                    <a:pt x="20" y="8"/>
                  </a:cubicBezTo>
                  <a:cubicBezTo>
                    <a:pt x="19" y="9"/>
                    <a:pt x="19" y="9"/>
                    <a:pt x="19" y="9"/>
                  </a:cubicBezTo>
                  <a:moveTo>
                    <a:pt x="19" y="7"/>
                  </a:moveTo>
                  <a:cubicBezTo>
                    <a:pt x="18" y="6"/>
                    <a:pt x="18" y="6"/>
                    <a:pt x="18" y="6"/>
                  </a:cubicBezTo>
                  <a:cubicBezTo>
                    <a:pt x="19" y="6"/>
                    <a:pt x="19" y="5"/>
                    <a:pt x="20" y="5"/>
                  </a:cubicBezTo>
                  <a:cubicBezTo>
                    <a:pt x="20" y="6"/>
                    <a:pt x="20" y="6"/>
                    <a:pt x="20" y="6"/>
                  </a:cubicBezTo>
                  <a:cubicBezTo>
                    <a:pt x="20" y="6"/>
                    <a:pt x="20" y="6"/>
                    <a:pt x="20" y="6"/>
                  </a:cubicBezTo>
                  <a:cubicBezTo>
                    <a:pt x="19" y="6"/>
                    <a:pt x="19" y="7"/>
                    <a:pt x="19" y="7"/>
                  </a:cubicBezTo>
                  <a:moveTo>
                    <a:pt x="18" y="5"/>
                  </a:moveTo>
                  <a:cubicBezTo>
                    <a:pt x="18" y="5"/>
                    <a:pt x="18" y="4"/>
                    <a:pt x="18" y="4"/>
                  </a:cubicBezTo>
                  <a:cubicBezTo>
                    <a:pt x="18" y="4"/>
                    <a:pt x="18" y="4"/>
                    <a:pt x="18" y="4"/>
                  </a:cubicBezTo>
                  <a:cubicBezTo>
                    <a:pt x="18" y="3"/>
                    <a:pt x="18" y="3"/>
                    <a:pt x="18" y="2"/>
                  </a:cubicBezTo>
                  <a:cubicBezTo>
                    <a:pt x="19" y="3"/>
                    <a:pt x="19" y="4"/>
                    <a:pt x="19" y="4"/>
                  </a:cubicBezTo>
                  <a:cubicBezTo>
                    <a:pt x="19" y="5"/>
                    <a:pt x="18" y="5"/>
                    <a:pt x="18" y="5"/>
                  </a:cubicBezTo>
                  <a:moveTo>
                    <a:pt x="20" y="2"/>
                  </a:moveTo>
                  <a:cubicBezTo>
                    <a:pt x="21" y="2"/>
                    <a:pt x="23" y="1"/>
                    <a:pt x="24" y="1"/>
                  </a:cubicBezTo>
                  <a:cubicBezTo>
                    <a:pt x="25" y="1"/>
                    <a:pt x="25" y="1"/>
                    <a:pt x="25" y="1"/>
                  </a:cubicBezTo>
                  <a:cubicBezTo>
                    <a:pt x="27" y="5"/>
                    <a:pt x="37" y="22"/>
                    <a:pt x="24" y="39"/>
                  </a:cubicBezTo>
                  <a:cubicBezTo>
                    <a:pt x="24" y="39"/>
                    <a:pt x="24" y="39"/>
                    <a:pt x="24" y="39"/>
                  </a:cubicBezTo>
                  <a:cubicBezTo>
                    <a:pt x="25" y="40"/>
                    <a:pt x="25" y="40"/>
                    <a:pt x="25" y="40"/>
                  </a:cubicBezTo>
                  <a:cubicBezTo>
                    <a:pt x="29" y="41"/>
                    <a:pt x="29" y="41"/>
                    <a:pt x="29" y="41"/>
                  </a:cubicBezTo>
                  <a:cubicBezTo>
                    <a:pt x="24" y="45"/>
                    <a:pt x="17" y="47"/>
                    <a:pt x="7" y="47"/>
                  </a:cubicBezTo>
                  <a:cubicBezTo>
                    <a:pt x="6" y="47"/>
                    <a:pt x="6" y="47"/>
                    <a:pt x="5" y="47"/>
                  </a:cubicBezTo>
                  <a:cubicBezTo>
                    <a:pt x="5" y="46"/>
                    <a:pt x="5" y="45"/>
                    <a:pt x="6" y="44"/>
                  </a:cubicBezTo>
                  <a:cubicBezTo>
                    <a:pt x="7" y="40"/>
                    <a:pt x="8" y="35"/>
                    <a:pt x="8" y="32"/>
                  </a:cubicBezTo>
                  <a:cubicBezTo>
                    <a:pt x="9" y="32"/>
                    <a:pt x="10" y="33"/>
                    <a:pt x="11" y="33"/>
                  </a:cubicBezTo>
                  <a:cubicBezTo>
                    <a:pt x="12" y="33"/>
                    <a:pt x="12" y="34"/>
                    <a:pt x="13" y="34"/>
                  </a:cubicBezTo>
                  <a:cubicBezTo>
                    <a:pt x="13" y="34"/>
                    <a:pt x="13" y="34"/>
                    <a:pt x="13" y="34"/>
                  </a:cubicBezTo>
                  <a:cubicBezTo>
                    <a:pt x="13" y="34"/>
                    <a:pt x="13" y="34"/>
                    <a:pt x="13" y="34"/>
                  </a:cubicBezTo>
                  <a:cubicBezTo>
                    <a:pt x="14" y="34"/>
                    <a:pt x="14" y="34"/>
                    <a:pt x="14" y="34"/>
                  </a:cubicBezTo>
                  <a:cubicBezTo>
                    <a:pt x="14" y="35"/>
                    <a:pt x="15" y="35"/>
                    <a:pt x="15" y="35"/>
                  </a:cubicBezTo>
                  <a:cubicBezTo>
                    <a:pt x="16" y="35"/>
                    <a:pt x="16" y="35"/>
                    <a:pt x="16" y="35"/>
                  </a:cubicBezTo>
                  <a:cubicBezTo>
                    <a:pt x="23" y="24"/>
                    <a:pt x="24" y="13"/>
                    <a:pt x="19" y="2"/>
                  </a:cubicBezTo>
                  <a:cubicBezTo>
                    <a:pt x="19" y="2"/>
                    <a:pt x="20" y="2"/>
                    <a:pt x="20" y="2"/>
                  </a:cubicBezTo>
                  <a:moveTo>
                    <a:pt x="25" y="0"/>
                  </a:moveTo>
                  <a:cubicBezTo>
                    <a:pt x="24" y="0"/>
                    <a:pt x="24" y="0"/>
                    <a:pt x="24" y="0"/>
                  </a:cubicBezTo>
                  <a:cubicBezTo>
                    <a:pt x="23" y="0"/>
                    <a:pt x="21" y="0"/>
                    <a:pt x="20" y="0"/>
                  </a:cubicBezTo>
                  <a:cubicBezTo>
                    <a:pt x="19" y="0"/>
                    <a:pt x="19" y="0"/>
                    <a:pt x="19" y="0"/>
                  </a:cubicBezTo>
                  <a:cubicBezTo>
                    <a:pt x="19" y="0"/>
                    <a:pt x="19" y="0"/>
                    <a:pt x="19" y="0"/>
                  </a:cubicBezTo>
                  <a:cubicBezTo>
                    <a:pt x="18" y="0"/>
                    <a:pt x="18" y="0"/>
                    <a:pt x="18" y="0"/>
                  </a:cubicBezTo>
                  <a:cubicBezTo>
                    <a:pt x="18" y="0"/>
                    <a:pt x="18" y="0"/>
                    <a:pt x="18" y="0"/>
                  </a:cubicBezTo>
                  <a:cubicBezTo>
                    <a:pt x="18" y="0"/>
                    <a:pt x="18" y="0"/>
                    <a:pt x="18" y="0"/>
                  </a:cubicBezTo>
                  <a:cubicBezTo>
                    <a:pt x="18" y="1"/>
                    <a:pt x="18" y="1"/>
                    <a:pt x="18" y="1"/>
                  </a:cubicBezTo>
                  <a:cubicBezTo>
                    <a:pt x="17" y="2"/>
                    <a:pt x="17" y="3"/>
                    <a:pt x="17" y="3"/>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7" y="5"/>
                    <a:pt x="17" y="6"/>
                    <a:pt x="18" y="8"/>
                  </a:cubicBezTo>
                  <a:cubicBezTo>
                    <a:pt x="18" y="8"/>
                    <a:pt x="18" y="8"/>
                    <a:pt x="18" y="8"/>
                  </a:cubicBezTo>
                  <a:cubicBezTo>
                    <a:pt x="18" y="8"/>
                    <a:pt x="18" y="8"/>
                    <a:pt x="18" y="8"/>
                  </a:cubicBezTo>
                  <a:cubicBezTo>
                    <a:pt x="19" y="13"/>
                    <a:pt x="20" y="22"/>
                    <a:pt x="13" y="33"/>
                  </a:cubicBezTo>
                  <a:cubicBezTo>
                    <a:pt x="13" y="33"/>
                    <a:pt x="12" y="32"/>
                    <a:pt x="11" y="32"/>
                  </a:cubicBezTo>
                  <a:cubicBezTo>
                    <a:pt x="10" y="31"/>
                    <a:pt x="8" y="31"/>
                    <a:pt x="7" y="30"/>
                  </a:cubicBezTo>
                  <a:cubicBezTo>
                    <a:pt x="7" y="30"/>
                    <a:pt x="7" y="30"/>
                    <a:pt x="7" y="30"/>
                  </a:cubicBezTo>
                  <a:cubicBezTo>
                    <a:pt x="7" y="30"/>
                    <a:pt x="7" y="30"/>
                    <a:pt x="7" y="30"/>
                  </a:cubicBezTo>
                  <a:cubicBezTo>
                    <a:pt x="7" y="30"/>
                    <a:pt x="7" y="30"/>
                    <a:pt x="7" y="30"/>
                  </a:cubicBezTo>
                  <a:cubicBezTo>
                    <a:pt x="7" y="30"/>
                    <a:pt x="7" y="30"/>
                    <a:pt x="7" y="30"/>
                  </a:cubicBezTo>
                  <a:cubicBezTo>
                    <a:pt x="7" y="31"/>
                    <a:pt x="7" y="31"/>
                    <a:pt x="7" y="31"/>
                  </a:cubicBezTo>
                  <a:cubicBezTo>
                    <a:pt x="7" y="31"/>
                    <a:pt x="7" y="31"/>
                    <a:pt x="7" y="31"/>
                  </a:cubicBezTo>
                  <a:cubicBezTo>
                    <a:pt x="6" y="33"/>
                    <a:pt x="5" y="35"/>
                    <a:pt x="4" y="38"/>
                  </a:cubicBezTo>
                  <a:cubicBezTo>
                    <a:pt x="4" y="39"/>
                    <a:pt x="4" y="39"/>
                    <a:pt x="4" y="39"/>
                  </a:cubicBezTo>
                  <a:cubicBezTo>
                    <a:pt x="4" y="39"/>
                    <a:pt x="4" y="39"/>
                    <a:pt x="4" y="39"/>
                  </a:cubicBezTo>
                  <a:cubicBezTo>
                    <a:pt x="4" y="41"/>
                    <a:pt x="3" y="44"/>
                    <a:pt x="2" y="47"/>
                  </a:cubicBezTo>
                  <a:cubicBezTo>
                    <a:pt x="2" y="50"/>
                    <a:pt x="1" y="52"/>
                    <a:pt x="1" y="53"/>
                  </a:cubicBezTo>
                  <a:cubicBezTo>
                    <a:pt x="1" y="53"/>
                    <a:pt x="1" y="53"/>
                    <a:pt x="1" y="53"/>
                  </a:cubicBezTo>
                  <a:cubicBezTo>
                    <a:pt x="1" y="53"/>
                    <a:pt x="1" y="54"/>
                    <a:pt x="1" y="55"/>
                  </a:cubicBezTo>
                  <a:cubicBezTo>
                    <a:pt x="0" y="55"/>
                    <a:pt x="0" y="55"/>
                    <a:pt x="0" y="55"/>
                  </a:cubicBezTo>
                  <a:cubicBezTo>
                    <a:pt x="0" y="56"/>
                    <a:pt x="0" y="56"/>
                    <a:pt x="0" y="56"/>
                  </a:cubicBezTo>
                  <a:cubicBezTo>
                    <a:pt x="0" y="56"/>
                    <a:pt x="0" y="56"/>
                    <a:pt x="0" y="56"/>
                  </a:cubicBezTo>
                  <a:cubicBezTo>
                    <a:pt x="0" y="56"/>
                    <a:pt x="0" y="56"/>
                    <a:pt x="0" y="56"/>
                  </a:cubicBezTo>
                  <a:cubicBezTo>
                    <a:pt x="0" y="56"/>
                    <a:pt x="0" y="56"/>
                    <a:pt x="0" y="56"/>
                  </a:cubicBezTo>
                  <a:cubicBezTo>
                    <a:pt x="1" y="56"/>
                    <a:pt x="1" y="56"/>
                    <a:pt x="1" y="56"/>
                  </a:cubicBezTo>
                  <a:cubicBezTo>
                    <a:pt x="1" y="56"/>
                    <a:pt x="1" y="56"/>
                    <a:pt x="1" y="56"/>
                  </a:cubicBezTo>
                  <a:cubicBezTo>
                    <a:pt x="2" y="56"/>
                    <a:pt x="2" y="56"/>
                    <a:pt x="2" y="56"/>
                  </a:cubicBezTo>
                  <a:cubicBezTo>
                    <a:pt x="3" y="56"/>
                    <a:pt x="5" y="56"/>
                    <a:pt x="6" y="56"/>
                  </a:cubicBezTo>
                  <a:cubicBezTo>
                    <a:pt x="7" y="56"/>
                    <a:pt x="7" y="56"/>
                    <a:pt x="7" y="56"/>
                  </a:cubicBezTo>
                  <a:cubicBezTo>
                    <a:pt x="7" y="56"/>
                    <a:pt x="7" y="56"/>
                    <a:pt x="7" y="56"/>
                  </a:cubicBezTo>
                  <a:cubicBezTo>
                    <a:pt x="7" y="56"/>
                    <a:pt x="7" y="56"/>
                    <a:pt x="7" y="56"/>
                  </a:cubicBezTo>
                  <a:cubicBezTo>
                    <a:pt x="8" y="56"/>
                    <a:pt x="9" y="55"/>
                    <a:pt x="10" y="55"/>
                  </a:cubicBezTo>
                  <a:cubicBezTo>
                    <a:pt x="10" y="55"/>
                    <a:pt x="10" y="55"/>
                    <a:pt x="10" y="55"/>
                  </a:cubicBezTo>
                  <a:cubicBezTo>
                    <a:pt x="10" y="55"/>
                    <a:pt x="10" y="55"/>
                    <a:pt x="10" y="55"/>
                  </a:cubicBezTo>
                  <a:cubicBezTo>
                    <a:pt x="11" y="55"/>
                    <a:pt x="11" y="55"/>
                    <a:pt x="11" y="55"/>
                  </a:cubicBezTo>
                  <a:cubicBezTo>
                    <a:pt x="11" y="55"/>
                    <a:pt x="11" y="55"/>
                    <a:pt x="11" y="55"/>
                  </a:cubicBezTo>
                  <a:cubicBezTo>
                    <a:pt x="17" y="54"/>
                    <a:pt x="23" y="51"/>
                    <a:pt x="27" y="49"/>
                  </a:cubicBezTo>
                  <a:cubicBezTo>
                    <a:pt x="27" y="49"/>
                    <a:pt x="27" y="49"/>
                    <a:pt x="27" y="49"/>
                  </a:cubicBezTo>
                  <a:cubicBezTo>
                    <a:pt x="29" y="46"/>
                    <a:pt x="30" y="43"/>
                    <a:pt x="31" y="41"/>
                  </a:cubicBezTo>
                  <a:cubicBezTo>
                    <a:pt x="30" y="40"/>
                    <a:pt x="30" y="40"/>
                    <a:pt x="30" y="40"/>
                  </a:cubicBezTo>
                  <a:cubicBezTo>
                    <a:pt x="30" y="40"/>
                    <a:pt x="30" y="40"/>
                    <a:pt x="30" y="40"/>
                  </a:cubicBezTo>
                  <a:cubicBezTo>
                    <a:pt x="26" y="39"/>
                    <a:pt x="26" y="39"/>
                    <a:pt x="26" y="39"/>
                  </a:cubicBezTo>
                  <a:cubicBezTo>
                    <a:pt x="38" y="21"/>
                    <a:pt x="28" y="3"/>
                    <a:pt x="25" y="0"/>
                  </a:cubicBezTo>
                  <a:cubicBezTo>
                    <a:pt x="25" y="0"/>
                    <a:pt x="25" y="0"/>
                    <a:pt x="2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67" name="Freeform 53"/>
            <p:cNvSpPr>
              <a:spLocks noEditPoints="1"/>
            </p:cNvSpPr>
            <p:nvPr/>
          </p:nvSpPr>
          <p:spPr bwMode="auto">
            <a:xfrm>
              <a:off x="4039" y="2391"/>
              <a:ext cx="107" cy="128"/>
            </a:xfrm>
            <a:custGeom>
              <a:avLst/>
              <a:gdLst>
                <a:gd name="T0" fmla="*/ 43 w 45"/>
                <a:gd name="T1" fmla="*/ 25 h 54"/>
                <a:gd name="T2" fmla="*/ 39 w 45"/>
                <a:gd name="T3" fmla="*/ 23 h 54"/>
                <a:gd name="T4" fmla="*/ 35 w 45"/>
                <a:gd name="T5" fmla="*/ 22 h 54"/>
                <a:gd name="T6" fmla="*/ 34 w 45"/>
                <a:gd name="T7" fmla="*/ 21 h 54"/>
                <a:gd name="T8" fmla="*/ 35 w 45"/>
                <a:gd name="T9" fmla="*/ 20 h 54"/>
                <a:gd name="T10" fmla="*/ 30 w 45"/>
                <a:gd name="T11" fmla="*/ 19 h 54"/>
                <a:gd name="T12" fmla="*/ 31 w 45"/>
                <a:gd name="T13" fmla="*/ 19 h 54"/>
                <a:gd name="T14" fmla="*/ 33 w 45"/>
                <a:gd name="T15" fmla="*/ 20 h 54"/>
                <a:gd name="T16" fmla="*/ 33 w 45"/>
                <a:gd name="T17" fmla="*/ 18 h 54"/>
                <a:gd name="T18" fmla="*/ 28 w 45"/>
                <a:gd name="T19" fmla="*/ 19 h 54"/>
                <a:gd name="T20" fmla="*/ 29 w 45"/>
                <a:gd name="T21" fmla="*/ 18 h 54"/>
                <a:gd name="T22" fmla="*/ 35 w 45"/>
                <a:gd name="T23" fmla="*/ 18 h 54"/>
                <a:gd name="T24" fmla="*/ 36 w 45"/>
                <a:gd name="T25" fmla="*/ 19 h 54"/>
                <a:gd name="T26" fmla="*/ 40 w 45"/>
                <a:gd name="T27" fmla="*/ 17 h 54"/>
                <a:gd name="T28" fmla="*/ 34 w 45"/>
                <a:gd name="T29" fmla="*/ 17 h 54"/>
                <a:gd name="T30" fmla="*/ 34 w 45"/>
                <a:gd name="T31" fmla="*/ 18 h 54"/>
                <a:gd name="T32" fmla="*/ 2 w 45"/>
                <a:gd name="T33" fmla="*/ 41 h 54"/>
                <a:gd name="T34" fmla="*/ 14 w 45"/>
                <a:gd name="T35" fmla="*/ 20 h 54"/>
                <a:gd name="T36" fmla="*/ 32 w 45"/>
                <a:gd name="T37" fmla="*/ 25 h 54"/>
                <a:gd name="T38" fmla="*/ 31 w 45"/>
                <a:gd name="T39" fmla="*/ 49 h 54"/>
                <a:gd name="T40" fmla="*/ 29 w 45"/>
                <a:gd name="T41" fmla="*/ 51 h 54"/>
                <a:gd name="T42" fmla="*/ 16 w 45"/>
                <a:gd name="T43" fmla="*/ 48 h 54"/>
                <a:gd name="T44" fmla="*/ 3 w 45"/>
                <a:gd name="T45" fmla="*/ 43 h 54"/>
                <a:gd name="T46" fmla="*/ 25 w 45"/>
                <a:gd name="T47" fmla="*/ 17 h 54"/>
                <a:gd name="T48" fmla="*/ 23 w 45"/>
                <a:gd name="T49" fmla="*/ 17 h 54"/>
                <a:gd name="T50" fmla="*/ 21 w 45"/>
                <a:gd name="T51" fmla="*/ 16 h 54"/>
                <a:gd name="T52" fmla="*/ 32 w 45"/>
                <a:gd name="T53" fmla="*/ 17 h 54"/>
                <a:gd name="T54" fmla="*/ 33 w 45"/>
                <a:gd name="T55" fmla="*/ 16 h 54"/>
                <a:gd name="T56" fmla="*/ 19 w 45"/>
                <a:gd name="T57" fmla="*/ 15 h 54"/>
                <a:gd name="T58" fmla="*/ 20 w 45"/>
                <a:gd name="T59" fmla="*/ 15 h 54"/>
                <a:gd name="T60" fmla="*/ 29 w 45"/>
                <a:gd name="T61" fmla="*/ 14 h 54"/>
                <a:gd name="T62" fmla="*/ 24 w 45"/>
                <a:gd name="T63" fmla="*/ 15 h 54"/>
                <a:gd name="T64" fmla="*/ 23 w 45"/>
                <a:gd name="T65" fmla="*/ 15 h 54"/>
                <a:gd name="T66" fmla="*/ 23 w 45"/>
                <a:gd name="T67" fmla="*/ 15 h 54"/>
                <a:gd name="T68" fmla="*/ 20 w 45"/>
                <a:gd name="T69" fmla="*/ 12 h 54"/>
                <a:gd name="T70" fmla="*/ 21 w 45"/>
                <a:gd name="T71" fmla="*/ 12 h 54"/>
                <a:gd name="T72" fmla="*/ 25 w 45"/>
                <a:gd name="T73" fmla="*/ 10 h 54"/>
                <a:gd name="T74" fmla="*/ 25 w 45"/>
                <a:gd name="T75" fmla="*/ 2 h 54"/>
                <a:gd name="T76" fmla="*/ 32 w 45"/>
                <a:gd name="T77" fmla="*/ 4 h 54"/>
                <a:gd name="T78" fmla="*/ 29 w 45"/>
                <a:gd name="T79" fmla="*/ 11 h 54"/>
                <a:gd name="T80" fmla="*/ 32 w 45"/>
                <a:gd name="T81" fmla="*/ 8 h 54"/>
                <a:gd name="T82" fmla="*/ 35 w 45"/>
                <a:gd name="T83" fmla="*/ 7 h 54"/>
                <a:gd name="T84" fmla="*/ 21 w 45"/>
                <a:gd name="T85" fmla="*/ 11 h 54"/>
                <a:gd name="T86" fmla="*/ 22 w 45"/>
                <a:gd name="T87" fmla="*/ 3 h 54"/>
                <a:gd name="T88" fmla="*/ 25 w 45"/>
                <a:gd name="T89" fmla="*/ 0 h 54"/>
                <a:gd name="T90" fmla="*/ 23 w 45"/>
                <a:gd name="T91" fmla="*/ 2 h 54"/>
                <a:gd name="T92" fmla="*/ 17 w 45"/>
                <a:gd name="T93" fmla="*/ 3 h 54"/>
                <a:gd name="T94" fmla="*/ 18 w 45"/>
                <a:gd name="T95" fmla="*/ 12 h 54"/>
                <a:gd name="T96" fmla="*/ 13 w 45"/>
                <a:gd name="T97" fmla="*/ 18 h 54"/>
                <a:gd name="T98" fmla="*/ 1 w 45"/>
                <a:gd name="T99" fmla="*/ 41 h 54"/>
                <a:gd name="T100" fmla="*/ 3 w 45"/>
                <a:gd name="T101" fmla="*/ 45 h 54"/>
                <a:gd name="T102" fmla="*/ 15 w 45"/>
                <a:gd name="T103" fmla="*/ 49 h 54"/>
                <a:gd name="T104" fmla="*/ 28 w 45"/>
                <a:gd name="T105" fmla="*/ 52 h 54"/>
                <a:gd name="T106" fmla="*/ 33 w 45"/>
                <a:gd name="T107" fmla="*/ 50 h 54"/>
                <a:gd name="T108" fmla="*/ 34 w 45"/>
                <a:gd name="T109" fmla="*/ 24 h 54"/>
                <a:gd name="T110" fmla="*/ 44 w 45"/>
                <a:gd name="T111" fmla="*/ 27 h 54"/>
                <a:gd name="T112" fmla="*/ 37 w 45"/>
                <a:gd name="T113" fmla="*/ 20 h 54"/>
                <a:gd name="T114" fmla="*/ 41 w 45"/>
                <a:gd name="T115" fmla="*/ 19 h 54"/>
                <a:gd name="T116" fmla="*/ 41 w 45"/>
                <a:gd name="T117" fmla="*/ 16 h 54"/>
                <a:gd name="T118" fmla="*/ 40 w 45"/>
                <a:gd name="T119" fmla="*/ 10 h 54"/>
                <a:gd name="T120" fmla="*/ 37 w 45"/>
                <a:gd name="T121" fmla="*/ 5 h 54"/>
                <a:gd name="T122" fmla="*/ 33 w 45"/>
                <a:gd name="T123" fmla="*/ 5 h 54"/>
                <a:gd name="T124" fmla="*/ 26 w 45"/>
                <a:gd name="T1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54">
                  <a:moveTo>
                    <a:pt x="43" y="26"/>
                  </a:moveTo>
                  <a:cubicBezTo>
                    <a:pt x="42" y="26"/>
                    <a:pt x="41" y="26"/>
                    <a:pt x="40" y="25"/>
                  </a:cubicBezTo>
                  <a:cubicBezTo>
                    <a:pt x="42" y="24"/>
                    <a:pt x="42" y="24"/>
                    <a:pt x="42" y="24"/>
                  </a:cubicBezTo>
                  <a:cubicBezTo>
                    <a:pt x="42" y="24"/>
                    <a:pt x="43" y="24"/>
                    <a:pt x="43" y="25"/>
                  </a:cubicBezTo>
                  <a:cubicBezTo>
                    <a:pt x="43" y="25"/>
                    <a:pt x="43" y="25"/>
                    <a:pt x="43" y="26"/>
                  </a:cubicBezTo>
                  <a:moveTo>
                    <a:pt x="39" y="24"/>
                  </a:moveTo>
                  <a:cubicBezTo>
                    <a:pt x="39" y="24"/>
                    <a:pt x="38" y="24"/>
                    <a:pt x="38" y="24"/>
                  </a:cubicBezTo>
                  <a:cubicBezTo>
                    <a:pt x="39" y="23"/>
                    <a:pt x="39" y="23"/>
                    <a:pt x="39" y="23"/>
                  </a:cubicBezTo>
                  <a:cubicBezTo>
                    <a:pt x="40" y="23"/>
                    <a:pt x="40" y="23"/>
                    <a:pt x="41" y="23"/>
                  </a:cubicBezTo>
                  <a:cubicBezTo>
                    <a:pt x="39" y="24"/>
                    <a:pt x="39" y="24"/>
                    <a:pt x="39" y="24"/>
                  </a:cubicBezTo>
                  <a:moveTo>
                    <a:pt x="36" y="23"/>
                  </a:moveTo>
                  <a:cubicBezTo>
                    <a:pt x="36" y="23"/>
                    <a:pt x="36" y="22"/>
                    <a:pt x="35" y="22"/>
                  </a:cubicBezTo>
                  <a:cubicBezTo>
                    <a:pt x="37" y="21"/>
                    <a:pt x="37" y="21"/>
                    <a:pt x="37" y="21"/>
                  </a:cubicBezTo>
                  <a:cubicBezTo>
                    <a:pt x="37" y="21"/>
                    <a:pt x="37" y="22"/>
                    <a:pt x="38" y="22"/>
                  </a:cubicBezTo>
                  <a:cubicBezTo>
                    <a:pt x="36" y="23"/>
                    <a:pt x="36" y="23"/>
                    <a:pt x="36" y="23"/>
                  </a:cubicBezTo>
                  <a:moveTo>
                    <a:pt x="34" y="21"/>
                  </a:moveTo>
                  <a:cubicBezTo>
                    <a:pt x="33" y="21"/>
                    <a:pt x="33" y="21"/>
                    <a:pt x="33" y="21"/>
                  </a:cubicBezTo>
                  <a:cubicBezTo>
                    <a:pt x="34" y="20"/>
                    <a:pt x="34" y="20"/>
                    <a:pt x="35" y="20"/>
                  </a:cubicBezTo>
                  <a:cubicBezTo>
                    <a:pt x="35" y="20"/>
                    <a:pt x="35" y="20"/>
                    <a:pt x="35" y="20"/>
                  </a:cubicBezTo>
                  <a:cubicBezTo>
                    <a:pt x="35" y="20"/>
                    <a:pt x="35" y="20"/>
                    <a:pt x="35" y="20"/>
                  </a:cubicBezTo>
                  <a:cubicBezTo>
                    <a:pt x="34" y="21"/>
                    <a:pt x="34" y="21"/>
                    <a:pt x="34" y="21"/>
                  </a:cubicBezTo>
                  <a:moveTo>
                    <a:pt x="30" y="19"/>
                  </a:moveTo>
                  <a:cubicBezTo>
                    <a:pt x="30" y="19"/>
                    <a:pt x="30" y="19"/>
                    <a:pt x="30" y="19"/>
                  </a:cubicBezTo>
                  <a:cubicBezTo>
                    <a:pt x="30" y="19"/>
                    <a:pt x="30" y="19"/>
                    <a:pt x="30" y="19"/>
                  </a:cubicBezTo>
                  <a:cubicBezTo>
                    <a:pt x="31" y="18"/>
                    <a:pt x="31" y="18"/>
                    <a:pt x="31" y="18"/>
                  </a:cubicBezTo>
                  <a:cubicBezTo>
                    <a:pt x="31" y="18"/>
                    <a:pt x="31" y="18"/>
                    <a:pt x="31" y="18"/>
                  </a:cubicBezTo>
                  <a:cubicBezTo>
                    <a:pt x="31" y="19"/>
                    <a:pt x="31" y="19"/>
                    <a:pt x="31" y="19"/>
                  </a:cubicBezTo>
                  <a:cubicBezTo>
                    <a:pt x="31" y="19"/>
                    <a:pt x="31" y="19"/>
                    <a:pt x="31" y="19"/>
                  </a:cubicBezTo>
                  <a:cubicBezTo>
                    <a:pt x="31" y="19"/>
                    <a:pt x="31" y="19"/>
                    <a:pt x="31" y="19"/>
                  </a:cubicBezTo>
                  <a:cubicBezTo>
                    <a:pt x="30" y="19"/>
                    <a:pt x="30" y="19"/>
                    <a:pt x="30" y="19"/>
                  </a:cubicBezTo>
                  <a:cubicBezTo>
                    <a:pt x="30" y="19"/>
                    <a:pt x="30" y="19"/>
                    <a:pt x="30" y="19"/>
                  </a:cubicBezTo>
                  <a:moveTo>
                    <a:pt x="33" y="20"/>
                  </a:moveTo>
                  <a:cubicBezTo>
                    <a:pt x="32" y="20"/>
                    <a:pt x="32" y="20"/>
                    <a:pt x="32" y="20"/>
                  </a:cubicBezTo>
                  <a:cubicBezTo>
                    <a:pt x="33" y="19"/>
                    <a:pt x="33" y="19"/>
                    <a:pt x="33" y="19"/>
                  </a:cubicBezTo>
                  <a:cubicBezTo>
                    <a:pt x="33" y="18"/>
                    <a:pt x="33" y="18"/>
                    <a:pt x="33" y="18"/>
                  </a:cubicBezTo>
                  <a:cubicBezTo>
                    <a:pt x="33" y="18"/>
                    <a:pt x="33" y="18"/>
                    <a:pt x="33" y="18"/>
                  </a:cubicBezTo>
                  <a:cubicBezTo>
                    <a:pt x="33" y="18"/>
                    <a:pt x="33" y="18"/>
                    <a:pt x="33" y="18"/>
                  </a:cubicBezTo>
                  <a:cubicBezTo>
                    <a:pt x="34" y="19"/>
                    <a:pt x="34" y="19"/>
                    <a:pt x="34" y="19"/>
                  </a:cubicBezTo>
                  <a:cubicBezTo>
                    <a:pt x="33" y="19"/>
                    <a:pt x="33" y="19"/>
                    <a:pt x="33" y="20"/>
                  </a:cubicBezTo>
                  <a:moveTo>
                    <a:pt x="28" y="19"/>
                  </a:moveTo>
                  <a:cubicBezTo>
                    <a:pt x="28" y="19"/>
                    <a:pt x="28" y="18"/>
                    <a:pt x="27" y="18"/>
                  </a:cubicBezTo>
                  <a:cubicBezTo>
                    <a:pt x="28" y="18"/>
                    <a:pt x="28" y="18"/>
                    <a:pt x="28" y="18"/>
                  </a:cubicBezTo>
                  <a:cubicBezTo>
                    <a:pt x="28" y="17"/>
                    <a:pt x="28" y="17"/>
                    <a:pt x="28" y="17"/>
                  </a:cubicBezTo>
                  <a:cubicBezTo>
                    <a:pt x="29" y="18"/>
                    <a:pt x="29" y="18"/>
                    <a:pt x="29" y="18"/>
                  </a:cubicBezTo>
                  <a:cubicBezTo>
                    <a:pt x="28" y="19"/>
                    <a:pt x="28" y="19"/>
                    <a:pt x="28" y="19"/>
                  </a:cubicBezTo>
                  <a:cubicBezTo>
                    <a:pt x="28" y="19"/>
                    <a:pt x="28" y="19"/>
                    <a:pt x="28" y="19"/>
                  </a:cubicBezTo>
                  <a:moveTo>
                    <a:pt x="35" y="19"/>
                  </a:moveTo>
                  <a:cubicBezTo>
                    <a:pt x="35" y="18"/>
                    <a:pt x="35" y="18"/>
                    <a:pt x="35" y="18"/>
                  </a:cubicBezTo>
                  <a:cubicBezTo>
                    <a:pt x="35" y="18"/>
                    <a:pt x="35" y="18"/>
                    <a:pt x="36" y="17"/>
                  </a:cubicBezTo>
                  <a:cubicBezTo>
                    <a:pt x="36" y="17"/>
                    <a:pt x="36" y="17"/>
                    <a:pt x="37" y="17"/>
                  </a:cubicBezTo>
                  <a:cubicBezTo>
                    <a:pt x="37" y="17"/>
                    <a:pt x="37" y="17"/>
                    <a:pt x="37" y="17"/>
                  </a:cubicBezTo>
                  <a:cubicBezTo>
                    <a:pt x="36" y="19"/>
                    <a:pt x="36" y="19"/>
                    <a:pt x="36" y="19"/>
                  </a:cubicBezTo>
                  <a:cubicBezTo>
                    <a:pt x="36" y="19"/>
                    <a:pt x="36" y="19"/>
                    <a:pt x="35" y="19"/>
                  </a:cubicBezTo>
                  <a:moveTo>
                    <a:pt x="38" y="18"/>
                  </a:moveTo>
                  <a:cubicBezTo>
                    <a:pt x="38" y="17"/>
                    <a:pt x="38" y="17"/>
                    <a:pt x="38" y="17"/>
                  </a:cubicBezTo>
                  <a:cubicBezTo>
                    <a:pt x="39" y="17"/>
                    <a:pt x="40" y="17"/>
                    <a:pt x="40" y="17"/>
                  </a:cubicBezTo>
                  <a:cubicBezTo>
                    <a:pt x="40" y="18"/>
                    <a:pt x="40" y="18"/>
                    <a:pt x="40" y="18"/>
                  </a:cubicBezTo>
                  <a:cubicBezTo>
                    <a:pt x="39" y="18"/>
                    <a:pt x="39" y="18"/>
                    <a:pt x="38" y="18"/>
                  </a:cubicBezTo>
                  <a:moveTo>
                    <a:pt x="34" y="18"/>
                  </a:moveTo>
                  <a:cubicBezTo>
                    <a:pt x="34" y="17"/>
                    <a:pt x="34" y="17"/>
                    <a:pt x="34" y="17"/>
                  </a:cubicBezTo>
                  <a:cubicBezTo>
                    <a:pt x="34" y="17"/>
                    <a:pt x="34" y="17"/>
                    <a:pt x="34" y="17"/>
                  </a:cubicBezTo>
                  <a:cubicBezTo>
                    <a:pt x="34" y="17"/>
                    <a:pt x="34" y="17"/>
                    <a:pt x="34" y="17"/>
                  </a:cubicBezTo>
                  <a:cubicBezTo>
                    <a:pt x="34" y="17"/>
                    <a:pt x="34" y="17"/>
                    <a:pt x="34" y="17"/>
                  </a:cubicBezTo>
                  <a:cubicBezTo>
                    <a:pt x="34" y="18"/>
                    <a:pt x="34" y="18"/>
                    <a:pt x="34" y="18"/>
                  </a:cubicBezTo>
                  <a:moveTo>
                    <a:pt x="2" y="43"/>
                  </a:moveTo>
                  <a:cubicBezTo>
                    <a:pt x="2" y="43"/>
                    <a:pt x="1" y="43"/>
                    <a:pt x="1" y="43"/>
                  </a:cubicBezTo>
                  <a:cubicBezTo>
                    <a:pt x="2" y="42"/>
                    <a:pt x="2" y="42"/>
                    <a:pt x="2" y="42"/>
                  </a:cubicBezTo>
                  <a:cubicBezTo>
                    <a:pt x="2" y="42"/>
                    <a:pt x="2" y="41"/>
                    <a:pt x="2" y="41"/>
                  </a:cubicBezTo>
                  <a:cubicBezTo>
                    <a:pt x="2" y="40"/>
                    <a:pt x="2" y="39"/>
                    <a:pt x="2" y="39"/>
                  </a:cubicBezTo>
                  <a:cubicBezTo>
                    <a:pt x="2" y="36"/>
                    <a:pt x="2" y="34"/>
                    <a:pt x="3" y="31"/>
                  </a:cubicBezTo>
                  <a:cubicBezTo>
                    <a:pt x="5" y="27"/>
                    <a:pt x="7" y="23"/>
                    <a:pt x="10" y="21"/>
                  </a:cubicBezTo>
                  <a:cubicBezTo>
                    <a:pt x="11" y="21"/>
                    <a:pt x="12" y="20"/>
                    <a:pt x="14" y="20"/>
                  </a:cubicBezTo>
                  <a:cubicBezTo>
                    <a:pt x="15" y="19"/>
                    <a:pt x="17" y="19"/>
                    <a:pt x="19" y="17"/>
                  </a:cubicBezTo>
                  <a:cubicBezTo>
                    <a:pt x="19" y="17"/>
                    <a:pt x="20" y="17"/>
                    <a:pt x="20" y="18"/>
                  </a:cubicBezTo>
                  <a:cubicBezTo>
                    <a:pt x="24" y="19"/>
                    <a:pt x="27" y="20"/>
                    <a:pt x="30" y="20"/>
                  </a:cubicBezTo>
                  <a:cubicBezTo>
                    <a:pt x="30" y="21"/>
                    <a:pt x="31" y="23"/>
                    <a:pt x="32" y="25"/>
                  </a:cubicBezTo>
                  <a:cubicBezTo>
                    <a:pt x="34" y="28"/>
                    <a:pt x="36" y="31"/>
                    <a:pt x="37" y="34"/>
                  </a:cubicBezTo>
                  <a:cubicBezTo>
                    <a:pt x="38" y="37"/>
                    <a:pt x="37" y="42"/>
                    <a:pt x="35" y="45"/>
                  </a:cubicBezTo>
                  <a:cubicBezTo>
                    <a:pt x="34" y="45"/>
                    <a:pt x="34" y="46"/>
                    <a:pt x="33" y="46"/>
                  </a:cubicBezTo>
                  <a:cubicBezTo>
                    <a:pt x="33" y="47"/>
                    <a:pt x="32" y="48"/>
                    <a:pt x="31" y="49"/>
                  </a:cubicBezTo>
                  <a:cubicBezTo>
                    <a:pt x="31" y="50"/>
                    <a:pt x="31" y="50"/>
                    <a:pt x="31" y="51"/>
                  </a:cubicBezTo>
                  <a:cubicBezTo>
                    <a:pt x="31" y="52"/>
                    <a:pt x="31" y="53"/>
                    <a:pt x="31" y="53"/>
                  </a:cubicBezTo>
                  <a:cubicBezTo>
                    <a:pt x="31" y="53"/>
                    <a:pt x="31" y="53"/>
                    <a:pt x="31" y="53"/>
                  </a:cubicBezTo>
                  <a:cubicBezTo>
                    <a:pt x="30" y="53"/>
                    <a:pt x="30" y="52"/>
                    <a:pt x="29" y="51"/>
                  </a:cubicBezTo>
                  <a:cubicBezTo>
                    <a:pt x="28" y="51"/>
                    <a:pt x="28" y="51"/>
                    <a:pt x="28" y="51"/>
                  </a:cubicBezTo>
                  <a:cubicBezTo>
                    <a:pt x="27" y="51"/>
                    <a:pt x="26" y="50"/>
                    <a:pt x="25" y="50"/>
                  </a:cubicBezTo>
                  <a:cubicBezTo>
                    <a:pt x="24" y="50"/>
                    <a:pt x="23" y="50"/>
                    <a:pt x="22" y="50"/>
                  </a:cubicBezTo>
                  <a:cubicBezTo>
                    <a:pt x="20" y="49"/>
                    <a:pt x="18" y="48"/>
                    <a:pt x="16" y="48"/>
                  </a:cubicBezTo>
                  <a:cubicBezTo>
                    <a:pt x="14" y="47"/>
                    <a:pt x="11" y="46"/>
                    <a:pt x="9" y="45"/>
                  </a:cubicBezTo>
                  <a:cubicBezTo>
                    <a:pt x="9" y="45"/>
                    <a:pt x="9" y="45"/>
                    <a:pt x="9" y="45"/>
                  </a:cubicBezTo>
                  <a:cubicBezTo>
                    <a:pt x="7" y="44"/>
                    <a:pt x="6" y="43"/>
                    <a:pt x="4" y="43"/>
                  </a:cubicBezTo>
                  <a:cubicBezTo>
                    <a:pt x="3" y="43"/>
                    <a:pt x="3" y="43"/>
                    <a:pt x="3" y="43"/>
                  </a:cubicBezTo>
                  <a:cubicBezTo>
                    <a:pt x="2" y="43"/>
                    <a:pt x="2" y="43"/>
                    <a:pt x="2" y="43"/>
                  </a:cubicBezTo>
                  <a:moveTo>
                    <a:pt x="26" y="18"/>
                  </a:moveTo>
                  <a:cubicBezTo>
                    <a:pt x="25" y="18"/>
                    <a:pt x="25" y="18"/>
                    <a:pt x="24" y="17"/>
                  </a:cubicBezTo>
                  <a:cubicBezTo>
                    <a:pt x="25" y="17"/>
                    <a:pt x="25" y="17"/>
                    <a:pt x="25" y="17"/>
                  </a:cubicBezTo>
                  <a:cubicBezTo>
                    <a:pt x="25" y="17"/>
                    <a:pt x="26" y="17"/>
                    <a:pt x="27" y="17"/>
                  </a:cubicBezTo>
                  <a:cubicBezTo>
                    <a:pt x="26" y="18"/>
                    <a:pt x="26" y="18"/>
                    <a:pt x="26" y="18"/>
                  </a:cubicBezTo>
                  <a:cubicBezTo>
                    <a:pt x="26" y="18"/>
                    <a:pt x="26" y="18"/>
                    <a:pt x="26" y="18"/>
                  </a:cubicBezTo>
                  <a:moveTo>
                    <a:pt x="23" y="17"/>
                  </a:moveTo>
                  <a:cubicBezTo>
                    <a:pt x="22" y="17"/>
                    <a:pt x="22" y="17"/>
                    <a:pt x="21" y="16"/>
                  </a:cubicBezTo>
                  <a:cubicBezTo>
                    <a:pt x="21" y="16"/>
                    <a:pt x="21" y="16"/>
                    <a:pt x="21" y="16"/>
                  </a:cubicBezTo>
                  <a:cubicBezTo>
                    <a:pt x="21" y="16"/>
                    <a:pt x="21" y="16"/>
                    <a:pt x="21" y="16"/>
                  </a:cubicBezTo>
                  <a:cubicBezTo>
                    <a:pt x="21" y="16"/>
                    <a:pt x="21" y="16"/>
                    <a:pt x="21" y="16"/>
                  </a:cubicBezTo>
                  <a:cubicBezTo>
                    <a:pt x="22" y="16"/>
                    <a:pt x="23" y="16"/>
                    <a:pt x="23" y="16"/>
                  </a:cubicBezTo>
                  <a:cubicBezTo>
                    <a:pt x="23" y="17"/>
                    <a:pt x="23" y="17"/>
                    <a:pt x="23" y="17"/>
                  </a:cubicBezTo>
                  <a:cubicBezTo>
                    <a:pt x="23" y="17"/>
                    <a:pt x="23" y="17"/>
                    <a:pt x="23" y="17"/>
                  </a:cubicBezTo>
                  <a:moveTo>
                    <a:pt x="32" y="17"/>
                  </a:moveTo>
                  <a:cubicBezTo>
                    <a:pt x="32" y="17"/>
                    <a:pt x="31" y="17"/>
                    <a:pt x="31" y="17"/>
                  </a:cubicBezTo>
                  <a:cubicBezTo>
                    <a:pt x="32" y="15"/>
                    <a:pt x="32" y="15"/>
                    <a:pt x="32" y="15"/>
                  </a:cubicBezTo>
                  <a:cubicBezTo>
                    <a:pt x="33" y="16"/>
                    <a:pt x="33" y="16"/>
                    <a:pt x="33" y="16"/>
                  </a:cubicBezTo>
                  <a:cubicBezTo>
                    <a:pt x="33" y="16"/>
                    <a:pt x="33" y="16"/>
                    <a:pt x="33" y="16"/>
                  </a:cubicBezTo>
                  <a:cubicBezTo>
                    <a:pt x="32" y="17"/>
                    <a:pt x="32" y="17"/>
                    <a:pt x="32" y="17"/>
                  </a:cubicBezTo>
                  <a:moveTo>
                    <a:pt x="19" y="16"/>
                  </a:moveTo>
                  <a:cubicBezTo>
                    <a:pt x="19" y="16"/>
                    <a:pt x="19" y="15"/>
                    <a:pt x="19" y="15"/>
                  </a:cubicBezTo>
                  <a:cubicBezTo>
                    <a:pt x="19" y="15"/>
                    <a:pt x="19" y="15"/>
                    <a:pt x="19" y="15"/>
                  </a:cubicBezTo>
                  <a:cubicBezTo>
                    <a:pt x="19" y="15"/>
                    <a:pt x="19" y="15"/>
                    <a:pt x="19" y="15"/>
                  </a:cubicBezTo>
                  <a:cubicBezTo>
                    <a:pt x="19" y="15"/>
                    <a:pt x="19" y="15"/>
                    <a:pt x="19" y="15"/>
                  </a:cubicBezTo>
                  <a:cubicBezTo>
                    <a:pt x="20" y="15"/>
                    <a:pt x="20" y="15"/>
                    <a:pt x="20" y="15"/>
                  </a:cubicBezTo>
                  <a:cubicBezTo>
                    <a:pt x="20" y="15"/>
                    <a:pt x="20" y="15"/>
                    <a:pt x="20" y="15"/>
                  </a:cubicBezTo>
                  <a:cubicBezTo>
                    <a:pt x="19" y="16"/>
                    <a:pt x="19" y="16"/>
                    <a:pt x="19" y="16"/>
                  </a:cubicBezTo>
                  <a:moveTo>
                    <a:pt x="29" y="16"/>
                  </a:moveTo>
                  <a:cubicBezTo>
                    <a:pt x="29" y="16"/>
                    <a:pt x="28" y="16"/>
                    <a:pt x="28" y="16"/>
                  </a:cubicBezTo>
                  <a:cubicBezTo>
                    <a:pt x="29" y="14"/>
                    <a:pt x="29" y="14"/>
                    <a:pt x="29" y="14"/>
                  </a:cubicBezTo>
                  <a:cubicBezTo>
                    <a:pt x="30" y="15"/>
                    <a:pt x="30" y="15"/>
                    <a:pt x="31" y="15"/>
                  </a:cubicBezTo>
                  <a:cubicBezTo>
                    <a:pt x="29" y="16"/>
                    <a:pt x="29" y="16"/>
                    <a:pt x="29" y="16"/>
                  </a:cubicBezTo>
                  <a:moveTo>
                    <a:pt x="26" y="16"/>
                  </a:moveTo>
                  <a:cubicBezTo>
                    <a:pt x="26" y="16"/>
                    <a:pt x="25" y="15"/>
                    <a:pt x="24" y="15"/>
                  </a:cubicBezTo>
                  <a:cubicBezTo>
                    <a:pt x="26" y="14"/>
                    <a:pt x="26" y="14"/>
                    <a:pt x="26" y="14"/>
                  </a:cubicBezTo>
                  <a:cubicBezTo>
                    <a:pt x="27" y="14"/>
                    <a:pt x="27" y="14"/>
                    <a:pt x="28" y="14"/>
                  </a:cubicBezTo>
                  <a:cubicBezTo>
                    <a:pt x="26" y="16"/>
                    <a:pt x="26" y="16"/>
                    <a:pt x="26" y="16"/>
                  </a:cubicBezTo>
                  <a:moveTo>
                    <a:pt x="23" y="15"/>
                  </a:moveTo>
                  <a:cubicBezTo>
                    <a:pt x="22" y="15"/>
                    <a:pt x="22" y="15"/>
                    <a:pt x="21" y="14"/>
                  </a:cubicBezTo>
                  <a:cubicBezTo>
                    <a:pt x="22" y="14"/>
                    <a:pt x="22" y="13"/>
                    <a:pt x="22" y="13"/>
                  </a:cubicBezTo>
                  <a:cubicBezTo>
                    <a:pt x="23" y="13"/>
                    <a:pt x="24" y="13"/>
                    <a:pt x="25" y="13"/>
                  </a:cubicBezTo>
                  <a:cubicBezTo>
                    <a:pt x="23" y="15"/>
                    <a:pt x="23" y="15"/>
                    <a:pt x="23" y="15"/>
                  </a:cubicBezTo>
                  <a:cubicBezTo>
                    <a:pt x="23" y="15"/>
                    <a:pt x="23" y="15"/>
                    <a:pt x="23" y="15"/>
                  </a:cubicBezTo>
                  <a:moveTo>
                    <a:pt x="20" y="14"/>
                  </a:moveTo>
                  <a:cubicBezTo>
                    <a:pt x="19" y="14"/>
                    <a:pt x="19" y="13"/>
                    <a:pt x="19" y="13"/>
                  </a:cubicBezTo>
                  <a:cubicBezTo>
                    <a:pt x="19" y="12"/>
                    <a:pt x="20" y="12"/>
                    <a:pt x="20" y="12"/>
                  </a:cubicBezTo>
                  <a:cubicBezTo>
                    <a:pt x="20" y="12"/>
                    <a:pt x="20" y="12"/>
                    <a:pt x="20" y="12"/>
                  </a:cubicBezTo>
                  <a:cubicBezTo>
                    <a:pt x="20" y="12"/>
                    <a:pt x="20" y="12"/>
                    <a:pt x="20" y="12"/>
                  </a:cubicBezTo>
                  <a:cubicBezTo>
                    <a:pt x="21" y="12"/>
                    <a:pt x="21" y="12"/>
                    <a:pt x="21" y="12"/>
                  </a:cubicBezTo>
                  <a:cubicBezTo>
                    <a:pt x="21" y="12"/>
                    <a:pt x="21" y="12"/>
                    <a:pt x="21" y="12"/>
                  </a:cubicBezTo>
                  <a:cubicBezTo>
                    <a:pt x="21" y="13"/>
                    <a:pt x="20" y="13"/>
                    <a:pt x="20" y="14"/>
                  </a:cubicBezTo>
                  <a:cubicBezTo>
                    <a:pt x="20" y="14"/>
                    <a:pt x="20" y="14"/>
                    <a:pt x="20" y="14"/>
                  </a:cubicBezTo>
                  <a:moveTo>
                    <a:pt x="24" y="10"/>
                  </a:moveTo>
                  <a:cubicBezTo>
                    <a:pt x="25" y="10"/>
                    <a:pt x="25" y="10"/>
                    <a:pt x="25" y="10"/>
                  </a:cubicBezTo>
                  <a:cubicBezTo>
                    <a:pt x="26" y="9"/>
                    <a:pt x="25" y="9"/>
                    <a:pt x="25" y="8"/>
                  </a:cubicBezTo>
                  <a:cubicBezTo>
                    <a:pt x="25" y="7"/>
                    <a:pt x="25" y="6"/>
                    <a:pt x="25" y="5"/>
                  </a:cubicBezTo>
                  <a:cubicBezTo>
                    <a:pt x="25" y="4"/>
                    <a:pt x="25" y="3"/>
                    <a:pt x="25" y="2"/>
                  </a:cubicBezTo>
                  <a:cubicBezTo>
                    <a:pt x="25" y="2"/>
                    <a:pt x="25" y="2"/>
                    <a:pt x="25" y="2"/>
                  </a:cubicBezTo>
                  <a:cubicBezTo>
                    <a:pt x="25" y="2"/>
                    <a:pt x="25" y="2"/>
                    <a:pt x="25" y="2"/>
                  </a:cubicBezTo>
                  <a:cubicBezTo>
                    <a:pt x="27" y="2"/>
                    <a:pt x="28" y="3"/>
                    <a:pt x="29" y="3"/>
                  </a:cubicBezTo>
                  <a:cubicBezTo>
                    <a:pt x="30" y="3"/>
                    <a:pt x="31" y="4"/>
                    <a:pt x="32" y="4"/>
                  </a:cubicBezTo>
                  <a:cubicBezTo>
                    <a:pt x="32" y="4"/>
                    <a:pt x="32" y="4"/>
                    <a:pt x="32" y="4"/>
                  </a:cubicBezTo>
                  <a:cubicBezTo>
                    <a:pt x="32" y="4"/>
                    <a:pt x="32" y="4"/>
                    <a:pt x="32" y="4"/>
                  </a:cubicBezTo>
                  <a:cubicBezTo>
                    <a:pt x="31" y="5"/>
                    <a:pt x="31" y="5"/>
                    <a:pt x="30" y="6"/>
                  </a:cubicBezTo>
                  <a:cubicBezTo>
                    <a:pt x="29" y="7"/>
                    <a:pt x="28" y="9"/>
                    <a:pt x="29" y="10"/>
                  </a:cubicBezTo>
                  <a:cubicBezTo>
                    <a:pt x="29" y="11"/>
                    <a:pt x="29" y="11"/>
                    <a:pt x="29" y="11"/>
                  </a:cubicBezTo>
                  <a:cubicBezTo>
                    <a:pt x="29" y="11"/>
                    <a:pt x="29" y="11"/>
                    <a:pt x="29" y="11"/>
                  </a:cubicBezTo>
                  <a:cubicBezTo>
                    <a:pt x="30" y="11"/>
                    <a:pt x="30" y="11"/>
                    <a:pt x="30" y="11"/>
                  </a:cubicBezTo>
                  <a:cubicBezTo>
                    <a:pt x="30" y="10"/>
                    <a:pt x="31" y="9"/>
                    <a:pt x="31" y="9"/>
                  </a:cubicBezTo>
                  <a:cubicBezTo>
                    <a:pt x="32" y="8"/>
                    <a:pt x="32" y="8"/>
                    <a:pt x="32" y="8"/>
                  </a:cubicBezTo>
                  <a:cubicBezTo>
                    <a:pt x="32" y="7"/>
                    <a:pt x="33" y="7"/>
                    <a:pt x="34" y="6"/>
                  </a:cubicBezTo>
                  <a:cubicBezTo>
                    <a:pt x="34" y="6"/>
                    <a:pt x="34" y="6"/>
                    <a:pt x="34" y="6"/>
                  </a:cubicBezTo>
                  <a:cubicBezTo>
                    <a:pt x="34" y="6"/>
                    <a:pt x="35" y="6"/>
                    <a:pt x="35" y="6"/>
                  </a:cubicBezTo>
                  <a:cubicBezTo>
                    <a:pt x="35" y="7"/>
                    <a:pt x="35" y="7"/>
                    <a:pt x="35" y="7"/>
                  </a:cubicBezTo>
                  <a:cubicBezTo>
                    <a:pt x="36" y="7"/>
                    <a:pt x="38" y="8"/>
                    <a:pt x="38" y="9"/>
                  </a:cubicBezTo>
                  <a:cubicBezTo>
                    <a:pt x="36" y="10"/>
                    <a:pt x="33" y="12"/>
                    <a:pt x="32" y="14"/>
                  </a:cubicBezTo>
                  <a:cubicBezTo>
                    <a:pt x="32" y="14"/>
                    <a:pt x="32" y="14"/>
                    <a:pt x="32" y="14"/>
                  </a:cubicBezTo>
                  <a:cubicBezTo>
                    <a:pt x="30" y="13"/>
                    <a:pt x="24" y="12"/>
                    <a:pt x="21" y="11"/>
                  </a:cubicBezTo>
                  <a:cubicBezTo>
                    <a:pt x="21" y="10"/>
                    <a:pt x="21" y="10"/>
                    <a:pt x="21" y="10"/>
                  </a:cubicBezTo>
                  <a:cubicBezTo>
                    <a:pt x="22" y="8"/>
                    <a:pt x="21" y="5"/>
                    <a:pt x="19" y="3"/>
                  </a:cubicBezTo>
                  <a:cubicBezTo>
                    <a:pt x="20" y="3"/>
                    <a:pt x="20" y="3"/>
                    <a:pt x="21" y="3"/>
                  </a:cubicBezTo>
                  <a:cubicBezTo>
                    <a:pt x="21" y="3"/>
                    <a:pt x="22" y="3"/>
                    <a:pt x="22" y="3"/>
                  </a:cubicBezTo>
                  <a:cubicBezTo>
                    <a:pt x="22" y="3"/>
                    <a:pt x="22" y="4"/>
                    <a:pt x="22" y="5"/>
                  </a:cubicBezTo>
                  <a:cubicBezTo>
                    <a:pt x="23" y="6"/>
                    <a:pt x="23" y="7"/>
                    <a:pt x="23" y="8"/>
                  </a:cubicBezTo>
                  <a:cubicBezTo>
                    <a:pt x="23" y="9"/>
                    <a:pt x="24" y="10"/>
                    <a:pt x="24" y="10"/>
                  </a:cubicBezTo>
                  <a:moveTo>
                    <a:pt x="25" y="0"/>
                  </a:moveTo>
                  <a:cubicBezTo>
                    <a:pt x="25" y="0"/>
                    <a:pt x="24" y="0"/>
                    <a:pt x="24" y="1"/>
                  </a:cubicBezTo>
                  <a:cubicBezTo>
                    <a:pt x="24" y="1"/>
                    <a:pt x="23" y="1"/>
                    <a:pt x="23" y="2"/>
                  </a:cubicBezTo>
                  <a:cubicBezTo>
                    <a:pt x="23" y="2"/>
                    <a:pt x="23" y="2"/>
                    <a:pt x="23" y="2"/>
                  </a:cubicBezTo>
                  <a:cubicBezTo>
                    <a:pt x="23" y="2"/>
                    <a:pt x="23" y="2"/>
                    <a:pt x="23" y="2"/>
                  </a:cubicBezTo>
                  <a:cubicBezTo>
                    <a:pt x="23" y="2"/>
                    <a:pt x="23" y="2"/>
                    <a:pt x="23" y="2"/>
                  </a:cubicBezTo>
                  <a:cubicBezTo>
                    <a:pt x="22" y="1"/>
                    <a:pt x="22" y="1"/>
                    <a:pt x="21" y="1"/>
                  </a:cubicBezTo>
                  <a:cubicBezTo>
                    <a:pt x="20" y="1"/>
                    <a:pt x="19" y="2"/>
                    <a:pt x="18" y="2"/>
                  </a:cubicBezTo>
                  <a:cubicBezTo>
                    <a:pt x="17" y="3"/>
                    <a:pt x="17" y="3"/>
                    <a:pt x="17" y="3"/>
                  </a:cubicBezTo>
                  <a:cubicBezTo>
                    <a:pt x="18" y="4"/>
                    <a:pt x="18" y="4"/>
                    <a:pt x="18" y="4"/>
                  </a:cubicBezTo>
                  <a:cubicBezTo>
                    <a:pt x="20" y="6"/>
                    <a:pt x="20" y="8"/>
                    <a:pt x="20" y="10"/>
                  </a:cubicBezTo>
                  <a:cubicBezTo>
                    <a:pt x="20" y="11"/>
                    <a:pt x="20" y="11"/>
                    <a:pt x="20" y="11"/>
                  </a:cubicBezTo>
                  <a:cubicBezTo>
                    <a:pt x="19" y="11"/>
                    <a:pt x="18" y="12"/>
                    <a:pt x="18" y="12"/>
                  </a:cubicBezTo>
                  <a:cubicBezTo>
                    <a:pt x="18" y="13"/>
                    <a:pt x="18" y="13"/>
                    <a:pt x="18" y="14"/>
                  </a:cubicBezTo>
                  <a:cubicBezTo>
                    <a:pt x="17" y="14"/>
                    <a:pt x="17" y="14"/>
                    <a:pt x="17" y="14"/>
                  </a:cubicBezTo>
                  <a:cubicBezTo>
                    <a:pt x="17" y="15"/>
                    <a:pt x="17" y="16"/>
                    <a:pt x="18" y="16"/>
                  </a:cubicBezTo>
                  <a:cubicBezTo>
                    <a:pt x="16" y="17"/>
                    <a:pt x="15" y="18"/>
                    <a:pt x="13" y="18"/>
                  </a:cubicBezTo>
                  <a:cubicBezTo>
                    <a:pt x="12" y="19"/>
                    <a:pt x="11" y="19"/>
                    <a:pt x="9" y="20"/>
                  </a:cubicBezTo>
                  <a:cubicBezTo>
                    <a:pt x="6" y="22"/>
                    <a:pt x="3" y="26"/>
                    <a:pt x="2" y="30"/>
                  </a:cubicBezTo>
                  <a:cubicBezTo>
                    <a:pt x="1" y="33"/>
                    <a:pt x="1" y="36"/>
                    <a:pt x="1" y="39"/>
                  </a:cubicBezTo>
                  <a:cubicBezTo>
                    <a:pt x="1" y="39"/>
                    <a:pt x="1" y="40"/>
                    <a:pt x="1" y="41"/>
                  </a:cubicBezTo>
                  <a:cubicBezTo>
                    <a:pt x="0" y="42"/>
                    <a:pt x="0" y="42"/>
                    <a:pt x="0" y="42"/>
                  </a:cubicBezTo>
                  <a:cubicBezTo>
                    <a:pt x="0" y="43"/>
                    <a:pt x="0" y="43"/>
                    <a:pt x="0" y="44"/>
                  </a:cubicBezTo>
                  <a:cubicBezTo>
                    <a:pt x="0" y="45"/>
                    <a:pt x="1" y="45"/>
                    <a:pt x="2" y="45"/>
                  </a:cubicBezTo>
                  <a:cubicBezTo>
                    <a:pt x="2" y="45"/>
                    <a:pt x="3" y="45"/>
                    <a:pt x="3" y="45"/>
                  </a:cubicBezTo>
                  <a:cubicBezTo>
                    <a:pt x="3" y="45"/>
                    <a:pt x="3" y="45"/>
                    <a:pt x="4" y="45"/>
                  </a:cubicBezTo>
                  <a:cubicBezTo>
                    <a:pt x="5" y="45"/>
                    <a:pt x="7" y="45"/>
                    <a:pt x="8" y="46"/>
                  </a:cubicBezTo>
                  <a:cubicBezTo>
                    <a:pt x="9" y="46"/>
                    <a:pt x="9" y="46"/>
                    <a:pt x="9" y="46"/>
                  </a:cubicBezTo>
                  <a:cubicBezTo>
                    <a:pt x="11" y="47"/>
                    <a:pt x="13" y="48"/>
                    <a:pt x="15" y="49"/>
                  </a:cubicBezTo>
                  <a:cubicBezTo>
                    <a:pt x="17" y="50"/>
                    <a:pt x="20" y="50"/>
                    <a:pt x="22" y="51"/>
                  </a:cubicBezTo>
                  <a:cubicBezTo>
                    <a:pt x="23" y="51"/>
                    <a:pt x="24" y="52"/>
                    <a:pt x="25" y="52"/>
                  </a:cubicBezTo>
                  <a:cubicBezTo>
                    <a:pt x="25" y="52"/>
                    <a:pt x="26" y="52"/>
                    <a:pt x="27" y="52"/>
                  </a:cubicBezTo>
                  <a:cubicBezTo>
                    <a:pt x="28" y="52"/>
                    <a:pt x="28" y="52"/>
                    <a:pt x="28" y="52"/>
                  </a:cubicBezTo>
                  <a:cubicBezTo>
                    <a:pt x="28" y="53"/>
                    <a:pt x="29" y="54"/>
                    <a:pt x="31" y="54"/>
                  </a:cubicBezTo>
                  <a:cubicBezTo>
                    <a:pt x="31" y="54"/>
                    <a:pt x="31" y="54"/>
                    <a:pt x="31" y="54"/>
                  </a:cubicBezTo>
                  <a:cubicBezTo>
                    <a:pt x="32" y="54"/>
                    <a:pt x="32" y="52"/>
                    <a:pt x="33" y="51"/>
                  </a:cubicBezTo>
                  <a:cubicBezTo>
                    <a:pt x="33" y="51"/>
                    <a:pt x="33" y="50"/>
                    <a:pt x="33" y="50"/>
                  </a:cubicBezTo>
                  <a:cubicBezTo>
                    <a:pt x="33" y="49"/>
                    <a:pt x="34" y="48"/>
                    <a:pt x="34" y="47"/>
                  </a:cubicBezTo>
                  <a:cubicBezTo>
                    <a:pt x="35" y="47"/>
                    <a:pt x="35" y="46"/>
                    <a:pt x="36" y="46"/>
                  </a:cubicBezTo>
                  <a:cubicBezTo>
                    <a:pt x="38" y="42"/>
                    <a:pt x="39" y="38"/>
                    <a:pt x="38" y="33"/>
                  </a:cubicBezTo>
                  <a:cubicBezTo>
                    <a:pt x="37" y="30"/>
                    <a:pt x="35" y="27"/>
                    <a:pt x="34" y="24"/>
                  </a:cubicBezTo>
                  <a:cubicBezTo>
                    <a:pt x="33" y="23"/>
                    <a:pt x="32" y="21"/>
                    <a:pt x="31" y="20"/>
                  </a:cubicBezTo>
                  <a:cubicBezTo>
                    <a:pt x="34" y="23"/>
                    <a:pt x="39" y="27"/>
                    <a:pt x="43" y="27"/>
                  </a:cubicBezTo>
                  <a:cubicBezTo>
                    <a:pt x="43" y="27"/>
                    <a:pt x="43" y="27"/>
                    <a:pt x="43" y="27"/>
                  </a:cubicBezTo>
                  <a:cubicBezTo>
                    <a:pt x="44" y="27"/>
                    <a:pt x="44" y="27"/>
                    <a:pt x="44" y="27"/>
                  </a:cubicBezTo>
                  <a:cubicBezTo>
                    <a:pt x="44" y="26"/>
                    <a:pt x="44" y="25"/>
                    <a:pt x="45" y="25"/>
                  </a:cubicBezTo>
                  <a:cubicBezTo>
                    <a:pt x="45" y="24"/>
                    <a:pt x="45" y="24"/>
                    <a:pt x="45" y="24"/>
                  </a:cubicBezTo>
                  <a:cubicBezTo>
                    <a:pt x="45" y="24"/>
                    <a:pt x="45" y="24"/>
                    <a:pt x="45" y="24"/>
                  </a:cubicBezTo>
                  <a:cubicBezTo>
                    <a:pt x="42" y="23"/>
                    <a:pt x="39" y="21"/>
                    <a:pt x="37" y="20"/>
                  </a:cubicBezTo>
                  <a:cubicBezTo>
                    <a:pt x="37" y="20"/>
                    <a:pt x="37" y="20"/>
                    <a:pt x="37" y="20"/>
                  </a:cubicBezTo>
                  <a:cubicBezTo>
                    <a:pt x="37" y="20"/>
                    <a:pt x="37" y="20"/>
                    <a:pt x="37" y="20"/>
                  </a:cubicBezTo>
                  <a:cubicBezTo>
                    <a:pt x="38" y="20"/>
                    <a:pt x="39" y="19"/>
                    <a:pt x="41" y="19"/>
                  </a:cubicBezTo>
                  <a:cubicBezTo>
                    <a:pt x="41" y="19"/>
                    <a:pt x="41" y="19"/>
                    <a:pt x="41" y="19"/>
                  </a:cubicBezTo>
                  <a:cubicBezTo>
                    <a:pt x="41" y="18"/>
                    <a:pt x="41" y="18"/>
                    <a:pt x="41" y="18"/>
                  </a:cubicBezTo>
                  <a:cubicBezTo>
                    <a:pt x="41" y="18"/>
                    <a:pt x="41" y="17"/>
                    <a:pt x="41" y="16"/>
                  </a:cubicBezTo>
                  <a:cubicBezTo>
                    <a:pt x="41" y="16"/>
                    <a:pt x="41" y="16"/>
                    <a:pt x="41" y="16"/>
                  </a:cubicBezTo>
                  <a:cubicBezTo>
                    <a:pt x="41" y="16"/>
                    <a:pt x="41" y="16"/>
                    <a:pt x="41" y="16"/>
                  </a:cubicBezTo>
                  <a:cubicBezTo>
                    <a:pt x="39" y="16"/>
                    <a:pt x="38" y="16"/>
                    <a:pt x="36" y="16"/>
                  </a:cubicBezTo>
                  <a:cubicBezTo>
                    <a:pt x="36" y="16"/>
                    <a:pt x="35" y="16"/>
                    <a:pt x="34" y="16"/>
                  </a:cubicBezTo>
                  <a:cubicBezTo>
                    <a:pt x="34" y="15"/>
                    <a:pt x="34" y="15"/>
                    <a:pt x="33" y="15"/>
                  </a:cubicBezTo>
                  <a:cubicBezTo>
                    <a:pt x="34" y="13"/>
                    <a:pt x="37" y="11"/>
                    <a:pt x="40" y="10"/>
                  </a:cubicBezTo>
                  <a:cubicBezTo>
                    <a:pt x="40" y="10"/>
                    <a:pt x="40" y="10"/>
                    <a:pt x="40" y="10"/>
                  </a:cubicBezTo>
                  <a:cubicBezTo>
                    <a:pt x="40" y="9"/>
                    <a:pt x="40" y="9"/>
                    <a:pt x="40" y="9"/>
                  </a:cubicBezTo>
                  <a:cubicBezTo>
                    <a:pt x="39" y="8"/>
                    <a:pt x="38" y="7"/>
                    <a:pt x="37" y="6"/>
                  </a:cubicBezTo>
                  <a:cubicBezTo>
                    <a:pt x="37" y="5"/>
                    <a:pt x="37" y="5"/>
                    <a:pt x="37" y="5"/>
                  </a:cubicBezTo>
                  <a:cubicBezTo>
                    <a:pt x="36" y="5"/>
                    <a:pt x="36" y="5"/>
                    <a:pt x="36" y="5"/>
                  </a:cubicBezTo>
                  <a:cubicBezTo>
                    <a:pt x="36" y="5"/>
                    <a:pt x="36" y="5"/>
                    <a:pt x="36" y="5"/>
                  </a:cubicBezTo>
                  <a:cubicBezTo>
                    <a:pt x="35" y="5"/>
                    <a:pt x="35" y="5"/>
                    <a:pt x="34" y="5"/>
                  </a:cubicBezTo>
                  <a:cubicBezTo>
                    <a:pt x="34" y="5"/>
                    <a:pt x="34" y="5"/>
                    <a:pt x="33" y="5"/>
                  </a:cubicBezTo>
                  <a:cubicBezTo>
                    <a:pt x="33" y="4"/>
                    <a:pt x="33" y="4"/>
                    <a:pt x="33" y="4"/>
                  </a:cubicBezTo>
                  <a:cubicBezTo>
                    <a:pt x="33" y="3"/>
                    <a:pt x="33" y="3"/>
                    <a:pt x="32" y="3"/>
                  </a:cubicBezTo>
                  <a:cubicBezTo>
                    <a:pt x="31" y="2"/>
                    <a:pt x="30" y="2"/>
                    <a:pt x="29" y="2"/>
                  </a:cubicBezTo>
                  <a:cubicBezTo>
                    <a:pt x="28" y="1"/>
                    <a:pt x="27" y="1"/>
                    <a:pt x="26" y="0"/>
                  </a:cubicBezTo>
                  <a:cubicBezTo>
                    <a:pt x="26" y="0"/>
                    <a:pt x="25" y="0"/>
                    <a:pt x="2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68" name="Freeform 54"/>
            <p:cNvSpPr>
              <a:spLocks noEditPoints="1"/>
            </p:cNvSpPr>
            <p:nvPr/>
          </p:nvSpPr>
          <p:spPr bwMode="auto">
            <a:xfrm>
              <a:off x="4084" y="2477"/>
              <a:ext cx="9" cy="14"/>
            </a:xfrm>
            <a:custGeom>
              <a:avLst/>
              <a:gdLst>
                <a:gd name="T0" fmla="*/ 1 w 4"/>
                <a:gd name="T1" fmla="*/ 5 h 6"/>
                <a:gd name="T2" fmla="*/ 1 w 4"/>
                <a:gd name="T3" fmla="*/ 5 h 6"/>
                <a:gd name="T4" fmla="*/ 2 w 4"/>
                <a:gd name="T5" fmla="*/ 2 h 6"/>
                <a:gd name="T6" fmla="*/ 2 w 4"/>
                <a:gd name="T7" fmla="*/ 3 h 6"/>
                <a:gd name="T8" fmla="*/ 2 w 4"/>
                <a:gd name="T9" fmla="*/ 4 h 6"/>
                <a:gd name="T10" fmla="*/ 1 w 4"/>
                <a:gd name="T11" fmla="*/ 5 h 6"/>
                <a:gd name="T12" fmla="*/ 1 w 4"/>
                <a:gd name="T13" fmla="*/ 0 h 6"/>
                <a:gd name="T14" fmla="*/ 1 w 4"/>
                <a:gd name="T15" fmla="*/ 0 h 6"/>
                <a:gd name="T16" fmla="*/ 0 w 4"/>
                <a:gd name="T17" fmla="*/ 5 h 6"/>
                <a:gd name="T18" fmla="*/ 0 w 4"/>
                <a:gd name="T19" fmla="*/ 6 h 6"/>
                <a:gd name="T20" fmla="*/ 0 w 4"/>
                <a:gd name="T21" fmla="*/ 6 h 6"/>
                <a:gd name="T22" fmla="*/ 1 w 4"/>
                <a:gd name="T23" fmla="*/ 6 h 6"/>
                <a:gd name="T24" fmla="*/ 1 w 4"/>
                <a:gd name="T25" fmla="*/ 6 h 6"/>
                <a:gd name="T26" fmla="*/ 3 w 4"/>
                <a:gd name="T27" fmla="*/ 5 h 6"/>
                <a:gd name="T28" fmla="*/ 3 w 4"/>
                <a:gd name="T29" fmla="*/ 2 h 6"/>
                <a:gd name="T30" fmla="*/ 2 w 4"/>
                <a:gd name="T31" fmla="*/ 0 h 6"/>
                <a:gd name="T32" fmla="*/ 1 w 4"/>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6">
                  <a:moveTo>
                    <a:pt x="1" y="5"/>
                  </a:moveTo>
                  <a:cubicBezTo>
                    <a:pt x="1" y="5"/>
                    <a:pt x="1" y="5"/>
                    <a:pt x="1" y="5"/>
                  </a:cubicBezTo>
                  <a:cubicBezTo>
                    <a:pt x="1" y="4"/>
                    <a:pt x="1" y="3"/>
                    <a:pt x="2" y="2"/>
                  </a:cubicBezTo>
                  <a:cubicBezTo>
                    <a:pt x="2" y="3"/>
                    <a:pt x="2" y="3"/>
                    <a:pt x="2" y="3"/>
                  </a:cubicBezTo>
                  <a:cubicBezTo>
                    <a:pt x="2" y="3"/>
                    <a:pt x="2" y="4"/>
                    <a:pt x="2" y="4"/>
                  </a:cubicBezTo>
                  <a:cubicBezTo>
                    <a:pt x="2" y="5"/>
                    <a:pt x="1" y="5"/>
                    <a:pt x="1" y="5"/>
                  </a:cubicBezTo>
                  <a:moveTo>
                    <a:pt x="1" y="0"/>
                  </a:moveTo>
                  <a:cubicBezTo>
                    <a:pt x="1" y="0"/>
                    <a:pt x="1" y="0"/>
                    <a:pt x="1" y="0"/>
                  </a:cubicBezTo>
                  <a:cubicBezTo>
                    <a:pt x="0" y="2"/>
                    <a:pt x="0" y="4"/>
                    <a:pt x="0" y="5"/>
                  </a:cubicBezTo>
                  <a:cubicBezTo>
                    <a:pt x="0" y="6"/>
                    <a:pt x="0" y="6"/>
                    <a:pt x="0" y="6"/>
                  </a:cubicBezTo>
                  <a:cubicBezTo>
                    <a:pt x="0" y="6"/>
                    <a:pt x="0" y="6"/>
                    <a:pt x="0" y="6"/>
                  </a:cubicBezTo>
                  <a:cubicBezTo>
                    <a:pt x="1" y="6"/>
                    <a:pt x="1" y="6"/>
                    <a:pt x="1" y="6"/>
                  </a:cubicBezTo>
                  <a:cubicBezTo>
                    <a:pt x="1" y="6"/>
                    <a:pt x="1" y="6"/>
                    <a:pt x="1" y="6"/>
                  </a:cubicBezTo>
                  <a:cubicBezTo>
                    <a:pt x="2" y="6"/>
                    <a:pt x="3" y="6"/>
                    <a:pt x="3" y="5"/>
                  </a:cubicBezTo>
                  <a:cubicBezTo>
                    <a:pt x="4" y="4"/>
                    <a:pt x="4" y="3"/>
                    <a:pt x="3" y="2"/>
                  </a:cubicBezTo>
                  <a:cubicBezTo>
                    <a:pt x="3" y="2"/>
                    <a:pt x="2" y="1"/>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69" name="Freeform 55"/>
            <p:cNvSpPr>
              <a:spLocks noEditPoints="1"/>
            </p:cNvSpPr>
            <p:nvPr/>
          </p:nvSpPr>
          <p:spPr bwMode="auto">
            <a:xfrm>
              <a:off x="4062" y="2448"/>
              <a:ext cx="46" cy="50"/>
            </a:xfrm>
            <a:custGeom>
              <a:avLst/>
              <a:gdLst>
                <a:gd name="T0" fmla="*/ 12 w 19"/>
                <a:gd name="T1" fmla="*/ 3 h 21"/>
                <a:gd name="T2" fmla="*/ 14 w 19"/>
                <a:gd name="T3" fmla="*/ 1 h 21"/>
                <a:gd name="T4" fmla="*/ 13 w 19"/>
                <a:gd name="T5" fmla="*/ 3 h 21"/>
                <a:gd name="T6" fmla="*/ 13 w 19"/>
                <a:gd name="T7" fmla="*/ 3 h 21"/>
                <a:gd name="T8" fmla="*/ 17 w 19"/>
                <a:gd name="T9" fmla="*/ 7 h 21"/>
                <a:gd name="T10" fmla="*/ 13 w 19"/>
                <a:gd name="T11" fmla="*/ 5 h 21"/>
                <a:gd name="T12" fmla="*/ 12 w 19"/>
                <a:gd name="T13" fmla="*/ 5 h 21"/>
                <a:gd name="T14" fmla="*/ 11 w 19"/>
                <a:gd name="T15" fmla="*/ 11 h 21"/>
                <a:gd name="T16" fmla="*/ 14 w 19"/>
                <a:gd name="T17" fmla="*/ 14 h 21"/>
                <a:gd name="T18" fmla="*/ 13 w 19"/>
                <a:gd name="T19" fmla="*/ 18 h 21"/>
                <a:gd name="T20" fmla="*/ 9 w 19"/>
                <a:gd name="T21" fmla="*/ 19 h 21"/>
                <a:gd name="T22" fmla="*/ 8 w 19"/>
                <a:gd name="T23" fmla="*/ 19 h 21"/>
                <a:gd name="T24" fmla="*/ 7 w 19"/>
                <a:gd name="T25" fmla="*/ 20 h 21"/>
                <a:gd name="T26" fmla="*/ 7 w 19"/>
                <a:gd name="T27" fmla="*/ 19 h 21"/>
                <a:gd name="T28" fmla="*/ 6 w 19"/>
                <a:gd name="T29" fmla="*/ 18 h 21"/>
                <a:gd name="T30" fmla="*/ 3 w 19"/>
                <a:gd name="T31" fmla="*/ 14 h 21"/>
                <a:gd name="T32" fmla="*/ 7 w 19"/>
                <a:gd name="T33" fmla="*/ 17 h 21"/>
                <a:gd name="T34" fmla="*/ 9 w 19"/>
                <a:gd name="T35" fmla="*/ 11 h 21"/>
                <a:gd name="T36" fmla="*/ 6 w 19"/>
                <a:gd name="T37" fmla="*/ 6 h 21"/>
                <a:gd name="T38" fmla="*/ 10 w 19"/>
                <a:gd name="T39" fmla="*/ 3 h 21"/>
                <a:gd name="T40" fmla="*/ 12 w 19"/>
                <a:gd name="T41" fmla="*/ 0 h 21"/>
                <a:gd name="T42" fmla="*/ 11 w 19"/>
                <a:gd name="T43" fmla="*/ 2 h 21"/>
                <a:gd name="T44" fmla="*/ 8 w 19"/>
                <a:gd name="T45" fmla="*/ 2 h 21"/>
                <a:gd name="T46" fmla="*/ 8 w 19"/>
                <a:gd name="T47" fmla="*/ 11 h 21"/>
                <a:gd name="T48" fmla="*/ 4 w 19"/>
                <a:gd name="T49" fmla="*/ 13 h 21"/>
                <a:gd name="T50" fmla="*/ 3 w 19"/>
                <a:gd name="T51" fmla="*/ 13 h 21"/>
                <a:gd name="T52" fmla="*/ 0 w 19"/>
                <a:gd name="T53" fmla="*/ 15 h 21"/>
                <a:gd name="T54" fmla="*/ 6 w 19"/>
                <a:gd name="T55" fmla="*/ 19 h 21"/>
                <a:gd name="T56" fmla="*/ 6 w 19"/>
                <a:gd name="T57" fmla="*/ 20 h 21"/>
                <a:gd name="T58" fmla="*/ 8 w 19"/>
                <a:gd name="T59" fmla="*/ 21 h 21"/>
                <a:gd name="T60" fmla="*/ 9 w 19"/>
                <a:gd name="T61" fmla="*/ 21 h 21"/>
                <a:gd name="T62" fmla="*/ 9 w 19"/>
                <a:gd name="T63" fmla="*/ 20 h 21"/>
                <a:gd name="T64" fmla="*/ 13 w 19"/>
                <a:gd name="T65" fmla="*/ 19 h 21"/>
                <a:gd name="T66" fmla="*/ 15 w 19"/>
                <a:gd name="T67" fmla="*/ 13 h 21"/>
                <a:gd name="T68" fmla="*/ 13 w 19"/>
                <a:gd name="T69" fmla="*/ 6 h 21"/>
                <a:gd name="T70" fmla="*/ 15 w 19"/>
                <a:gd name="T71" fmla="*/ 9 h 21"/>
                <a:gd name="T72" fmla="*/ 16 w 19"/>
                <a:gd name="T73" fmla="*/ 9 h 21"/>
                <a:gd name="T74" fmla="*/ 18 w 19"/>
                <a:gd name="T75" fmla="*/ 6 h 21"/>
                <a:gd name="T76" fmla="*/ 15 w 19"/>
                <a:gd name="T77" fmla="*/ 2 h 21"/>
                <a:gd name="T78" fmla="*/ 15 w 19"/>
                <a:gd name="T79" fmla="*/ 0 h 21"/>
                <a:gd name="T80" fmla="*/ 12 w 19"/>
                <a:gd name="T8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 h="21">
                  <a:moveTo>
                    <a:pt x="11" y="3"/>
                  </a:moveTo>
                  <a:cubicBezTo>
                    <a:pt x="12" y="3"/>
                    <a:pt x="12" y="3"/>
                    <a:pt x="12" y="3"/>
                  </a:cubicBezTo>
                  <a:cubicBezTo>
                    <a:pt x="12" y="2"/>
                    <a:pt x="12" y="1"/>
                    <a:pt x="13" y="1"/>
                  </a:cubicBezTo>
                  <a:cubicBezTo>
                    <a:pt x="14" y="1"/>
                    <a:pt x="14" y="1"/>
                    <a:pt x="14" y="1"/>
                  </a:cubicBezTo>
                  <a:cubicBezTo>
                    <a:pt x="13" y="2"/>
                    <a:pt x="13" y="2"/>
                    <a:pt x="13" y="2"/>
                  </a:cubicBezTo>
                  <a:cubicBezTo>
                    <a:pt x="13" y="3"/>
                    <a:pt x="13" y="3"/>
                    <a:pt x="13" y="3"/>
                  </a:cubicBezTo>
                  <a:cubicBezTo>
                    <a:pt x="13" y="3"/>
                    <a:pt x="13" y="3"/>
                    <a:pt x="13" y="3"/>
                  </a:cubicBezTo>
                  <a:cubicBezTo>
                    <a:pt x="13" y="3"/>
                    <a:pt x="13" y="3"/>
                    <a:pt x="13" y="3"/>
                  </a:cubicBezTo>
                  <a:cubicBezTo>
                    <a:pt x="14" y="3"/>
                    <a:pt x="16" y="5"/>
                    <a:pt x="17" y="7"/>
                  </a:cubicBezTo>
                  <a:cubicBezTo>
                    <a:pt x="17" y="7"/>
                    <a:pt x="17" y="7"/>
                    <a:pt x="17" y="7"/>
                  </a:cubicBezTo>
                  <a:cubicBezTo>
                    <a:pt x="17" y="7"/>
                    <a:pt x="16" y="7"/>
                    <a:pt x="16" y="8"/>
                  </a:cubicBezTo>
                  <a:cubicBezTo>
                    <a:pt x="15" y="7"/>
                    <a:pt x="14" y="5"/>
                    <a:pt x="13" y="5"/>
                  </a:cubicBezTo>
                  <a:cubicBezTo>
                    <a:pt x="13" y="5"/>
                    <a:pt x="13" y="5"/>
                    <a:pt x="13" y="5"/>
                  </a:cubicBezTo>
                  <a:cubicBezTo>
                    <a:pt x="12" y="5"/>
                    <a:pt x="12" y="5"/>
                    <a:pt x="12" y="5"/>
                  </a:cubicBezTo>
                  <a:cubicBezTo>
                    <a:pt x="12" y="7"/>
                    <a:pt x="11" y="8"/>
                    <a:pt x="11" y="10"/>
                  </a:cubicBezTo>
                  <a:cubicBezTo>
                    <a:pt x="11" y="11"/>
                    <a:pt x="11" y="11"/>
                    <a:pt x="11" y="11"/>
                  </a:cubicBezTo>
                  <a:cubicBezTo>
                    <a:pt x="11" y="11"/>
                    <a:pt x="11" y="11"/>
                    <a:pt x="11" y="11"/>
                  </a:cubicBezTo>
                  <a:cubicBezTo>
                    <a:pt x="12" y="12"/>
                    <a:pt x="13" y="13"/>
                    <a:pt x="14" y="14"/>
                  </a:cubicBezTo>
                  <a:cubicBezTo>
                    <a:pt x="14" y="14"/>
                    <a:pt x="14" y="15"/>
                    <a:pt x="14" y="16"/>
                  </a:cubicBezTo>
                  <a:cubicBezTo>
                    <a:pt x="14" y="17"/>
                    <a:pt x="14" y="18"/>
                    <a:pt x="13" y="18"/>
                  </a:cubicBezTo>
                  <a:cubicBezTo>
                    <a:pt x="12" y="19"/>
                    <a:pt x="11" y="19"/>
                    <a:pt x="10" y="19"/>
                  </a:cubicBezTo>
                  <a:cubicBezTo>
                    <a:pt x="9" y="19"/>
                    <a:pt x="9" y="19"/>
                    <a:pt x="9" y="19"/>
                  </a:cubicBezTo>
                  <a:cubicBezTo>
                    <a:pt x="9" y="19"/>
                    <a:pt x="9" y="19"/>
                    <a:pt x="9" y="19"/>
                  </a:cubicBezTo>
                  <a:cubicBezTo>
                    <a:pt x="8" y="19"/>
                    <a:pt x="8" y="19"/>
                    <a:pt x="8" y="19"/>
                  </a:cubicBezTo>
                  <a:cubicBezTo>
                    <a:pt x="8" y="20"/>
                    <a:pt x="8" y="20"/>
                    <a:pt x="8" y="20"/>
                  </a:cubicBezTo>
                  <a:cubicBezTo>
                    <a:pt x="7" y="20"/>
                    <a:pt x="7" y="20"/>
                    <a:pt x="7" y="20"/>
                  </a:cubicBezTo>
                  <a:cubicBezTo>
                    <a:pt x="7" y="19"/>
                    <a:pt x="7" y="19"/>
                    <a:pt x="7" y="19"/>
                  </a:cubicBezTo>
                  <a:cubicBezTo>
                    <a:pt x="7" y="19"/>
                    <a:pt x="7" y="19"/>
                    <a:pt x="7" y="19"/>
                  </a:cubicBezTo>
                  <a:cubicBezTo>
                    <a:pt x="7" y="18"/>
                    <a:pt x="7" y="18"/>
                    <a:pt x="7" y="18"/>
                  </a:cubicBezTo>
                  <a:cubicBezTo>
                    <a:pt x="6" y="18"/>
                    <a:pt x="6" y="18"/>
                    <a:pt x="6" y="18"/>
                  </a:cubicBezTo>
                  <a:cubicBezTo>
                    <a:pt x="5" y="17"/>
                    <a:pt x="4" y="16"/>
                    <a:pt x="2" y="15"/>
                  </a:cubicBezTo>
                  <a:cubicBezTo>
                    <a:pt x="3" y="15"/>
                    <a:pt x="3" y="14"/>
                    <a:pt x="3" y="14"/>
                  </a:cubicBezTo>
                  <a:cubicBezTo>
                    <a:pt x="4" y="15"/>
                    <a:pt x="6" y="16"/>
                    <a:pt x="7" y="17"/>
                  </a:cubicBezTo>
                  <a:cubicBezTo>
                    <a:pt x="7" y="17"/>
                    <a:pt x="7" y="17"/>
                    <a:pt x="7" y="17"/>
                  </a:cubicBezTo>
                  <a:cubicBezTo>
                    <a:pt x="8" y="17"/>
                    <a:pt x="8" y="17"/>
                    <a:pt x="8" y="17"/>
                  </a:cubicBezTo>
                  <a:cubicBezTo>
                    <a:pt x="8" y="15"/>
                    <a:pt x="9" y="13"/>
                    <a:pt x="9" y="11"/>
                  </a:cubicBezTo>
                  <a:cubicBezTo>
                    <a:pt x="9" y="10"/>
                    <a:pt x="9" y="10"/>
                    <a:pt x="9" y="10"/>
                  </a:cubicBezTo>
                  <a:cubicBezTo>
                    <a:pt x="7" y="9"/>
                    <a:pt x="6" y="7"/>
                    <a:pt x="6" y="6"/>
                  </a:cubicBezTo>
                  <a:cubicBezTo>
                    <a:pt x="6" y="5"/>
                    <a:pt x="8" y="4"/>
                    <a:pt x="8" y="3"/>
                  </a:cubicBezTo>
                  <a:cubicBezTo>
                    <a:pt x="9" y="3"/>
                    <a:pt x="9" y="3"/>
                    <a:pt x="10" y="3"/>
                  </a:cubicBezTo>
                  <a:cubicBezTo>
                    <a:pt x="11" y="3"/>
                    <a:pt x="11" y="3"/>
                    <a:pt x="11" y="3"/>
                  </a:cubicBezTo>
                  <a:moveTo>
                    <a:pt x="12" y="0"/>
                  </a:moveTo>
                  <a:cubicBezTo>
                    <a:pt x="12" y="0"/>
                    <a:pt x="12" y="0"/>
                    <a:pt x="12" y="0"/>
                  </a:cubicBezTo>
                  <a:cubicBezTo>
                    <a:pt x="11" y="1"/>
                    <a:pt x="11" y="1"/>
                    <a:pt x="11" y="2"/>
                  </a:cubicBezTo>
                  <a:cubicBezTo>
                    <a:pt x="11" y="2"/>
                    <a:pt x="11" y="2"/>
                    <a:pt x="11" y="2"/>
                  </a:cubicBezTo>
                  <a:cubicBezTo>
                    <a:pt x="9" y="2"/>
                    <a:pt x="8" y="2"/>
                    <a:pt x="8" y="2"/>
                  </a:cubicBezTo>
                  <a:cubicBezTo>
                    <a:pt x="7" y="3"/>
                    <a:pt x="5" y="4"/>
                    <a:pt x="5" y="6"/>
                  </a:cubicBezTo>
                  <a:cubicBezTo>
                    <a:pt x="5" y="8"/>
                    <a:pt x="6" y="9"/>
                    <a:pt x="8" y="11"/>
                  </a:cubicBezTo>
                  <a:cubicBezTo>
                    <a:pt x="8" y="13"/>
                    <a:pt x="7" y="14"/>
                    <a:pt x="7" y="15"/>
                  </a:cubicBezTo>
                  <a:cubicBezTo>
                    <a:pt x="6" y="15"/>
                    <a:pt x="5" y="14"/>
                    <a:pt x="4" y="13"/>
                  </a:cubicBezTo>
                  <a:cubicBezTo>
                    <a:pt x="4" y="13"/>
                    <a:pt x="4" y="13"/>
                    <a:pt x="4" y="13"/>
                  </a:cubicBezTo>
                  <a:cubicBezTo>
                    <a:pt x="3" y="13"/>
                    <a:pt x="3" y="13"/>
                    <a:pt x="3" y="13"/>
                  </a:cubicBezTo>
                  <a:cubicBezTo>
                    <a:pt x="2" y="13"/>
                    <a:pt x="2" y="14"/>
                    <a:pt x="1" y="14"/>
                  </a:cubicBezTo>
                  <a:cubicBezTo>
                    <a:pt x="0" y="15"/>
                    <a:pt x="0" y="15"/>
                    <a:pt x="0" y="15"/>
                  </a:cubicBezTo>
                  <a:cubicBezTo>
                    <a:pt x="1" y="15"/>
                    <a:pt x="1" y="15"/>
                    <a:pt x="1" y="15"/>
                  </a:cubicBezTo>
                  <a:cubicBezTo>
                    <a:pt x="3" y="17"/>
                    <a:pt x="5" y="18"/>
                    <a:pt x="6" y="19"/>
                  </a:cubicBezTo>
                  <a:cubicBezTo>
                    <a:pt x="6" y="19"/>
                    <a:pt x="6" y="19"/>
                    <a:pt x="6" y="19"/>
                  </a:cubicBezTo>
                  <a:cubicBezTo>
                    <a:pt x="6" y="19"/>
                    <a:pt x="6" y="20"/>
                    <a:pt x="6" y="20"/>
                  </a:cubicBezTo>
                  <a:cubicBezTo>
                    <a:pt x="6" y="21"/>
                    <a:pt x="6" y="21"/>
                    <a:pt x="6" y="21"/>
                  </a:cubicBezTo>
                  <a:cubicBezTo>
                    <a:pt x="8" y="21"/>
                    <a:pt x="8" y="21"/>
                    <a:pt x="8" y="21"/>
                  </a:cubicBezTo>
                  <a:cubicBezTo>
                    <a:pt x="8" y="21"/>
                    <a:pt x="8" y="21"/>
                    <a:pt x="8" y="21"/>
                  </a:cubicBezTo>
                  <a:cubicBezTo>
                    <a:pt x="9" y="21"/>
                    <a:pt x="9" y="21"/>
                    <a:pt x="9" y="21"/>
                  </a:cubicBezTo>
                  <a:cubicBezTo>
                    <a:pt x="9" y="20"/>
                    <a:pt x="9" y="20"/>
                    <a:pt x="9" y="20"/>
                  </a:cubicBezTo>
                  <a:cubicBezTo>
                    <a:pt x="9" y="20"/>
                    <a:pt x="9" y="20"/>
                    <a:pt x="9" y="20"/>
                  </a:cubicBezTo>
                  <a:cubicBezTo>
                    <a:pt x="10" y="20"/>
                    <a:pt x="10" y="20"/>
                    <a:pt x="10" y="20"/>
                  </a:cubicBezTo>
                  <a:cubicBezTo>
                    <a:pt x="12" y="20"/>
                    <a:pt x="13" y="20"/>
                    <a:pt x="13" y="19"/>
                  </a:cubicBezTo>
                  <a:cubicBezTo>
                    <a:pt x="15" y="19"/>
                    <a:pt x="16" y="17"/>
                    <a:pt x="16" y="16"/>
                  </a:cubicBezTo>
                  <a:cubicBezTo>
                    <a:pt x="16" y="15"/>
                    <a:pt x="15" y="14"/>
                    <a:pt x="15" y="13"/>
                  </a:cubicBezTo>
                  <a:cubicBezTo>
                    <a:pt x="14" y="12"/>
                    <a:pt x="13" y="11"/>
                    <a:pt x="12" y="10"/>
                  </a:cubicBezTo>
                  <a:cubicBezTo>
                    <a:pt x="12" y="9"/>
                    <a:pt x="13" y="7"/>
                    <a:pt x="13" y="6"/>
                  </a:cubicBezTo>
                  <a:cubicBezTo>
                    <a:pt x="14" y="7"/>
                    <a:pt x="14" y="8"/>
                    <a:pt x="15" y="8"/>
                  </a:cubicBezTo>
                  <a:cubicBezTo>
                    <a:pt x="15" y="8"/>
                    <a:pt x="15" y="9"/>
                    <a:pt x="15" y="9"/>
                  </a:cubicBezTo>
                  <a:cubicBezTo>
                    <a:pt x="16" y="9"/>
                    <a:pt x="16" y="9"/>
                    <a:pt x="16" y="9"/>
                  </a:cubicBezTo>
                  <a:cubicBezTo>
                    <a:pt x="16" y="9"/>
                    <a:pt x="16" y="9"/>
                    <a:pt x="16" y="9"/>
                  </a:cubicBezTo>
                  <a:cubicBezTo>
                    <a:pt x="17" y="8"/>
                    <a:pt x="17" y="8"/>
                    <a:pt x="18" y="8"/>
                  </a:cubicBezTo>
                  <a:cubicBezTo>
                    <a:pt x="18" y="7"/>
                    <a:pt x="19" y="7"/>
                    <a:pt x="18" y="6"/>
                  </a:cubicBezTo>
                  <a:cubicBezTo>
                    <a:pt x="18" y="5"/>
                    <a:pt x="16" y="3"/>
                    <a:pt x="14" y="2"/>
                  </a:cubicBezTo>
                  <a:cubicBezTo>
                    <a:pt x="15" y="2"/>
                    <a:pt x="15" y="2"/>
                    <a:pt x="15" y="2"/>
                  </a:cubicBezTo>
                  <a:cubicBezTo>
                    <a:pt x="15" y="2"/>
                    <a:pt x="15" y="1"/>
                    <a:pt x="15" y="1"/>
                  </a:cubicBezTo>
                  <a:cubicBezTo>
                    <a:pt x="15" y="0"/>
                    <a:pt x="15" y="0"/>
                    <a:pt x="15" y="0"/>
                  </a:cubicBezTo>
                  <a:cubicBezTo>
                    <a:pt x="14" y="0"/>
                    <a:pt x="14" y="0"/>
                    <a:pt x="14"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0" name="Freeform 56"/>
            <p:cNvSpPr>
              <a:spLocks noEditPoints="1"/>
            </p:cNvSpPr>
            <p:nvPr/>
          </p:nvSpPr>
          <p:spPr bwMode="auto">
            <a:xfrm>
              <a:off x="4079" y="2458"/>
              <a:ext cx="10" cy="11"/>
            </a:xfrm>
            <a:custGeom>
              <a:avLst/>
              <a:gdLst>
                <a:gd name="T0" fmla="*/ 2 w 4"/>
                <a:gd name="T1" fmla="*/ 3 h 5"/>
                <a:gd name="T2" fmla="*/ 2 w 4"/>
                <a:gd name="T3" fmla="*/ 2 h 5"/>
                <a:gd name="T4" fmla="*/ 3 w 4"/>
                <a:gd name="T5" fmla="*/ 1 h 5"/>
                <a:gd name="T6" fmla="*/ 2 w 4"/>
                <a:gd name="T7" fmla="*/ 3 h 5"/>
                <a:gd name="T8" fmla="*/ 4 w 4"/>
                <a:gd name="T9" fmla="*/ 0 h 5"/>
                <a:gd name="T10" fmla="*/ 1 w 4"/>
                <a:gd name="T11" fmla="*/ 1 h 5"/>
                <a:gd name="T12" fmla="*/ 2 w 4"/>
                <a:gd name="T13" fmla="*/ 4 h 5"/>
                <a:gd name="T14" fmla="*/ 2 w 4"/>
                <a:gd name="T15" fmla="*/ 5 h 5"/>
                <a:gd name="T16" fmla="*/ 2 w 4"/>
                <a:gd name="T17" fmla="*/ 5 h 5"/>
                <a:gd name="T18" fmla="*/ 2 w 4"/>
                <a:gd name="T19" fmla="*/ 5 h 5"/>
                <a:gd name="T20" fmla="*/ 3 w 4"/>
                <a:gd name="T21" fmla="*/ 5 h 5"/>
                <a:gd name="T22" fmla="*/ 3 w 4"/>
                <a:gd name="T23" fmla="*/ 5 h 5"/>
                <a:gd name="T24" fmla="*/ 4 w 4"/>
                <a:gd name="T25" fmla="*/ 0 h 5"/>
                <a:gd name="T26" fmla="*/ 4 w 4"/>
                <a:gd name="T27" fmla="*/ 0 h 5"/>
                <a:gd name="T28" fmla="*/ 4 w 4"/>
                <a:gd name="T29" fmla="*/ 0 h 5"/>
                <a:gd name="T30" fmla="*/ 4 w 4"/>
                <a:gd name="T3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2" y="3"/>
                  </a:moveTo>
                  <a:cubicBezTo>
                    <a:pt x="2" y="3"/>
                    <a:pt x="2" y="2"/>
                    <a:pt x="2" y="2"/>
                  </a:cubicBezTo>
                  <a:cubicBezTo>
                    <a:pt x="2" y="1"/>
                    <a:pt x="2" y="1"/>
                    <a:pt x="3" y="1"/>
                  </a:cubicBezTo>
                  <a:cubicBezTo>
                    <a:pt x="3" y="2"/>
                    <a:pt x="2" y="2"/>
                    <a:pt x="2" y="3"/>
                  </a:cubicBezTo>
                  <a:moveTo>
                    <a:pt x="4" y="0"/>
                  </a:moveTo>
                  <a:cubicBezTo>
                    <a:pt x="3" y="0"/>
                    <a:pt x="1" y="0"/>
                    <a:pt x="1" y="1"/>
                  </a:cubicBezTo>
                  <a:cubicBezTo>
                    <a:pt x="0" y="3"/>
                    <a:pt x="1" y="4"/>
                    <a:pt x="2" y="4"/>
                  </a:cubicBezTo>
                  <a:cubicBezTo>
                    <a:pt x="2" y="5"/>
                    <a:pt x="2" y="5"/>
                    <a:pt x="2" y="5"/>
                  </a:cubicBezTo>
                  <a:cubicBezTo>
                    <a:pt x="2" y="5"/>
                    <a:pt x="2" y="5"/>
                    <a:pt x="2" y="5"/>
                  </a:cubicBezTo>
                  <a:cubicBezTo>
                    <a:pt x="2" y="5"/>
                    <a:pt x="2" y="5"/>
                    <a:pt x="2" y="5"/>
                  </a:cubicBezTo>
                  <a:cubicBezTo>
                    <a:pt x="3" y="5"/>
                    <a:pt x="3" y="5"/>
                    <a:pt x="3" y="5"/>
                  </a:cubicBezTo>
                  <a:cubicBezTo>
                    <a:pt x="3" y="5"/>
                    <a:pt x="3" y="5"/>
                    <a:pt x="3" y="5"/>
                  </a:cubicBezTo>
                  <a:cubicBezTo>
                    <a:pt x="3" y="3"/>
                    <a:pt x="4" y="2"/>
                    <a:pt x="4" y="0"/>
                  </a:cubicBezTo>
                  <a:cubicBezTo>
                    <a:pt x="4" y="0"/>
                    <a:pt x="4" y="0"/>
                    <a:pt x="4" y="0"/>
                  </a:cubicBezTo>
                  <a:cubicBezTo>
                    <a:pt x="4" y="0"/>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1" name="Freeform 57"/>
            <p:cNvSpPr>
              <a:spLocks noEditPoints="1"/>
            </p:cNvSpPr>
            <p:nvPr/>
          </p:nvSpPr>
          <p:spPr bwMode="auto">
            <a:xfrm>
              <a:off x="3534" y="2367"/>
              <a:ext cx="55" cy="52"/>
            </a:xfrm>
            <a:custGeom>
              <a:avLst/>
              <a:gdLst>
                <a:gd name="T0" fmla="*/ 14 w 23"/>
                <a:gd name="T1" fmla="*/ 21 h 22"/>
                <a:gd name="T2" fmla="*/ 12 w 23"/>
                <a:gd name="T3" fmla="*/ 21 h 22"/>
                <a:gd name="T4" fmla="*/ 13 w 23"/>
                <a:gd name="T5" fmla="*/ 21 h 22"/>
                <a:gd name="T6" fmla="*/ 11 w 23"/>
                <a:gd name="T7" fmla="*/ 21 h 22"/>
                <a:gd name="T8" fmla="*/ 11 w 23"/>
                <a:gd name="T9" fmla="*/ 21 h 22"/>
                <a:gd name="T10" fmla="*/ 10 w 23"/>
                <a:gd name="T11" fmla="*/ 21 h 22"/>
                <a:gd name="T12" fmla="*/ 9 w 23"/>
                <a:gd name="T13" fmla="*/ 21 h 22"/>
                <a:gd name="T14" fmla="*/ 10 w 23"/>
                <a:gd name="T15" fmla="*/ 20 h 22"/>
                <a:gd name="T16" fmla="*/ 8 w 23"/>
                <a:gd name="T17" fmla="*/ 21 h 22"/>
                <a:gd name="T18" fmla="*/ 9 w 23"/>
                <a:gd name="T19" fmla="*/ 21 h 22"/>
                <a:gd name="T20" fmla="*/ 8 w 23"/>
                <a:gd name="T21" fmla="*/ 19 h 22"/>
                <a:gd name="T22" fmla="*/ 7 w 23"/>
                <a:gd name="T23" fmla="*/ 20 h 22"/>
                <a:gd name="T24" fmla="*/ 8 w 23"/>
                <a:gd name="T25" fmla="*/ 19 h 22"/>
                <a:gd name="T26" fmla="*/ 4 w 23"/>
                <a:gd name="T27" fmla="*/ 18 h 22"/>
                <a:gd name="T28" fmla="*/ 5 w 23"/>
                <a:gd name="T29" fmla="*/ 19 h 22"/>
                <a:gd name="T30" fmla="*/ 4 w 23"/>
                <a:gd name="T31" fmla="*/ 16 h 22"/>
                <a:gd name="T32" fmla="*/ 4 w 23"/>
                <a:gd name="T33" fmla="*/ 17 h 22"/>
                <a:gd name="T34" fmla="*/ 3 w 23"/>
                <a:gd name="T35" fmla="*/ 15 h 22"/>
                <a:gd name="T36" fmla="*/ 4 w 23"/>
                <a:gd name="T37" fmla="*/ 15 h 22"/>
                <a:gd name="T38" fmla="*/ 2 w 23"/>
                <a:gd name="T39" fmla="*/ 15 h 22"/>
                <a:gd name="T40" fmla="*/ 3 w 23"/>
                <a:gd name="T41" fmla="*/ 13 h 22"/>
                <a:gd name="T42" fmla="*/ 2 w 23"/>
                <a:gd name="T43" fmla="*/ 13 h 22"/>
                <a:gd name="T44" fmla="*/ 3 w 23"/>
                <a:gd name="T45" fmla="*/ 10 h 22"/>
                <a:gd name="T46" fmla="*/ 2 w 23"/>
                <a:gd name="T47" fmla="*/ 10 h 22"/>
                <a:gd name="T48" fmla="*/ 3 w 23"/>
                <a:gd name="T49" fmla="*/ 9 h 22"/>
                <a:gd name="T50" fmla="*/ 2 w 23"/>
                <a:gd name="T51" fmla="*/ 9 h 22"/>
                <a:gd name="T52" fmla="*/ 3 w 23"/>
                <a:gd name="T53" fmla="*/ 8 h 22"/>
                <a:gd name="T54" fmla="*/ 2 w 23"/>
                <a:gd name="T55" fmla="*/ 7 h 22"/>
                <a:gd name="T56" fmla="*/ 3 w 23"/>
                <a:gd name="T57" fmla="*/ 6 h 22"/>
                <a:gd name="T58" fmla="*/ 3 w 23"/>
                <a:gd name="T59" fmla="*/ 6 h 22"/>
                <a:gd name="T60" fmla="*/ 4 w 23"/>
                <a:gd name="T61" fmla="*/ 5 h 22"/>
                <a:gd name="T62" fmla="*/ 14 w 23"/>
                <a:gd name="T63" fmla="*/ 20 h 22"/>
                <a:gd name="T64" fmla="*/ 9 w 23"/>
                <a:gd name="T65" fmla="*/ 1 h 22"/>
                <a:gd name="T66" fmla="*/ 21 w 23"/>
                <a:gd name="T67" fmla="*/ 16 h 22"/>
                <a:gd name="T68" fmla="*/ 12 w 23"/>
                <a:gd name="T69" fmla="*/ 0 h 22"/>
                <a:gd name="T70" fmla="*/ 6 w 23"/>
                <a:gd name="T71" fmla="*/ 2 h 22"/>
                <a:gd name="T72" fmla="*/ 3 w 23"/>
                <a:gd name="T73" fmla="*/ 4 h 22"/>
                <a:gd name="T74" fmla="*/ 1 w 23"/>
                <a:gd name="T75" fmla="*/ 15 h 22"/>
                <a:gd name="T76" fmla="*/ 10 w 23"/>
                <a:gd name="T77" fmla="*/ 22 h 22"/>
                <a:gd name="T78" fmla="*/ 13 w 23"/>
                <a:gd name="T79" fmla="*/ 22 h 22"/>
                <a:gd name="T80" fmla="*/ 13 w 23"/>
                <a:gd name="T81" fmla="*/ 22 h 22"/>
                <a:gd name="T82" fmla="*/ 18 w 23"/>
                <a:gd name="T83" fmla="*/ 20 h 22"/>
                <a:gd name="T84" fmla="*/ 22 w 23"/>
                <a:gd name="T85"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22">
                  <a:moveTo>
                    <a:pt x="13" y="21"/>
                  </a:moveTo>
                  <a:cubicBezTo>
                    <a:pt x="13" y="21"/>
                    <a:pt x="13" y="21"/>
                    <a:pt x="13" y="21"/>
                  </a:cubicBezTo>
                  <a:cubicBezTo>
                    <a:pt x="14" y="21"/>
                    <a:pt x="14" y="21"/>
                    <a:pt x="14" y="21"/>
                  </a:cubicBezTo>
                  <a:cubicBezTo>
                    <a:pt x="13" y="21"/>
                    <a:pt x="13" y="21"/>
                    <a:pt x="13" y="21"/>
                  </a:cubicBezTo>
                  <a:moveTo>
                    <a:pt x="12" y="21"/>
                  </a:moveTo>
                  <a:cubicBezTo>
                    <a:pt x="12" y="21"/>
                    <a:pt x="12" y="21"/>
                    <a:pt x="12" y="21"/>
                  </a:cubicBezTo>
                  <a:cubicBezTo>
                    <a:pt x="13" y="21"/>
                    <a:pt x="13" y="21"/>
                    <a:pt x="13" y="21"/>
                  </a:cubicBezTo>
                  <a:cubicBezTo>
                    <a:pt x="13" y="21"/>
                    <a:pt x="13" y="21"/>
                    <a:pt x="13" y="21"/>
                  </a:cubicBezTo>
                  <a:cubicBezTo>
                    <a:pt x="13" y="21"/>
                    <a:pt x="13" y="21"/>
                    <a:pt x="13" y="21"/>
                  </a:cubicBezTo>
                  <a:cubicBezTo>
                    <a:pt x="12" y="21"/>
                    <a:pt x="12" y="21"/>
                    <a:pt x="12" y="21"/>
                  </a:cubicBezTo>
                  <a:moveTo>
                    <a:pt x="11" y="21"/>
                  </a:moveTo>
                  <a:cubicBezTo>
                    <a:pt x="11" y="21"/>
                    <a:pt x="11" y="21"/>
                    <a:pt x="11" y="21"/>
                  </a:cubicBezTo>
                  <a:cubicBezTo>
                    <a:pt x="11" y="21"/>
                    <a:pt x="11" y="21"/>
                    <a:pt x="11" y="21"/>
                  </a:cubicBezTo>
                  <a:cubicBezTo>
                    <a:pt x="12" y="21"/>
                    <a:pt x="12" y="21"/>
                    <a:pt x="12" y="21"/>
                  </a:cubicBezTo>
                  <a:cubicBezTo>
                    <a:pt x="11" y="21"/>
                    <a:pt x="11" y="21"/>
                    <a:pt x="11" y="21"/>
                  </a:cubicBezTo>
                  <a:moveTo>
                    <a:pt x="10" y="21"/>
                  </a:moveTo>
                  <a:cubicBezTo>
                    <a:pt x="10" y="21"/>
                    <a:pt x="10" y="21"/>
                    <a:pt x="10" y="21"/>
                  </a:cubicBezTo>
                  <a:cubicBezTo>
                    <a:pt x="10" y="21"/>
                    <a:pt x="10" y="21"/>
                    <a:pt x="10" y="21"/>
                  </a:cubicBezTo>
                  <a:cubicBezTo>
                    <a:pt x="11" y="21"/>
                    <a:pt x="11" y="21"/>
                    <a:pt x="11" y="21"/>
                  </a:cubicBezTo>
                  <a:cubicBezTo>
                    <a:pt x="10" y="21"/>
                    <a:pt x="10" y="21"/>
                    <a:pt x="10" y="21"/>
                  </a:cubicBezTo>
                  <a:moveTo>
                    <a:pt x="9" y="21"/>
                  </a:moveTo>
                  <a:cubicBezTo>
                    <a:pt x="9" y="21"/>
                    <a:pt x="9" y="21"/>
                    <a:pt x="9" y="21"/>
                  </a:cubicBezTo>
                  <a:cubicBezTo>
                    <a:pt x="10" y="20"/>
                    <a:pt x="10" y="20"/>
                    <a:pt x="10" y="20"/>
                  </a:cubicBezTo>
                  <a:cubicBezTo>
                    <a:pt x="10" y="20"/>
                    <a:pt x="10" y="20"/>
                    <a:pt x="10" y="20"/>
                  </a:cubicBezTo>
                  <a:cubicBezTo>
                    <a:pt x="9" y="21"/>
                    <a:pt x="9" y="21"/>
                    <a:pt x="9" y="21"/>
                  </a:cubicBezTo>
                  <a:moveTo>
                    <a:pt x="9" y="21"/>
                  </a:moveTo>
                  <a:cubicBezTo>
                    <a:pt x="8" y="21"/>
                    <a:pt x="8" y="21"/>
                    <a:pt x="8" y="21"/>
                  </a:cubicBezTo>
                  <a:cubicBezTo>
                    <a:pt x="9" y="20"/>
                    <a:pt x="9" y="20"/>
                    <a:pt x="9" y="20"/>
                  </a:cubicBezTo>
                  <a:cubicBezTo>
                    <a:pt x="9" y="20"/>
                    <a:pt x="9" y="20"/>
                    <a:pt x="9" y="20"/>
                  </a:cubicBezTo>
                  <a:cubicBezTo>
                    <a:pt x="9" y="21"/>
                    <a:pt x="9" y="21"/>
                    <a:pt x="9" y="21"/>
                  </a:cubicBezTo>
                  <a:moveTo>
                    <a:pt x="7" y="21"/>
                  </a:moveTo>
                  <a:cubicBezTo>
                    <a:pt x="7" y="20"/>
                    <a:pt x="7" y="20"/>
                    <a:pt x="7" y="20"/>
                  </a:cubicBezTo>
                  <a:cubicBezTo>
                    <a:pt x="8" y="19"/>
                    <a:pt x="8" y="19"/>
                    <a:pt x="8" y="19"/>
                  </a:cubicBezTo>
                  <a:cubicBezTo>
                    <a:pt x="8" y="20"/>
                    <a:pt x="8" y="20"/>
                    <a:pt x="8" y="20"/>
                  </a:cubicBezTo>
                  <a:cubicBezTo>
                    <a:pt x="7" y="21"/>
                    <a:pt x="7" y="21"/>
                    <a:pt x="7" y="21"/>
                  </a:cubicBezTo>
                  <a:moveTo>
                    <a:pt x="7" y="20"/>
                  </a:moveTo>
                  <a:cubicBezTo>
                    <a:pt x="6" y="20"/>
                    <a:pt x="6" y="20"/>
                    <a:pt x="5" y="19"/>
                  </a:cubicBezTo>
                  <a:cubicBezTo>
                    <a:pt x="6" y="18"/>
                    <a:pt x="6" y="18"/>
                    <a:pt x="6" y="18"/>
                  </a:cubicBezTo>
                  <a:cubicBezTo>
                    <a:pt x="7" y="18"/>
                    <a:pt x="7" y="19"/>
                    <a:pt x="8" y="19"/>
                  </a:cubicBezTo>
                  <a:cubicBezTo>
                    <a:pt x="7" y="20"/>
                    <a:pt x="7" y="20"/>
                    <a:pt x="7" y="20"/>
                  </a:cubicBezTo>
                  <a:moveTo>
                    <a:pt x="5" y="19"/>
                  </a:moveTo>
                  <a:cubicBezTo>
                    <a:pt x="5" y="19"/>
                    <a:pt x="4" y="18"/>
                    <a:pt x="4" y="18"/>
                  </a:cubicBezTo>
                  <a:cubicBezTo>
                    <a:pt x="4" y="17"/>
                    <a:pt x="5" y="17"/>
                    <a:pt x="5" y="16"/>
                  </a:cubicBezTo>
                  <a:cubicBezTo>
                    <a:pt x="5" y="17"/>
                    <a:pt x="5" y="17"/>
                    <a:pt x="6" y="18"/>
                  </a:cubicBezTo>
                  <a:cubicBezTo>
                    <a:pt x="5" y="19"/>
                    <a:pt x="5" y="19"/>
                    <a:pt x="5" y="19"/>
                  </a:cubicBezTo>
                  <a:moveTo>
                    <a:pt x="4" y="17"/>
                  </a:moveTo>
                  <a:cubicBezTo>
                    <a:pt x="3" y="17"/>
                    <a:pt x="3" y="17"/>
                    <a:pt x="3" y="17"/>
                  </a:cubicBezTo>
                  <a:cubicBezTo>
                    <a:pt x="4" y="16"/>
                    <a:pt x="4" y="16"/>
                    <a:pt x="4" y="16"/>
                  </a:cubicBezTo>
                  <a:cubicBezTo>
                    <a:pt x="4" y="15"/>
                    <a:pt x="4" y="15"/>
                    <a:pt x="4" y="15"/>
                  </a:cubicBezTo>
                  <a:cubicBezTo>
                    <a:pt x="5" y="16"/>
                    <a:pt x="5" y="16"/>
                    <a:pt x="5" y="16"/>
                  </a:cubicBezTo>
                  <a:cubicBezTo>
                    <a:pt x="4" y="16"/>
                    <a:pt x="4" y="17"/>
                    <a:pt x="4" y="17"/>
                  </a:cubicBezTo>
                  <a:moveTo>
                    <a:pt x="3" y="16"/>
                  </a:moveTo>
                  <a:cubicBezTo>
                    <a:pt x="3" y="16"/>
                    <a:pt x="2" y="15"/>
                    <a:pt x="2" y="15"/>
                  </a:cubicBezTo>
                  <a:cubicBezTo>
                    <a:pt x="3" y="15"/>
                    <a:pt x="3" y="15"/>
                    <a:pt x="3" y="15"/>
                  </a:cubicBezTo>
                  <a:cubicBezTo>
                    <a:pt x="4" y="14"/>
                    <a:pt x="4" y="14"/>
                    <a:pt x="4" y="14"/>
                  </a:cubicBezTo>
                  <a:cubicBezTo>
                    <a:pt x="4" y="14"/>
                    <a:pt x="4" y="14"/>
                    <a:pt x="4" y="14"/>
                  </a:cubicBezTo>
                  <a:cubicBezTo>
                    <a:pt x="4" y="15"/>
                    <a:pt x="4" y="15"/>
                    <a:pt x="4" y="15"/>
                  </a:cubicBezTo>
                  <a:cubicBezTo>
                    <a:pt x="3" y="16"/>
                    <a:pt x="3" y="16"/>
                    <a:pt x="3" y="16"/>
                  </a:cubicBezTo>
                  <a:cubicBezTo>
                    <a:pt x="3" y="16"/>
                    <a:pt x="3" y="16"/>
                    <a:pt x="3" y="16"/>
                  </a:cubicBezTo>
                  <a:moveTo>
                    <a:pt x="2" y="15"/>
                  </a:moveTo>
                  <a:cubicBezTo>
                    <a:pt x="2" y="14"/>
                    <a:pt x="2" y="14"/>
                    <a:pt x="2" y="13"/>
                  </a:cubicBezTo>
                  <a:cubicBezTo>
                    <a:pt x="3" y="12"/>
                    <a:pt x="3" y="12"/>
                    <a:pt x="3" y="12"/>
                  </a:cubicBezTo>
                  <a:cubicBezTo>
                    <a:pt x="3" y="13"/>
                    <a:pt x="3" y="13"/>
                    <a:pt x="3" y="13"/>
                  </a:cubicBezTo>
                  <a:cubicBezTo>
                    <a:pt x="3" y="14"/>
                    <a:pt x="3" y="14"/>
                    <a:pt x="3" y="14"/>
                  </a:cubicBezTo>
                  <a:cubicBezTo>
                    <a:pt x="2" y="15"/>
                    <a:pt x="2" y="15"/>
                    <a:pt x="2" y="15"/>
                  </a:cubicBezTo>
                  <a:moveTo>
                    <a:pt x="2" y="13"/>
                  </a:moveTo>
                  <a:cubicBezTo>
                    <a:pt x="2" y="12"/>
                    <a:pt x="2" y="11"/>
                    <a:pt x="2" y="11"/>
                  </a:cubicBezTo>
                  <a:cubicBezTo>
                    <a:pt x="3" y="10"/>
                    <a:pt x="3" y="10"/>
                    <a:pt x="3" y="10"/>
                  </a:cubicBezTo>
                  <a:cubicBezTo>
                    <a:pt x="3" y="10"/>
                    <a:pt x="3" y="10"/>
                    <a:pt x="3" y="10"/>
                  </a:cubicBezTo>
                  <a:cubicBezTo>
                    <a:pt x="3" y="10"/>
                    <a:pt x="3" y="11"/>
                    <a:pt x="3" y="12"/>
                  </a:cubicBezTo>
                  <a:cubicBezTo>
                    <a:pt x="2" y="13"/>
                    <a:pt x="2" y="13"/>
                    <a:pt x="2" y="13"/>
                  </a:cubicBezTo>
                  <a:moveTo>
                    <a:pt x="2" y="10"/>
                  </a:moveTo>
                  <a:cubicBezTo>
                    <a:pt x="2" y="9"/>
                    <a:pt x="2" y="9"/>
                    <a:pt x="2" y="9"/>
                  </a:cubicBezTo>
                  <a:cubicBezTo>
                    <a:pt x="3" y="8"/>
                    <a:pt x="3" y="8"/>
                    <a:pt x="3" y="8"/>
                  </a:cubicBezTo>
                  <a:cubicBezTo>
                    <a:pt x="3" y="9"/>
                    <a:pt x="3" y="9"/>
                    <a:pt x="3" y="9"/>
                  </a:cubicBezTo>
                  <a:cubicBezTo>
                    <a:pt x="2" y="10"/>
                    <a:pt x="2" y="10"/>
                    <a:pt x="2" y="10"/>
                  </a:cubicBezTo>
                  <a:cubicBezTo>
                    <a:pt x="2" y="10"/>
                    <a:pt x="2" y="10"/>
                    <a:pt x="2" y="10"/>
                  </a:cubicBezTo>
                  <a:moveTo>
                    <a:pt x="2" y="9"/>
                  </a:moveTo>
                  <a:cubicBezTo>
                    <a:pt x="2" y="8"/>
                    <a:pt x="2" y="8"/>
                    <a:pt x="2" y="8"/>
                  </a:cubicBezTo>
                  <a:cubicBezTo>
                    <a:pt x="2" y="8"/>
                    <a:pt x="3" y="8"/>
                    <a:pt x="3" y="7"/>
                  </a:cubicBezTo>
                  <a:cubicBezTo>
                    <a:pt x="3" y="8"/>
                    <a:pt x="3" y="8"/>
                    <a:pt x="3" y="8"/>
                  </a:cubicBezTo>
                  <a:cubicBezTo>
                    <a:pt x="2" y="9"/>
                    <a:pt x="2" y="9"/>
                    <a:pt x="2" y="9"/>
                  </a:cubicBezTo>
                  <a:moveTo>
                    <a:pt x="2" y="7"/>
                  </a:moveTo>
                  <a:cubicBezTo>
                    <a:pt x="2" y="7"/>
                    <a:pt x="2" y="7"/>
                    <a:pt x="2" y="7"/>
                  </a:cubicBezTo>
                  <a:cubicBezTo>
                    <a:pt x="3" y="6"/>
                    <a:pt x="3" y="6"/>
                    <a:pt x="3" y="6"/>
                  </a:cubicBezTo>
                  <a:cubicBezTo>
                    <a:pt x="3" y="6"/>
                    <a:pt x="3" y="6"/>
                    <a:pt x="3" y="6"/>
                  </a:cubicBezTo>
                  <a:cubicBezTo>
                    <a:pt x="3" y="6"/>
                    <a:pt x="3" y="6"/>
                    <a:pt x="3" y="6"/>
                  </a:cubicBezTo>
                  <a:cubicBezTo>
                    <a:pt x="3" y="7"/>
                    <a:pt x="3" y="7"/>
                    <a:pt x="3" y="7"/>
                  </a:cubicBezTo>
                  <a:cubicBezTo>
                    <a:pt x="3" y="7"/>
                    <a:pt x="2" y="7"/>
                    <a:pt x="2" y="7"/>
                  </a:cubicBezTo>
                  <a:moveTo>
                    <a:pt x="3" y="6"/>
                  </a:moveTo>
                  <a:cubicBezTo>
                    <a:pt x="3" y="5"/>
                    <a:pt x="3" y="5"/>
                    <a:pt x="3" y="5"/>
                  </a:cubicBezTo>
                  <a:cubicBezTo>
                    <a:pt x="4" y="5"/>
                    <a:pt x="4" y="5"/>
                    <a:pt x="4" y="5"/>
                  </a:cubicBezTo>
                  <a:cubicBezTo>
                    <a:pt x="4" y="5"/>
                    <a:pt x="4" y="5"/>
                    <a:pt x="4" y="5"/>
                  </a:cubicBezTo>
                  <a:cubicBezTo>
                    <a:pt x="3" y="6"/>
                    <a:pt x="3" y="6"/>
                    <a:pt x="3" y="6"/>
                  </a:cubicBezTo>
                  <a:cubicBezTo>
                    <a:pt x="3" y="6"/>
                    <a:pt x="3" y="6"/>
                    <a:pt x="3" y="6"/>
                  </a:cubicBezTo>
                  <a:moveTo>
                    <a:pt x="14" y="20"/>
                  </a:moveTo>
                  <a:cubicBezTo>
                    <a:pt x="10" y="20"/>
                    <a:pt x="6" y="18"/>
                    <a:pt x="5" y="14"/>
                  </a:cubicBezTo>
                  <a:cubicBezTo>
                    <a:pt x="3" y="11"/>
                    <a:pt x="4" y="7"/>
                    <a:pt x="5" y="5"/>
                  </a:cubicBezTo>
                  <a:cubicBezTo>
                    <a:pt x="6" y="3"/>
                    <a:pt x="7" y="2"/>
                    <a:pt x="9" y="1"/>
                  </a:cubicBezTo>
                  <a:cubicBezTo>
                    <a:pt x="10" y="1"/>
                    <a:pt x="11" y="1"/>
                    <a:pt x="12" y="1"/>
                  </a:cubicBezTo>
                  <a:cubicBezTo>
                    <a:pt x="16" y="1"/>
                    <a:pt x="19" y="4"/>
                    <a:pt x="21" y="8"/>
                  </a:cubicBezTo>
                  <a:cubicBezTo>
                    <a:pt x="22" y="11"/>
                    <a:pt x="22" y="14"/>
                    <a:pt x="21" y="16"/>
                  </a:cubicBezTo>
                  <a:cubicBezTo>
                    <a:pt x="20" y="18"/>
                    <a:pt x="18" y="19"/>
                    <a:pt x="16" y="20"/>
                  </a:cubicBezTo>
                  <a:cubicBezTo>
                    <a:pt x="15" y="20"/>
                    <a:pt x="14" y="20"/>
                    <a:pt x="14" y="20"/>
                  </a:cubicBezTo>
                  <a:moveTo>
                    <a:pt x="12" y="0"/>
                  </a:moveTo>
                  <a:cubicBezTo>
                    <a:pt x="11" y="0"/>
                    <a:pt x="10" y="0"/>
                    <a:pt x="9" y="0"/>
                  </a:cubicBezTo>
                  <a:cubicBezTo>
                    <a:pt x="8" y="1"/>
                    <a:pt x="7" y="1"/>
                    <a:pt x="6" y="2"/>
                  </a:cubicBezTo>
                  <a:cubicBezTo>
                    <a:pt x="6" y="2"/>
                    <a:pt x="6" y="2"/>
                    <a:pt x="6" y="2"/>
                  </a:cubicBezTo>
                  <a:cubicBezTo>
                    <a:pt x="5" y="2"/>
                    <a:pt x="4" y="3"/>
                    <a:pt x="3" y="4"/>
                  </a:cubicBezTo>
                  <a:cubicBezTo>
                    <a:pt x="3" y="4"/>
                    <a:pt x="3" y="4"/>
                    <a:pt x="3" y="4"/>
                  </a:cubicBezTo>
                  <a:cubicBezTo>
                    <a:pt x="3" y="4"/>
                    <a:pt x="3" y="4"/>
                    <a:pt x="3" y="4"/>
                  </a:cubicBezTo>
                  <a:cubicBezTo>
                    <a:pt x="3" y="4"/>
                    <a:pt x="3" y="4"/>
                    <a:pt x="3" y="4"/>
                  </a:cubicBezTo>
                  <a:cubicBezTo>
                    <a:pt x="2" y="4"/>
                    <a:pt x="2" y="4"/>
                    <a:pt x="2" y="4"/>
                  </a:cubicBezTo>
                  <a:cubicBezTo>
                    <a:pt x="0" y="7"/>
                    <a:pt x="0" y="12"/>
                    <a:pt x="1" y="15"/>
                  </a:cubicBezTo>
                  <a:cubicBezTo>
                    <a:pt x="3" y="19"/>
                    <a:pt x="6" y="22"/>
                    <a:pt x="10" y="22"/>
                  </a:cubicBezTo>
                  <a:cubicBezTo>
                    <a:pt x="10" y="22"/>
                    <a:pt x="10" y="22"/>
                    <a:pt x="10" y="22"/>
                  </a:cubicBezTo>
                  <a:cubicBezTo>
                    <a:pt x="10" y="22"/>
                    <a:pt x="10" y="22"/>
                    <a:pt x="10" y="22"/>
                  </a:cubicBezTo>
                  <a:cubicBezTo>
                    <a:pt x="10" y="22"/>
                    <a:pt x="10" y="22"/>
                    <a:pt x="10" y="22"/>
                  </a:cubicBezTo>
                  <a:cubicBezTo>
                    <a:pt x="11" y="22"/>
                    <a:pt x="11" y="22"/>
                    <a:pt x="12" y="22"/>
                  </a:cubicBezTo>
                  <a:cubicBezTo>
                    <a:pt x="12" y="22"/>
                    <a:pt x="13" y="22"/>
                    <a:pt x="13" y="22"/>
                  </a:cubicBezTo>
                  <a:cubicBezTo>
                    <a:pt x="13" y="22"/>
                    <a:pt x="13" y="22"/>
                    <a:pt x="13" y="22"/>
                  </a:cubicBezTo>
                  <a:cubicBezTo>
                    <a:pt x="13" y="22"/>
                    <a:pt x="13" y="22"/>
                    <a:pt x="13" y="22"/>
                  </a:cubicBezTo>
                  <a:cubicBezTo>
                    <a:pt x="13" y="22"/>
                    <a:pt x="13" y="22"/>
                    <a:pt x="13" y="22"/>
                  </a:cubicBezTo>
                  <a:cubicBezTo>
                    <a:pt x="13" y="22"/>
                    <a:pt x="13" y="22"/>
                    <a:pt x="13" y="22"/>
                  </a:cubicBezTo>
                  <a:cubicBezTo>
                    <a:pt x="14" y="22"/>
                    <a:pt x="14" y="22"/>
                    <a:pt x="14" y="22"/>
                  </a:cubicBezTo>
                  <a:cubicBezTo>
                    <a:pt x="15" y="22"/>
                    <a:pt x="17" y="21"/>
                    <a:pt x="18" y="20"/>
                  </a:cubicBezTo>
                  <a:cubicBezTo>
                    <a:pt x="18" y="20"/>
                    <a:pt x="18" y="20"/>
                    <a:pt x="18" y="20"/>
                  </a:cubicBezTo>
                  <a:cubicBezTo>
                    <a:pt x="20" y="19"/>
                    <a:pt x="21" y="18"/>
                    <a:pt x="22" y="16"/>
                  </a:cubicBezTo>
                  <a:cubicBezTo>
                    <a:pt x="23" y="14"/>
                    <a:pt x="23" y="11"/>
                    <a:pt x="22" y="8"/>
                  </a:cubicBezTo>
                  <a:cubicBezTo>
                    <a:pt x="20" y="3"/>
                    <a:pt x="16"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2" name="Freeform 58"/>
            <p:cNvSpPr>
              <a:spLocks noEditPoints="1"/>
            </p:cNvSpPr>
            <p:nvPr/>
          </p:nvSpPr>
          <p:spPr bwMode="auto">
            <a:xfrm>
              <a:off x="3544" y="2372"/>
              <a:ext cx="40" cy="40"/>
            </a:xfrm>
            <a:custGeom>
              <a:avLst/>
              <a:gdLst>
                <a:gd name="T0" fmla="*/ 16 w 17"/>
                <a:gd name="T1" fmla="*/ 10 h 17"/>
                <a:gd name="T2" fmla="*/ 16 w 17"/>
                <a:gd name="T3" fmla="*/ 11 h 17"/>
                <a:gd name="T4" fmla="*/ 16 w 17"/>
                <a:gd name="T5" fmla="*/ 9 h 17"/>
                <a:gd name="T6" fmla="*/ 16 w 17"/>
                <a:gd name="T7" fmla="*/ 10 h 17"/>
                <a:gd name="T8" fmla="*/ 16 w 17"/>
                <a:gd name="T9" fmla="*/ 8 h 17"/>
                <a:gd name="T10" fmla="*/ 16 w 17"/>
                <a:gd name="T11" fmla="*/ 7 h 17"/>
                <a:gd name="T12" fmla="*/ 16 w 17"/>
                <a:gd name="T13" fmla="*/ 8 h 17"/>
                <a:gd name="T14" fmla="*/ 15 w 17"/>
                <a:gd name="T15" fmla="*/ 7 h 17"/>
                <a:gd name="T16" fmla="*/ 15 w 17"/>
                <a:gd name="T17" fmla="*/ 6 h 17"/>
                <a:gd name="T18" fmla="*/ 15 w 17"/>
                <a:gd name="T19" fmla="*/ 7 h 17"/>
                <a:gd name="T20" fmla="*/ 14 w 17"/>
                <a:gd name="T21" fmla="*/ 5 h 17"/>
                <a:gd name="T22" fmla="*/ 15 w 17"/>
                <a:gd name="T23" fmla="*/ 5 h 17"/>
                <a:gd name="T24" fmla="*/ 14 w 17"/>
                <a:gd name="T25" fmla="*/ 4 h 17"/>
                <a:gd name="T26" fmla="*/ 13 w 17"/>
                <a:gd name="T27" fmla="*/ 3 h 17"/>
                <a:gd name="T28" fmla="*/ 14 w 17"/>
                <a:gd name="T29" fmla="*/ 4 h 17"/>
                <a:gd name="T30" fmla="*/ 12 w 17"/>
                <a:gd name="T31" fmla="*/ 2 h 17"/>
                <a:gd name="T32" fmla="*/ 13 w 17"/>
                <a:gd name="T33" fmla="*/ 3 h 17"/>
                <a:gd name="T34" fmla="*/ 10 w 17"/>
                <a:gd name="T35" fmla="*/ 16 h 17"/>
                <a:gd name="T36" fmla="*/ 2 w 17"/>
                <a:gd name="T37" fmla="*/ 4 h 17"/>
                <a:gd name="T38" fmla="*/ 4 w 17"/>
                <a:gd name="T39" fmla="*/ 2 h 17"/>
                <a:gd name="T40" fmla="*/ 7 w 17"/>
                <a:gd name="T41" fmla="*/ 2 h 17"/>
                <a:gd name="T42" fmla="*/ 12 w 17"/>
                <a:gd name="T43" fmla="*/ 4 h 17"/>
                <a:gd name="T44" fmla="*/ 12 w 17"/>
                <a:gd name="T45" fmla="*/ 4 h 17"/>
                <a:gd name="T46" fmla="*/ 13 w 17"/>
                <a:gd name="T47" fmla="*/ 15 h 17"/>
                <a:gd name="T48" fmla="*/ 11 w 17"/>
                <a:gd name="T49" fmla="*/ 16 h 17"/>
                <a:gd name="T50" fmla="*/ 11 w 17"/>
                <a:gd name="T51" fmla="*/ 2 h 17"/>
                <a:gd name="T52" fmla="*/ 11 w 17"/>
                <a:gd name="T53" fmla="*/ 2 h 17"/>
                <a:gd name="T54" fmla="*/ 11 w 17"/>
                <a:gd name="T55" fmla="*/ 2 h 17"/>
                <a:gd name="T56" fmla="*/ 10 w 17"/>
                <a:gd name="T57" fmla="*/ 1 h 17"/>
                <a:gd name="T58" fmla="*/ 10 w 17"/>
                <a:gd name="T59" fmla="*/ 1 h 17"/>
                <a:gd name="T60" fmla="*/ 6 w 17"/>
                <a:gd name="T61" fmla="*/ 0 h 17"/>
                <a:gd name="T62" fmla="*/ 1 w 17"/>
                <a:gd name="T63" fmla="*/ 12 h 17"/>
                <a:gd name="T64" fmla="*/ 11 w 17"/>
                <a:gd name="T65" fmla="*/ 17 h 17"/>
                <a:gd name="T66" fmla="*/ 16 w 17"/>
                <a:gd name="T67"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 h="17">
                  <a:moveTo>
                    <a:pt x="16" y="11"/>
                  </a:moveTo>
                  <a:cubicBezTo>
                    <a:pt x="16" y="10"/>
                    <a:pt x="16" y="10"/>
                    <a:pt x="16" y="10"/>
                  </a:cubicBezTo>
                  <a:cubicBezTo>
                    <a:pt x="16" y="10"/>
                    <a:pt x="16" y="10"/>
                    <a:pt x="16" y="10"/>
                  </a:cubicBezTo>
                  <a:cubicBezTo>
                    <a:pt x="16" y="11"/>
                    <a:pt x="16" y="11"/>
                    <a:pt x="16" y="11"/>
                  </a:cubicBezTo>
                  <a:moveTo>
                    <a:pt x="16" y="10"/>
                  </a:moveTo>
                  <a:cubicBezTo>
                    <a:pt x="16" y="9"/>
                    <a:pt x="16" y="9"/>
                    <a:pt x="16" y="9"/>
                  </a:cubicBezTo>
                  <a:cubicBezTo>
                    <a:pt x="16" y="9"/>
                    <a:pt x="16" y="9"/>
                    <a:pt x="16" y="9"/>
                  </a:cubicBezTo>
                  <a:cubicBezTo>
                    <a:pt x="16" y="10"/>
                    <a:pt x="16" y="10"/>
                    <a:pt x="16" y="10"/>
                  </a:cubicBezTo>
                  <a:cubicBezTo>
                    <a:pt x="16" y="10"/>
                    <a:pt x="16" y="10"/>
                    <a:pt x="16" y="10"/>
                  </a:cubicBezTo>
                  <a:moveTo>
                    <a:pt x="16" y="8"/>
                  </a:moveTo>
                  <a:cubicBezTo>
                    <a:pt x="15" y="7"/>
                    <a:pt x="15" y="7"/>
                    <a:pt x="15" y="7"/>
                  </a:cubicBezTo>
                  <a:cubicBezTo>
                    <a:pt x="16" y="7"/>
                    <a:pt x="16" y="7"/>
                    <a:pt x="16" y="7"/>
                  </a:cubicBezTo>
                  <a:cubicBezTo>
                    <a:pt x="16" y="8"/>
                    <a:pt x="16" y="8"/>
                    <a:pt x="16" y="8"/>
                  </a:cubicBezTo>
                  <a:cubicBezTo>
                    <a:pt x="16" y="8"/>
                    <a:pt x="16" y="8"/>
                    <a:pt x="16" y="8"/>
                  </a:cubicBezTo>
                  <a:cubicBezTo>
                    <a:pt x="16" y="8"/>
                    <a:pt x="16" y="8"/>
                    <a:pt x="16" y="8"/>
                  </a:cubicBezTo>
                  <a:moveTo>
                    <a:pt x="15" y="7"/>
                  </a:moveTo>
                  <a:cubicBezTo>
                    <a:pt x="15" y="6"/>
                    <a:pt x="15" y="6"/>
                    <a:pt x="15" y="6"/>
                  </a:cubicBezTo>
                  <a:cubicBezTo>
                    <a:pt x="15" y="6"/>
                    <a:pt x="15" y="6"/>
                    <a:pt x="15" y="6"/>
                  </a:cubicBezTo>
                  <a:cubicBezTo>
                    <a:pt x="15" y="7"/>
                    <a:pt x="15" y="7"/>
                    <a:pt x="15" y="7"/>
                  </a:cubicBezTo>
                  <a:cubicBezTo>
                    <a:pt x="15" y="7"/>
                    <a:pt x="15" y="7"/>
                    <a:pt x="15" y="7"/>
                  </a:cubicBezTo>
                  <a:moveTo>
                    <a:pt x="15" y="6"/>
                  </a:moveTo>
                  <a:cubicBezTo>
                    <a:pt x="14" y="5"/>
                    <a:pt x="14" y="5"/>
                    <a:pt x="14" y="5"/>
                  </a:cubicBezTo>
                  <a:cubicBezTo>
                    <a:pt x="14" y="4"/>
                    <a:pt x="14" y="4"/>
                    <a:pt x="14" y="4"/>
                  </a:cubicBezTo>
                  <a:cubicBezTo>
                    <a:pt x="15" y="5"/>
                    <a:pt x="15" y="5"/>
                    <a:pt x="15" y="5"/>
                  </a:cubicBezTo>
                  <a:cubicBezTo>
                    <a:pt x="15" y="6"/>
                    <a:pt x="15" y="6"/>
                    <a:pt x="15" y="6"/>
                  </a:cubicBezTo>
                  <a:moveTo>
                    <a:pt x="14" y="4"/>
                  </a:moveTo>
                  <a:cubicBezTo>
                    <a:pt x="13" y="3"/>
                    <a:pt x="13" y="3"/>
                    <a:pt x="13" y="3"/>
                  </a:cubicBezTo>
                  <a:cubicBezTo>
                    <a:pt x="13" y="3"/>
                    <a:pt x="13" y="3"/>
                    <a:pt x="13" y="3"/>
                  </a:cubicBezTo>
                  <a:cubicBezTo>
                    <a:pt x="14" y="4"/>
                    <a:pt x="14" y="4"/>
                    <a:pt x="14" y="4"/>
                  </a:cubicBezTo>
                  <a:cubicBezTo>
                    <a:pt x="14" y="4"/>
                    <a:pt x="14" y="4"/>
                    <a:pt x="14" y="4"/>
                  </a:cubicBezTo>
                  <a:moveTo>
                    <a:pt x="13" y="3"/>
                  </a:moveTo>
                  <a:cubicBezTo>
                    <a:pt x="12" y="2"/>
                    <a:pt x="12" y="2"/>
                    <a:pt x="12" y="2"/>
                  </a:cubicBezTo>
                  <a:cubicBezTo>
                    <a:pt x="12" y="2"/>
                    <a:pt x="12" y="2"/>
                    <a:pt x="12" y="2"/>
                  </a:cubicBezTo>
                  <a:cubicBezTo>
                    <a:pt x="13" y="3"/>
                    <a:pt x="13" y="3"/>
                    <a:pt x="13" y="3"/>
                  </a:cubicBezTo>
                  <a:cubicBezTo>
                    <a:pt x="13" y="3"/>
                    <a:pt x="13" y="3"/>
                    <a:pt x="13" y="3"/>
                  </a:cubicBezTo>
                  <a:moveTo>
                    <a:pt x="10" y="16"/>
                  </a:moveTo>
                  <a:cubicBezTo>
                    <a:pt x="6" y="16"/>
                    <a:pt x="3" y="14"/>
                    <a:pt x="2" y="11"/>
                  </a:cubicBezTo>
                  <a:cubicBezTo>
                    <a:pt x="1" y="9"/>
                    <a:pt x="1" y="6"/>
                    <a:pt x="2" y="4"/>
                  </a:cubicBezTo>
                  <a:cubicBezTo>
                    <a:pt x="3" y="3"/>
                    <a:pt x="3" y="3"/>
                    <a:pt x="4" y="2"/>
                  </a:cubicBezTo>
                  <a:cubicBezTo>
                    <a:pt x="4" y="2"/>
                    <a:pt x="4" y="2"/>
                    <a:pt x="4" y="2"/>
                  </a:cubicBezTo>
                  <a:cubicBezTo>
                    <a:pt x="4" y="2"/>
                    <a:pt x="5" y="2"/>
                    <a:pt x="5" y="2"/>
                  </a:cubicBezTo>
                  <a:cubicBezTo>
                    <a:pt x="6" y="2"/>
                    <a:pt x="6" y="2"/>
                    <a:pt x="7" y="2"/>
                  </a:cubicBezTo>
                  <a:cubicBezTo>
                    <a:pt x="9" y="2"/>
                    <a:pt x="10" y="2"/>
                    <a:pt x="12" y="4"/>
                  </a:cubicBezTo>
                  <a:cubicBezTo>
                    <a:pt x="12" y="4"/>
                    <a:pt x="12" y="4"/>
                    <a:pt x="12" y="4"/>
                  </a:cubicBezTo>
                  <a:cubicBezTo>
                    <a:pt x="12" y="4"/>
                    <a:pt x="12" y="4"/>
                    <a:pt x="12" y="4"/>
                  </a:cubicBezTo>
                  <a:cubicBezTo>
                    <a:pt x="12" y="4"/>
                    <a:pt x="12" y="4"/>
                    <a:pt x="12" y="4"/>
                  </a:cubicBezTo>
                  <a:cubicBezTo>
                    <a:pt x="13" y="5"/>
                    <a:pt x="14" y="6"/>
                    <a:pt x="15" y="8"/>
                  </a:cubicBezTo>
                  <a:cubicBezTo>
                    <a:pt x="16" y="10"/>
                    <a:pt x="15" y="14"/>
                    <a:pt x="13" y="15"/>
                  </a:cubicBezTo>
                  <a:cubicBezTo>
                    <a:pt x="13" y="15"/>
                    <a:pt x="13" y="15"/>
                    <a:pt x="13" y="15"/>
                  </a:cubicBezTo>
                  <a:cubicBezTo>
                    <a:pt x="12" y="16"/>
                    <a:pt x="12" y="16"/>
                    <a:pt x="11" y="16"/>
                  </a:cubicBezTo>
                  <a:cubicBezTo>
                    <a:pt x="11" y="16"/>
                    <a:pt x="10" y="16"/>
                    <a:pt x="10" y="16"/>
                  </a:cubicBezTo>
                  <a:moveTo>
                    <a:pt x="11" y="2"/>
                  </a:moveTo>
                  <a:cubicBezTo>
                    <a:pt x="11" y="2"/>
                    <a:pt x="11" y="2"/>
                    <a:pt x="11" y="2"/>
                  </a:cubicBezTo>
                  <a:cubicBezTo>
                    <a:pt x="11" y="2"/>
                    <a:pt x="11" y="2"/>
                    <a:pt x="11" y="2"/>
                  </a:cubicBezTo>
                  <a:cubicBezTo>
                    <a:pt x="12" y="2"/>
                    <a:pt x="12" y="2"/>
                    <a:pt x="12" y="2"/>
                  </a:cubicBezTo>
                  <a:cubicBezTo>
                    <a:pt x="11" y="2"/>
                    <a:pt x="11" y="2"/>
                    <a:pt x="11" y="2"/>
                  </a:cubicBezTo>
                  <a:moveTo>
                    <a:pt x="10" y="1"/>
                  </a:moveTo>
                  <a:cubicBezTo>
                    <a:pt x="10" y="1"/>
                    <a:pt x="10" y="1"/>
                    <a:pt x="10" y="1"/>
                  </a:cubicBezTo>
                  <a:cubicBezTo>
                    <a:pt x="10" y="1"/>
                    <a:pt x="10" y="1"/>
                    <a:pt x="10" y="1"/>
                  </a:cubicBezTo>
                  <a:cubicBezTo>
                    <a:pt x="10" y="1"/>
                    <a:pt x="10" y="1"/>
                    <a:pt x="10" y="1"/>
                  </a:cubicBezTo>
                  <a:moveTo>
                    <a:pt x="8" y="0"/>
                  </a:moveTo>
                  <a:cubicBezTo>
                    <a:pt x="7" y="0"/>
                    <a:pt x="7" y="0"/>
                    <a:pt x="6" y="0"/>
                  </a:cubicBezTo>
                  <a:cubicBezTo>
                    <a:pt x="4" y="1"/>
                    <a:pt x="3" y="2"/>
                    <a:pt x="2" y="3"/>
                  </a:cubicBezTo>
                  <a:cubicBezTo>
                    <a:pt x="0" y="6"/>
                    <a:pt x="0" y="9"/>
                    <a:pt x="1" y="12"/>
                  </a:cubicBezTo>
                  <a:cubicBezTo>
                    <a:pt x="3" y="15"/>
                    <a:pt x="6" y="17"/>
                    <a:pt x="10" y="17"/>
                  </a:cubicBezTo>
                  <a:cubicBezTo>
                    <a:pt x="10" y="17"/>
                    <a:pt x="11" y="17"/>
                    <a:pt x="11" y="17"/>
                  </a:cubicBezTo>
                  <a:cubicBezTo>
                    <a:pt x="13" y="17"/>
                    <a:pt x="15" y="15"/>
                    <a:pt x="16" y="13"/>
                  </a:cubicBezTo>
                  <a:cubicBezTo>
                    <a:pt x="17" y="11"/>
                    <a:pt x="17" y="9"/>
                    <a:pt x="16" y="7"/>
                  </a:cubicBezTo>
                  <a:cubicBezTo>
                    <a:pt x="15" y="3"/>
                    <a:pt x="11"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3" name="Freeform 59"/>
            <p:cNvSpPr>
              <a:spLocks noEditPoints="1"/>
            </p:cNvSpPr>
            <p:nvPr/>
          </p:nvSpPr>
          <p:spPr bwMode="auto">
            <a:xfrm>
              <a:off x="3553" y="2379"/>
              <a:ext cx="22" cy="29"/>
            </a:xfrm>
            <a:custGeom>
              <a:avLst/>
              <a:gdLst>
                <a:gd name="T0" fmla="*/ 1 w 9"/>
                <a:gd name="T1" fmla="*/ 6 h 12"/>
                <a:gd name="T2" fmla="*/ 1 w 9"/>
                <a:gd name="T3" fmla="*/ 3 h 12"/>
                <a:gd name="T4" fmla="*/ 2 w 9"/>
                <a:gd name="T5" fmla="*/ 2 h 12"/>
                <a:gd name="T6" fmla="*/ 1 w 9"/>
                <a:gd name="T7" fmla="*/ 1 h 12"/>
                <a:gd name="T8" fmla="*/ 2 w 9"/>
                <a:gd name="T9" fmla="*/ 1 h 12"/>
                <a:gd name="T10" fmla="*/ 2 w 9"/>
                <a:gd name="T11" fmla="*/ 1 h 12"/>
                <a:gd name="T12" fmla="*/ 3 w 9"/>
                <a:gd name="T13" fmla="*/ 2 h 12"/>
                <a:gd name="T14" fmla="*/ 5 w 9"/>
                <a:gd name="T15" fmla="*/ 2 h 12"/>
                <a:gd name="T16" fmla="*/ 4 w 9"/>
                <a:gd name="T17" fmla="*/ 3 h 12"/>
                <a:gd name="T18" fmla="*/ 2 w 9"/>
                <a:gd name="T19" fmla="*/ 5 h 12"/>
                <a:gd name="T20" fmla="*/ 4 w 9"/>
                <a:gd name="T21" fmla="*/ 6 h 12"/>
                <a:gd name="T22" fmla="*/ 7 w 9"/>
                <a:gd name="T23" fmla="*/ 6 h 12"/>
                <a:gd name="T24" fmla="*/ 7 w 9"/>
                <a:gd name="T25" fmla="*/ 9 h 12"/>
                <a:gd name="T26" fmla="*/ 8 w 9"/>
                <a:gd name="T27" fmla="*/ 11 h 12"/>
                <a:gd name="T28" fmla="*/ 7 w 9"/>
                <a:gd name="T29" fmla="*/ 11 h 12"/>
                <a:gd name="T30" fmla="*/ 6 w 9"/>
                <a:gd name="T31" fmla="*/ 10 h 12"/>
                <a:gd name="T32" fmla="*/ 6 w 9"/>
                <a:gd name="T33" fmla="*/ 10 h 12"/>
                <a:gd name="T34" fmla="*/ 4 w 9"/>
                <a:gd name="T35" fmla="*/ 9 h 12"/>
                <a:gd name="T36" fmla="*/ 5 w 9"/>
                <a:gd name="T37" fmla="*/ 9 h 12"/>
                <a:gd name="T38" fmla="*/ 7 w 9"/>
                <a:gd name="T39" fmla="*/ 8 h 12"/>
                <a:gd name="T40" fmla="*/ 6 w 9"/>
                <a:gd name="T41" fmla="*/ 6 h 12"/>
                <a:gd name="T42" fmla="*/ 3 w 9"/>
                <a:gd name="T43" fmla="*/ 6 h 12"/>
                <a:gd name="T44" fmla="*/ 1 w 9"/>
                <a:gd name="T45" fmla="*/ 0 h 12"/>
                <a:gd name="T46" fmla="*/ 0 w 9"/>
                <a:gd name="T47" fmla="*/ 1 h 12"/>
                <a:gd name="T48" fmla="*/ 0 w 9"/>
                <a:gd name="T49" fmla="*/ 2 h 12"/>
                <a:gd name="T50" fmla="*/ 0 w 9"/>
                <a:gd name="T51" fmla="*/ 4 h 12"/>
                <a:gd name="T52" fmla="*/ 3 w 9"/>
                <a:gd name="T53" fmla="*/ 7 h 12"/>
                <a:gd name="T54" fmla="*/ 5 w 9"/>
                <a:gd name="T55" fmla="*/ 7 h 12"/>
                <a:gd name="T56" fmla="*/ 6 w 9"/>
                <a:gd name="T57" fmla="*/ 7 h 12"/>
                <a:gd name="T58" fmla="*/ 6 w 9"/>
                <a:gd name="T59" fmla="*/ 8 h 12"/>
                <a:gd name="T60" fmla="*/ 4 w 9"/>
                <a:gd name="T61" fmla="*/ 8 h 12"/>
                <a:gd name="T62" fmla="*/ 3 w 9"/>
                <a:gd name="T63" fmla="*/ 9 h 12"/>
                <a:gd name="T64" fmla="*/ 5 w 9"/>
                <a:gd name="T65" fmla="*/ 11 h 12"/>
                <a:gd name="T66" fmla="*/ 7 w 9"/>
                <a:gd name="T67" fmla="*/ 12 h 12"/>
                <a:gd name="T68" fmla="*/ 7 w 9"/>
                <a:gd name="T69" fmla="*/ 12 h 12"/>
                <a:gd name="T70" fmla="*/ 8 w 9"/>
                <a:gd name="T71" fmla="*/ 12 h 12"/>
                <a:gd name="T72" fmla="*/ 9 w 9"/>
                <a:gd name="T73" fmla="*/ 11 h 12"/>
                <a:gd name="T74" fmla="*/ 9 w 9"/>
                <a:gd name="T75" fmla="*/ 7 h 12"/>
                <a:gd name="T76" fmla="*/ 5 w 9"/>
                <a:gd name="T77" fmla="*/ 5 h 12"/>
                <a:gd name="T78" fmla="*/ 3 w 9"/>
                <a:gd name="T79" fmla="*/ 5 h 12"/>
                <a:gd name="T80" fmla="*/ 3 w 9"/>
                <a:gd name="T81" fmla="*/ 4 h 12"/>
                <a:gd name="T82" fmla="*/ 4 w 9"/>
                <a:gd name="T83" fmla="*/ 4 h 12"/>
                <a:gd name="T84" fmla="*/ 5 w 9"/>
                <a:gd name="T85" fmla="*/ 4 h 12"/>
                <a:gd name="T86" fmla="*/ 6 w 9"/>
                <a:gd name="T87" fmla="*/ 2 h 12"/>
                <a:gd name="T88" fmla="*/ 3 w 9"/>
                <a:gd name="T89" fmla="*/ 1 h 12"/>
                <a:gd name="T90" fmla="*/ 2 w 9"/>
                <a:gd name="T9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 h="12">
                  <a:moveTo>
                    <a:pt x="3" y="6"/>
                  </a:moveTo>
                  <a:cubicBezTo>
                    <a:pt x="3" y="6"/>
                    <a:pt x="2" y="6"/>
                    <a:pt x="1" y="6"/>
                  </a:cubicBezTo>
                  <a:cubicBezTo>
                    <a:pt x="1" y="5"/>
                    <a:pt x="1" y="5"/>
                    <a:pt x="1" y="4"/>
                  </a:cubicBezTo>
                  <a:cubicBezTo>
                    <a:pt x="1" y="4"/>
                    <a:pt x="1" y="3"/>
                    <a:pt x="1" y="3"/>
                  </a:cubicBezTo>
                  <a:cubicBezTo>
                    <a:pt x="2" y="3"/>
                    <a:pt x="2" y="3"/>
                    <a:pt x="2" y="3"/>
                  </a:cubicBezTo>
                  <a:cubicBezTo>
                    <a:pt x="2" y="2"/>
                    <a:pt x="2" y="2"/>
                    <a:pt x="2" y="2"/>
                  </a:cubicBezTo>
                  <a:cubicBezTo>
                    <a:pt x="1" y="1"/>
                    <a:pt x="1" y="1"/>
                    <a:pt x="1" y="1"/>
                  </a:cubicBezTo>
                  <a:cubicBezTo>
                    <a:pt x="1" y="1"/>
                    <a:pt x="1" y="1"/>
                    <a:pt x="1" y="1"/>
                  </a:cubicBezTo>
                  <a:cubicBezTo>
                    <a:pt x="1" y="1"/>
                    <a:pt x="1" y="1"/>
                    <a:pt x="1" y="1"/>
                  </a:cubicBezTo>
                  <a:cubicBezTo>
                    <a:pt x="2" y="1"/>
                    <a:pt x="2" y="1"/>
                    <a:pt x="2" y="1"/>
                  </a:cubicBezTo>
                  <a:cubicBezTo>
                    <a:pt x="2" y="1"/>
                    <a:pt x="2" y="1"/>
                    <a:pt x="2" y="1"/>
                  </a:cubicBezTo>
                  <a:cubicBezTo>
                    <a:pt x="2" y="1"/>
                    <a:pt x="2" y="1"/>
                    <a:pt x="2" y="1"/>
                  </a:cubicBezTo>
                  <a:cubicBezTo>
                    <a:pt x="2" y="2"/>
                    <a:pt x="2" y="2"/>
                    <a:pt x="2" y="2"/>
                  </a:cubicBezTo>
                  <a:cubicBezTo>
                    <a:pt x="3" y="2"/>
                    <a:pt x="3" y="2"/>
                    <a:pt x="3" y="2"/>
                  </a:cubicBezTo>
                  <a:cubicBezTo>
                    <a:pt x="3" y="2"/>
                    <a:pt x="3" y="2"/>
                    <a:pt x="4" y="2"/>
                  </a:cubicBezTo>
                  <a:cubicBezTo>
                    <a:pt x="4" y="2"/>
                    <a:pt x="5" y="2"/>
                    <a:pt x="5" y="2"/>
                  </a:cubicBezTo>
                  <a:cubicBezTo>
                    <a:pt x="5" y="3"/>
                    <a:pt x="5" y="3"/>
                    <a:pt x="5" y="3"/>
                  </a:cubicBezTo>
                  <a:cubicBezTo>
                    <a:pt x="5" y="3"/>
                    <a:pt x="4" y="3"/>
                    <a:pt x="4" y="3"/>
                  </a:cubicBezTo>
                  <a:cubicBezTo>
                    <a:pt x="3" y="3"/>
                    <a:pt x="3" y="3"/>
                    <a:pt x="2" y="3"/>
                  </a:cubicBezTo>
                  <a:cubicBezTo>
                    <a:pt x="2" y="4"/>
                    <a:pt x="1" y="4"/>
                    <a:pt x="2" y="5"/>
                  </a:cubicBezTo>
                  <a:cubicBezTo>
                    <a:pt x="2" y="5"/>
                    <a:pt x="2" y="6"/>
                    <a:pt x="3" y="6"/>
                  </a:cubicBezTo>
                  <a:cubicBezTo>
                    <a:pt x="4" y="6"/>
                    <a:pt x="4" y="6"/>
                    <a:pt x="4" y="6"/>
                  </a:cubicBezTo>
                  <a:cubicBezTo>
                    <a:pt x="5" y="6"/>
                    <a:pt x="5" y="6"/>
                    <a:pt x="5" y="6"/>
                  </a:cubicBezTo>
                  <a:cubicBezTo>
                    <a:pt x="6" y="6"/>
                    <a:pt x="7" y="6"/>
                    <a:pt x="7" y="6"/>
                  </a:cubicBezTo>
                  <a:cubicBezTo>
                    <a:pt x="8" y="6"/>
                    <a:pt x="8" y="7"/>
                    <a:pt x="8" y="7"/>
                  </a:cubicBezTo>
                  <a:cubicBezTo>
                    <a:pt x="8" y="8"/>
                    <a:pt x="8" y="9"/>
                    <a:pt x="7" y="9"/>
                  </a:cubicBezTo>
                  <a:cubicBezTo>
                    <a:pt x="7" y="10"/>
                    <a:pt x="7" y="10"/>
                    <a:pt x="7" y="10"/>
                  </a:cubicBezTo>
                  <a:cubicBezTo>
                    <a:pt x="8" y="11"/>
                    <a:pt x="8" y="11"/>
                    <a:pt x="8" y="11"/>
                  </a:cubicBezTo>
                  <a:cubicBezTo>
                    <a:pt x="8" y="11"/>
                    <a:pt x="8" y="11"/>
                    <a:pt x="8" y="11"/>
                  </a:cubicBezTo>
                  <a:cubicBezTo>
                    <a:pt x="7" y="11"/>
                    <a:pt x="7" y="11"/>
                    <a:pt x="7" y="11"/>
                  </a:cubicBezTo>
                  <a:cubicBezTo>
                    <a:pt x="7" y="10"/>
                    <a:pt x="7" y="10"/>
                    <a:pt x="7" y="10"/>
                  </a:cubicBezTo>
                  <a:cubicBezTo>
                    <a:pt x="6" y="10"/>
                    <a:pt x="6" y="10"/>
                    <a:pt x="6" y="10"/>
                  </a:cubicBezTo>
                  <a:cubicBezTo>
                    <a:pt x="6" y="10"/>
                    <a:pt x="6" y="10"/>
                    <a:pt x="6" y="10"/>
                  </a:cubicBezTo>
                  <a:cubicBezTo>
                    <a:pt x="6" y="10"/>
                    <a:pt x="6" y="10"/>
                    <a:pt x="6" y="10"/>
                  </a:cubicBezTo>
                  <a:cubicBezTo>
                    <a:pt x="6" y="10"/>
                    <a:pt x="5" y="10"/>
                    <a:pt x="5" y="10"/>
                  </a:cubicBezTo>
                  <a:cubicBezTo>
                    <a:pt x="5" y="10"/>
                    <a:pt x="4" y="10"/>
                    <a:pt x="4" y="9"/>
                  </a:cubicBezTo>
                  <a:cubicBezTo>
                    <a:pt x="4" y="9"/>
                    <a:pt x="4" y="9"/>
                    <a:pt x="4" y="9"/>
                  </a:cubicBezTo>
                  <a:cubicBezTo>
                    <a:pt x="4" y="9"/>
                    <a:pt x="5" y="9"/>
                    <a:pt x="5" y="9"/>
                  </a:cubicBezTo>
                  <a:cubicBezTo>
                    <a:pt x="6" y="9"/>
                    <a:pt x="6" y="9"/>
                    <a:pt x="6" y="9"/>
                  </a:cubicBezTo>
                  <a:cubicBezTo>
                    <a:pt x="7" y="9"/>
                    <a:pt x="7" y="8"/>
                    <a:pt x="7" y="8"/>
                  </a:cubicBezTo>
                  <a:cubicBezTo>
                    <a:pt x="7" y="7"/>
                    <a:pt x="7" y="7"/>
                    <a:pt x="7" y="6"/>
                  </a:cubicBezTo>
                  <a:cubicBezTo>
                    <a:pt x="6" y="6"/>
                    <a:pt x="6" y="6"/>
                    <a:pt x="6" y="6"/>
                  </a:cubicBezTo>
                  <a:cubicBezTo>
                    <a:pt x="5" y="6"/>
                    <a:pt x="5" y="6"/>
                    <a:pt x="5" y="6"/>
                  </a:cubicBezTo>
                  <a:cubicBezTo>
                    <a:pt x="3" y="6"/>
                    <a:pt x="3" y="6"/>
                    <a:pt x="3" y="6"/>
                  </a:cubicBezTo>
                  <a:moveTo>
                    <a:pt x="2" y="0"/>
                  </a:moveTo>
                  <a:cubicBezTo>
                    <a:pt x="1" y="0"/>
                    <a:pt x="1" y="0"/>
                    <a:pt x="1" y="0"/>
                  </a:cubicBezTo>
                  <a:cubicBezTo>
                    <a:pt x="1" y="1"/>
                    <a:pt x="1" y="1"/>
                    <a:pt x="1" y="1"/>
                  </a:cubicBezTo>
                  <a:cubicBezTo>
                    <a:pt x="0" y="1"/>
                    <a:pt x="0" y="1"/>
                    <a:pt x="0" y="1"/>
                  </a:cubicBezTo>
                  <a:cubicBezTo>
                    <a:pt x="0" y="1"/>
                    <a:pt x="0" y="1"/>
                    <a:pt x="0" y="1"/>
                  </a:cubicBezTo>
                  <a:cubicBezTo>
                    <a:pt x="0" y="2"/>
                    <a:pt x="0" y="2"/>
                    <a:pt x="0" y="2"/>
                  </a:cubicBezTo>
                  <a:cubicBezTo>
                    <a:pt x="1" y="2"/>
                    <a:pt x="1" y="2"/>
                    <a:pt x="1" y="2"/>
                  </a:cubicBezTo>
                  <a:cubicBezTo>
                    <a:pt x="0" y="3"/>
                    <a:pt x="0" y="3"/>
                    <a:pt x="0" y="4"/>
                  </a:cubicBezTo>
                  <a:cubicBezTo>
                    <a:pt x="0" y="5"/>
                    <a:pt x="0" y="6"/>
                    <a:pt x="0" y="6"/>
                  </a:cubicBezTo>
                  <a:cubicBezTo>
                    <a:pt x="1" y="7"/>
                    <a:pt x="3" y="7"/>
                    <a:pt x="3" y="7"/>
                  </a:cubicBezTo>
                  <a:cubicBezTo>
                    <a:pt x="3" y="7"/>
                    <a:pt x="3" y="7"/>
                    <a:pt x="3" y="7"/>
                  </a:cubicBezTo>
                  <a:cubicBezTo>
                    <a:pt x="5" y="7"/>
                    <a:pt x="5" y="7"/>
                    <a:pt x="5" y="7"/>
                  </a:cubicBezTo>
                  <a:cubicBezTo>
                    <a:pt x="5" y="7"/>
                    <a:pt x="5" y="7"/>
                    <a:pt x="6" y="7"/>
                  </a:cubicBezTo>
                  <a:cubicBezTo>
                    <a:pt x="6" y="7"/>
                    <a:pt x="6" y="7"/>
                    <a:pt x="6" y="7"/>
                  </a:cubicBezTo>
                  <a:cubicBezTo>
                    <a:pt x="6" y="7"/>
                    <a:pt x="6" y="7"/>
                    <a:pt x="6" y="7"/>
                  </a:cubicBezTo>
                  <a:cubicBezTo>
                    <a:pt x="6" y="8"/>
                    <a:pt x="6" y="8"/>
                    <a:pt x="6" y="8"/>
                  </a:cubicBezTo>
                  <a:cubicBezTo>
                    <a:pt x="6" y="8"/>
                    <a:pt x="5" y="8"/>
                    <a:pt x="5" y="8"/>
                  </a:cubicBezTo>
                  <a:cubicBezTo>
                    <a:pt x="5" y="8"/>
                    <a:pt x="5" y="8"/>
                    <a:pt x="4" y="8"/>
                  </a:cubicBezTo>
                  <a:cubicBezTo>
                    <a:pt x="4" y="8"/>
                    <a:pt x="4" y="8"/>
                    <a:pt x="4" y="8"/>
                  </a:cubicBezTo>
                  <a:cubicBezTo>
                    <a:pt x="3" y="8"/>
                    <a:pt x="3" y="9"/>
                    <a:pt x="3" y="9"/>
                  </a:cubicBezTo>
                  <a:cubicBezTo>
                    <a:pt x="3" y="10"/>
                    <a:pt x="3" y="10"/>
                    <a:pt x="3" y="10"/>
                  </a:cubicBezTo>
                  <a:cubicBezTo>
                    <a:pt x="3" y="10"/>
                    <a:pt x="4" y="11"/>
                    <a:pt x="5" y="11"/>
                  </a:cubicBezTo>
                  <a:cubicBezTo>
                    <a:pt x="5" y="11"/>
                    <a:pt x="6" y="11"/>
                    <a:pt x="6" y="11"/>
                  </a:cubicBezTo>
                  <a:cubicBezTo>
                    <a:pt x="7" y="12"/>
                    <a:pt x="7" y="12"/>
                    <a:pt x="7" y="12"/>
                  </a:cubicBezTo>
                  <a:cubicBezTo>
                    <a:pt x="7" y="12"/>
                    <a:pt x="7" y="12"/>
                    <a:pt x="7" y="12"/>
                  </a:cubicBezTo>
                  <a:cubicBezTo>
                    <a:pt x="7" y="12"/>
                    <a:pt x="7" y="12"/>
                    <a:pt x="7" y="12"/>
                  </a:cubicBezTo>
                  <a:cubicBezTo>
                    <a:pt x="8" y="12"/>
                    <a:pt x="8" y="12"/>
                    <a:pt x="8" y="12"/>
                  </a:cubicBezTo>
                  <a:cubicBezTo>
                    <a:pt x="8" y="12"/>
                    <a:pt x="8" y="12"/>
                    <a:pt x="8" y="12"/>
                  </a:cubicBezTo>
                  <a:cubicBezTo>
                    <a:pt x="9" y="11"/>
                    <a:pt x="9" y="11"/>
                    <a:pt x="9" y="11"/>
                  </a:cubicBezTo>
                  <a:cubicBezTo>
                    <a:pt x="9" y="11"/>
                    <a:pt x="9" y="11"/>
                    <a:pt x="9" y="11"/>
                  </a:cubicBezTo>
                  <a:cubicBezTo>
                    <a:pt x="9" y="11"/>
                    <a:pt x="9" y="11"/>
                    <a:pt x="8" y="10"/>
                  </a:cubicBezTo>
                  <a:cubicBezTo>
                    <a:pt x="8" y="9"/>
                    <a:pt x="9" y="8"/>
                    <a:pt x="9" y="7"/>
                  </a:cubicBezTo>
                  <a:cubicBezTo>
                    <a:pt x="9" y="7"/>
                    <a:pt x="8" y="6"/>
                    <a:pt x="8" y="5"/>
                  </a:cubicBezTo>
                  <a:cubicBezTo>
                    <a:pt x="7" y="5"/>
                    <a:pt x="6" y="5"/>
                    <a:pt x="5" y="5"/>
                  </a:cubicBezTo>
                  <a:cubicBezTo>
                    <a:pt x="5" y="5"/>
                    <a:pt x="5" y="5"/>
                    <a:pt x="4" y="5"/>
                  </a:cubicBezTo>
                  <a:cubicBezTo>
                    <a:pt x="4" y="5"/>
                    <a:pt x="4" y="5"/>
                    <a:pt x="3" y="5"/>
                  </a:cubicBezTo>
                  <a:cubicBezTo>
                    <a:pt x="3" y="5"/>
                    <a:pt x="2" y="5"/>
                    <a:pt x="2" y="5"/>
                  </a:cubicBezTo>
                  <a:cubicBezTo>
                    <a:pt x="2" y="4"/>
                    <a:pt x="3" y="4"/>
                    <a:pt x="3" y="4"/>
                  </a:cubicBezTo>
                  <a:cubicBezTo>
                    <a:pt x="3" y="4"/>
                    <a:pt x="4" y="3"/>
                    <a:pt x="4" y="3"/>
                  </a:cubicBezTo>
                  <a:cubicBezTo>
                    <a:pt x="4" y="3"/>
                    <a:pt x="4" y="3"/>
                    <a:pt x="4" y="4"/>
                  </a:cubicBezTo>
                  <a:cubicBezTo>
                    <a:pt x="5" y="4"/>
                    <a:pt x="5" y="4"/>
                    <a:pt x="5" y="4"/>
                  </a:cubicBezTo>
                  <a:cubicBezTo>
                    <a:pt x="5" y="4"/>
                    <a:pt x="5" y="4"/>
                    <a:pt x="5" y="4"/>
                  </a:cubicBezTo>
                  <a:cubicBezTo>
                    <a:pt x="6" y="3"/>
                    <a:pt x="6" y="3"/>
                    <a:pt x="6" y="3"/>
                  </a:cubicBezTo>
                  <a:cubicBezTo>
                    <a:pt x="6" y="2"/>
                    <a:pt x="6" y="2"/>
                    <a:pt x="6" y="2"/>
                  </a:cubicBezTo>
                  <a:cubicBezTo>
                    <a:pt x="6" y="1"/>
                    <a:pt x="5" y="1"/>
                    <a:pt x="4" y="1"/>
                  </a:cubicBezTo>
                  <a:cubicBezTo>
                    <a:pt x="3" y="1"/>
                    <a:pt x="3" y="1"/>
                    <a:pt x="3" y="1"/>
                  </a:cubicBezTo>
                  <a:cubicBezTo>
                    <a:pt x="3" y="1"/>
                    <a:pt x="3" y="1"/>
                    <a:pt x="3"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4" name="Freeform 60"/>
            <p:cNvSpPr>
              <a:spLocks noEditPoints="1"/>
            </p:cNvSpPr>
            <p:nvPr/>
          </p:nvSpPr>
          <p:spPr bwMode="auto">
            <a:xfrm>
              <a:off x="3589" y="2429"/>
              <a:ext cx="55" cy="55"/>
            </a:xfrm>
            <a:custGeom>
              <a:avLst/>
              <a:gdLst>
                <a:gd name="T0" fmla="*/ 6 w 23"/>
                <a:gd name="T1" fmla="*/ 20 h 23"/>
                <a:gd name="T2" fmla="*/ 6 w 23"/>
                <a:gd name="T3" fmla="*/ 20 h 23"/>
                <a:gd name="T4" fmla="*/ 5 w 23"/>
                <a:gd name="T5" fmla="*/ 19 h 23"/>
                <a:gd name="T6" fmla="*/ 5 w 23"/>
                <a:gd name="T7" fmla="*/ 19 h 23"/>
                <a:gd name="T8" fmla="*/ 5 w 23"/>
                <a:gd name="T9" fmla="*/ 19 h 23"/>
                <a:gd name="T10" fmla="*/ 4 w 23"/>
                <a:gd name="T11" fmla="*/ 18 h 23"/>
                <a:gd name="T12" fmla="*/ 5 w 23"/>
                <a:gd name="T13" fmla="*/ 18 h 23"/>
                <a:gd name="T14" fmla="*/ 4 w 23"/>
                <a:gd name="T15" fmla="*/ 18 h 23"/>
                <a:gd name="T16" fmla="*/ 4 w 23"/>
                <a:gd name="T17" fmla="*/ 17 h 23"/>
                <a:gd name="T18" fmla="*/ 4 w 23"/>
                <a:gd name="T19" fmla="*/ 18 h 23"/>
                <a:gd name="T20" fmla="*/ 3 w 23"/>
                <a:gd name="T21" fmla="*/ 17 h 23"/>
                <a:gd name="T22" fmla="*/ 4 w 23"/>
                <a:gd name="T23" fmla="*/ 17 h 23"/>
                <a:gd name="T24" fmla="*/ 3 w 23"/>
                <a:gd name="T25" fmla="*/ 16 h 23"/>
                <a:gd name="T26" fmla="*/ 3 w 23"/>
                <a:gd name="T27" fmla="*/ 15 h 23"/>
                <a:gd name="T28" fmla="*/ 3 w 23"/>
                <a:gd name="T29" fmla="*/ 16 h 23"/>
                <a:gd name="T30" fmla="*/ 2 w 23"/>
                <a:gd name="T31" fmla="*/ 15 h 23"/>
                <a:gd name="T32" fmla="*/ 3 w 23"/>
                <a:gd name="T33" fmla="*/ 15 h 23"/>
                <a:gd name="T34" fmla="*/ 2 w 23"/>
                <a:gd name="T35" fmla="*/ 14 h 23"/>
                <a:gd name="T36" fmla="*/ 3 w 23"/>
                <a:gd name="T37" fmla="*/ 12 h 23"/>
                <a:gd name="T38" fmla="*/ 2 w 23"/>
                <a:gd name="T39" fmla="*/ 14 h 23"/>
                <a:gd name="T40" fmla="*/ 2 w 23"/>
                <a:gd name="T41" fmla="*/ 11 h 23"/>
                <a:gd name="T42" fmla="*/ 3 w 23"/>
                <a:gd name="T43" fmla="*/ 12 h 23"/>
                <a:gd name="T44" fmla="*/ 2 w 23"/>
                <a:gd name="T45" fmla="*/ 10 h 23"/>
                <a:gd name="T46" fmla="*/ 3 w 23"/>
                <a:gd name="T47" fmla="*/ 9 h 23"/>
                <a:gd name="T48" fmla="*/ 3 w 23"/>
                <a:gd name="T49" fmla="*/ 10 h 23"/>
                <a:gd name="T50" fmla="*/ 2 w 23"/>
                <a:gd name="T51" fmla="*/ 9 h 23"/>
                <a:gd name="T52" fmla="*/ 3 w 23"/>
                <a:gd name="T53" fmla="*/ 8 h 23"/>
                <a:gd name="T54" fmla="*/ 4 w 23"/>
                <a:gd name="T55" fmla="*/ 8 h 23"/>
                <a:gd name="T56" fmla="*/ 3 w 23"/>
                <a:gd name="T57" fmla="*/ 9 h 23"/>
                <a:gd name="T58" fmla="*/ 3 w 23"/>
                <a:gd name="T59" fmla="*/ 7 h 23"/>
                <a:gd name="T60" fmla="*/ 5 w 23"/>
                <a:gd name="T61" fmla="*/ 6 h 23"/>
                <a:gd name="T62" fmla="*/ 3 w 23"/>
                <a:gd name="T63" fmla="*/ 7 h 23"/>
                <a:gd name="T64" fmla="*/ 5 w 23"/>
                <a:gd name="T65" fmla="*/ 6 h 23"/>
                <a:gd name="T66" fmla="*/ 5 w 23"/>
                <a:gd name="T67" fmla="*/ 4 h 23"/>
                <a:gd name="T68" fmla="*/ 7 w 23"/>
                <a:gd name="T69" fmla="*/ 4 h 23"/>
                <a:gd name="T70" fmla="*/ 7 w 23"/>
                <a:gd name="T71" fmla="*/ 4 h 23"/>
                <a:gd name="T72" fmla="*/ 6 w 23"/>
                <a:gd name="T73" fmla="*/ 4 h 23"/>
                <a:gd name="T74" fmla="*/ 8 w 23"/>
                <a:gd name="T75" fmla="*/ 3 h 23"/>
                <a:gd name="T76" fmla="*/ 8 w 23"/>
                <a:gd name="T77" fmla="*/ 3 h 23"/>
                <a:gd name="T78" fmla="*/ 7 w 23"/>
                <a:gd name="T79" fmla="*/ 2 h 23"/>
                <a:gd name="T80" fmla="*/ 8 w 23"/>
                <a:gd name="T81" fmla="*/ 3 h 23"/>
                <a:gd name="T82" fmla="*/ 8 w 23"/>
                <a:gd name="T83" fmla="*/ 21 h 23"/>
                <a:gd name="T84" fmla="*/ 14 w 23"/>
                <a:gd name="T85" fmla="*/ 2 h 23"/>
                <a:gd name="T86" fmla="*/ 20 w 23"/>
                <a:gd name="T87" fmla="*/ 17 h 23"/>
                <a:gd name="T88" fmla="*/ 9 w 23"/>
                <a:gd name="T89" fmla="*/ 2 h 23"/>
                <a:gd name="T90" fmla="*/ 9 w 23"/>
                <a:gd name="T91" fmla="*/ 2 h 23"/>
                <a:gd name="T92" fmla="*/ 10 w 23"/>
                <a:gd name="T93" fmla="*/ 2 h 23"/>
                <a:gd name="T94" fmla="*/ 9 w 23"/>
                <a:gd name="T95" fmla="*/ 2 h 23"/>
                <a:gd name="T96" fmla="*/ 10 w 23"/>
                <a:gd name="T97" fmla="*/ 1 h 23"/>
                <a:gd name="T98" fmla="*/ 10 w 23"/>
                <a:gd name="T99" fmla="*/ 1 h 23"/>
                <a:gd name="T100" fmla="*/ 11 w 23"/>
                <a:gd name="T101" fmla="*/ 2 h 23"/>
                <a:gd name="T102" fmla="*/ 11 w 23"/>
                <a:gd name="T103" fmla="*/ 0 h 23"/>
                <a:gd name="T104" fmla="*/ 10 w 23"/>
                <a:gd name="T105" fmla="*/ 0 h 23"/>
                <a:gd name="T106" fmla="*/ 3 w 23"/>
                <a:gd name="T107" fmla="*/ 18 h 23"/>
                <a:gd name="T108" fmla="*/ 3 w 23"/>
                <a:gd name="T109" fmla="*/ 18 h 23"/>
                <a:gd name="T110" fmla="*/ 5 w 23"/>
                <a:gd name="T111" fmla="*/ 21 h 23"/>
                <a:gd name="T112" fmla="*/ 5 w 23"/>
                <a:gd name="T113" fmla="*/ 21 h 23"/>
                <a:gd name="T114" fmla="*/ 10 w 23"/>
                <a:gd name="T115" fmla="*/ 22 h 23"/>
                <a:gd name="T116" fmla="*/ 10 w 23"/>
                <a:gd name="T117" fmla="*/ 22 h 23"/>
                <a:gd name="T118" fmla="*/ 21 w 23"/>
                <a:gd name="T119" fmla="*/ 17 h 23"/>
                <a:gd name="T120" fmla="*/ 15 w 23"/>
                <a:gd name="T121" fmla="*/ 1 h 23"/>
                <a:gd name="T122" fmla="*/ 11 w 23"/>
                <a:gd name="T1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3">
                  <a:moveTo>
                    <a:pt x="6" y="20"/>
                  </a:moveTo>
                  <a:cubicBezTo>
                    <a:pt x="6" y="20"/>
                    <a:pt x="6" y="20"/>
                    <a:pt x="6" y="20"/>
                  </a:cubicBezTo>
                  <a:cubicBezTo>
                    <a:pt x="6" y="20"/>
                    <a:pt x="6" y="20"/>
                    <a:pt x="6" y="20"/>
                  </a:cubicBezTo>
                  <a:cubicBezTo>
                    <a:pt x="6" y="20"/>
                    <a:pt x="6" y="20"/>
                    <a:pt x="6" y="20"/>
                  </a:cubicBezTo>
                  <a:moveTo>
                    <a:pt x="5" y="19"/>
                  </a:move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moveTo>
                    <a:pt x="4" y="19"/>
                  </a:moveTo>
                  <a:cubicBezTo>
                    <a:pt x="4" y="18"/>
                    <a:pt x="4" y="18"/>
                    <a:pt x="4" y="18"/>
                  </a:cubicBezTo>
                  <a:cubicBezTo>
                    <a:pt x="5" y="18"/>
                    <a:pt x="5" y="18"/>
                    <a:pt x="5" y="18"/>
                  </a:cubicBezTo>
                  <a:cubicBezTo>
                    <a:pt x="5" y="18"/>
                    <a:pt x="5" y="18"/>
                    <a:pt x="5" y="18"/>
                  </a:cubicBezTo>
                  <a:cubicBezTo>
                    <a:pt x="4" y="19"/>
                    <a:pt x="4" y="19"/>
                    <a:pt x="4" y="19"/>
                  </a:cubicBezTo>
                  <a:moveTo>
                    <a:pt x="4" y="18"/>
                  </a:moveTo>
                  <a:cubicBezTo>
                    <a:pt x="3" y="17"/>
                    <a:pt x="3" y="17"/>
                    <a:pt x="3" y="17"/>
                  </a:cubicBezTo>
                  <a:cubicBezTo>
                    <a:pt x="4" y="17"/>
                    <a:pt x="4" y="17"/>
                    <a:pt x="4" y="17"/>
                  </a:cubicBezTo>
                  <a:cubicBezTo>
                    <a:pt x="4" y="18"/>
                    <a:pt x="4" y="18"/>
                    <a:pt x="4" y="18"/>
                  </a:cubicBezTo>
                  <a:cubicBezTo>
                    <a:pt x="4" y="18"/>
                    <a:pt x="4" y="18"/>
                    <a:pt x="4" y="18"/>
                  </a:cubicBezTo>
                  <a:moveTo>
                    <a:pt x="3" y="17"/>
                  </a:moveTo>
                  <a:cubicBezTo>
                    <a:pt x="3" y="17"/>
                    <a:pt x="3" y="17"/>
                    <a:pt x="3" y="17"/>
                  </a:cubicBezTo>
                  <a:cubicBezTo>
                    <a:pt x="4" y="16"/>
                    <a:pt x="4" y="16"/>
                    <a:pt x="4" y="16"/>
                  </a:cubicBezTo>
                  <a:cubicBezTo>
                    <a:pt x="4" y="17"/>
                    <a:pt x="4" y="17"/>
                    <a:pt x="4" y="17"/>
                  </a:cubicBezTo>
                  <a:cubicBezTo>
                    <a:pt x="3" y="17"/>
                    <a:pt x="3" y="17"/>
                    <a:pt x="3" y="17"/>
                  </a:cubicBezTo>
                  <a:moveTo>
                    <a:pt x="3" y="16"/>
                  </a:moveTo>
                  <a:cubicBezTo>
                    <a:pt x="2" y="16"/>
                    <a:pt x="2" y="16"/>
                    <a:pt x="2" y="16"/>
                  </a:cubicBezTo>
                  <a:cubicBezTo>
                    <a:pt x="3" y="16"/>
                    <a:pt x="3" y="15"/>
                    <a:pt x="3" y="15"/>
                  </a:cubicBezTo>
                  <a:cubicBezTo>
                    <a:pt x="4" y="16"/>
                    <a:pt x="4" y="16"/>
                    <a:pt x="4" y="16"/>
                  </a:cubicBezTo>
                  <a:cubicBezTo>
                    <a:pt x="3" y="16"/>
                    <a:pt x="3" y="16"/>
                    <a:pt x="3" y="16"/>
                  </a:cubicBezTo>
                  <a:moveTo>
                    <a:pt x="2" y="15"/>
                  </a:moveTo>
                  <a:cubicBezTo>
                    <a:pt x="2" y="15"/>
                    <a:pt x="2" y="15"/>
                    <a:pt x="2" y="15"/>
                  </a:cubicBezTo>
                  <a:cubicBezTo>
                    <a:pt x="3" y="15"/>
                    <a:pt x="3" y="15"/>
                    <a:pt x="3" y="15"/>
                  </a:cubicBezTo>
                  <a:cubicBezTo>
                    <a:pt x="3" y="15"/>
                    <a:pt x="3" y="15"/>
                    <a:pt x="3" y="15"/>
                  </a:cubicBezTo>
                  <a:cubicBezTo>
                    <a:pt x="3" y="15"/>
                    <a:pt x="3" y="15"/>
                    <a:pt x="2" y="15"/>
                  </a:cubicBezTo>
                  <a:moveTo>
                    <a:pt x="2" y="14"/>
                  </a:moveTo>
                  <a:cubicBezTo>
                    <a:pt x="2" y="14"/>
                    <a:pt x="2" y="13"/>
                    <a:pt x="2" y="13"/>
                  </a:cubicBezTo>
                  <a:cubicBezTo>
                    <a:pt x="3" y="12"/>
                    <a:pt x="3" y="12"/>
                    <a:pt x="3" y="12"/>
                  </a:cubicBezTo>
                  <a:cubicBezTo>
                    <a:pt x="3" y="13"/>
                    <a:pt x="3" y="14"/>
                    <a:pt x="3" y="14"/>
                  </a:cubicBezTo>
                  <a:cubicBezTo>
                    <a:pt x="2" y="14"/>
                    <a:pt x="2" y="14"/>
                    <a:pt x="2" y="14"/>
                  </a:cubicBezTo>
                  <a:moveTo>
                    <a:pt x="2" y="12"/>
                  </a:moveTo>
                  <a:cubicBezTo>
                    <a:pt x="2" y="12"/>
                    <a:pt x="2" y="11"/>
                    <a:pt x="2" y="11"/>
                  </a:cubicBezTo>
                  <a:cubicBezTo>
                    <a:pt x="2" y="11"/>
                    <a:pt x="3" y="10"/>
                    <a:pt x="3" y="10"/>
                  </a:cubicBezTo>
                  <a:cubicBezTo>
                    <a:pt x="3" y="11"/>
                    <a:pt x="3" y="11"/>
                    <a:pt x="3" y="12"/>
                  </a:cubicBezTo>
                  <a:cubicBezTo>
                    <a:pt x="2" y="12"/>
                    <a:pt x="2" y="12"/>
                    <a:pt x="2" y="12"/>
                  </a:cubicBezTo>
                  <a:moveTo>
                    <a:pt x="2" y="10"/>
                  </a:moveTo>
                  <a:cubicBezTo>
                    <a:pt x="2" y="9"/>
                    <a:pt x="2" y="9"/>
                    <a:pt x="2" y="9"/>
                  </a:cubicBezTo>
                  <a:cubicBezTo>
                    <a:pt x="3" y="9"/>
                    <a:pt x="3" y="9"/>
                    <a:pt x="3" y="9"/>
                  </a:cubicBezTo>
                  <a:cubicBezTo>
                    <a:pt x="4" y="9"/>
                    <a:pt x="4" y="9"/>
                    <a:pt x="4" y="9"/>
                  </a:cubicBezTo>
                  <a:cubicBezTo>
                    <a:pt x="3" y="10"/>
                    <a:pt x="3" y="10"/>
                    <a:pt x="3" y="10"/>
                  </a:cubicBezTo>
                  <a:cubicBezTo>
                    <a:pt x="3" y="10"/>
                    <a:pt x="2" y="10"/>
                    <a:pt x="2" y="10"/>
                  </a:cubicBezTo>
                  <a:moveTo>
                    <a:pt x="2" y="9"/>
                  </a:moveTo>
                  <a:cubicBezTo>
                    <a:pt x="2" y="8"/>
                    <a:pt x="2" y="8"/>
                    <a:pt x="3" y="8"/>
                  </a:cubicBezTo>
                  <a:cubicBezTo>
                    <a:pt x="3" y="8"/>
                    <a:pt x="3" y="8"/>
                    <a:pt x="3" y="8"/>
                  </a:cubicBezTo>
                  <a:cubicBezTo>
                    <a:pt x="4" y="8"/>
                    <a:pt x="4" y="8"/>
                    <a:pt x="4" y="8"/>
                  </a:cubicBezTo>
                  <a:cubicBezTo>
                    <a:pt x="4" y="8"/>
                    <a:pt x="4" y="8"/>
                    <a:pt x="4" y="8"/>
                  </a:cubicBezTo>
                  <a:cubicBezTo>
                    <a:pt x="4" y="9"/>
                    <a:pt x="4" y="9"/>
                    <a:pt x="4" y="9"/>
                  </a:cubicBezTo>
                  <a:cubicBezTo>
                    <a:pt x="3" y="9"/>
                    <a:pt x="3" y="9"/>
                    <a:pt x="3" y="9"/>
                  </a:cubicBezTo>
                  <a:cubicBezTo>
                    <a:pt x="2" y="9"/>
                    <a:pt x="2" y="9"/>
                    <a:pt x="2" y="9"/>
                  </a:cubicBezTo>
                  <a:moveTo>
                    <a:pt x="3" y="7"/>
                  </a:moveTo>
                  <a:cubicBezTo>
                    <a:pt x="3" y="6"/>
                    <a:pt x="3" y="6"/>
                    <a:pt x="3" y="6"/>
                  </a:cubicBezTo>
                  <a:cubicBezTo>
                    <a:pt x="4" y="6"/>
                    <a:pt x="5" y="6"/>
                    <a:pt x="5" y="6"/>
                  </a:cubicBezTo>
                  <a:cubicBezTo>
                    <a:pt x="5" y="7"/>
                    <a:pt x="5" y="7"/>
                    <a:pt x="5" y="7"/>
                  </a:cubicBezTo>
                  <a:cubicBezTo>
                    <a:pt x="4" y="7"/>
                    <a:pt x="4" y="7"/>
                    <a:pt x="3" y="7"/>
                  </a:cubicBezTo>
                  <a:cubicBezTo>
                    <a:pt x="3" y="7"/>
                    <a:pt x="3" y="7"/>
                    <a:pt x="3" y="7"/>
                  </a:cubicBezTo>
                  <a:moveTo>
                    <a:pt x="5" y="6"/>
                  </a:moveTo>
                  <a:cubicBezTo>
                    <a:pt x="4" y="6"/>
                    <a:pt x="4" y="6"/>
                    <a:pt x="4" y="6"/>
                  </a:cubicBezTo>
                  <a:cubicBezTo>
                    <a:pt x="4" y="5"/>
                    <a:pt x="5" y="5"/>
                    <a:pt x="5" y="4"/>
                  </a:cubicBezTo>
                  <a:cubicBezTo>
                    <a:pt x="6" y="4"/>
                    <a:pt x="6" y="4"/>
                    <a:pt x="6" y="4"/>
                  </a:cubicBezTo>
                  <a:cubicBezTo>
                    <a:pt x="7" y="4"/>
                    <a:pt x="7" y="4"/>
                    <a:pt x="7" y="4"/>
                  </a:cubicBezTo>
                  <a:cubicBezTo>
                    <a:pt x="6" y="5"/>
                    <a:pt x="6" y="5"/>
                    <a:pt x="5" y="6"/>
                  </a:cubicBezTo>
                  <a:moveTo>
                    <a:pt x="7" y="4"/>
                  </a:moveTo>
                  <a:cubicBezTo>
                    <a:pt x="6" y="4"/>
                    <a:pt x="6" y="4"/>
                    <a:pt x="6" y="4"/>
                  </a:cubicBezTo>
                  <a:cubicBezTo>
                    <a:pt x="6" y="4"/>
                    <a:pt x="6" y="4"/>
                    <a:pt x="6" y="4"/>
                  </a:cubicBezTo>
                  <a:cubicBezTo>
                    <a:pt x="6" y="3"/>
                    <a:pt x="6" y="3"/>
                    <a:pt x="6" y="3"/>
                  </a:cubicBezTo>
                  <a:cubicBezTo>
                    <a:pt x="7" y="3"/>
                    <a:pt x="7" y="3"/>
                    <a:pt x="8" y="3"/>
                  </a:cubicBezTo>
                  <a:cubicBezTo>
                    <a:pt x="7" y="4"/>
                    <a:pt x="7" y="4"/>
                    <a:pt x="7" y="4"/>
                  </a:cubicBezTo>
                  <a:moveTo>
                    <a:pt x="8" y="3"/>
                  </a:moveTo>
                  <a:cubicBezTo>
                    <a:pt x="7" y="3"/>
                    <a:pt x="7" y="3"/>
                    <a:pt x="7" y="3"/>
                  </a:cubicBezTo>
                  <a:cubicBezTo>
                    <a:pt x="7" y="2"/>
                    <a:pt x="7" y="2"/>
                    <a:pt x="7" y="2"/>
                  </a:cubicBezTo>
                  <a:cubicBezTo>
                    <a:pt x="8" y="3"/>
                    <a:pt x="8" y="3"/>
                    <a:pt x="9" y="3"/>
                  </a:cubicBezTo>
                  <a:cubicBezTo>
                    <a:pt x="8" y="3"/>
                    <a:pt x="8" y="3"/>
                    <a:pt x="8" y="3"/>
                  </a:cubicBezTo>
                  <a:moveTo>
                    <a:pt x="12" y="22"/>
                  </a:moveTo>
                  <a:cubicBezTo>
                    <a:pt x="11" y="22"/>
                    <a:pt x="9" y="21"/>
                    <a:pt x="8" y="21"/>
                  </a:cubicBezTo>
                  <a:cubicBezTo>
                    <a:pt x="4" y="18"/>
                    <a:pt x="3" y="13"/>
                    <a:pt x="5" y="8"/>
                  </a:cubicBezTo>
                  <a:cubicBezTo>
                    <a:pt x="6" y="5"/>
                    <a:pt x="10" y="2"/>
                    <a:pt x="14" y="2"/>
                  </a:cubicBezTo>
                  <a:cubicBezTo>
                    <a:pt x="15" y="2"/>
                    <a:pt x="16" y="2"/>
                    <a:pt x="17" y="3"/>
                  </a:cubicBezTo>
                  <a:cubicBezTo>
                    <a:pt x="22" y="6"/>
                    <a:pt x="22" y="12"/>
                    <a:pt x="20" y="17"/>
                  </a:cubicBezTo>
                  <a:cubicBezTo>
                    <a:pt x="19" y="20"/>
                    <a:pt x="16" y="22"/>
                    <a:pt x="12" y="22"/>
                  </a:cubicBezTo>
                  <a:moveTo>
                    <a:pt x="9" y="2"/>
                  </a:moveTo>
                  <a:cubicBezTo>
                    <a:pt x="9" y="2"/>
                    <a:pt x="8" y="2"/>
                    <a:pt x="8" y="2"/>
                  </a:cubicBezTo>
                  <a:cubicBezTo>
                    <a:pt x="9" y="2"/>
                    <a:pt x="9" y="2"/>
                    <a:pt x="9" y="2"/>
                  </a:cubicBezTo>
                  <a:cubicBezTo>
                    <a:pt x="9" y="2"/>
                    <a:pt x="9" y="2"/>
                    <a:pt x="9" y="2"/>
                  </a:cubicBezTo>
                  <a:cubicBezTo>
                    <a:pt x="10" y="2"/>
                    <a:pt x="10" y="2"/>
                    <a:pt x="10" y="2"/>
                  </a:cubicBezTo>
                  <a:cubicBezTo>
                    <a:pt x="10" y="2"/>
                    <a:pt x="10" y="2"/>
                    <a:pt x="10" y="2"/>
                  </a:cubicBezTo>
                  <a:cubicBezTo>
                    <a:pt x="9" y="2"/>
                    <a:pt x="9" y="2"/>
                    <a:pt x="9" y="2"/>
                  </a:cubicBezTo>
                  <a:moveTo>
                    <a:pt x="11" y="2"/>
                  </a:moveTo>
                  <a:cubicBezTo>
                    <a:pt x="10" y="1"/>
                    <a:pt x="10" y="1"/>
                    <a:pt x="10" y="1"/>
                  </a:cubicBezTo>
                  <a:cubicBezTo>
                    <a:pt x="10" y="1"/>
                    <a:pt x="10" y="1"/>
                    <a:pt x="10" y="1"/>
                  </a:cubicBezTo>
                  <a:cubicBezTo>
                    <a:pt x="10" y="1"/>
                    <a:pt x="10" y="1"/>
                    <a:pt x="10" y="1"/>
                  </a:cubicBezTo>
                  <a:cubicBezTo>
                    <a:pt x="11" y="1"/>
                    <a:pt x="11" y="1"/>
                    <a:pt x="11" y="1"/>
                  </a:cubicBezTo>
                  <a:cubicBezTo>
                    <a:pt x="11" y="2"/>
                    <a:pt x="11" y="2"/>
                    <a:pt x="11" y="2"/>
                  </a:cubicBezTo>
                  <a:moveTo>
                    <a:pt x="11" y="0"/>
                  </a:moveTo>
                  <a:cubicBezTo>
                    <a:pt x="11" y="0"/>
                    <a:pt x="11" y="0"/>
                    <a:pt x="11" y="0"/>
                  </a:cubicBezTo>
                  <a:cubicBezTo>
                    <a:pt x="11" y="0"/>
                    <a:pt x="11" y="0"/>
                    <a:pt x="11" y="0"/>
                  </a:cubicBezTo>
                  <a:cubicBezTo>
                    <a:pt x="10" y="0"/>
                    <a:pt x="10" y="0"/>
                    <a:pt x="10" y="0"/>
                  </a:cubicBezTo>
                  <a:cubicBezTo>
                    <a:pt x="7" y="1"/>
                    <a:pt x="3" y="4"/>
                    <a:pt x="2" y="7"/>
                  </a:cubicBezTo>
                  <a:cubicBezTo>
                    <a:pt x="0" y="11"/>
                    <a:pt x="0" y="15"/>
                    <a:pt x="3" y="18"/>
                  </a:cubicBezTo>
                  <a:cubicBezTo>
                    <a:pt x="3" y="18"/>
                    <a:pt x="3" y="18"/>
                    <a:pt x="3" y="18"/>
                  </a:cubicBezTo>
                  <a:cubicBezTo>
                    <a:pt x="3" y="18"/>
                    <a:pt x="3" y="18"/>
                    <a:pt x="3" y="18"/>
                  </a:cubicBezTo>
                  <a:cubicBezTo>
                    <a:pt x="3" y="19"/>
                    <a:pt x="4" y="20"/>
                    <a:pt x="5" y="20"/>
                  </a:cubicBezTo>
                  <a:cubicBezTo>
                    <a:pt x="5" y="21"/>
                    <a:pt x="5" y="21"/>
                    <a:pt x="5" y="21"/>
                  </a:cubicBezTo>
                  <a:cubicBezTo>
                    <a:pt x="5" y="21"/>
                    <a:pt x="5" y="21"/>
                    <a:pt x="5" y="21"/>
                  </a:cubicBezTo>
                  <a:cubicBezTo>
                    <a:pt x="5" y="21"/>
                    <a:pt x="5" y="21"/>
                    <a:pt x="5" y="21"/>
                  </a:cubicBezTo>
                  <a:cubicBezTo>
                    <a:pt x="5" y="21"/>
                    <a:pt x="5" y="21"/>
                    <a:pt x="5" y="21"/>
                  </a:cubicBezTo>
                  <a:cubicBezTo>
                    <a:pt x="7" y="21"/>
                    <a:pt x="8" y="22"/>
                    <a:pt x="10" y="22"/>
                  </a:cubicBezTo>
                  <a:cubicBezTo>
                    <a:pt x="10" y="22"/>
                    <a:pt x="10" y="22"/>
                    <a:pt x="10" y="22"/>
                  </a:cubicBezTo>
                  <a:cubicBezTo>
                    <a:pt x="10" y="22"/>
                    <a:pt x="10" y="22"/>
                    <a:pt x="10" y="22"/>
                  </a:cubicBezTo>
                  <a:cubicBezTo>
                    <a:pt x="11" y="23"/>
                    <a:pt x="11" y="23"/>
                    <a:pt x="12" y="23"/>
                  </a:cubicBezTo>
                  <a:cubicBezTo>
                    <a:pt x="16" y="23"/>
                    <a:pt x="20" y="20"/>
                    <a:pt x="21" y="17"/>
                  </a:cubicBezTo>
                  <a:cubicBezTo>
                    <a:pt x="23" y="12"/>
                    <a:pt x="23" y="6"/>
                    <a:pt x="18" y="2"/>
                  </a:cubicBezTo>
                  <a:cubicBezTo>
                    <a:pt x="17" y="2"/>
                    <a:pt x="16" y="1"/>
                    <a:pt x="15" y="1"/>
                  </a:cubicBezTo>
                  <a:cubicBezTo>
                    <a:pt x="15" y="1"/>
                    <a:pt x="15" y="1"/>
                    <a:pt x="15" y="1"/>
                  </a:cubicBezTo>
                  <a:cubicBezTo>
                    <a:pt x="14" y="1"/>
                    <a:pt x="13" y="0"/>
                    <a:pt x="11" y="0"/>
                  </a:cubicBezTo>
                  <a:cubicBezTo>
                    <a:pt x="11" y="0"/>
                    <a:pt x="11" y="0"/>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5" name="Freeform 61"/>
            <p:cNvSpPr>
              <a:spLocks noEditPoints="1"/>
            </p:cNvSpPr>
            <p:nvPr/>
          </p:nvSpPr>
          <p:spPr bwMode="auto">
            <a:xfrm>
              <a:off x="3599" y="2436"/>
              <a:ext cx="42" cy="43"/>
            </a:xfrm>
            <a:custGeom>
              <a:avLst/>
              <a:gdLst>
                <a:gd name="T0" fmla="*/ 13 w 18"/>
                <a:gd name="T1" fmla="*/ 15 h 18"/>
                <a:gd name="T2" fmla="*/ 12 w 18"/>
                <a:gd name="T3" fmla="*/ 16 h 18"/>
                <a:gd name="T4" fmla="*/ 14 w 18"/>
                <a:gd name="T5" fmla="*/ 14 h 18"/>
                <a:gd name="T6" fmla="*/ 13 w 18"/>
                <a:gd name="T7" fmla="*/ 15 h 18"/>
                <a:gd name="T8" fmla="*/ 14 w 18"/>
                <a:gd name="T9" fmla="*/ 14 h 18"/>
                <a:gd name="T10" fmla="*/ 15 w 18"/>
                <a:gd name="T11" fmla="*/ 13 h 18"/>
                <a:gd name="T12" fmla="*/ 14 w 18"/>
                <a:gd name="T13" fmla="*/ 14 h 18"/>
                <a:gd name="T14" fmla="*/ 15 w 18"/>
                <a:gd name="T15" fmla="*/ 13 h 18"/>
                <a:gd name="T16" fmla="*/ 15 w 18"/>
                <a:gd name="T17" fmla="*/ 12 h 18"/>
                <a:gd name="T18" fmla="*/ 15 w 18"/>
                <a:gd name="T19" fmla="*/ 13 h 18"/>
                <a:gd name="T20" fmla="*/ 15 w 18"/>
                <a:gd name="T21" fmla="*/ 11 h 18"/>
                <a:gd name="T22" fmla="*/ 16 w 18"/>
                <a:gd name="T23" fmla="*/ 10 h 18"/>
                <a:gd name="T24" fmla="*/ 16 w 18"/>
                <a:gd name="T25" fmla="*/ 10 h 18"/>
                <a:gd name="T26" fmla="*/ 16 w 18"/>
                <a:gd name="T27" fmla="*/ 8 h 18"/>
                <a:gd name="T28" fmla="*/ 16 w 18"/>
                <a:gd name="T29" fmla="*/ 10 h 18"/>
                <a:gd name="T30" fmla="*/ 16 w 18"/>
                <a:gd name="T31" fmla="*/ 8 h 18"/>
                <a:gd name="T32" fmla="*/ 16 w 18"/>
                <a:gd name="T33" fmla="*/ 7 h 18"/>
                <a:gd name="T34" fmla="*/ 16 w 18"/>
                <a:gd name="T35" fmla="*/ 6 h 18"/>
                <a:gd name="T36" fmla="*/ 15 w 18"/>
                <a:gd name="T37" fmla="*/ 5 h 18"/>
                <a:gd name="T38" fmla="*/ 16 w 18"/>
                <a:gd name="T39" fmla="*/ 6 h 18"/>
                <a:gd name="T40" fmla="*/ 15 w 18"/>
                <a:gd name="T41" fmla="*/ 5 h 18"/>
                <a:gd name="T42" fmla="*/ 15 w 18"/>
                <a:gd name="T43" fmla="*/ 4 h 18"/>
                <a:gd name="T44" fmla="*/ 15 w 18"/>
                <a:gd name="T45" fmla="*/ 4 h 18"/>
                <a:gd name="T46" fmla="*/ 15 w 18"/>
                <a:gd name="T47" fmla="*/ 4 h 18"/>
                <a:gd name="T48" fmla="*/ 7 w 18"/>
                <a:gd name="T49" fmla="*/ 17 h 18"/>
                <a:gd name="T50" fmla="*/ 2 w 18"/>
                <a:gd name="T51" fmla="*/ 6 h 18"/>
                <a:gd name="T52" fmla="*/ 10 w 18"/>
                <a:gd name="T53" fmla="*/ 1 h 18"/>
                <a:gd name="T54" fmla="*/ 11 w 18"/>
                <a:gd name="T55" fmla="*/ 2 h 18"/>
                <a:gd name="T56" fmla="*/ 15 w 18"/>
                <a:gd name="T57" fmla="*/ 8 h 18"/>
                <a:gd name="T58" fmla="*/ 15 w 18"/>
                <a:gd name="T59" fmla="*/ 8 h 18"/>
                <a:gd name="T60" fmla="*/ 7 w 18"/>
                <a:gd name="T61" fmla="*/ 17 h 18"/>
                <a:gd name="T62" fmla="*/ 7 w 18"/>
                <a:gd name="T63" fmla="*/ 17 h 18"/>
                <a:gd name="T64" fmla="*/ 2 w 18"/>
                <a:gd name="T65" fmla="*/ 6 h 18"/>
                <a:gd name="T66" fmla="*/ 8 w 18"/>
                <a:gd name="T67" fmla="*/ 18 h 18"/>
                <a:gd name="T68" fmla="*/ 13 w 18"/>
                <a:gd name="T6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18">
                  <a:moveTo>
                    <a:pt x="12" y="16"/>
                  </a:moveTo>
                  <a:cubicBezTo>
                    <a:pt x="13" y="15"/>
                    <a:pt x="13" y="15"/>
                    <a:pt x="13" y="15"/>
                  </a:cubicBezTo>
                  <a:cubicBezTo>
                    <a:pt x="13" y="15"/>
                    <a:pt x="13" y="15"/>
                    <a:pt x="13" y="15"/>
                  </a:cubicBezTo>
                  <a:cubicBezTo>
                    <a:pt x="12" y="16"/>
                    <a:pt x="12" y="16"/>
                    <a:pt x="12" y="16"/>
                  </a:cubicBezTo>
                  <a:moveTo>
                    <a:pt x="13" y="15"/>
                  </a:moveTo>
                  <a:cubicBezTo>
                    <a:pt x="14" y="14"/>
                    <a:pt x="14" y="14"/>
                    <a:pt x="14" y="14"/>
                  </a:cubicBezTo>
                  <a:cubicBezTo>
                    <a:pt x="14" y="14"/>
                    <a:pt x="14" y="14"/>
                    <a:pt x="14" y="14"/>
                  </a:cubicBezTo>
                  <a:cubicBezTo>
                    <a:pt x="13" y="15"/>
                    <a:pt x="13" y="15"/>
                    <a:pt x="13" y="15"/>
                  </a:cubicBezTo>
                  <a:cubicBezTo>
                    <a:pt x="13" y="15"/>
                    <a:pt x="13" y="15"/>
                    <a:pt x="13" y="15"/>
                  </a:cubicBezTo>
                  <a:moveTo>
                    <a:pt x="14" y="14"/>
                  </a:moveTo>
                  <a:cubicBezTo>
                    <a:pt x="14" y="13"/>
                    <a:pt x="14" y="13"/>
                    <a:pt x="14" y="13"/>
                  </a:cubicBezTo>
                  <a:cubicBezTo>
                    <a:pt x="15" y="13"/>
                    <a:pt x="15" y="13"/>
                    <a:pt x="15" y="13"/>
                  </a:cubicBezTo>
                  <a:cubicBezTo>
                    <a:pt x="14" y="14"/>
                    <a:pt x="14" y="14"/>
                    <a:pt x="14" y="14"/>
                  </a:cubicBezTo>
                  <a:cubicBezTo>
                    <a:pt x="14" y="14"/>
                    <a:pt x="14" y="14"/>
                    <a:pt x="14" y="14"/>
                  </a:cubicBezTo>
                  <a:cubicBezTo>
                    <a:pt x="14" y="14"/>
                    <a:pt x="14" y="14"/>
                    <a:pt x="14" y="14"/>
                  </a:cubicBezTo>
                  <a:moveTo>
                    <a:pt x="15" y="13"/>
                  </a:moveTo>
                  <a:cubicBezTo>
                    <a:pt x="15" y="13"/>
                    <a:pt x="15" y="13"/>
                    <a:pt x="15" y="13"/>
                  </a:cubicBezTo>
                  <a:cubicBezTo>
                    <a:pt x="15" y="12"/>
                    <a:pt x="15" y="12"/>
                    <a:pt x="15" y="12"/>
                  </a:cubicBezTo>
                  <a:cubicBezTo>
                    <a:pt x="15" y="12"/>
                    <a:pt x="15" y="12"/>
                    <a:pt x="15" y="12"/>
                  </a:cubicBezTo>
                  <a:cubicBezTo>
                    <a:pt x="15" y="13"/>
                    <a:pt x="15" y="13"/>
                    <a:pt x="15" y="13"/>
                  </a:cubicBezTo>
                  <a:moveTo>
                    <a:pt x="16" y="11"/>
                  </a:moveTo>
                  <a:cubicBezTo>
                    <a:pt x="15" y="11"/>
                    <a:pt x="15" y="11"/>
                    <a:pt x="15" y="11"/>
                  </a:cubicBezTo>
                  <a:cubicBezTo>
                    <a:pt x="15" y="10"/>
                    <a:pt x="15" y="10"/>
                    <a:pt x="15" y="10"/>
                  </a:cubicBezTo>
                  <a:cubicBezTo>
                    <a:pt x="16" y="10"/>
                    <a:pt x="16" y="10"/>
                    <a:pt x="16" y="10"/>
                  </a:cubicBezTo>
                  <a:cubicBezTo>
                    <a:pt x="16" y="11"/>
                    <a:pt x="16" y="11"/>
                    <a:pt x="16" y="11"/>
                  </a:cubicBezTo>
                  <a:moveTo>
                    <a:pt x="16" y="10"/>
                  </a:moveTo>
                  <a:cubicBezTo>
                    <a:pt x="16" y="10"/>
                    <a:pt x="16" y="10"/>
                    <a:pt x="16" y="10"/>
                  </a:cubicBezTo>
                  <a:cubicBezTo>
                    <a:pt x="16" y="9"/>
                    <a:pt x="16" y="9"/>
                    <a:pt x="16" y="8"/>
                  </a:cubicBezTo>
                  <a:cubicBezTo>
                    <a:pt x="16" y="8"/>
                    <a:pt x="16" y="8"/>
                    <a:pt x="16" y="8"/>
                  </a:cubicBezTo>
                  <a:cubicBezTo>
                    <a:pt x="16" y="9"/>
                    <a:pt x="16" y="9"/>
                    <a:pt x="16" y="10"/>
                  </a:cubicBezTo>
                  <a:moveTo>
                    <a:pt x="16" y="8"/>
                  </a:moveTo>
                  <a:cubicBezTo>
                    <a:pt x="16" y="8"/>
                    <a:pt x="16" y="8"/>
                    <a:pt x="16" y="8"/>
                  </a:cubicBezTo>
                  <a:cubicBezTo>
                    <a:pt x="16" y="7"/>
                    <a:pt x="16" y="7"/>
                    <a:pt x="16" y="7"/>
                  </a:cubicBezTo>
                  <a:cubicBezTo>
                    <a:pt x="16" y="7"/>
                    <a:pt x="16" y="7"/>
                    <a:pt x="16" y="7"/>
                  </a:cubicBezTo>
                  <a:cubicBezTo>
                    <a:pt x="16" y="8"/>
                    <a:pt x="16" y="8"/>
                    <a:pt x="16" y="8"/>
                  </a:cubicBezTo>
                  <a:moveTo>
                    <a:pt x="16" y="6"/>
                  </a:moveTo>
                  <a:cubicBezTo>
                    <a:pt x="15" y="6"/>
                    <a:pt x="15" y="6"/>
                    <a:pt x="15" y="6"/>
                  </a:cubicBezTo>
                  <a:cubicBezTo>
                    <a:pt x="15" y="5"/>
                    <a:pt x="15" y="5"/>
                    <a:pt x="15" y="5"/>
                  </a:cubicBezTo>
                  <a:cubicBezTo>
                    <a:pt x="15" y="5"/>
                    <a:pt x="15" y="5"/>
                    <a:pt x="15" y="5"/>
                  </a:cubicBezTo>
                  <a:cubicBezTo>
                    <a:pt x="16" y="6"/>
                    <a:pt x="16" y="6"/>
                    <a:pt x="16" y="6"/>
                  </a:cubicBezTo>
                  <a:moveTo>
                    <a:pt x="15" y="5"/>
                  </a:moveTo>
                  <a:cubicBezTo>
                    <a:pt x="15" y="5"/>
                    <a:pt x="15" y="5"/>
                    <a:pt x="15" y="5"/>
                  </a:cubicBezTo>
                  <a:cubicBezTo>
                    <a:pt x="15" y="4"/>
                    <a:pt x="15" y="4"/>
                    <a:pt x="15" y="4"/>
                  </a:cubicBezTo>
                  <a:cubicBezTo>
                    <a:pt x="15" y="4"/>
                    <a:pt x="15" y="4"/>
                    <a:pt x="15" y="4"/>
                  </a:cubicBezTo>
                  <a:cubicBezTo>
                    <a:pt x="15" y="5"/>
                    <a:pt x="15" y="5"/>
                    <a:pt x="15" y="5"/>
                  </a:cubicBezTo>
                  <a:moveTo>
                    <a:pt x="15" y="4"/>
                  </a:moveTo>
                  <a:cubicBezTo>
                    <a:pt x="15" y="4"/>
                    <a:pt x="15" y="4"/>
                    <a:pt x="15" y="4"/>
                  </a:cubicBezTo>
                  <a:cubicBezTo>
                    <a:pt x="15" y="4"/>
                    <a:pt x="15" y="4"/>
                    <a:pt x="15" y="4"/>
                  </a:cubicBezTo>
                  <a:cubicBezTo>
                    <a:pt x="15" y="4"/>
                    <a:pt x="15" y="4"/>
                    <a:pt x="15" y="4"/>
                  </a:cubicBezTo>
                  <a:moveTo>
                    <a:pt x="7" y="17"/>
                  </a:moveTo>
                  <a:cubicBezTo>
                    <a:pt x="6" y="16"/>
                    <a:pt x="6" y="16"/>
                    <a:pt x="5" y="16"/>
                  </a:cubicBezTo>
                  <a:cubicBezTo>
                    <a:pt x="2" y="14"/>
                    <a:pt x="1" y="10"/>
                    <a:pt x="2" y="6"/>
                  </a:cubicBezTo>
                  <a:cubicBezTo>
                    <a:pt x="4" y="4"/>
                    <a:pt x="6" y="1"/>
                    <a:pt x="10" y="1"/>
                  </a:cubicBezTo>
                  <a:cubicBezTo>
                    <a:pt x="10" y="1"/>
                    <a:pt x="10" y="1"/>
                    <a:pt x="10" y="1"/>
                  </a:cubicBezTo>
                  <a:cubicBezTo>
                    <a:pt x="10" y="1"/>
                    <a:pt x="10" y="1"/>
                    <a:pt x="10" y="1"/>
                  </a:cubicBezTo>
                  <a:cubicBezTo>
                    <a:pt x="11" y="2"/>
                    <a:pt x="11" y="2"/>
                    <a:pt x="11" y="2"/>
                  </a:cubicBezTo>
                  <a:cubicBezTo>
                    <a:pt x="14" y="3"/>
                    <a:pt x="15" y="5"/>
                    <a:pt x="15" y="8"/>
                  </a:cubicBezTo>
                  <a:cubicBezTo>
                    <a:pt x="15" y="8"/>
                    <a:pt x="15" y="8"/>
                    <a:pt x="15" y="8"/>
                  </a:cubicBezTo>
                  <a:cubicBezTo>
                    <a:pt x="15" y="8"/>
                    <a:pt x="15" y="8"/>
                    <a:pt x="15" y="8"/>
                  </a:cubicBezTo>
                  <a:cubicBezTo>
                    <a:pt x="15" y="8"/>
                    <a:pt x="15" y="8"/>
                    <a:pt x="15" y="8"/>
                  </a:cubicBezTo>
                  <a:cubicBezTo>
                    <a:pt x="15" y="10"/>
                    <a:pt x="14" y="11"/>
                    <a:pt x="14" y="12"/>
                  </a:cubicBezTo>
                  <a:cubicBezTo>
                    <a:pt x="13" y="15"/>
                    <a:pt x="10" y="17"/>
                    <a:pt x="7" y="17"/>
                  </a:cubicBezTo>
                  <a:cubicBezTo>
                    <a:pt x="7" y="17"/>
                    <a:pt x="7" y="17"/>
                    <a:pt x="7" y="17"/>
                  </a:cubicBezTo>
                  <a:cubicBezTo>
                    <a:pt x="7" y="17"/>
                    <a:pt x="7" y="17"/>
                    <a:pt x="7" y="17"/>
                  </a:cubicBezTo>
                  <a:moveTo>
                    <a:pt x="10" y="0"/>
                  </a:moveTo>
                  <a:cubicBezTo>
                    <a:pt x="6" y="0"/>
                    <a:pt x="3" y="3"/>
                    <a:pt x="2" y="6"/>
                  </a:cubicBezTo>
                  <a:cubicBezTo>
                    <a:pt x="0" y="10"/>
                    <a:pt x="1" y="15"/>
                    <a:pt x="5" y="17"/>
                  </a:cubicBezTo>
                  <a:cubicBezTo>
                    <a:pt x="6" y="17"/>
                    <a:pt x="7" y="18"/>
                    <a:pt x="8" y="18"/>
                  </a:cubicBezTo>
                  <a:cubicBezTo>
                    <a:pt x="11" y="18"/>
                    <a:pt x="15" y="16"/>
                    <a:pt x="16" y="13"/>
                  </a:cubicBezTo>
                  <a:cubicBezTo>
                    <a:pt x="18" y="9"/>
                    <a:pt x="17" y="4"/>
                    <a:pt x="13" y="1"/>
                  </a:cubicBezTo>
                  <a:cubicBezTo>
                    <a:pt x="12" y="0"/>
                    <a:pt x="11"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6" name="Freeform 62"/>
            <p:cNvSpPr>
              <a:spLocks noEditPoints="1"/>
            </p:cNvSpPr>
            <p:nvPr/>
          </p:nvSpPr>
          <p:spPr bwMode="auto">
            <a:xfrm>
              <a:off x="3608" y="2441"/>
              <a:ext cx="21" cy="33"/>
            </a:xfrm>
            <a:custGeom>
              <a:avLst/>
              <a:gdLst>
                <a:gd name="T0" fmla="*/ 5 w 9"/>
                <a:gd name="T1" fmla="*/ 2 h 14"/>
                <a:gd name="T2" fmla="*/ 6 w 9"/>
                <a:gd name="T3" fmla="*/ 1 h 14"/>
                <a:gd name="T4" fmla="*/ 6 w 9"/>
                <a:gd name="T5" fmla="*/ 2 h 14"/>
                <a:gd name="T6" fmla="*/ 6 w 9"/>
                <a:gd name="T7" fmla="*/ 2 h 14"/>
                <a:gd name="T8" fmla="*/ 6 w 9"/>
                <a:gd name="T9" fmla="*/ 3 h 14"/>
                <a:gd name="T10" fmla="*/ 7 w 9"/>
                <a:gd name="T11" fmla="*/ 5 h 14"/>
                <a:gd name="T12" fmla="*/ 5 w 9"/>
                <a:gd name="T13" fmla="*/ 3 h 14"/>
                <a:gd name="T14" fmla="*/ 4 w 9"/>
                <a:gd name="T15" fmla="*/ 6 h 14"/>
                <a:gd name="T16" fmla="*/ 6 w 9"/>
                <a:gd name="T17" fmla="*/ 9 h 14"/>
                <a:gd name="T18" fmla="*/ 4 w 9"/>
                <a:gd name="T19" fmla="*/ 11 h 14"/>
                <a:gd name="T20" fmla="*/ 3 w 9"/>
                <a:gd name="T21" fmla="*/ 13 h 14"/>
                <a:gd name="T22" fmla="*/ 3 w 9"/>
                <a:gd name="T23" fmla="*/ 13 h 14"/>
                <a:gd name="T24" fmla="*/ 3 w 9"/>
                <a:gd name="T25" fmla="*/ 11 h 14"/>
                <a:gd name="T26" fmla="*/ 1 w 9"/>
                <a:gd name="T27" fmla="*/ 9 h 14"/>
                <a:gd name="T28" fmla="*/ 4 w 9"/>
                <a:gd name="T29" fmla="*/ 10 h 14"/>
                <a:gd name="T30" fmla="*/ 5 w 9"/>
                <a:gd name="T31" fmla="*/ 10 h 14"/>
                <a:gd name="T32" fmla="*/ 5 w 9"/>
                <a:gd name="T33" fmla="*/ 8 h 14"/>
                <a:gd name="T34" fmla="*/ 2 w 9"/>
                <a:gd name="T35" fmla="*/ 4 h 14"/>
                <a:gd name="T36" fmla="*/ 4 w 9"/>
                <a:gd name="T37" fmla="*/ 3 h 14"/>
                <a:gd name="T38" fmla="*/ 5 w 9"/>
                <a:gd name="T39" fmla="*/ 3 h 14"/>
                <a:gd name="T40" fmla="*/ 5 w 9"/>
                <a:gd name="T41" fmla="*/ 1 h 14"/>
                <a:gd name="T42" fmla="*/ 5 w 9"/>
                <a:gd name="T43" fmla="*/ 2 h 14"/>
                <a:gd name="T44" fmla="*/ 3 w 9"/>
                <a:gd name="T45" fmla="*/ 2 h 14"/>
                <a:gd name="T46" fmla="*/ 3 w 9"/>
                <a:gd name="T47" fmla="*/ 7 h 14"/>
                <a:gd name="T48" fmla="*/ 5 w 9"/>
                <a:gd name="T49" fmla="*/ 9 h 14"/>
                <a:gd name="T50" fmla="*/ 4 w 9"/>
                <a:gd name="T51" fmla="*/ 10 h 14"/>
                <a:gd name="T52" fmla="*/ 3 w 9"/>
                <a:gd name="T53" fmla="*/ 8 h 14"/>
                <a:gd name="T54" fmla="*/ 1 w 9"/>
                <a:gd name="T55" fmla="*/ 8 h 14"/>
                <a:gd name="T56" fmla="*/ 2 w 9"/>
                <a:gd name="T57" fmla="*/ 13 h 14"/>
                <a:gd name="T58" fmla="*/ 3 w 9"/>
                <a:gd name="T59" fmla="*/ 13 h 14"/>
                <a:gd name="T60" fmla="*/ 3 w 9"/>
                <a:gd name="T61" fmla="*/ 14 h 14"/>
                <a:gd name="T62" fmla="*/ 4 w 9"/>
                <a:gd name="T63" fmla="*/ 14 h 14"/>
                <a:gd name="T64" fmla="*/ 7 w 9"/>
                <a:gd name="T65" fmla="*/ 11 h 14"/>
                <a:gd name="T66" fmla="*/ 5 w 9"/>
                <a:gd name="T67" fmla="*/ 6 h 14"/>
                <a:gd name="T68" fmla="*/ 4 w 9"/>
                <a:gd name="T69" fmla="*/ 5 h 14"/>
                <a:gd name="T70" fmla="*/ 5 w 9"/>
                <a:gd name="T71" fmla="*/ 4 h 14"/>
                <a:gd name="T72" fmla="*/ 6 w 9"/>
                <a:gd name="T73" fmla="*/ 6 h 14"/>
                <a:gd name="T74" fmla="*/ 8 w 9"/>
                <a:gd name="T75" fmla="*/ 6 h 14"/>
                <a:gd name="T76" fmla="*/ 9 w 9"/>
                <a:gd name="T77" fmla="*/ 6 h 14"/>
                <a:gd name="T78" fmla="*/ 7 w 9"/>
                <a:gd name="T79" fmla="*/ 2 h 14"/>
                <a:gd name="T80" fmla="*/ 6 w 9"/>
                <a:gd name="T81" fmla="*/ 1 h 14"/>
                <a:gd name="T82" fmla="*/ 5 w 9"/>
                <a:gd name="T8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 h="14">
                  <a:moveTo>
                    <a:pt x="5" y="3"/>
                  </a:moveTo>
                  <a:cubicBezTo>
                    <a:pt x="5" y="2"/>
                    <a:pt x="5" y="2"/>
                    <a:pt x="5" y="2"/>
                  </a:cubicBezTo>
                  <a:cubicBezTo>
                    <a:pt x="6" y="2"/>
                    <a:pt x="6" y="2"/>
                    <a:pt x="6" y="2"/>
                  </a:cubicBezTo>
                  <a:cubicBezTo>
                    <a:pt x="6" y="1"/>
                    <a:pt x="6" y="1"/>
                    <a:pt x="6" y="1"/>
                  </a:cubicBezTo>
                  <a:cubicBezTo>
                    <a:pt x="6" y="1"/>
                    <a:pt x="6" y="1"/>
                    <a:pt x="6" y="1"/>
                  </a:cubicBezTo>
                  <a:cubicBezTo>
                    <a:pt x="6" y="2"/>
                    <a:pt x="6" y="2"/>
                    <a:pt x="6" y="2"/>
                  </a:cubicBezTo>
                  <a:cubicBezTo>
                    <a:pt x="6" y="2"/>
                    <a:pt x="6" y="2"/>
                    <a:pt x="6" y="2"/>
                  </a:cubicBezTo>
                  <a:cubicBezTo>
                    <a:pt x="6" y="2"/>
                    <a:pt x="6" y="2"/>
                    <a:pt x="6" y="2"/>
                  </a:cubicBezTo>
                  <a:cubicBezTo>
                    <a:pt x="6" y="3"/>
                    <a:pt x="6" y="3"/>
                    <a:pt x="6" y="3"/>
                  </a:cubicBezTo>
                  <a:cubicBezTo>
                    <a:pt x="6" y="3"/>
                    <a:pt x="6" y="3"/>
                    <a:pt x="6" y="3"/>
                  </a:cubicBezTo>
                  <a:cubicBezTo>
                    <a:pt x="7" y="3"/>
                    <a:pt x="8" y="4"/>
                    <a:pt x="8" y="5"/>
                  </a:cubicBezTo>
                  <a:cubicBezTo>
                    <a:pt x="7" y="5"/>
                    <a:pt x="7" y="5"/>
                    <a:pt x="7" y="5"/>
                  </a:cubicBezTo>
                  <a:cubicBezTo>
                    <a:pt x="7" y="4"/>
                    <a:pt x="6" y="4"/>
                    <a:pt x="5" y="4"/>
                  </a:cubicBezTo>
                  <a:cubicBezTo>
                    <a:pt x="5" y="3"/>
                    <a:pt x="5" y="3"/>
                    <a:pt x="5" y="3"/>
                  </a:cubicBezTo>
                  <a:cubicBezTo>
                    <a:pt x="4" y="3"/>
                    <a:pt x="3" y="4"/>
                    <a:pt x="3" y="4"/>
                  </a:cubicBezTo>
                  <a:cubicBezTo>
                    <a:pt x="3" y="5"/>
                    <a:pt x="3" y="5"/>
                    <a:pt x="4" y="6"/>
                  </a:cubicBezTo>
                  <a:cubicBezTo>
                    <a:pt x="5" y="7"/>
                    <a:pt x="5" y="7"/>
                    <a:pt x="5" y="7"/>
                  </a:cubicBezTo>
                  <a:cubicBezTo>
                    <a:pt x="5" y="7"/>
                    <a:pt x="6" y="8"/>
                    <a:pt x="6" y="9"/>
                  </a:cubicBezTo>
                  <a:cubicBezTo>
                    <a:pt x="7" y="9"/>
                    <a:pt x="6" y="10"/>
                    <a:pt x="6" y="11"/>
                  </a:cubicBezTo>
                  <a:cubicBezTo>
                    <a:pt x="6" y="11"/>
                    <a:pt x="5" y="11"/>
                    <a:pt x="4" y="11"/>
                  </a:cubicBezTo>
                  <a:cubicBezTo>
                    <a:pt x="4" y="12"/>
                    <a:pt x="4" y="12"/>
                    <a:pt x="4" y="12"/>
                  </a:cubicBezTo>
                  <a:cubicBezTo>
                    <a:pt x="4" y="12"/>
                    <a:pt x="3" y="12"/>
                    <a:pt x="3" y="13"/>
                  </a:cubicBezTo>
                  <a:cubicBezTo>
                    <a:pt x="3" y="13"/>
                    <a:pt x="3" y="13"/>
                    <a:pt x="3" y="13"/>
                  </a:cubicBezTo>
                  <a:cubicBezTo>
                    <a:pt x="3" y="13"/>
                    <a:pt x="3" y="13"/>
                    <a:pt x="3" y="13"/>
                  </a:cubicBezTo>
                  <a:cubicBezTo>
                    <a:pt x="3" y="12"/>
                    <a:pt x="3" y="12"/>
                    <a:pt x="3" y="12"/>
                  </a:cubicBezTo>
                  <a:cubicBezTo>
                    <a:pt x="3" y="11"/>
                    <a:pt x="3" y="11"/>
                    <a:pt x="3" y="11"/>
                  </a:cubicBezTo>
                  <a:cubicBezTo>
                    <a:pt x="3" y="11"/>
                    <a:pt x="3" y="11"/>
                    <a:pt x="3" y="11"/>
                  </a:cubicBezTo>
                  <a:cubicBezTo>
                    <a:pt x="2" y="10"/>
                    <a:pt x="1" y="10"/>
                    <a:pt x="1" y="9"/>
                  </a:cubicBezTo>
                  <a:cubicBezTo>
                    <a:pt x="2" y="9"/>
                    <a:pt x="2" y="9"/>
                    <a:pt x="2" y="9"/>
                  </a:cubicBezTo>
                  <a:cubicBezTo>
                    <a:pt x="2" y="10"/>
                    <a:pt x="3" y="10"/>
                    <a:pt x="4" y="10"/>
                  </a:cubicBezTo>
                  <a:cubicBezTo>
                    <a:pt x="4" y="11"/>
                    <a:pt x="4" y="11"/>
                    <a:pt x="4" y="11"/>
                  </a:cubicBezTo>
                  <a:cubicBezTo>
                    <a:pt x="5" y="11"/>
                    <a:pt x="5" y="10"/>
                    <a:pt x="5" y="10"/>
                  </a:cubicBezTo>
                  <a:cubicBezTo>
                    <a:pt x="6" y="9"/>
                    <a:pt x="6" y="9"/>
                    <a:pt x="6" y="9"/>
                  </a:cubicBezTo>
                  <a:cubicBezTo>
                    <a:pt x="6" y="8"/>
                    <a:pt x="5" y="8"/>
                    <a:pt x="5" y="8"/>
                  </a:cubicBezTo>
                  <a:cubicBezTo>
                    <a:pt x="3" y="6"/>
                    <a:pt x="3" y="6"/>
                    <a:pt x="3" y="6"/>
                  </a:cubicBezTo>
                  <a:cubicBezTo>
                    <a:pt x="3" y="6"/>
                    <a:pt x="2" y="5"/>
                    <a:pt x="2" y="4"/>
                  </a:cubicBezTo>
                  <a:cubicBezTo>
                    <a:pt x="2" y="4"/>
                    <a:pt x="3" y="3"/>
                    <a:pt x="3" y="3"/>
                  </a:cubicBezTo>
                  <a:cubicBezTo>
                    <a:pt x="4" y="3"/>
                    <a:pt x="4" y="3"/>
                    <a:pt x="4" y="3"/>
                  </a:cubicBezTo>
                  <a:cubicBezTo>
                    <a:pt x="4" y="3"/>
                    <a:pt x="5" y="3"/>
                    <a:pt x="5" y="3"/>
                  </a:cubicBezTo>
                  <a:cubicBezTo>
                    <a:pt x="5" y="3"/>
                    <a:pt x="5" y="3"/>
                    <a:pt x="5" y="3"/>
                  </a:cubicBezTo>
                  <a:moveTo>
                    <a:pt x="5" y="0"/>
                  </a:moveTo>
                  <a:cubicBezTo>
                    <a:pt x="5" y="1"/>
                    <a:pt x="5" y="1"/>
                    <a:pt x="5" y="1"/>
                  </a:cubicBezTo>
                  <a:cubicBezTo>
                    <a:pt x="5" y="1"/>
                    <a:pt x="5" y="1"/>
                    <a:pt x="5" y="1"/>
                  </a:cubicBezTo>
                  <a:cubicBezTo>
                    <a:pt x="5" y="2"/>
                    <a:pt x="5" y="2"/>
                    <a:pt x="5" y="2"/>
                  </a:cubicBezTo>
                  <a:cubicBezTo>
                    <a:pt x="4" y="2"/>
                    <a:pt x="4" y="2"/>
                    <a:pt x="4" y="2"/>
                  </a:cubicBezTo>
                  <a:cubicBezTo>
                    <a:pt x="4" y="2"/>
                    <a:pt x="3" y="2"/>
                    <a:pt x="3" y="2"/>
                  </a:cubicBezTo>
                  <a:cubicBezTo>
                    <a:pt x="2" y="3"/>
                    <a:pt x="2" y="4"/>
                    <a:pt x="2" y="4"/>
                  </a:cubicBezTo>
                  <a:cubicBezTo>
                    <a:pt x="2" y="6"/>
                    <a:pt x="3" y="7"/>
                    <a:pt x="3" y="7"/>
                  </a:cubicBezTo>
                  <a:cubicBezTo>
                    <a:pt x="4" y="8"/>
                    <a:pt x="4" y="8"/>
                    <a:pt x="4" y="8"/>
                  </a:cubicBezTo>
                  <a:cubicBezTo>
                    <a:pt x="5" y="9"/>
                    <a:pt x="5" y="9"/>
                    <a:pt x="5" y="9"/>
                  </a:cubicBezTo>
                  <a:cubicBezTo>
                    <a:pt x="5" y="9"/>
                    <a:pt x="5" y="9"/>
                    <a:pt x="5" y="9"/>
                  </a:cubicBezTo>
                  <a:cubicBezTo>
                    <a:pt x="4" y="10"/>
                    <a:pt x="4" y="10"/>
                    <a:pt x="4" y="10"/>
                  </a:cubicBezTo>
                  <a:cubicBezTo>
                    <a:pt x="3" y="9"/>
                    <a:pt x="3" y="9"/>
                    <a:pt x="3" y="8"/>
                  </a:cubicBezTo>
                  <a:cubicBezTo>
                    <a:pt x="3" y="8"/>
                    <a:pt x="3" y="8"/>
                    <a:pt x="3" y="8"/>
                  </a:cubicBezTo>
                  <a:cubicBezTo>
                    <a:pt x="2" y="8"/>
                    <a:pt x="2" y="8"/>
                    <a:pt x="1" y="8"/>
                  </a:cubicBezTo>
                  <a:cubicBezTo>
                    <a:pt x="1" y="8"/>
                    <a:pt x="1" y="8"/>
                    <a:pt x="1" y="8"/>
                  </a:cubicBezTo>
                  <a:cubicBezTo>
                    <a:pt x="0" y="9"/>
                    <a:pt x="1" y="11"/>
                    <a:pt x="2" y="12"/>
                  </a:cubicBezTo>
                  <a:cubicBezTo>
                    <a:pt x="2" y="13"/>
                    <a:pt x="2" y="13"/>
                    <a:pt x="2" y="13"/>
                  </a:cubicBezTo>
                  <a:cubicBezTo>
                    <a:pt x="2" y="13"/>
                    <a:pt x="2" y="13"/>
                    <a:pt x="2" y="13"/>
                  </a:cubicBezTo>
                  <a:cubicBezTo>
                    <a:pt x="3" y="13"/>
                    <a:pt x="3" y="13"/>
                    <a:pt x="3" y="13"/>
                  </a:cubicBezTo>
                  <a:cubicBezTo>
                    <a:pt x="3" y="14"/>
                    <a:pt x="3" y="14"/>
                    <a:pt x="3" y="14"/>
                  </a:cubicBezTo>
                  <a:cubicBezTo>
                    <a:pt x="3" y="14"/>
                    <a:pt x="3" y="14"/>
                    <a:pt x="3" y="14"/>
                  </a:cubicBezTo>
                  <a:cubicBezTo>
                    <a:pt x="4" y="14"/>
                    <a:pt x="4" y="14"/>
                    <a:pt x="4" y="14"/>
                  </a:cubicBezTo>
                  <a:cubicBezTo>
                    <a:pt x="4" y="14"/>
                    <a:pt x="4" y="14"/>
                    <a:pt x="4" y="14"/>
                  </a:cubicBezTo>
                  <a:cubicBezTo>
                    <a:pt x="4" y="14"/>
                    <a:pt x="4" y="13"/>
                    <a:pt x="4" y="12"/>
                  </a:cubicBezTo>
                  <a:cubicBezTo>
                    <a:pt x="5" y="12"/>
                    <a:pt x="6" y="12"/>
                    <a:pt x="7" y="11"/>
                  </a:cubicBezTo>
                  <a:cubicBezTo>
                    <a:pt x="7" y="11"/>
                    <a:pt x="8" y="10"/>
                    <a:pt x="7" y="9"/>
                  </a:cubicBezTo>
                  <a:cubicBezTo>
                    <a:pt x="7" y="7"/>
                    <a:pt x="6" y="7"/>
                    <a:pt x="5" y="6"/>
                  </a:cubicBezTo>
                  <a:cubicBezTo>
                    <a:pt x="5" y="5"/>
                    <a:pt x="5" y="5"/>
                    <a:pt x="5" y="5"/>
                  </a:cubicBezTo>
                  <a:cubicBezTo>
                    <a:pt x="4" y="5"/>
                    <a:pt x="4" y="5"/>
                    <a:pt x="4" y="5"/>
                  </a:cubicBezTo>
                  <a:cubicBezTo>
                    <a:pt x="5" y="4"/>
                    <a:pt x="5" y="4"/>
                    <a:pt x="5" y="4"/>
                  </a:cubicBezTo>
                  <a:cubicBezTo>
                    <a:pt x="5" y="4"/>
                    <a:pt x="5" y="4"/>
                    <a:pt x="5" y="4"/>
                  </a:cubicBezTo>
                  <a:cubicBezTo>
                    <a:pt x="5" y="5"/>
                    <a:pt x="6" y="5"/>
                    <a:pt x="6" y="5"/>
                  </a:cubicBezTo>
                  <a:cubicBezTo>
                    <a:pt x="6" y="6"/>
                    <a:pt x="6" y="6"/>
                    <a:pt x="6" y="6"/>
                  </a:cubicBezTo>
                  <a:cubicBezTo>
                    <a:pt x="7" y="6"/>
                    <a:pt x="7" y="6"/>
                    <a:pt x="7" y="6"/>
                  </a:cubicBezTo>
                  <a:cubicBezTo>
                    <a:pt x="7" y="6"/>
                    <a:pt x="7" y="6"/>
                    <a:pt x="8" y="6"/>
                  </a:cubicBezTo>
                  <a:cubicBezTo>
                    <a:pt x="8" y="6"/>
                    <a:pt x="8" y="6"/>
                    <a:pt x="8" y="6"/>
                  </a:cubicBezTo>
                  <a:cubicBezTo>
                    <a:pt x="9" y="6"/>
                    <a:pt x="9" y="6"/>
                    <a:pt x="9" y="6"/>
                  </a:cubicBezTo>
                  <a:cubicBezTo>
                    <a:pt x="9" y="4"/>
                    <a:pt x="8" y="3"/>
                    <a:pt x="7" y="2"/>
                  </a:cubicBezTo>
                  <a:cubicBezTo>
                    <a:pt x="7" y="2"/>
                    <a:pt x="7" y="2"/>
                    <a:pt x="7" y="2"/>
                  </a:cubicBezTo>
                  <a:cubicBezTo>
                    <a:pt x="7" y="1"/>
                    <a:pt x="7" y="1"/>
                    <a:pt x="7" y="1"/>
                  </a:cubicBezTo>
                  <a:cubicBezTo>
                    <a:pt x="6" y="1"/>
                    <a:pt x="6" y="1"/>
                    <a:pt x="6" y="1"/>
                  </a:cubicBezTo>
                  <a:cubicBezTo>
                    <a:pt x="6" y="1"/>
                    <a:pt x="6" y="1"/>
                    <a:pt x="6" y="1"/>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7" name="Freeform 63"/>
            <p:cNvSpPr>
              <a:spLocks noEditPoints="1"/>
            </p:cNvSpPr>
            <p:nvPr/>
          </p:nvSpPr>
          <p:spPr bwMode="auto">
            <a:xfrm>
              <a:off x="3577" y="2496"/>
              <a:ext cx="62" cy="35"/>
            </a:xfrm>
            <a:custGeom>
              <a:avLst/>
              <a:gdLst>
                <a:gd name="T0" fmla="*/ 13 w 26"/>
                <a:gd name="T1" fmla="*/ 11 h 15"/>
                <a:gd name="T2" fmla="*/ 12 w 26"/>
                <a:gd name="T3" fmla="*/ 14 h 15"/>
                <a:gd name="T4" fmla="*/ 10 w 26"/>
                <a:gd name="T5" fmla="*/ 11 h 15"/>
                <a:gd name="T6" fmla="*/ 14 w 26"/>
                <a:gd name="T7" fmla="*/ 14 h 15"/>
                <a:gd name="T8" fmla="*/ 15 w 26"/>
                <a:gd name="T9" fmla="*/ 11 h 15"/>
                <a:gd name="T10" fmla="*/ 15 w 26"/>
                <a:gd name="T11" fmla="*/ 14 h 15"/>
                <a:gd name="T12" fmla="*/ 15 w 26"/>
                <a:gd name="T13" fmla="*/ 11 h 15"/>
                <a:gd name="T14" fmla="*/ 15 w 26"/>
                <a:gd name="T15" fmla="*/ 14 h 15"/>
                <a:gd name="T16" fmla="*/ 8 w 26"/>
                <a:gd name="T17" fmla="*/ 11 h 15"/>
                <a:gd name="T18" fmla="*/ 10 w 26"/>
                <a:gd name="T19" fmla="*/ 14 h 15"/>
                <a:gd name="T20" fmla="*/ 16 w 26"/>
                <a:gd name="T21" fmla="*/ 11 h 15"/>
                <a:gd name="T22" fmla="*/ 16 w 26"/>
                <a:gd name="T23" fmla="*/ 13 h 15"/>
                <a:gd name="T24" fmla="*/ 18 w 26"/>
                <a:gd name="T25" fmla="*/ 10 h 15"/>
                <a:gd name="T26" fmla="*/ 17 w 26"/>
                <a:gd name="T27" fmla="*/ 13 h 15"/>
                <a:gd name="T28" fmla="*/ 6 w 26"/>
                <a:gd name="T29" fmla="*/ 10 h 15"/>
                <a:gd name="T30" fmla="*/ 18 w 26"/>
                <a:gd name="T31" fmla="*/ 13 h 15"/>
                <a:gd name="T32" fmla="*/ 18 w 26"/>
                <a:gd name="T33" fmla="*/ 10 h 15"/>
                <a:gd name="T34" fmla="*/ 18 w 26"/>
                <a:gd name="T35" fmla="*/ 13 h 15"/>
                <a:gd name="T36" fmla="*/ 21 w 26"/>
                <a:gd name="T37" fmla="*/ 10 h 15"/>
                <a:gd name="T38" fmla="*/ 6 w 26"/>
                <a:gd name="T39" fmla="*/ 13 h 15"/>
                <a:gd name="T40" fmla="*/ 6 w 26"/>
                <a:gd name="T41" fmla="*/ 10 h 15"/>
                <a:gd name="T42" fmla="*/ 21 w 26"/>
                <a:gd name="T43" fmla="*/ 10 h 15"/>
                <a:gd name="T44" fmla="*/ 21 w 26"/>
                <a:gd name="T45" fmla="*/ 12 h 15"/>
                <a:gd name="T46" fmla="*/ 3 w 26"/>
                <a:gd name="T47" fmla="*/ 9 h 15"/>
                <a:gd name="T48" fmla="*/ 3 w 26"/>
                <a:gd name="T49" fmla="*/ 12 h 15"/>
                <a:gd name="T50" fmla="*/ 24 w 26"/>
                <a:gd name="T51" fmla="*/ 8 h 15"/>
                <a:gd name="T52" fmla="*/ 2 w 26"/>
                <a:gd name="T53" fmla="*/ 11 h 15"/>
                <a:gd name="T54" fmla="*/ 2 w 26"/>
                <a:gd name="T55" fmla="*/ 8 h 15"/>
                <a:gd name="T56" fmla="*/ 2 w 26"/>
                <a:gd name="T57" fmla="*/ 9 h 15"/>
                <a:gd name="T58" fmla="*/ 2 w 26"/>
                <a:gd name="T59" fmla="*/ 8 h 15"/>
                <a:gd name="T60" fmla="*/ 24 w 26"/>
                <a:gd name="T61" fmla="*/ 8 h 15"/>
                <a:gd name="T62" fmla="*/ 25 w 26"/>
                <a:gd name="T63" fmla="*/ 9 h 15"/>
                <a:gd name="T64" fmla="*/ 3 w 26"/>
                <a:gd name="T65" fmla="*/ 7 h 15"/>
                <a:gd name="T66" fmla="*/ 14 w 26"/>
                <a:gd name="T67" fmla="*/ 1 h 15"/>
                <a:gd name="T68" fmla="*/ 25 w 26"/>
                <a:gd name="T69" fmla="*/ 6 h 15"/>
                <a:gd name="T70" fmla="*/ 3 w 26"/>
                <a:gd name="T71" fmla="*/ 2 h 15"/>
                <a:gd name="T72" fmla="*/ 1 w 26"/>
                <a:gd name="T73" fmla="*/ 6 h 15"/>
                <a:gd name="T74" fmla="*/ 2 w 26"/>
                <a:gd name="T75" fmla="*/ 12 h 15"/>
                <a:gd name="T76" fmla="*/ 22 w 26"/>
                <a:gd name="T77" fmla="*/ 13 h 15"/>
                <a:gd name="T78" fmla="*/ 24 w 26"/>
                <a:gd name="T79" fmla="*/ 12 h 15"/>
                <a:gd name="T80" fmla="*/ 24 w 26"/>
                <a:gd name="T81" fmla="*/ 12 h 15"/>
                <a:gd name="T82" fmla="*/ 26 w 26"/>
                <a:gd name="T83" fmla="*/ 9 h 15"/>
                <a:gd name="T84" fmla="*/ 25 w 26"/>
                <a:gd name="T85"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15">
                  <a:moveTo>
                    <a:pt x="12" y="14"/>
                  </a:moveTo>
                  <a:cubicBezTo>
                    <a:pt x="12" y="13"/>
                    <a:pt x="12" y="12"/>
                    <a:pt x="12" y="11"/>
                  </a:cubicBezTo>
                  <a:cubicBezTo>
                    <a:pt x="13" y="11"/>
                    <a:pt x="13" y="11"/>
                    <a:pt x="13" y="11"/>
                  </a:cubicBezTo>
                  <a:cubicBezTo>
                    <a:pt x="14" y="14"/>
                    <a:pt x="14" y="14"/>
                    <a:pt x="14" y="14"/>
                  </a:cubicBezTo>
                  <a:cubicBezTo>
                    <a:pt x="13" y="14"/>
                    <a:pt x="13" y="14"/>
                    <a:pt x="12" y="14"/>
                  </a:cubicBezTo>
                  <a:moveTo>
                    <a:pt x="12" y="14"/>
                  </a:moveTo>
                  <a:cubicBezTo>
                    <a:pt x="11" y="14"/>
                    <a:pt x="11" y="14"/>
                    <a:pt x="10" y="14"/>
                  </a:cubicBezTo>
                  <a:cubicBezTo>
                    <a:pt x="10" y="14"/>
                    <a:pt x="10" y="14"/>
                    <a:pt x="10" y="14"/>
                  </a:cubicBezTo>
                  <a:cubicBezTo>
                    <a:pt x="10" y="11"/>
                    <a:pt x="10" y="11"/>
                    <a:pt x="10" y="11"/>
                  </a:cubicBezTo>
                  <a:cubicBezTo>
                    <a:pt x="11" y="11"/>
                    <a:pt x="11" y="11"/>
                    <a:pt x="12" y="11"/>
                  </a:cubicBezTo>
                  <a:cubicBezTo>
                    <a:pt x="12" y="12"/>
                    <a:pt x="12" y="13"/>
                    <a:pt x="12" y="14"/>
                  </a:cubicBezTo>
                  <a:moveTo>
                    <a:pt x="14" y="14"/>
                  </a:moveTo>
                  <a:cubicBezTo>
                    <a:pt x="14" y="11"/>
                    <a:pt x="14" y="11"/>
                    <a:pt x="14" y="11"/>
                  </a:cubicBezTo>
                  <a:cubicBezTo>
                    <a:pt x="14" y="11"/>
                    <a:pt x="14" y="11"/>
                    <a:pt x="14" y="11"/>
                  </a:cubicBezTo>
                  <a:cubicBezTo>
                    <a:pt x="15" y="11"/>
                    <a:pt x="15" y="11"/>
                    <a:pt x="15" y="11"/>
                  </a:cubicBezTo>
                  <a:cubicBezTo>
                    <a:pt x="15" y="12"/>
                    <a:pt x="15" y="13"/>
                    <a:pt x="15" y="14"/>
                  </a:cubicBezTo>
                  <a:cubicBezTo>
                    <a:pt x="14" y="14"/>
                    <a:pt x="14" y="14"/>
                    <a:pt x="14" y="14"/>
                  </a:cubicBezTo>
                  <a:moveTo>
                    <a:pt x="15" y="14"/>
                  </a:moveTo>
                  <a:cubicBezTo>
                    <a:pt x="15" y="13"/>
                    <a:pt x="15" y="13"/>
                    <a:pt x="15" y="13"/>
                  </a:cubicBezTo>
                  <a:cubicBezTo>
                    <a:pt x="15" y="13"/>
                    <a:pt x="15" y="13"/>
                    <a:pt x="15" y="13"/>
                  </a:cubicBezTo>
                  <a:cubicBezTo>
                    <a:pt x="15" y="12"/>
                    <a:pt x="15" y="12"/>
                    <a:pt x="15" y="11"/>
                  </a:cubicBezTo>
                  <a:cubicBezTo>
                    <a:pt x="16" y="11"/>
                    <a:pt x="16" y="11"/>
                    <a:pt x="16" y="11"/>
                  </a:cubicBezTo>
                  <a:cubicBezTo>
                    <a:pt x="16" y="13"/>
                    <a:pt x="16" y="13"/>
                    <a:pt x="16" y="13"/>
                  </a:cubicBezTo>
                  <a:cubicBezTo>
                    <a:pt x="15" y="14"/>
                    <a:pt x="15" y="14"/>
                    <a:pt x="15" y="14"/>
                  </a:cubicBezTo>
                  <a:moveTo>
                    <a:pt x="10" y="14"/>
                  </a:moveTo>
                  <a:cubicBezTo>
                    <a:pt x="9" y="14"/>
                    <a:pt x="9" y="14"/>
                    <a:pt x="8" y="13"/>
                  </a:cubicBezTo>
                  <a:cubicBezTo>
                    <a:pt x="8" y="13"/>
                    <a:pt x="8" y="12"/>
                    <a:pt x="8" y="11"/>
                  </a:cubicBezTo>
                  <a:cubicBezTo>
                    <a:pt x="9" y="11"/>
                    <a:pt x="9" y="11"/>
                    <a:pt x="10" y="11"/>
                  </a:cubicBezTo>
                  <a:cubicBezTo>
                    <a:pt x="10" y="14"/>
                    <a:pt x="10" y="14"/>
                    <a:pt x="10" y="14"/>
                  </a:cubicBezTo>
                  <a:cubicBezTo>
                    <a:pt x="10" y="14"/>
                    <a:pt x="10" y="14"/>
                    <a:pt x="10" y="14"/>
                  </a:cubicBezTo>
                  <a:moveTo>
                    <a:pt x="16" y="13"/>
                  </a:moveTo>
                  <a:cubicBezTo>
                    <a:pt x="16" y="13"/>
                    <a:pt x="16" y="13"/>
                    <a:pt x="16" y="13"/>
                  </a:cubicBezTo>
                  <a:cubicBezTo>
                    <a:pt x="16" y="11"/>
                    <a:pt x="16" y="11"/>
                    <a:pt x="16" y="11"/>
                  </a:cubicBezTo>
                  <a:cubicBezTo>
                    <a:pt x="16" y="11"/>
                    <a:pt x="16" y="11"/>
                    <a:pt x="16" y="11"/>
                  </a:cubicBezTo>
                  <a:cubicBezTo>
                    <a:pt x="17" y="13"/>
                    <a:pt x="17" y="13"/>
                    <a:pt x="17" y="13"/>
                  </a:cubicBezTo>
                  <a:cubicBezTo>
                    <a:pt x="16" y="13"/>
                    <a:pt x="16" y="13"/>
                    <a:pt x="16" y="13"/>
                  </a:cubicBezTo>
                  <a:moveTo>
                    <a:pt x="17" y="13"/>
                  </a:moveTo>
                  <a:cubicBezTo>
                    <a:pt x="17" y="11"/>
                    <a:pt x="17" y="11"/>
                    <a:pt x="17" y="11"/>
                  </a:cubicBezTo>
                  <a:cubicBezTo>
                    <a:pt x="18" y="10"/>
                    <a:pt x="18" y="10"/>
                    <a:pt x="18" y="10"/>
                  </a:cubicBezTo>
                  <a:cubicBezTo>
                    <a:pt x="18" y="13"/>
                    <a:pt x="18" y="13"/>
                    <a:pt x="18" y="13"/>
                  </a:cubicBezTo>
                  <a:cubicBezTo>
                    <a:pt x="18" y="13"/>
                    <a:pt x="18" y="13"/>
                    <a:pt x="18" y="13"/>
                  </a:cubicBezTo>
                  <a:cubicBezTo>
                    <a:pt x="17" y="13"/>
                    <a:pt x="17" y="13"/>
                    <a:pt x="17" y="13"/>
                  </a:cubicBezTo>
                  <a:moveTo>
                    <a:pt x="8" y="13"/>
                  </a:moveTo>
                  <a:cubicBezTo>
                    <a:pt x="7" y="13"/>
                    <a:pt x="7" y="13"/>
                    <a:pt x="6" y="13"/>
                  </a:cubicBezTo>
                  <a:cubicBezTo>
                    <a:pt x="6" y="12"/>
                    <a:pt x="6" y="11"/>
                    <a:pt x="6" y="10"/>
                  </a:cubicBezTo>
                  <a:cubicBezTo>
                    <a:pt x="7" y="10"/>
                    <a:pt x="7" y="11"/>
                    <a:pt x="8" y="11"/>
                  </a:cubicBezTo>
                  <a:cubicBezTo>
                    <a:pt x="8" y="12"/>
                    <a:pt x="8" y="12"/>
                    <a:pt x="8" y="13"/>
                  </a:cubicBezTo>
                  <a:moveTo>
                    <a:pt x="18" y="13"/>
                  </a:moveTo>
                  <a:cubicBezTo>
                    <a:pt x="18" y="13"/>
                    <a:pt x="18" y="13"/>
                    <a:pt x="18" y="13"/>
                  </a:cubicBezTo>
                  <a:cubicBezTo>
                    <a:pt x="18" y="13"/>
                    <a:pt x="18" y="13"/>
                    <a:pt x="18" y="13"/>
                  </a:cubicBezTo>
                  <a:cubicBezTo>
                    <a:pt x="18" y="10"/>
                    <a:pt x="18" y="10"/>
                    <a:pt x="18" y="10"/>
                  </a:cubicBezTo>
                  <a:cubicBezTo>
                    <a:pt x="19" y="10"/>
                    <a:pt x="19" y="10"/>
                    <a:pt x="19" y="10"/>
                  </a:cubicBezTo>
                  <a:cubicBezTo>
                    <a:pt x="19" y="11"/>
                    <a:pt x="19" y="12"/>
                    <a:pt x="19" y="13"/>
                  </a:cubicBezTo>
                  <a:cubicBezTo>
                    <a:pt x="18" y="13"/>
                    <a:pt x="18" y="13"/>
                    <a:pt x="18" y="13"/>
                  </a:cubicBezTo>
                  <a:moveTo>
                    <a:pt x="20" y="13"/>
                  </a:moveTo>
                  <a:cubicBezTo>
                    <a:pt x="19" y="12"/>
                    <a:pt x="19" y="11"/>
                    <a:pt x="20" y="10"/>
                  </a:cubicBezTo>
                  <a:cubicBezTo>
                    <a:pt x="21" y="10"/>
                    <a:pt x="21" y="10"/>
                    <a:pt x="21" y="10"/>
                  </a:cubicBezTo>
                  <a:cubicBezTo>
                    <a:pt x="21" y="11"/>
                    <a:pt x="21" y="12"/>
                    <a:pt x="21" y="12"/>
                  </a:cubicBezTo>
                  <a:cubicBezTo>
                    <a:pt x="20" y="12"/>
                    <a:pt x="20" y="13"/>
                    <a:pt x="20" y="13"/>
                  </a:cubicBezTo>
                  <a:moveTo>
                    <a:pt x="6" y="13"/>
                  </a:moveTo>
                  <a:cubicBezTo>
                    <a:pt x="5" y="13"/>
                    <a:pt x="4" y="12"/>
                    <a:pt x="4" y="12"/>
                  </a:cubicBezTo>
                  <a:cubicBezTo>
                    <a:pt x="4" y="9"/>
                    <a:pt x="4" y="9"/>
                    <a:pt x="4" y="9"/>
                  </a:cubicBezTo>
                  <a:cubicBezTo>
                    <a:pt x="4" y="10"/>
                    <a:pt x="5" y="10"/>
                    <a:pt x="6" y="10"/>
                  </a:cubicBezTo>
                  <a:cubicBezTo>
                    <a:pt x="6" y="11"/>
                    <a:pt x="6" y="12"/>
                    <a:pt x="6" y="13"/>
                  </a:cubicBezTo>
                  <a:moveTo>
                    <a:pt x="21" y="12"/>
                  </a:moveTo>
                  <a:cubicBezTo>
                    <a:pt x="21" y="11"/>
                    <a:pt x="21" y="11"/>
                    <a:pt x="21" y="10"/>
                  </a:cubicBezTo>
                  <a:cubicBezTo>
                    <a:pt x="22" y="9"/>
                    <a:pt x="22" y="9"/>
                    <a:pt x="22" y="9"/>
                  </a:cubicBezTo>
                  <a:cubicBezTo>
                    <a:pt x="22" y="12"/>
                    <a:pt x="22" y="12"/>
                    <a:pt x="22" y="12"/>
                  </a:cubicBezTo>
                  <a:cubicBezTo>
                    <a:pt x="21" y="12"/>
                    <a:pt x="21" y="12"/>
                    <a:pt x="21" y="12"/>
                  </a:cubicBezTo>
                  <a:moveTo>
                    <a:pt x="3" y="12"/>
                  </a:moveTo>
                  <a:cubicBezTo>
                    <a:pt x="3" y="11"/>
                    <a:pt x="3" y="11"/>
                    <a:pt x="3" y="11"/>
                  </a:cubicBezTo>
                  <a:cubicBezTo>
                    <a:pt x="3" y="9"/>
                    <a:pt x="3" y="9"/>
                    <a:pt x="3" y="9"/>
                  </a:cubicBezTo>
                  <a:cubicBezTo>
                    <a:pt x="4" y="9"/>
                    <a:pt x="4" y="9"/>
                    <a:pt x="4" y="9"/>
                  </a:cubicBezTo>
                  <a:cubicBezTo>
                    <a:pt x="3" y="9"/>
                    <a:pt x="3" y="9"/>
                    <a:pt x="3" y="9"/>
                  </a:cubicBezTo>
                  <a:cubicBezTo>
                    <a:pt x="3" y="12"/>
                    <a:pt x="3" y="12"/>
                    <a:pt x="3" y="12"/>
                  </a:cubicBezTo>
                  <a:moveTo>
                    <a:pt x="22" y="12"/>
                  </a:moveTo>
                  <a:cubicBezTo>
                    <a:pt x="22" y="9"/>
                    <a:pt x="22" y="9"/>
                    <a:pt x="22" y="9"/>
                  </a:cubicBezTo>
                  <a:cubicBezTo>
                    <a:pt x="23" y="9"/>
                    <a:pt x="23" y="9"/>
                    <a:pt x="24" y="8"/>
                  </a:cubicBezTo>
                  <a:cubicBezTo>
                    <a:pt x="24" y="9"/>
                    <a:pt x="24" y="10"/>
                    <a:pt x="24" y="11"/>
                  </a:cubicBezTo>
                  <a:cubicBezTo>
                    <a:pt x="23" y="11"/>
                    <a:pt x="23" y="11"/>
                    <a:pt x="22" y="12"/>
                  </a:cubicBezTo>
                  <a:moveTo>
                    <a:pt x="2" y="11"/>
                  </a:moveTo>
                  <a:cubicBezTo>
                    <a:pt x="2" y="10"/>
                    <a:pt x="2" y="10"/>
                    <a:pt x="2" y="10"/>
                  </a:cubicBezTo>
                  <a:cubicBezTo>
                    <a:pt x="2" y="10"/>
                    <a:pt x="2" y="10"/>
                    <a:pt x="2" y="10"/>
                  </a:cubicBezTo>
                  <a:cubicBezTo>
                    <a:pt x="2" y="8"/>
                    <a:pt x="2" y="8"/>
                    <a:pt x="2" y="8"/>
                  </a:cubicBezTo>
                  <a:cubicBezTo>
                    <a:pt x="2" y="8"/>
                    <a:pt x="2" y="8"/>
                    <a:pt x="2" y="8"/>
                  </a:cubicBezTo>
                  <a:cubicBezTo>
                    <a:pt x="2" y="11"/>
                    <a:pt x="2" y="11"/>
                    <a:pt x="2" y="11"/>
                  </a:cubicBezTo>
                  <a:moveTo>
                    <a:pt x="2" y="9"/>
                  </a:moveTo>
                  <a:cubicBezTo>
                    <a:pt x="2" y="9"/>
                    <a:pt x="2" y="9"/>
                    <a:pt x="2" y="9"/>
                  </a:cubicBezTo>
                  <a:cubicBezTo>
                    <a:pt x="1" y="8"/>
                    <a:pt x="1" y="8"/>
                    <a:pt x="1" y="7"/>
                  </a:cubicBezTo>
                  <a:cubicBezTo>
                    <a:pt x="2" y="8"/>
                    <a:pt x="2" y="8"/>
                    <a:pt x="2" y="8"/>
                  </a:cubicBezTo>
                  <a:cubicBezTo>
                    <a:pt x="2" y="9"/>
                    <a:pt x="2" y="9"/>
                    <a:pt x="2" y="9"/>
                  </a:cubicBezTo>
                  <a:moveTo>
                    <a:pt x="24" y="10"/>
                  </a:moveTo>
                  <a:cubicBezTo>
                    <a:pt x="24" y="10"/>
                    <a:pt x="24" y="9"/>
                    <a:pt x="24" y="8"/>
                  </a:cubicBezTo>
                  <a:cubicBezTo>
                    <a:pt x="25" y="7"/>
                    <a:pt x="25" y="7"/>
                    <a:pt x="25" y="7"/>
                  </a:cubicBezTo>
                  <a:cubicBezTo>
                    <a:pt x="25" y="9"/>
                    <a:pt x="25" y="9"/>
                    <a:pt x="25" y="9"/>
                  </a:cubicBezTo>
                  <a:cubicBezTo>
                    <a:pt x="25" y="9"/>
                    <a:pt x="25" y="9"/>
                    <a:pt x="25" y="9"/>
                  </a:cubicBezTo>
                  <a:cubicBezTo>
                    <a:pt x="25" y="10"/>
                    <a:pt x="25" y="10"/>
                    <a:pt x="24" y="10"/>
                  </a:cubicBezTo>
                  <a:moveTo>
                    <a:pt x="12" y="10"/>
                  </a:moveTo>
                  <a:cubicBezTo>
                    <a:pt x="6" y="10"/>
                    <a:pt x="3" y="8"/>
                    <a:pt x="3" y="7"/>
                  </a:cubicBezTo>
                  <a:cubicBezTo>
                    <a:pt x="2" y="7"/>
                    <a:pt x="2" y="6"/>
                    <a:pt x="2" y="6"/>
                  </a:cubicBezTo>
                  <a:cubicBezTo>
                    <a:pt x="2" y="5"/>
                    <a:pt x="3" y="4"/>
                    <a:pt x="4" y="3"/>
                  </a:cubicBezTo>
                  <a:cubicBezTo>
                    <a:pt x="7" y="1"/>
                    <a:pt x="10" y="1"/>
                    <a:pt x="14" y="1"/>
                  </a:cubicBezTo>
                  <a:cubicBezTo>
                    <a:pt x="17" y="1"/>
                    <a:pt x="20" y="1"/>
                    <a:pt x="22" y="2"/>
                  </a:cubicBezTo>
                  <a:cubicBezTo>
                    <a:pt x="23" y="3"/>
                    <a:pt x="24" y="3"/>
                    <a:pt x="24" y="4"/>
                  </a:cubicBezTo>
                  <a:cubicBezTo>
                    <a:pt x="25" y="4"/>
                    <a:pt x="25" y="5"/>
                    <a:pt x="25" y="6"/>
                  </a:cubicBezTo>
                  <a:cubicBezTo>
                    <a:pt x="24" y="9"/>
                    <a:pt x="16" y="10"/>
                    <a:pt x="12" y="10"/>
                  </a:cubicBezTo>
                  <a:moveTo>
                    <a:pt x="14" y="0"/>
                  </a:moveTo>
                  <a:cubicBezTo>
                    <a:pt x="10" y="0"/>
                    <a:pt x="6" y="0"/>
                    <a:pt x="3" y="2"/>
                  </a:cubicBezTo>
                  <a:cubicBezTo>
                    <a:pt x="2" y="3"/>
                    <a:pt x="1" y="4"/>
                    <a:pt x="1" y="5"/>
                  </a:cubicBezTo>
                  <a:cubicBezTo>
                    <a:pt x="1" y="5"/>
                    <a:pt x="1" y="5"/>
                    <a:pt x="1" y="5"/>
                  </a:cubicBezTo>
                  <a:cubicBezTo>
                    <a:pt x="1" y="6"/>
                    <a:pt x="1" y="6"/>
                    <a:pt x="1" y="6"/>
                  </a:cubicBezTo>
                  <a:cubicBezTo>
                    <a:pt x="0" y="7"/>
                    <a:pt x="0" y="8"/>
                    <a:pt x="1" y="10"/>
                  </a:cubicBezTo>
                  <a:cubicBezTo>
                    <a:pt x="1" y="10"/>
                    <a:pt x="1" y="10"/>
                    <a:pt x="1" y="10"/>
                  </a:cubicBezTo>
                  <a:cubicBezTo>
                    <a:pt x="1" y="11"/>
                    <a:pt x="1" y="11"/>
                    <a:pt x="2" y="12"/>
                  </a:cubicBezTo>
                  <a:cubicBezTo>
                    <a:pt x="3" y="13"/>
                    <a:pt x="6" y="15"/>
                    <a:pt x="12" y="15"/>
                  </a:cubicBezTo>
                  <a:cubicBezTo>
                    <a:pt x="14" y="15"/>
                    <a:pt x="19" y="14"/>
                    <a:pt x="22" y="13"/>
                  </a:cubicBezTo>
                  <a:cubicBezTo>
                    <a:pt x="22" y="13"/>
                    <a:pt x="22" y="13"/>
                    <a:pt x="22" y="13"/>
                  </a:cubicBezTo>
                  <a:cubicBezTo>
                    <a:pt x="23" y="13"/>
                    <a:pt x="23" y="13"/>
                    <a:pt x="23" y="13"/>
                  </a:cubicBezTo>
                  <a:cubicBezTo>
                    <a:pt x="23" y="13"/>
                    <a:pt x="23" y="13"/>
                    <a:pt x="23" y="13"/>
                  </a:cubicBezTo>
                  <a:cubicBezTo>
                    <a:pt x="23" y="12"/>
                    <a:pt x="24" y="12"/>
                    <a:pt x="24" y="12"/>
                  </a:cubicBezTo>
                  <a:cubicBezTo>
                    <a:pt x="24" y="12"/>
                    <a:pt x="24" y="12"/>
                    <a:pt x="24" y="12"/>
                  </a:cubicBezTo>
                  <a:cubicBezTo>
                    <a:pt x="24" y="12"/>
                    <a:pt x="24" y="12"/>
                    <a:pt x="24" y="12"/>
                  </a:cubicBezTo>
                  <a:cubicBezTo>
                    <a:pt x="24" y="12"/>
                    <a:pt x="24" y="12"/>
                    <a:pt x="24" y="12"/>
                  </a:cubicBezTo>
                  <a:cubicBezTo>
                    <a:pt x="25" y="11"/>
                    <a:pt x="26" y="10"/>
                    <a:pt x="26" y="10"/>
                  </a:cubicBezTo>
                  <a:cubicBezTo>
                    <a:pt x="26" y="9"/>
                    <a:pt x="26" y="9"/>
                    <a:pt x="26" y="9"/>
                  </a:cubicBezTo>
                  <a:cubicBezTo>
                    <a:pt x="26" y="9"/>
                    <a:pt x="26" y="9"/>
                    <a:pt x="26" y="9"/>
                  </a:cubicBezTo>
                  <a:cubicBezTo>
                    <a:pt x="26" y="5"/>
                    <a:pt x="26" y="5"/>
                    <a:pt x="26" y="5"/>
                  </a:cubicBezTo>
                  <a:cubicBezTo>
                    <a:pt x="26" y="5"/>
                    <a:pt x="26" y="5"/>
                    <a:pt x="26" y="5"/>
                  </a:cubicBezTo>
                  <a:cubicBezTo>
                    <a:pt x="26" y="4"/>
                    <a:pt x="26" y="3"/>
                    <a:pt x="25" y="3"/>
                  </a:cubicBezTo>
                  <a:cubicBezTo>
                    <a:pt x="24" y="2"/>
                    <a:pt x="23" y="2"/>
                    <a:pt x="23" y="1"/>
                  </a:cubicBezTo>
                  <a:cubicBezTo>
                    <a:pt x="20" y="0"/>
                    <a:pt x="17" y="0"/>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8" name="Freeform 64"/>
            <p:cNvSpPr>
              <a:spLocks noEditPoints="1"/>
            </p:cNvSpPr>
            <p:nvPr/>
          </p:nvSpPr>
          <p:spPr bwMode="auto">
            <a:xfrm>
              <a:off x="3584" y="2498"/>
              <a:ext cx="50" cy="19"/>
            </a:xfrm>
            <a:custGeom>
              <a:avLst/>
              <a:gdLst>
                <a:gd name="T0" fmla="*/ 10 w 21"/>
                <a:gd name="T1" fmla="*/ 7 h 8"/>
                <a:gd name="T2" fmla="*/ 10 w 21"/>
                <a:gd name="T3" fmla="*/ 7 h 8"/>
                <a:gd name="T4" fmla="*/ 16 w 21"/>
                <a:gd name="T5" fmla="*/ 4 h 8"/>
                <a:gd name="T6" fmla="*/ 18 w 21"/>
                <a:gd name="T7" fmla="*/ 5 h 8"/>
                <a:gd name="T8" fmla="*/ 13 w 21"/>
                <a:gd name="T9" fmla="*/ 7 h 8"/>
                <a:gd name="T10" fmla="*/ 14 w 21"/>
                <a:gd name="T11" fmla="*/ 6 h 8"/>
                <a:gd name="T12" fmla="*/ 12 w 21"/>
                <a:gd name="T13" fmla="*/ 4 h 8"/>
                <a:gd name="T14" fmla="*/ 12 w 21"/>
                <a:gd name="T15" fmla="*/ 4 h 8"/>
                <a:gd name="T16" fmla="*/ 14 w 21"/>
                <a:gd name="T17" fmla="*/ 5 h 8"/>
                <a:gd name="T18" fmla="*/ 2 w 21"/>
                <a:gd name="T19" fmla="*/ 5 h 8"/>
                <a:gd name="T20" fmla="*/ 3 w 21"/>
                <a:gd name="T21" fmla="*/ 4 h 8"/>
                <a:gd name="T22" fmla="*/ 8 w 21"/>
                <a:gd name="T23" fmla="*/ 4 h 8"/>
                <a:gd name="T24" fmla="*/ 7 w 21"/>
                <a:gd name="T25" fmla="*/ 4 h 8"/>
                <a:gd name="T26" fmla="*/ 5 w 21"/>
                <a:gd name="T27" fmla="*/ 5 h 8"/>
                <a:gd name="T28" fmla="*/ 5 w 21"/>
                <a:gd name="T29" fmla="*/ 5 h 8"/>
                <a:gd name="T30" fmla="*/ 7 w 21"/>
                <a:gd name="T31" fmla="*/ 7 h 8"/>
                <a:gd name="T32" fmla="*/ 11 w 21"/>
                <a:gd name="T33" fmla="*/ 3 h 8"/>
                <a:gd name="T34" fmla="*/ 12 w 21"/>
                <a:gd name="T35" fmla="*/ 2 h 8"/>
                <a:gd name="T36" fmla="*/ 13 w 21"/>
                <a:gd name="T37" fmla="*/ 2 h 8"/>
                <a:gd name="T38" fmla="*/ 13 w 21"/>
                <a:gd name="T39" fmla="*/ 3 h 8"/>
                <a:gd name="T40" fmla="*/ 15 w 21"/>
                <a:gd name="T41" fmla="*/ 4 h 8"/>
                <a:gd name="T42" fmla="*/ 13 w 21"/>
                <a:gd name="T43" fmla="*/ 4 h 8"/>
                <a:gd name="T44" fmla="*/ 11 w 21"/>
                <a:gd name="T45" fmla="*/ 3 h 8"/>
                <a:gd name="T46" fmla="*/ 10 w 21"/>
                <a:gd name="T47" fmla="*/ 4 h 8"/>
                <a:gd name="T48" fmla="*/ 13 w 21"/>
                <a:gd name="T49" fmla="*/ 5 h 8"/>
                <a:gd name="T50" fmla="*/ 13 w 21"/>
                <a:gd name="T51" fmla="*/ 6 h 8"/>
                <a:gd name="T52" fmla="*/ 10 w 21"/>
                <a:gd name="T53" fmla="*/ 6 h 8"/>
                <a:gd name="T54" fmla="*/ 10 w 21"/>
                <a:gd name="T55" fmla="*/ 6 h 8"/>
                <a:gd name="T56" fmla="*/ 9 w 21"/>
                <a:gd name="T57" fmla="*/ 7 h 8"/>
                <a:gd name="T58" fmla="*/ 8 w 21"/>
                <a:gd name="T59" fmla="*/ 7 h 8"/>
                <a:gd name="T60" fmla="*/ 8 w 21"/>
                <a:gd name="T61" fmla="*/ 6 h 8"/>
                <a:gd name="T62" fmla="*/ 6 w 21"/>
                <a:gd name="T63" fmla="*/ 5 h 8"/>
                <a:gd name="T64" fmla="*/ 10 w 21"/>
                <a:gd name="T65" fmla="*/ 6 h 8"/>
                <a:gd name="T66" fmla="*/ 11 w 21"/>
                <a:gd name="T67" fmla="*/ 5 h 8"/>
                <a:gd name="T68" fmla="*/ 9 w 21"/>
                <a:gd name="T69" fmla="*/ 4 h 8"/>
                <a:gd name="T70" fmla="*/ 9 w 21"/>
                <a:gd name="T71" fmla="*/ 3 h 8"/>
                <a:gd name="T72" fmla="*/ 9 w 21"/>
                <a:gd name="T73" fmla="*/ 3 h 8"/>
                <a:gd name="T74" fmla="*/ 11 w 21"/>
                <a:gd name="T75" fmla="*/ 3 h 8"/>
                <a:gd name="T76" fmla="*/ 1 w 21"/>
                <a:gd name="T77" fmla="*/ 4 h 8"/>
                <a:gd name="T78" fmla="*/ 11 w 21"/>
                <a:gd name="T79" fmla="*/ 1 h 8"/>
                <a:gd name="T80" fmla="*/ 19 w 21"/>
                <a:gd name="T81" fmla="*/ 3 h 8"/>
                <a:gd name="T82" fmla="*/ 19 w 21"/>
                <a:gd name="T83" fmla="*/ 5 h 8"/>
                <a:gd name="T84" fmla="*/ 17 w 21"/>
                <a:gd name="T85" fmla="*/ 3 h 8"/>
                <a:gd name="T86" fmla="*/ 14 w 21"/>
                <a:gd name="T87" fmla="*/ 2 h 8"/>
                <a:gd name="T88" fmla="*/ 14 w 21"/>
                <a:gd name="T89" fmla="*/ 2 h 8"/>
                <a:gd name="T90" fmla="*/ 12 w 21"/>
                <a:gd name="T91" fmla="*/ 2 h 8"/>
                <a:gd name="T92" fmla="*/ 11 w 21"/>
                <a:gd name="T93" fmla="*/ 2 h 8"/>
                <a:gd name="T94" fmla="*/ 9 w 21"/>
                <a:gd name="T95" fmla="*/ 2 h 8"/>
                <a:gd name="T96" fmla="*/ 3 w 21"/>
                <a:gd name="T97" fmla="*/ 4 h 8"/>
                <a:gd name="T98" fmla="*/ 3 w 21"/>
                <a:gd name="T99" fmla="*/ 4 h 8"/>
                <a:gd name="T100" fmla="*/ 2 w 21"/>
                <a:gd name="T101" fmla="*/ 5 h 8"/>
                <a:gd name="T102" fmla="*/ 2 w 21"/>
                <a:gd name="T103" fmla="*/ 2 h 8"/>
                <a:gd name="T104" fmla="*/ 1 w 21"/>
                <a:gd name="T105" fmla="*/ 6 h 8"/>
                <a:gd name="T106" fmla="*/ 20 w 21"/>
                <a:gd name="T107" fmla="*/ 4 h 8"/>
                <a:gd name="T108" fmla="*/ 18 w 21"/>
                <a:gd name="T10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 h="8">
                  <a:moveTo>
                    <a:pt x="10" y="7"/>
                  </a:moveTo>
                  <a:cubicBezTo>
                    <a:pt x="10" y="7"/>
                    <a:pt x="10" y="7"/>
                    <a:pt x="10" y="7"/>
                  </a:cubicBezTo>
                  <a:cubicBezTo>
                    <a:pt x="10" y="7"/>
                    <a:pt x="10" y="7"/>
                    <a:pt x="10" y="7"/>
                  </a:cubicBezTo>
                  <a:cubicBezTo>
                    <a:pt x="10" y="7"/>
                    <a:pt x="10" y="7"/>
                    <a:pt x="10" y="7"/>
                  </a:cubicBezTo>
                  <a:moveTo>
                    <a:pt x="14" y="5"/>
                  </a:moveTo>
                  <a:cubicBezTo>
                    <a:pt x="14" y="5"/>
                    <a:pt x="16" y="4"/>
                    <a:pt x="16" y="4"/>
                  </a:cubicBezTo>
                  <a:cubicBezTo>
                    <a:pt x="16" y="4"/>
                    <a:pt x="16" y="4"/>
                    <a:pt x="16" y="4"/>
                  </a:cubicBezTo>
                  <a:cubicBezTo>
                    <a:pt x="17" y="4"/>
                    <a:pt x="17" y="4"/>
                    <a:pt x="18" y="5"/>
                  </a:cubicBezTo>
                  <a:cubicBezTo>
                    <a:pt x="18" y="5"/>
                    <a:pt x="18" y="5"/>
                    <a:pt x="18" y="5"/>
                  </a:cubicBezTo>
                  <a:cubicBezTo>
                    <a:pt x="17" y="6"/>
                    <a:pt x="15" y="7"/>
                    <a:pt x="13" y="7"/>
                  </a:cubicBezTo>
                  <a:cubicBezTo>
                    <a:pt x="13" y="7"/>
                    <a:pt x="13" y="7"/>
                    <a:pt x="13" y="7"/>
                  </a:cubicBezTo>
                  <a:cubicBezTo>
                    <a:pt x="14" y="6"/>
                    <a:pt x="14" y="6"/>
                    <a:pt x="14" y="6"/>
                  </a:cubicBezTo>
                  <a:cubicBezTo>
                    <a:pt x="14" y="5"/>
                    <a:pt x="13" y="5"/>
                    <a:pt x="13" y="5"/>
                  </a:cubicBezTo>
                  <a:cubicBezTo>
                    <a:pt x="12" y="4"/>
                    <a:pt x="12" y="4"/>
                    <a:pt x="12" y="4"/>
                  </a:cubicBezTo>
                  <a:cubicBezTo>
                    <a:pt x="11" y="4"/>
                    <a:pt x="11" y="4"/>
                    <a:pt x="11" y="4"/>
                  </a:cubicBezTo>
                  <a:cubicBezTo>
                    <a:pt x="12" y="4"/>
                    <a:pt x="12" y="4"/>
                    <a:pt x="12" y="4"/>
                  </a:cubicBezTo>
                  <a:cubicBezTo>
                    <a:pt x="12" y="4"/>
                    <a:pt x="13" y="4"/>
                    <a:pt x="13" y="4"/>
                  </a:cubicBezTo>
                  <a:cubicBezTo>
                    <a:pt x="14" y="4"/>
                    <a:pt x="14" y="4"/>
                    <a:pt x="14" y="5"/>
                  </a:cubicBezTo>
                  <a:moveTo>
                    <a:pt x="7" y="7"/>
                  </a:moveTo>
                  <a:cubicBezTo>
                    <a:pt x="4" y="7"/>
                    <a:pt x="3" y="6"/>
                    <a:pt x="2" y="5"/>
                  </a:cubicBezTo>
                  <a:cubicBezTo>
                    <a:pt x="2" y="5"/>
                    <a:pt x="2" y="5"/>
                    <a:pt x="2" y="5"/>
                  </a:cubicBezTo>
                  <a:cubicBezTo>
                    <a:pt x="2" y="5"/>
                    <a:pt x="3" y="5"/>
                    <a:pt x="3" y="4"/>
                  </a:cubicBezTo>
                  <a:cubicBezTo>
                    <a:pt x="4" y="4"/>
                    <a:pt x="6" y="3"/>
                    <a:pt x="8" y="3"/>
                  </a:cubicBezTo>
                  <a:cubicBezTo>
                    <a:pt x="8" y="4"/>
                    <a:pt x="8" y="4"/>
                    <a:pt x="8" y="4"/>
                  </a:cubicBezTo>
                  <a:cubicBezTo>
                    <a:pt x="8" y="5"/>
                    <a:pt x="8" y="5"/>
                    <a:pt x="8" y="5"/>
                  </a:cubicBezTo>
                  <a:cubicBezTo>
                    <a:pt x="8" y="4"/>
                    <a:pt x="8" y="4"/>
                    <a:pt x="7" y="4"/>
                  </a:cubicBezTo>
                  <a:cubicBezTo>
                    <a:pt x="7" y="4"/>
                    <a:pt x="7" y="4"/>
                    <a:pt x="7" y="4"/>
                  </a:cubicBezTo>
                  <a:cubicBezTo>
                    <a:pt x="7" y="4"/>
                    <a:pt x="5" y="5"/>
                    <a:pt x="5" y="5"/>
                  </a:cubicBezTo>
                  <a:cubicBezTo>
                    <a:pt x="5" y="5"/>
                    <a:pt x="5" y="5"/>
                    <a:pt x="5" y="5"/>
                  </a:cubicBezTo>
                  <a:cubicBezTo>
                    <a:pt x="5" y="5"/>
                    <a:pt x="5" y="5"/>
                    <a:pt x="5" y="5"/>
                  </a:cubicBezTo>
                  <a:cubicBezTo>
                    <a:pt x="5" y="6"/>
                    <a:pt x="6" y="6"/>
                    <a:pt x="7" y="6"/>
                  </a:cubicBezTo>
                  <a:cubicBezTo>
                    <a:pt x="7" y="7"/>
                    <a:pt x="7" y="7"/>
                    <a:pt x="7" y="7"/>
                  </a:cubicBezTo>
                  <a:cubicBezTo>
                    <a:pt x="7" y="7"/>
                    <a:pt x="7" y="7"/>
                    <a:pt x="7" y="7"/>
                  </a:cubicBezTo>
                  <a:moveTo>
                    <a:pt x="11" y="3"/>
                  </a:moveTo>
                  <a:cubicBezTo>
                    <a:pt x="12" y="2"/>
                    <a:pt x="12" y="2"/>
                    <a:pt x="12" y="2"/>
                  </a:cubicBezTo>
                  <a:cubicBezTo>
                    <a:pt x="12" y="2"/>
                    <a:pt x="12" y="2"/>
                    <a:pt x="12" y="2"/>
                  </a:cubicBezTo>
                  <a:cubicBezTo>
                    <a:pt x="12" y="2"/>
                    <a:pt x="12" y="2"/>
                    <a:pt x="12" y="2"/>
                  </a:cubicBezTo>
                  <a:cubicBezTo>
                    <a:pt x="13" y="2"/>
                    <a:pt x="13" y="2"/>
                    <a:pt x="13" y="2"/>
                  </a:cubicBezTo>
                  <a:cubicBezTo>
                    <a:pt x="13" y="2"/>
                    <a:pt x="13" y="2"/>
                    <a:pt x="13" y="2"/>
                  </a:cubicBezTo>
                  <a:cubicBezTo>
                    <a:pt x="13" y="3"/>
                    <a:pt x="13" y="3"/>
                    <a:pt x="13" y="3"/>
                  </a:cubicBezTo>
                  <a:cubicBezTo>
                    <a:pt x="13" y="3"/>
                    <a:pt x="13" y="3"/>
                    <a:pt x="13" y="3"/>
                  </a:cubicBezTo>
                  <a:cubicBezTo>
                    <a:pt x="13" y="3"/>
                    <a:pt x="14" y="3"/>
                    <a:pt x="15" y="4"/>
                  </a:cubicBezTo>
                  <a:cubicBezTo>
                    <a:pt x="14" y="4"/>
                    <a:pt x="14" y="4"/>
                    <a:pt x="14" y="4"/>
                  </a:cubicBezTo>
                  <a:cubicBezTo>
                    <a:pt x="13" y="4"/>
                    <a:pt x="13" y="4"/>
                    <a:pt x="13" y="4"/>
                  </a:cubicBezTo>
                  <a:cubicBezTo>
                    <a:pt x="13" y="3"/>
                    <a:pt x="12" y="3"/>
                    <a:pt x="12" y="3"/>
                  </a:cubicBezTo>
                  <a:cubicBezTo>
                    <a:pt x="11" y="3"/>
                    <a:pt x="11" y="3"/>
                    <a:pt x="11" y="3"/>
                  </a:cubicBezTo>
                  <a:cubicBezTo>
                    <a:pt x="11" y="3"/>
                    <a:pt x="11" y="3"/>
                    <a:pt x="10" y="4"/>
                  </a:cubicBezTo>
                  <a:cubicBezTo>
                    <a:pt x="10" y="4"/>
                    <a:pt x="10" y="4"/>
                    <a:pt x="10" y="4"/>
                  </a:cubicBezTo>
                  <a:cubicBezTo>
                    <a:pt x="10" y="4"/>
                    <a:pt x="11" y="4"/>
                    <a:pt x="12" y="5"/>
                  </a:cubicBezTo>
                  <a:cubicBezTo>
                    <a:pt x="13" y="5"/>
                    <a:pt x="13" y="5"/>
                    <a:pt x="13" y="5"/>
                  </a:cubicBezTo>
                  <a:cubicBezTo>
                    <a:pt x="13" y="6"/>
                    <a:pt x="13" y="6"/>
                    <a:pt x="13" y="6"/>
                  </a:cubicBezTo>
                  <a:cubicBezTo>
                    <a:pt x="13" y="6"/>
                    <a:pt x="13" y="6"/>
                    <a:pt x="13" y="6"/>
                  </a:cubicBezTo>
                  <a:cubicBezTo>
                    <a:pt x="13" y="6"/>
                    <a:pt x="12" y="6"/>
                    <a:pt x="11" y="6"/>
                  </a:cubicBezTo>
                  <a:cubicBezTo>
                    <a:pt x="10" y="6"/>
                    <a:pt x="10" y="6"/>
                    <a:pt x="10" y="6"/>
                  </a:cubicBezTo>
                  <a:cubicBezTo>
                    <a:pt x="10" y="6"/>
                    <a:pt x="10" y="6"/>
                    <a:pt x="10" y="6"/>
                  </a:cubicBezTo>
                  <a:cubicBezTo>
                    <a:pt x="10" y="6"/>
                    <a:pt x="10" y="6"/>
                    <a:pt x="10" y="6"/>
                  </a:cubicBezTo>
                  <a:cubicBezTo>
                    <a:pt x="9" y="7"/>
                    <a:pt x="9" y="7"/>
                    <a:pt x="9" y="7"/>
                  </a:cubicBezTo>
                  <a:cubicBezTo>
                    <a:pt x="9" y="7"/>
                    <a:pt x="9" y="7"/>
                    <a:pt x="9" y="7"/>
                  </a:cubicBezTo>
                  <a:cubicBezTo>
                    <a:pt x="9" y="7"/>
                    <a:pt x="9" y="7"/>
                    <a:pt x="8" y="7"/>
                  </a:cubicBezTo>
                  <a:cubicBezTo>
                    <a:pt x="8" y="7"/>
                    <a:pt x="8" y="7"/>
                    <a:pt x="8" y="7"/>
                  </a:cubicBezTo>
                  <a:cubicBezTo>
                    <a:pt x="8" y="7"/>
                    <a:pt x="8" y="6"/>
                    <a:pt x="8" y="6"/>
                  </a:cubicBezTo>
                  <a:cubicBezTo>
                    <a:pt x="8" y="6"/>
                    <a:pt x="8" y="6"/>
                    <a:pt x="8" y="6"/>
                  </a:cubicBezTo>
                  <a:cubicBezTo>
                    <a:pt x="8" y="6"/>
                    <a:pt x="8" y="6"/>
                    <a:pt x="8" y="6"/>
                  </a:cubicBezTo>
                  <a:cubicBezTo>
                    <a:pt x="7" y="6"/>
                    <a:pt x="6" y="6"/>
                    <a:pt x="6" y="5"/>
                  </a:cubicBezTo>
                  <a:cubicBezTo>
                    <a:pt x="6" y="5"/>
                    <a:pt x="7" y="5"/>
                    <a:pt x="7" y="5"/>
                  </a:cubicBezTo>
                  <a:cubicBezTo>
                    <a:pt x="8" y="5"/>
                    <a:pt x="10" y="6"/>
                    <a:pt x="10" y="6"/>
                  </a:cubicBezTo>
                  <a:cubicBezTo>
                    <a:pt x="11" y="5"/>
                    <a:pt x="11" y="5"/>
                    <a:pt x="11" y="5"/>
                  </a:cubicBezTo>
                  <a:cubicBezTo>
                    <a:pt x="11" y="5"/>
                    <a:pt x="11" y="5"/>
                    <a:pt x="11" y="5"/>
                  </a:cubicBezTo>
                  <a:cubicBezTo>
                    <a:pt x="10" y="4"/>
                    <a:pt x="10" y="4"/>
                    <a:pt x="9" y="4"/>
                  </a:cubicBezTo>
                  <a:cubicBezTo>
                    <a:pt x="9" y="4"/>
                    <a:pt x="9" y="4"/>
                    <a:pt x="9" y="4"/>
                  </a:cubicBezTo>
                  <a:cubicBezTo>
                    <a:pt x="8" y="4"/>
                    <a:pt x="8" y="4"/>
                    <a:pt x="8" y="4"/>
                  </a:cubicBezTo>
                  <a:cubicBezTo>
                    <a:pt x="9" y="3"/>
                    <a:pt x="9" y="3"/>
                    <a:pt x="9" y="3"/>
                  </a:cubicBezTo>
                  <a:cubicBezTo>
                    <a:pt x="9" y="3"/>
                    <a:pt x="9" y="3"/>
                    <a:pt x="9" y="3"/>
                  </a:cubicBezTo>
                  <a:cubicBezTo>
                    <a:pt x="9" y="3"/>
                    <a:pt x="9" y="3"/>
                    <a:pt x="9" y="3"/>
                  </a:cubicBezTo>
                  <a:cubicBezTo>
                    <a:pt x="10" y="3"/>
                    <a:pt x="10" y="3"/>
                    <a:pt x="11" y="3"/>
                  </a:cubicBezTo>
                  <a:cubicBezTo>
                    <a:pt x="11" y="3"/>
                    <a:pt x="11" y="3"/>
                    <a:pt x="11" y="3"/>
                  </a:cubicBezTo>
                  <a:moveTo>
                    <a:pt x="2" y="5"/>
                  </a:moveTo>
                  <a:cubicBezTo>
                    <a:pt x="1" y="4"/>
                    <a:pt x="1" y="4"/>
                    <a:pt x="1" y="4"/>
                  </a:cubicBezTo>
                  <a:cubicBezTo>
                    <a:pt x="2" y="4"/>
                    <a:pt x="2" y="3"/>
                    <a:pt x="2" y="3"/>
                  </a:cubicBezTo>
                  <a:cubicBezTo>
                    <a:pt x="5" y="2"/>
                    <a:pt x="8" y="1"/>
                    <a:pt x="11" y="1"/>
                  </a:cubicBezTo>
                  <a:cubicBezTo>
                    <a:pt x="13" y="1"/>
                    <a:pt x="15" y="1"/>
                    <a:pt x="17" y="2"/>
                  </a:cubicBezTo>
                  <a:cubicBezTo>
                    <a:pt x="18" y="2"/>
                    <a:pt x="18" y="2"/>
                    <a:pt x="19" y="3"/>
                  </a:cubicBezTo>
                  <a:cubicBezTo>
                    <a:pt x="19" y="3"/>
                    <a:pt x="20" y="4"/>
                    <a:pt x="19" y="4"/>
                  </a:cubicBezTo>
                  <a:cubicBezTo>
                    <a:pt x="19" y="5"/>
                    <a:pt x="19" y="5"/>
                    <a:pt x="19" y="5"/>
                  </a:cubicBezTo>
                  <a:cubicBezTo>
                    <a:pt x="18" y="4"/>
                    <a:pt x="18" y="4"/>
                    <a:pt x="18" y="4"/>
                  </a:cubicBezTo>
                  <a:cubicBezTo>
                    <a:pt x="18" y="3"/>
                    <a:pt x="17" y="3"/>
                    <a:pt x="17" y="3"/>
                  </a:cubicBezTo>
                  <a:cubicBezTo>
                    <a:pt x="16" y="3"/>
                    <a:pt x="14" y="2"/>
                    <a:pt x="14" y="2"/>
                  </a:cubicBezTo>
                  <a:cubicBezTo>
                    <a:pt x="14" y="2"/>
                    <a:pt x="14" y="2"/>
                    <a:pt x="14" y="2"/>
                  </a:cubicBezTo>
                  <a:cubicBezTo>
                    <a:pt x="14" y="2"/>
                    <a:pt x="14" y="2"/>
                    <a:pt x="14" y="2"/>
                  </a:cubicBezTo>
                  <a:cubicBezTo>
                    <a:pt x="14" y="2"/>
                    <a:pt x="14" y="2"/>
                    <a:pt x="14" y="2"/>
                  </a:cubicBezTo>
                  <a:cubicBezTo>
                    <a:pt x="13" y="2"/>
                    <a:pt x="13" y="1"/>
                    <a:pt x="12" y="1"/>
                  </a:cubicBezTo>
                  <a:cubicBezTo>
                    <a:pt x="12" y="2"/>
                    <a:pt x="12" y="2"/>
                    <a:pt x="12" y="2"/>
                  </a:cubicBezTo>
                  <a:cubicBezTo>
                    <a:pt x="12" y="2"/>
                    <a:pt x="12" y="2"/>
                    <a:pt x="12" y="2"/>
                  </a:cubicBezTo>
                  <a:cubicBezTo>
                    <a:pt x="11" y="2"/>
                    <a:pt x="11" y="2"/>
                    <a:pt x="11" y="2"/>
                  </a:cubicBezTo>
                  <a:cubicBezTo>
                    <a:pt x="11" y="2"/>
                    <a:pt x="11" y="2"/>
                    <a:pt x="11" y="2"/>
                  </a:cubicBezTo>
                  <a:cubicBezTo>
                    <a:pt x="10" y="2"/>
                    <a:pt x="10" y="2"/>
                    <a:pt x="9" y="2"/>
                  </a:cubicBezTo>
                  <a:cubicBezTo>
                    <a:pt x="9" y="2"/>
                    <a:pt x="9" y="2"/>
                    <a:pt x="9" y="2"/>
                  </a:cubicBezTo>
                  <a:cubicBezTo>
                    <a:pt x="7" y="2"/>
                    <a:pt x="5" y="2"/>
                    <a:pt x="3" y="4"/>
                  </a:cubicBezTo>
                  <a:cubicBezTo>
                    <a:pt x="3" y="4"/>
                    <a:pt x="3" y="4"/>
                    <a:pt x="3" y="4"/>
                  </a:cubicBezTo>
                  <a:cubicBezTo>
                    <a:pt x="3" y="4"/>
                    <a:pt x="3" y="4"/>
                    <a:pt x="3" y="4"/>
                  </a:cubicBezTo>
                  <a:cubicBezTo>
                    <a:pt x="3" y="4"/>
                    <a:pt x="3" y="4"/>
                    <a:pt x="3" y="4"/>
                  </a:cubicBezTo>
                  <a:cubicBezTo>
                    <a:pt x="2" y="4"/>
                    <a:pt x="2" y="4"/>
                    <a:pt x="2" y="5"/>
                  </a:cubicBezTo>
                  <a:moveTo>
                    <a:pt x="11" y="0"/>
                  </a:moveTo>
                  <a:cubicBezTo>
                    <a:pt x="8" y="0"/>
                    <a:pt x="5" y="1"/>
                    <a:pt x="2" y="2"/>
                  </a:cubicBezTo>
                  <a:cubicBezTo>
                    <a:pt x="1" y="3"/>
                    <a:pt x="1" y="3"/>
                    <a:pt x="1" y="4"/>
                  </a:cubicBezTo>
                  <a:cubicBezTo>
                    <a:pt x="0" y="5"/>
                    <a:pt x="1" y="5"/>
                    <a:pt x="1" y="6"/>
                  </a:cubicBezTo>
                  <a:cubicBezTo>
                    <a:pt x="2" y="7"/>
                    <a:pt x="4" y="8"/>
                    <a:pt x="9" y="8"/>
                  </a:cubicBezTo>
                  <a:cubicBezTo>
                    <a:pt x="12" y="8"/>
                    <a:pt x="19" y="7"/>
                    <a:pt x="20" y="4"/>
                  </a:cubicBezTo>
                  <a:cubicBezTo>
                    <a:pt x="21" y="4"/>
                    <a:pt x="20" y="3"/>
                    <a:pt x="20" y="2"/>
                  </a:cubicBezTo>
                  <a:cubicBezTo>
                    <a:pt x="19" y="2"/>
                    <a:pt x="18" y="1"/>
                    <a:pt x="18" y="1"/>
                  </a:cubicBezTo>
                  <a:cubicBezTo>
                    <a:pt x="15" y="0"/>
                    <a:pt x="13" y="0"/>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9" name="Freeform 65"/>
            <p:cNvSpPr>
              <a:spLocks noEditPoints="1"/>
            </p:cNvSpPr>
            <p:nvPr/>
          </p:nvSpPr>
          <p:spPr bwMode="auto">
            <a:xfrm>
              <a:off x="3577" y="2522"/>
              <a:ext cx="62" cy="24"/>
            </a:xfrm>
            <a:custGeom>
              <a:avLst/>
              <a:gdLst>
                <a:gd name="T0" fmla="*/ 13 w 26"/>
                <a:gd name="T1" fmla="*/ 6 h 10"/>
                <a:gd name="T2" fmla="*/ 12 w 26"/>
                <a:gd name="T3" fmla="*/ 6 h 10"/>
                <a:gd name="T4" fmla="*/ 10 w 26"/>
                <a:gd name="T5" fmla="*/ 9 h 10"/>
                <a:gd name="T6" fmla="*/ 12 w 26"/>
                <a:gd name="T7" fmla="*/ 6 h 10"/>
                <a:gd name="T8" fmla="*/ 14 w 26"/>
                <a:gd name="T9" fmla="*/ 6 h 10"/>
                <a:gd name="T10" fmla="*/ 15 w 26"/>
                <a:gd name="T11" fmla="*/ 6 h 10"/>
                <a:gd name="T12" fmla="*/ 15 w 26"/>
                <a:gd name="T13" fmla="*/ 9 h 10"/>
                <a:gd name="T14" fmla="*/ 15 w 26"/>
                <a:gd name="T15" fmla="*/ 6 h 10"/>
                <a:gd name="T16" fmla="*/ 15 w 26"/>
                <a:gd name="T17" fmla="*/ 9 h 10"/>
                <a:gd name="T18" fmla="*/ 16 w 26"/>
                <a:gd name="T19" fmla="*/ 6 h 10"/>
                <a:gd name="T20" fmla="*/ 16 w 26"/>
                <a:gd name="T21" fmla="*/ 9 h 10"/>
                <a:gd name="T22" fmla="*/ 8 w 26"/>
                <a:gd name="T23" fmla="*/ 6 h 10"/>
                <a:gd name="T24" fmla="*/ 10 w 26"/>
                <a:gd name="T25" fmla="*/ 9 h 10"/>
                <a:gd name="T26" fmla="*/ 17 w 26"/>
                <a:gd name="T27" fmla="*/ 6 h 10"/>
                <a:gd name="T28" fmla="*/ 18 w 26"/>
                <a:gd name="T29" fmla="*/ 8 h 10"/>
                <a:gd name="T30" fmla="*/ 8 w 26"/>
                <a:gd name="T31" fmla="*/ 9 h 10"/>
                <a:gd name="T32" fmla="*/ 8 w 26"/>
                <a:gd name="T33" fmla="*/ 6 h 10"/>
                <a:gd name="T34" fmla="*/ 18 w 26"/>
                <a:gd name="T35" fmla="*/ 8 h 10"/>
                <a:gd name="T36" fmla="*/ 18 w 26"/>
                <a:gd name="T37" fmla="*/ 6 h 10"/>
                <a:gd name="T38" fmla="*/ 18 w 26"/>
                <a:gd name="T39" fmla="*/ 8 h 10"/>
                <a:gd name="T40" fmla="*/ 21 w 26"/>
                <a:gd name="T41" fmla="*/ 5 h 10"/>
                <a:gd name="T42" fmla="*/ 6 w 26"/>
                <a:gd name="T43" fmla="*/ 8 h 10"/>
                <a:gd name="T44" fmla="*/ 6 w 26"/>
                <a:gd name="T45" fmla="*/ 5 h 10"/>
                <a:gd name="T46" fmla="*/ 21 w 26"/>
                <a:gd name="T47" fmla="*/ 5 h 10"/>
                <a:gd name="T48" fmla="*/ 21 w 26"/>
                <a:gd name="T49" fmla="*/ 8 h 10"/>
                <a:gd name="T50" fmla="*/ 3 w 26"/>
                <a:gd name="T51" fmla="*/ 4 h 10"/>
                <a:gd name="T52" fmla="*/ 2 w 26"/>
                <a:gd name="T53" fmla="*/ 6 h 10"/>
                <a:gd name="T54" fmla="*/ 2 w 26"/>
                <a:gd name="T55" fmla="*/ 4 h 10"/>
                <a:gd name="T56" fmla="*/ 22 w 26"/>
                <a:gd name="T57" fmla="*/ 7 h 10"/>
                <a:gd name="T58" fmla="*/ 24 w 26"/>
                <a:gd name="T59" fmla="*/ 3 h 10"/>
                <a:gd name="T60" fmla="*/ 2 w 26"/>
                <a:gd name="T61" fmla="*/ 4 h 10"/>
                <a:gd name="T62" fmla="*/ 2 w 26"/>
                <a:gd name="T63" fmla="*/ 3 h 10"/>
                <a:gd name="T64" fmla="*/ 24 w 26"/>
                <a:gd name="T65" fmla="*/ 3 h 10"/>
                <a:gd name="T66" fmla="*/ 25 w 26"/>
                <a:gd name="T67" fmla="*/ 5 h 10"/>
                <a:gd name="T68" fmla="*/ 25 w 26"/>
                <a:gd name="T69" fmla="*/ 0 h 10"/>
                <a:gd name="T70" fmla="*/ 12 w 26"/>
                <a:gd name="T71" fmla="*/ 5 h 10"/>
                <a:gd name="T72" fmla="*/ 1 w 26"/>
                <a:gd name="T73" fmla="*/ 2 h 10"/>
                <a:gd name="T74" fmla="*/ 1 w 26"/>
                <a:gd name="T75" fmla="*/ 1 h 10"/>
                <a:gd name="T76" fmla="*/ 1 w 26"/>
                <a:gd name="T77" fmla="*/ 5 h 10"/>
                <a:gd name="T78" fmla="*/ 12 w 26"/>
                <a:gd name="T79" fmla="*/ 10 h 10"/>
                <a:gd name="T80" fmla="*/ 23 w 26"/>
                <a:gd name="T81" fmla="*/ 8 h 10"/>
                <a:gd name="T82" fmla="*/ 24 w 26"/>
                <a:gd name="T83" fmla="*/ 7 h 10"/>
                <a:gd name="T84" fmla="*/ 26 w 26"/>
                <a:gd name="T85" fmla="*/ 5 h 10"/>
                <a:gd name="T86" fmla="*/ 26 w 26"/>
                <a:gd name="T8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 h="10">
                  <a:moveTo>
                    <a:pt x="12" y="6"/>
                  </a:moveTo>
                  <a:cubicBezTo>
                    <a:pt x="13" y="6"/>
                    <a:pt x="13" y="6"/>
                    <a:pt x="13" y="6"/>
                  </a:cubicBezTo>
                  <a:cubicBezTo>
                    <a:pt x="13" y="6"/>
                    <a:pt x="13" y="6"/>
                    <a:pt x="13" y="6"/>
                  </a:cubicBezTo>
                  <a:cubicBezTo>
                    <a:pt x="14" y="9"/>
                    <a:pt x="14" y="9"/>
                    <a:pt x="14" y="9"/>
                  </a:cubicBezTo>
                  <a:cubicBezTo>
                    <a:pt x="13" y="9"/>
                    <a:pt x="13" y="9"/>
                    <a:pt x="12" y="9"/>
                  </a:cubicBezTo>
                  <a:cubicBezTo>
                    <a:pt x="12" y="8"/>
                    <a:pt x="12" y="7"/>
                    <a:pt x="12" y="6"/>
                  </a:cubicBezTo>
                  <a:cubicBezTo>
                    <a:pt x="12" y="6"/>
                    <a:pt x="12" y="6"/>
                    <a:pt x="12" y="6"/>
                  </a:cubicBezTo>
                  <a:moveTo>
                    <a:pt x="12" y="9"/>
                  </a:moveTo>
                  <a:cubicBezTo>
                    <a:pt x="11" y="9"/>
                    <a:pt x="11" y="9"/>
                    <a:pt x="10" y="9"/>
                  </a:cubicBezTo>
                  <a:cubicBezTo>
                    <a:pt x="10" y="9"/>
                    <a:pt x="10" y="9"/>
                    <a:pt x="10" y="9"/>
                  </a:cubicBezTo>
                  <a:cubicBezTo>
                    <a:pt x="10" y="6"/>
                    <a:pt x="10" y="6"/>
                    <a:pt x="10" y="6"/>
                  </a:cubicBezTo>
                  <a:cubicBezTo>
                    <a:pt x="11" y="6"/>
                    <a:pt x="11" y="6"/>
                    <a:pt x="12" y="6"/>
                  </a:cubicBezTo>
                  <a:cubicBezTo>
                    <a:pt x="12" y="7"/>
                    <a:pt x="12" y="8"/>
                    <a:pt x="12" y="9"/>
                  </a:cubicBezTo>
                  <a:moveTo>
                    <a:pt x="14" y="9"/>
                  </a:moveTo>
                  <a:cubicBezTo>
                    <a:pt x="14" y="6"/>
                    <a:pt x="14" y="6"/>
                    <a:pt x="14" y="6"/>
                  </a:cubicBezTo>
                  <a:cubicBezTo>
                    <a:pt x="14" y="6"/>
                    <a:pt x="14" y="6"/>
                    <a:pt x="14" y="6"/>
                  </a:cubicBezTo>
                  <a:cubicBezTo>
                    <a:pt x="14" y="6"/>
                    <a:pt x="14" y="6"/>
                    <a:pt x="14" y="6"/>
                  </a:cubicBezTo>
                  <a:cubicBezTo>
                    <a:pt x="15" y="6"/>
                    <a:pt x="15" y="6"/>
                    <a:pt x="15" y="6"/>
                  </a:cubicBezTo>
                  <a:cubicBezTo>
                    <a:pt x="15" y="7"/>
                    <a:pt x="15" y="8"/>
                    <a:pt x="15" y="9"/>
                  </a:cubicBezTo>
                  <a:cubicBezTo>
                    <a:pt x="14" y="9"/>
                    <a:pt x="14" y="9"/>
                    <a:pt x="14" y="9"/>
                  </a:cubicBezTo>
                  <a:moveTo>
                    <a:pt x="15" y="9"/>
                  </a:moveTo>
                  <a:cubicBezTo>
                    <a:pt x="15" y="9"/>
                    <a:pt x="15" y="9"/>
                    <a:pt x="15" y="9"/>
                  </a:cubicBezTo>
                  <a:cubicBezTo>
                    <a:pt x="15" y="8"/>
                    <a:pt x="15" y="8"/>
                    <a:pt x="15" y="8"/>
                  </a:cubicBezTo>
                  <a:cubicBezTo>
                    <a:pt x="15" y="8"/>
                    <a:pt x="15" y="7"/>
                    <a:pt x="15" y="6"/>
                  </a:cubicBezTo>
                  <a:cubicBezTo>
                    <a:pt x="16" y="6"/>
                    <a:pt x="16" y="6"/>
                    <a:pt x="16" y="6"/>
                  </a:cubicBezTo>
                  <a:cubicBezTo>
                    <a:pt x="16" y="9"/>
                    <a:pt x="16" y="9"/>
                    <a:pt x="16" y="9"/>
                  </a:cubicBezTo>
                  <a:cubicBezTo>
                    <a:pt x="15" y="9"/>
                    <a:pt x="15" y="9"/>
                    <a:pt x="15" y="9"/>
                  </a:cubicBezTo>
                  <a:moveTo>
                    <a:pt x="16" y="9"/>
                  </a:moveTo>
                  <a:cubicBezTo>
                    <a:pt x="16" y="9"/>
                    <a:pt x="16" y="9"/>
                    <a:pt x="16" y="9"/>
                  </a:cubicBezTo>
                  <a:cubicBezTo>
                    <a:pt x="16" y="6"/>
                    <a:pt x="16" y="6"/>
                    <a:pt x="16" y="6"/>
                  </a:cubicBezTo>
                  <a:cubicBezTo>
                    <a:pt x="16" y="6"/>
                    <a:pt x="16" y="6"/>
                    <a:pt x="16" y="6"/>
                  </a:cubicBezTo>
                  <a:cubicBezTo>
                    <a:pt x="17" y="9"/>
                    <a:pt x="17" y="9"/>
                    <a:pt x="17" y="9"/>
                  </a:cubicBezTo>
                  <a:cubicBezTo>
                    <a:pt x="16" y="9"/>
                    <a:pt x="16" y="9"/>
                    <a:pt x="16" y="9"/>
                  </a:cubicBezTo>
                  <a:moveTo>
                    <a:pt x="10" y="9"/>
                  </a:moveTo>
                  <a:cubicBezTo>
                    <a:pt x="9" y="9"/>
                    <a:pt x="9" y="9"/>
                    <a:pt x="8" y="9"/>
                  </a:cubicBezTo>
                  <a:cubicBezTo>
                    <a:pt x="8" y="8"/>
                    <a:pt x="8" y="7"/>
                    <a:pt x="8" y="6"/>
                  </a:cubicBezTo>
                  <a:cubicBezTo>
                    <a:pt x="9" y="6"/>
                    <a:pt x="9" y="6"/>
                    <a:pt x="9" y="6"/>
                  </a:cubicBezTo>
                  <a:cubicBezTo>
                    <a:pt x="10" y="6"/>
                    <a:pt x="10" y="6"/>
                    <a:pt x="10" y="6"/>
                  </a:cubicBezTo>
                  <a:cubicBezTo>
                    <a:pt x="10" y="9"/>
                    <a:pt x="10" y="9"/>
                    <a:pt x="10" y="9"/>
                  </a:cubicBezTo>
                  <a:cubicBezTo>
                    <a:pt x="10" y="9"/>
                    <a:pt x="10" y="9"/>
                    <a:pt x="10" y="9"/>
                  </a:cubicBezTo>
                  <a:moveTo>
                    <a:pt x="17" y="9"/>
                  </a:moveTo>
                  <a:cubicBezTo>
                    <a:pt x="17" y="6"/>
                    <a:pt x="17" y="6"/>
                    <a:pt x="17" y="6"/>
                  </a:cubicBezTo>
                  <a:cubicBezTo>
                    <a:pt x="17" y="6"/>
                    <a:pt x="17" y="6"/>
                    <a:pt x="17" y="6"/>
                  </a:cubicBezTo>
                  <a:cubicBezTo>
                    <a:pt x="18" y="6"/>
                    <a:pt x="18" y="6"/>
                    <a:pt x="18" y="6"/>
                  </a:cubicBezTo>
                  <a:cubicBezTo>
                    <a:pt x="18" y="8"/>
                    <a:pt x="18" y="8"/>
                    <a:pt x="18" y="8"/>
                  </a:cubicBezTo>
                  <a:cubicBezTo>
                    <a:pt x="18" y="8"/>
                    <a:pt x="18" y="8"/>
                    <a:pt x="18" y="8"/>
                  </a:cubicBezTo>
                  <a:cubicBezTo>
                    <a:pt x="17" y="9"/>
                    <a:pt x="17" y="9"/>
                    <a:pt x="17" y="9"/>
                  </a:cubicBezTo>
                  <a:moveTo>
                    <a:pt x="8" y="9"/>
                  </a:moveTo>
                  <a:cubicBezTo>
                    <a:pt x="7" y="9"/>
                    <a:pt x="7" y="8"/>
                    <a:pt x="6" y="8"/>
                  </a:cubicBezTo>
                  <a:cubicBezTo>
                    <a:pt x="6" y="7"/>
                    <a:pt x="6" y="6"/>
                    <a:pt x="6" y="6"/>
                  </a:cubicBezTo>
                  <a:cubicBezTo>
                    <a:pt x="7" y="6"/>
                    <a:pt x="7" y="6"/>
                    <a:pt x="8" y="6"/>
                  </a:cubicBezTo>
                  <a:cubicBezTo>
                    <a:pt x="8" y="7"/>
                    <a:pt x="8" y="8"/>
                    <a:pt x="8" y="9"/>
                  </a:cubicBezTo>
                  <a:moveTo>
                    <a:pt x="18" y="8"/>
                  </a:moveTo>
                  <a:cubicBezTo>
                    <a:pt x="18" y="8"/>
                    <a:pt x="18" y="8"/>
                    <a:pt x="18" y="8"/>
                  </a:cubicBezTo>
                  <a:cubicBezTo>
                    <a:pt x="18" y="8"/>
                    <a:pt x="18" y="8"/>
                    <a:pt x="18" y="8"/>
                  </a:cubicBezTo>
                  <a:cubicBezTo>
                    <a:pt x="18" y="6"/>
                    <a:pt x="18" y="6"/>
                    <a:pt x="18" y="6"/>
                  </a:cubicBezTo>
                  <a:cubicBezTo>
                    <a:pt x="18" y="6"/>
                    <a:pt x="18" y="6"/>
                    <a:pt x="18" y="6"/>
                  </a:cubicBezTo>
                  <a:cubicBezTo>
                    <a:pt x="19" y="5"/>
                    <a:pt x="19" y="5"/>
                    <a:pt x="19" y="5"/>
                  </a:cubicBezTo>
                  <a:cubicBezTo>
                    <a:pt x="19" y="6"/>
                    <a:pt x="19" y="7"/>
                    <a:pt x="19" y="8"/>
                  </a:cubicBezTo>
                  <a:cubicBezTo>
                    <a:pt x="18" y="8"/>
                    <a:pt x="18" y="8"/>
                    <a:pt x="18" y="8"/>
                  </a:cubicBezTo>
                  <a:moveTo>
                    <a:pt x="20" y="8"/>
                  </a:moveTo>
                  <a:cubicBezTo>
                    <a:pt x="19" y="7"/>
                    <a:pt x="19" y="6"/>
                    <a:pt x="20" y="5"/>
                  </a:cubicBezTo>
                  <a:cubicBezTo>
                    <a:pt x="21" y="5"/>
                    <a:pt x="21" y="5"/>
                    <a:pt x="21" y="5"/>
                  </a:cubicBezTo>
                  <a:cubicBezTo>
                    <a:pt x="21" y="6"/>
                    <a:pt x="21" y="7"/>
                    <a:pt x="21" y="8"/>
                  </a:cubicBezTo>
                  <a:cubicBezTo>
                    <a:pt x="20" y="8"/>
                    <a:pt x="20" y="8"/>
                    <a:pt x="20" y="8"/>
                  </a:cubicBezTo>
                  <a:moveTo>
                    <a:pt x="6" y="8"/>
                  </a:moveTo>
                  <a:cubicBezTo>
                    <a:pt x="5" y="8"/>
                    <a:pt x="4" y="8"/>
                    <a:pt x="4" y="7"/>
                  </a:cubicBezTo>
                  <a:cubicBezTo>
                    <a:pt x="4" y="5"/>
                    <a:pt x="4" y="5"/>
                    <a:pt x="4" y="5"/>
                  </a:cubicBezTo>
                  <a:cubicBezTo>
                    <a:pt x="4" y="5"/>
                    <a:pt x="5" y="5"/>
                    <a:pt x="6" y="5"/>
                  </a:cubicBezTo>
                  <a:cubicBezTo>
                    <a:pt x="6" y="6"/>
                    <a:pt x="6" y="7"/>
                    <a:pt x="6" y="8"/>
                  </a:cubicBezTo>
                  <a:moveTo>
                    <a:pt x="21" y="8"/>
                  </a:moveTo>
                  <a:cubicBezTo>
                    <a:pt x="21" y="7"/>
                    <a:pt x="21" y="6"/>
                    <a:pt x="21" y="5"/>
                  </a:cubicBezTo>
                  <a:cubicBezTo>
                    <a:pt x="22" y="4"/>
                    <a:pt x="22" y="4"/>
                    <a:pt x="22" y="4"/>
                  </a:cubicBezTo>
                  <a:cubicBezTo>
                    <a:pt x="22" y="7"/>
                    <a:pt x="22" y="7"/>
                    <a:pt x="22" y="7"/>
                  </a:cubicBezTo>
                  <a:cubicBezTo>
                    <a:pt x="21" y="8"/>
                    <a:pt x="21" y="8"/>
                    <a:pt x="21" y="8"/>
                  </a:cubicBezTo>
                  <a:moveTo>
                    <a:pt x="3" y="7"/>
                  </a:moveTo>
                  <a:cubicBezTo>
                    <a:pt x="3" y="7"/>
                    <a:pt x="3" y="7"/>
                    <a:pt x="3" y="7"/>
                  </a:cubicBezTo>
                  <a:cubicBezTo>
                    <a:pt x="3" y="4"/>
                    <a:pt x="3" y="4"/>
                    <a:pt x="3" y="4"/>
                  </a:cubicBezTo>
                  <a:cubicBezTo>
                    <a:pt x="3" y="5"/>
                    <a:pt x="3" y="5"/>
                    <a:pt x="3" y="5"/>
                  </a:cubicBezTo>
                  <a:cubicBezTo>
                    <a:pt x="3" y="7"/>
                    <a:pt x="3" y="7"/>
                    <a:pt x="3" y="7"/>
                  </a:cubicBezTo>
                  <a:moveTo>
                    <a:pt x="2" y="6"/>
                  </a:moveTo>
                  <a:cubicBezTo>
                    <a:pt x="2" y="6"/>
                    <a:pt x="2" y="6"/>
                    <a:pt x="2" y="6"/>
                  </a:cubicBezTo>
                  <a:cubicBezTo>
                    <a:pt x="2" y="6"/>
                    <a:pt x="2" y="6"/>
                    <a:pt x="2" y="6"/>
                  </a:cubicBezTo>
                  <a:cubicBezTo>
                    <a:pt x="2" y="4"/>
                    <a:pt x="2" y="4"/>
                    <a:pt x="2" y="4"/>
                  </a:cubicBezTo>
                  <a:cubicBezTo>
                    <a:pt x="2" y="4"/>
                    <a:pt x="2" y="4"/>
                    <a:pt x="2" y="4"/>
                  </a:cubicBezTo>
                  <a:cubicBezTo>
                    <a:pt x="2" y="6"/>
                    <a:pt x="2" y="6"/>
                    <a:pt x="2" y="6"/>
                  </a:cubicBezTo>
                  <a:moveTo>
                    <a:pt x="22" y="7"/>
                  </a:moveTo>
                  <a:cubicBezTo>
                    <a:pt x="22" y="4"/>
                    <a:pt x="22" y="4"/>
                    <a:pt x="22" y="4"/>
                  </a:cubicBezTo>
                  <a:cubicBezTo>
                    <a:pt x="22" y="4"/>
                    <a:pt x="22" y="4"/>
                    <a:pt x="22" y="4"/>
                  </a:cubicBezTo>
                  <a:cubicBezTo>
                    <a:pt x="23" y="4"/>
                    <a:pt x="23" y="4"/>
                    <a:pt x="24" y="3"/>
                  </a:cubicBezTo>
                  <a:cubicBezTo>
                    <a:pt x="24" y="4"/>
                    <a:pt x="24" y="5"/>
                    <a:pt x="24" y="6"/>
                  </a:cubicBezTo>
                  <a:cubicBezTo>
                    <a:pt x="23" y="6"/>
                    <a:pt x="23" y="7"/>
                    <a:pt x="22" y="7"/>
                  </a:cubicBezTo>
                  <a:moveTo>
                    <a:pt x="2" y="4"/>
                  </a:moveTo>
                  <a:cubicBezTo>
                    <a:pt x="2" y="4"/>
                    <a:pt x="2" y="4"/>
                    <a:pt x="2" y="4"/>
                  </a:cubicBezTo>
                  <a:cubicBezTo>
                    <a:pt x="1" y="3"/>
                    <a:pt x="1" y="3"/>
                    <a:pt x="1" y="3"/>
                  </a:cubicBezTo>
                  <a:cubicBezTo>
                    <a:pt x="2" y="3"/>
                    <a:pt x="2" y="3"/>
                    <a:pt x="2" y="3"/>
                  </a:cubicBezTo>
                  <a:cubicBezTo>
                    <a:pt x="2" y="4"/>
                    <a:pt x="2" y="4"/>
                    <a:pt x="2" y="4"/>
                  </a:cubicBezTo>
                  <a:moveTo>
                    <a:pt x="24" y="6"/>
                  </a:moveTo>
                  <a:cubicBezTo>
                    <a:pt x="24" y="5"/>
                    <a:pt x="24" y="4"/>
                    <a:pt x="24" y="3"/>
                  </a:cubicBezTo>
                  <a:cubicBezTo>
                    <a:pt x="25" y="3"/>
                    <a:pt x="25" y="3"/>
                    <a:pt x="25" y="3"/>
                  </a:cubicBezTo>
                  <a:cubicBezTo>
                    <a:pt x="25" y="5"/>
                    <a:pt x="25" y="5"/>
                    <a:pt x="25" y="5"/>
                  </a:cubicBezTo>
                  <a:cubicBezTo>
                    <a:pt x="25" y="5"/>
                    <a:pt x="25" y="5"/>
                    <a:pt x="25" y="5"/>
                  </a:cubicBezTo>
                  <a:cubicBezTo>
                    <a:pt x="25" y="5"/>
                    <a:pt x="25" y="5"/>
                    <a:pt x="24" y="6"/>
                  </a:cubicBezTo>
                  <a:moveTo>
                    <a:pt x="26" y="0"/>
                  </a:moveTo>
                  <a:cubicBezTo>
                    <a:pt x="25" y="0"/>
                    <a:pt x="25" y="0"/>
                    <a:pt x="25" y="0"/>
                  </a:cubicBezTo>
                  <a:cubicBezTo>
                    <a:pt x="25" y="2"/>
                    <a:pt x="25" y="2"/>
                    <a:pt x="25" y="2"/>
                  </a:cubicBezTo>
                  <a:cubicBezTo>
                    <a:pt x="25" y="2"/>
                    <a:pt x="25" y="2"/>
                    <a:pt x="25" y="2"/>
                  </a:cubicBezTo>
                  <a:cubicBezTo>
                    <a:pt x="21" y="5"/>
                    <a:pt x="17" y="5"/>
                    <a:pt x="12" y="5"/>
                  </a:cubicBezTo>
                  <a:cubicBezTo>
                    <a:pt x="11" y="5"/>
                    <a:pt x="10" y="5"/>
                    <a:pt x="9" y="5"/>
                  </a:cubicBezTo>
                  <a:cubicBezTo>
                    <a:pt x="7" y="5"/>
                    <a:pt x="4" y="4"/>
                    <a:pt x="2" y="2"/>
                  </a:cubicBezTo>
                  <a:cubicBezTo>
                    <a:pt x="1" y="2"/>
                    <a:pt x="1" y="2"/>
                    <a:pt x="1" y="2"/>
                  </a:cubicBezTo>
                  <a:cubicBezTo>
                    <a:pt x="2" y="1"/>
                    <a:pt x="2" y="1"/>
                    <a:pt x="2" y="1"/>
                  </a:cubicBezTo>
                  <a:cubicBezTo>
                    <a:pt x="1" y="1"/>
                    <a:pt x="1" y="1"/>
                    <a:pt x="1" y="1"/>
                  </a:cubicBezTo>
                  <a:cubicBezTo>
                    <a:pt x="1" y="1"/>
                    <a:pt x="1" y="1"/>
                    <a:pt x="1" y="1"/>
                  </a:cubicBezTo>
                  <a:cubicBezTo>
                    <a:pt x="1" y="1"/>
                    <a:pt x="1" y="1"/>
                    <a:pt x="1" y="1"/>
                  </a:cubicBezTo>
                  <a:cubicBezTo>
                    <a:pt x="0" y="1"/>
                    <a:pt x="0" y="2"/>
                    <a:pt x="1" y="2"/>
                  </a:cubicBezTo>
                  <a:cubicBezTo>
                    <a:pt x="0" y="3"/>
                    <a:pt x="1" y="4"/>
                    <a:pt x="1" y="5"/>
                  </a:cubicBezTo>
                  <a:cubicBezTo>
                    <a:pt x="1" y="5"/>
                    <a:pt x="1" y="5"/>
                    <a:pt x="1" y="5"/>
                  </a:cubicBezTo>
                  <a:cubicBezTo>
                    <a:pt x="1" y="6"/>
                    <a:pt x="1" y="6"/>
                    <a:pt x="2" y="7"/>
                  </a:cubicBezTo>
                  <a:cubicBezTo>
                    <a:pt x="3" y="8"/>
                    <a:pt x="6" y="10"/>
                    <a:pt x="12" y="10"/>
                  </a:cubicBezTo>
                  <a:cubicBezTo>
                    <a:pt x="14" y="10"/>
                    <a:pt x="19" y="10"/>
                    <a:pt x="22" y="8"/>
                  </a:cubicBezTo>
                  <a:cubicBezTo>
                    <a:pt x="22" y="8"/>
                    <a:pt x="22" y="8"/>
                    <a:pt x="22" y="8"/>
                  </a:cubicBezTo>
                  <a:cubicBezTo>
                    <a:pt x="23" y="8"/>
                    <a:pt x="23" y="8"/>
                    <a:pt x="23" y="8"/>
                  </a:cubicBezTo>
                  <a:cubicBezTo>
                    <a:pt x="23" y="8"/>
                    <a:pt x="23" y="8"/>
                    <a:pt x="23" y="8"/>
                  </a:cubicBezTo>
                  <a:cubicBezTo>
                    <a:pt x="23" y="8"/>
                    <a:pt x="24" y="7"/>
                    <a:pt x="24" y="7"/>
                  </a:cubicBezTo>
                  <a:cubicBezTo>
                    <a:pt x="24" y="7"/>
                    <a:pt x="24" y="7"/>
                    <a:pt x="24" y="7"/>
                  </a:cubicBezTo>
                  <a:cubicBezTo>
                    <a:pt x="24" y="7"/>
                    <a:pt x="24" y="7"/>
                    <a:pt x="24" y="7"/>
                  </a:cubicBezTo>
                  <a:cubicBezTo>
                    <a:pt x="24" y="7"/>
                    <a:pt x="24" y="7"/>
                    <a:pt x="24" y="7"/>
                  </a:cubicBezTo>
                  <a:cubicBezTo>
                    <a:pt x="25" y="6"/>
                    <a:pt x="26" y="6"/>
                    <a:pt x="26" y="5"/>
                  </a:cubicBezTo>
                  <a:cubicBezTo>
                    <a:pt x="26" y="4"/>
                    <a:pt x="26" y="4"/>
                    <a:pt x="26" y="4"/>
                  </a:cubicBezTo>
                  <a:cubicBezTo>
                    <a:pt x="26" y="4"/>
                    <a:pt x="26" y="4"/>
                    <a:pt x="26" y="4"/>
                  </a:cubicBezTo>
                  <a:cubicBezTo>
                    <a:pt x="26" y="0"/>
                    <a:pt x="26" y="0"/>
                    <a:pt x="26" y="0"/>
                  </a:cubicBezTo>
                  <a:cubicBezTo>
                    <a:pt x="26" y="0"/>
                    <a:pt x="26" y="0"/>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0" name="Freeform 66"/>
            <p:cNvSpPr>
              <a:spLocks noEditPoints="1"/>
            </p:cNvSpPr>
            <p:nvPr/>
          </p:nvSpPr>
          <p:spPr bwMode="auto">
            <a:xfrm>
              <a:off x="3577" y="2536"/>
              <a:ext cx="62" cy="24"/>
            </a:xfrm>
            <a:custGeom>
              <a:avLst/>
              <a:gdLst>
                <a:gd name="T0" fmla="*/ 13 w 26"/>
                <a:gd name="T1" fmla="*/ 6 h 10"/>
                <a:gd name="T2" fmla="*/ 12 w 26"/>
                <a:gd name="T3" fmla="*/ 6 h 10"/>
                <a:gd name="T4" fmla="*/ 10 w 26"/>
                <a:gd name="T5" fmla="*/ 9 h 10"/>
                <a:gd name="T6" fmla="*/ 12 w 26"/>
                <a:gd name="T7" fmla="*/ 6 h 10"/>
                <a:gd name="T8" fmla="*/ 14 w 26"/>
                <a:gd name="T9" fmla="*/ 6 h 10"/>
                <a:gd name="T10" fmla="*/ 15 w 26"/>
                <a:gd name="T11" fmla="*/ 6 h 10"/>
                <a:gd name="T12" fmla="*/ 15 w 26"/>
                <a:gd name="T13" fmla="*/ 9 h 10"/>
                <a:gd name="T14" fmla="*/ 15 w 26"/>
                <a:gd name="T15" fmla="*/ 6 h 10"/>
                <a:gd name="T16" fmla="*/ 15 w 26"/>
                <a:gd name="T17" fmla="*/ 9 h 10"/>
                <a:gd name="T18" fmla="*/ 16 w 26"/>
                <a:gd name="T19" fmla="*/ 6 h 10"/>
                <a:gd name="T20" fmla="*/ 16 w 26"/>
                <a:gd name="T21" fmla="*/ 9 h 10"/>
                <a:gd name="T22" fmla="*/ 8 w 26"/>
                <a:gd name="T23" fmla="*/ 6 h 10"/>
                <a:gd name="T24" fmla="*/ 10 w 26"/>
                <a:gd name="T25" fmla="*/ 9 h 10"/>
                <a:gd name="T26" fmla="*/ 17 w 26"/>
                <a:gd name="T27" fmla="*/ 6 h 10"/>
                <a:gd name="T28" fmla="*/ 18 w 26"/>
                <a:gd name="T29" fmla="*/ 8 h 10"/>
                <a:gd name="T30" fmla="*/ 8 w 26"/>
                <a:gd name="T31" fmla="*/ 9 h 10"/>
                <a:gd name="T32" fmla="*/ 8 w 26"/>
                <a:gd name="T33" fmla="*/ 6 h 10"/>
                <a:gd name="T34" fmla="*/ 18 w 26"/>
                <a:gd name="T35" fmla="*/ 8 h 10"/>
                <a:gd name="T36" fmla="*/ 18 w 26"/>
                <a:gd name="T37" fmla="*/ 6 h 10"/>
                <a:gd name="T38" fmla="*/ 18 w 26"/>
                <a:gd name="T39" fmla="*/ 8 h 10"/>
                <a:gd name="T40" fmla="*/ 21 w 26"/>
                <a:gd name="T41" fmla="*/ 5 h 10"/>
                <a:gd name="T42" fmla="*/ 6 w 26"/>
                <a:gd name="T43" fmla="*/ 8 h 10"/>
                <a:gd name="T44" fmla="*/ 6 w 26"/>
                <a:gd name="T45" fmla="*/ 6 h 10"/>
                <a:gd name="T46" fmla="*/ 21 w 26"/>
                <a:gd name="T47" fmla="*/ 5 h 10"/>
                <a:gd name="T48" fmla="*/ 21 w 26"/>
                <a:gd name="T49" fmla="*/ 8 h 10"/>
                <a:gd name="T50" fmla="*/ 3 w 26"/>
                <a:gd name="T51" fmla="*/ 4 h 10"/>
                <a:gd name="T52" fmla="*/ 2 w 26"/>
                <a:gd name="T53" fmla="*/ 6 h 10"/>
                <a:gd name="T54" fmla="*/ 2 w 26"/>
                <a:gd name="T55" fmla="*/ 4 h 10"/>
                <a:gd name="T56" fmla="*/ 22 w 26"/>
                <a:gd name="T57" fmla="*/ 7 h 10"/>
                <a:gd name="T58" fmla="*/ 24 w 26"/>
                <a:gd name="T59" fmla="*/ 4 h 10"/>
                <a:gd name="T60" fmla="*/ 2 w 26"/>
                <a:gd name="T61" fmla="*/ 4 h 10"/>
                <a:gd name="T62" fmla="*/ 2 w 26"/>
                <a:gd name="T63" fmla="*/ 3 h 10"/>
                <a:gd name="T64" fmla="*/ 24 w 26"/>
                <a:gd name="T65" fmla="*/ 3 h 10"/>
                <a:gd name="T66" fmla="*/ 25 w 26"/>
                <a:gd name="T67" fmla="*/ 5 h 10"/>
                <a:gd name="T68" fmla="*/ 25 w 26"/>
                <a:gd name="T69" fmla="*/ 0 h 10"/>
                <a:gd name="T70" fmla="*/ 12 w 26"/>
                <a:gd name="T71" fmla="*/ 5 h 10"/>
                <a:gd name="T72" fmla="*/ 1 w 26"/>
                <a:gd name="T73" fmla="*/ 2 h 10"/>
                <a:gd name="T74" fmla="*/ 1 w 26"/>
                <a:gd name="T75" fmla="*/ 1 h 10"/>
                <a:gd name="T76" fmla="*/ 1 w 26"/>
                <a:gd name="T77" fmla="*/ 5 h 10"/>
                <a:gd name="T78" fmla="*/ 12 w 26"/>
                <a:gd name="T79" fmla="*/ 10 h 10"/>
                <a:gd name="T80" fmla="*/ 23 w 26"/>
                <a:gd name="T81" fmla="*/ 8 h 10"/>
                <a:gd name="T82" fmla="*/ 24 w 26"/>
                <a:gd name="T83" fmla="*/ 7 h 10"/>
                <a:gd name="T84" fmla="*/ 26 w 26"/>
                <a:gd name="T85" fmla="*/ 5 h 10"/>
                <a:gd name="T86" fmla="*/ 26 w 26"/>
                <a:gd name="T8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 h="10">
                  <a:moveTo>
                    <a:pt x="12" y="6"/>
                  </a:moveTo>
                  <a:cubicBezTo>
                    <a:pt x="13" y="6"/>
                    <a:pt x="13" y="6"/>
                    <a:pt x="13" y="6"/>
                  </a:cubicBezTo>
                  <a:cubicBezTo>
                    <a:pt x="13" y="6"/>
                    <a:pt x="13" y="6"/>
                    <a:pt x="13" y="6"/>
                  </a:cubicBezTo>
                  <a:cubicBezTo>
                    <a:pt x="14" y="9"/>
                    <a:pt x="14" y="9"/>
                    <a:pt x="14" y="9"/>
                  </a:cubicBezTo>
                  <a:cubicBezTo>
                    <a:pt x="13" y="9"/>
                    <a:pt x="13" y="9"/>
                    <a:pt x="12" y="9"/>
                  </a:cubicBezTo>
                  <a:cubicBezTo>
                    <a:pt x="12" y="8"/>
                    <a:pt x="12" y="7"/>
                    <a:pt x="12" y="6"/>
                  </a:cubicBezTo>
                  <a:cubicBezTo>
                    <a:pt x="12" y="6"/>
                    <a:pt x="12" y="6"/>
                    <a:pt x="12" y="6"/>
                  </a:cubicBezTo>
                  <a:moveTo>
                    <a:pt x="12" y="9"/>
                  </a:moveTo>
                  <a:cubicBezTo>
                    <a:pt x="11" y="9"/>
                    <a:pt x="11" y="9"/>
                    <a:pt x="10" y="9"/>
                  </a:cubicBezTo>
                  <a:cubicBezTo>
                    <a:pt x="10" y="9"/>
                    <a:pt x="10" y="9"/>
                    <a:pt x="10" y="9"/>
                  </a:cubicBezTo>
                  <a:cubicBezTo>
                    <a:pt x="10" y="6"/>
                    <a:pt x="10" y="6"/>
                    <a:pt x="10" y="6"/>
                  </a:cubicBezTo>
                  <a:cubicBezTo>
                    <a:pt x="11" y="6"/>
                    <a:pt x="11" y="6"/>
                    <a:pt x="12" y="6"/>
                  </a:cubicBezTo>
                  <a:cubicBezTo>
                    <a:pt x="12" y="7"/>
                    <a:pt x="12" y="8"/>
                    <a:pt x="12" y="9"/>
                  </a:cubicBezTo>
                  <a:moveTo>
                    <a:pt x="14" y="9"/>
                  </a:moveTo>
                  <a:cubicBezTo>
                    <a:pt x="14" y="6"/>
                    <a:pt x="14" y="6"/>
                    <a:pt x="14" y="6"/>
                  </a:cubicBezTo>
                  <a:cubicBezTo>
                    <a:pt x="14" y="6"/>
                    <a:pt x="14" y="6"/>
                    <a:pt x="14" y="6"/>
                  </a:cubicBezTo>
                  <a:cubicBezTo>
                    <a:pt x="14" y="6"/>
                    <a:pt x="14" y="6"/>
                    <a:pt x="14" y="6"/>
                  </a:cubicBezTo>
                  <a:cubicBezTo>
                    <a:pt x="15" y="6"/>
                    <a:pt x="15" y="6"/>
                    <a:pt x="15" y="6"/>
                  </a:cubicBezTo>
                  <a:cubicBezTo>
                    <a:pt x="15" y="7"/>
                    <a:pt x="15" y="8"/>
                    <a:pt x="15" y="9"/>
                  </a:cubicBezTo>
                  <a:cubicBezTo>
                    <a:pt x="14" y="9"/>
                    <a:pt x="14" y="9"/>
                    <a:pt x="14" y="9"/>
                  </a:cubicBezTo>
                  <a:moveTo>
                    <a:pt x="15" y="9"/>
                  </a:moveTo>
                  <a:cubicBezTo>
                    <a:pt x="15" y="9"/>
                    <a:pt x="15" y="9"/>
                    <a:pt x="15" y="9"/>
                  </a:cubicBezTo>
                  <a:cubicBezTo>
                    <a:pt x="15" y="8"/>
                    <a:pt x="15" y="8"/>
                    <a:pt x="15" y="8"/>
                  </a:cubicBezTo>
                  <a:cubicBezTo>
                    <a:pt x="15" y="8"/>
                    <a:pt x="15" y="7"/>
                    <a:pt x="15" y="6"/>
                  </a:cubicBezTo>
                  <a:cubicBezTo>
                    <a:pt x="16" y="6"/>
                    <a:pt x="16" y="6"/>
                    <a:pt x="16" y="6"/>
                  </a:cubicBezTo>
                  <a:cubicBezTo>
                    <a:pt x="16" y="9"/>
                    <a:pt x="16" y="9"/>
                    <a:pt x="16" y="9"/>
                  </a:cubicBezTo>
                  <a:cubicBezTo>
                    <a:pt x="15" y="9"/>
                    <a:pt x="15" y="9"/>
                    <a:pt x="15" y="9"/>
                  </a:cubicBezTo>
                  <a:moveTo>
                    <a:pt x="16" y="9"/>
                  </a:moveTo>
                  <a:cubicBezTo>
                    <a:pt x="16" y="9"/>
                    <a:pt x="16" y="9"/>
                    <a:pt x="16" y="9"/>
                  </a:cubicBezTo>
                  <a:cubicBezTo>
                    <a:pt x="16" y="6"/>
                    <a:pt x="16" y="6"/>
                    <a:pt x="16" y="6"/>
                  </a:cubicBezTo>
                  <a:cubicBezTo>
                    <a:pt x="16" y="6"/>
                    <a:pt x="16" y="6"/>
                    <a:pt x="16" y="6"/>
                  </a:cubicBezTo>
                  <a:cubicBezTo>
                    <a:pt x="17" y="9"/>
                    <a:pt x="17" y="9"/>
                    <a:pt x="17" y="9"/>
                  </a:cubicBezTo>
                  <a:cubicBezTo>
                    <a:pt x="16" y="9"/>
                    <a:pt x="16" y="9"/>
                    <a:pt x="16" y="9"/>
                  </a:cubicBezTo>
                  <a:moveTo>
                    <a:pt x="10" y="9"/>
                  </a:moveTo>
                  <a:cubicBezTo>
                    <a:pt x="9" y="9"/>
                    <a:pt x="9" y="9"/>
                    <a:pt x="8" y="9"/>
                  </a:cubicBezTo>
                  <a:cubicBezTo>
                    <a:pt x="8" y="8"/>
                    <a:pt x="8" y="7"/>
                    <a:pt x="8" y="6"/>
                  </a:cubicBezTo>
                  <a:cubicBezTo>
                    <a:pt x="9" y="6"/>
                    <a:pt x="9" y="6"/>
                    <a:pt x="9" y="6"/>
                  </a:cubicBezTo>
                  <a:cubicBezTo>
                    <a:pt x="10" y="6"/>
                    <a:pt x="10" y="6"/>
                    <a:pt x="10" y="6"/>
                  </a:cubicBezTo>
                  <a:cubicBezTo>
                    <a:pt x="10" y="9"/>
                    <a:pt x="10" y="9"/>
                    <a:pt x="10" y="9"/>
                  </a:cubicBezTo>
                  <a:cubicBezTo>
                    <a:pt x="10" y="9"/>
                    <a:pt x="10" y="9"/>
                    <a:pt x="10" y="9"/>
                  </a:cubicBezTo>
                  <a:moveTo>
                    <a:pt x="17" y="9"/>
                  </a:moveTo>
                  <a:cubicBezTo>
                    <a:pt x="17" y="6"/>
                    <a:pt x="17" y="6"/>
                    <a:pt x="17" y="6"/>
                  </a:cubicBezTo>
                  <a:cubicBezTo>
                    <a:pt x="17" y="6"/>
                    <a:pt x="17" y="6"/>
                    <a:pt x="17" y="6"/>
                  </a:cubicBezTo>
                  <a:cubicBezTo>
                    <a:pt x="18" y="6"/>
                    <a:pt x="18" y="6"/>
                    <a:pt x="18" y="6"/>
                  </a:cubicBezTo>
                  <a:cubicBezTo>
                    <a:pt x="18" y="8"/>
                    <a:pt x="18" y="8"/>
                    <a:pt x="18" y="8"/>
                  </a:cubicBezTo>
                  <a:cubicBezTo>
                    <a:pt x="18" y="9"/>
                    <a:pt x="18" y="9"/>
                    <a:pt x="18" y="9"/>
                  </a:cubicBezTo>
                  <a:cubicBezTo>
                    <a:pt x="17" y="9"/>
                    <a:pt x="17" y="9"/>
                    <a:pt x="17" y="9"/>
                  </a:cubicBezTo>
                  <a:moveTo>
                    <a:pt x="8" y="9"/>
                  </a:moveTo>
                  <a:cubicBezTo>
                    <a:pt x="7" y="9"/>
                    <a:pt x="7" y="9"/>
                    <a:pt x="6" y="8"/>
                  </a:cubicBezTo>
                  <a:cubicBezTo>
                    <a:pt x="6" y="7"/>
                    <a:pt x="6" y="7"/>
                    <a:pt x="6" y="6"/>
                  </a:cubicBezTo>
                  <a:cubicBezTo>
                    <a:pt x="7" y="6"/>
                    <a:pt x="7" y="6"/>
                    <a:pt x="8" y="6"/>
                  </a:cubicBezTo>
                  <a:cubicBezTo>
                    <a:pt x="8" y="7"/>
                    <a:pt x="8" y="8"/>
                    <a:pt x="8" y="9"/>
                  </a:cubicBezTo>
                  <a:moveTo>
                    <a:pt x="18" y="8"/>
                  </a:moveTo>
                  <a:cubicBezTo>
                    <a:pt x="18" y="8"/>
                    <a:pt x="18" y="8"/>
                    <a:pt x="18" y="8"/>
                  </a:cubicBezTo>
                  <a:cubicBezTo>
                    <a:pt x="18" y="8"/>
                    <a:pt x="18" y="8"/>
                    <a:pt x="18" y="8"/>
                  </a:cubicBezTo>
                  <a:cubicBezTo>
                    <a:pt x="18" y="6"/>
                    <a:pt x="18" y="6"/>
                    <a:pt x="18" y="6"/>
                  </a:cubicBezTo>
                  <a:cubicBezTo>
                    <a:pt x="18" y="6"/>
                    <a:pt x="18" y="6"/>
                    <a:pt x="18" y="6"/>
                  </a:cubicBezTo>
                  <a:cubicBezTo>
                    <a:pt x="19" y="6"/>
                    <a:pt x="19" y="6"/>
                    <a:pt x="19" y="6"/>
                  </a:cubicBezTo>
                  <a:cubicBezTo>
                    <a:pt x="19" y="6"/>
                    <a:pt x="19" y="7"/>
                    <a:pt x="19" y="8"/>
                  </a:cubicBezTo>
                  <a:cubicBezTo>
                    <a:pt x="18" y="8"/>
                    <a:pt x="18" y="8"/>
                    <a:pt x="18" y="8"/>
                  </a:cubicBezTo>
                  <a:moveTo>
                    <a:pt x="20" y="8"/>
                  </a:moveTo>
                  <a:cubicBezTo>
                    <a:pt x="19" y="7"/>
                    <a:pt x="19" y="6"/>
                    <a:pt x="20" y="5"/>
                  </a:cubicBezTo>
                  <a:cubicBezTo>
                    <a:pt x="21" y="5"/>
                    <a:pt x="21" y="5"/>
                    <a:pt x="21" y="5"/>
                  </a:cubicBezTo>
                  <a:cubicBezTo>
                    <a:pt x="21" y="6"/>
                    <a:pt x="21" y="7"/>
                    <a:pt x="21" y="8"/>
                  </a:cubicBezTo>
                  <a:cubicBezTo>
                    <a:pt x="20" y="8"/>
                    <a:pt x="20" y="8"/>
                    <a:pt x="20" y="8"/>
                  </a:cubicBezTo>
                  <a:moveTo>
                    <a:pt x="6" y="8"/>
                  </a:moveTo>
                  <a:cubicBezTo>
                    <a:pt x="5" y="8"/>
                    <a:pt x="4" y="8"/>
                    <a:pt x="4" y="7"/>
                  </a:cubicBezTo>
                  <a:cubicBezTo>
                    <a:pt x="4" y="5"/>
                    <a:pt x="4" y="5"/>
                    <a:pt x="4" y="5"/>
                  </a:cubicBezTo>
                  <a:cubicBezTo>
                    <a:pt x="4" y="5"/>
                    <a:pt x="5" y="5"/>
                    <a:pt x="6" y="6"/>
                  </a:cubicBezTo>
                  <a:cubicBezTo>
                    <a:pt x="6" y="6"/>
                    <a:pt x="6" y="7"/>
                    <a:pt x="6" y="8"/>
                  </a:cubicBezTo>
                  <a:moveTo>
                    <a:pt x="21" y="8"/>
                  </a:moveTo>
                  <a:cubicBezTo>
                    <a:pt x="21" y="7"/>
                    <a:pt x="21" y="6"/>
                    <a:pt x="21" y="5"/>
                  </a:cubicBezTo>
                  <a:cubicBezTo>
                    <a:pt x="22" y="5"/>
                    <a:pt x="22" y="5"/>
                    <a:pt x="22" y="5"/>
                  </a:cubicBezTo>
                  <a:cubicBezTo>
                    <a:pt x="22" y="7"/>
                    <a:pt x="22" y="7"/>
                    <a:pt x="22" y="7"/>
                  </a:cubicBezTo>
                  <a:cubicBezTo>
                    <a:pt x="21" y="8"/>
                    <a:pt x="21" y="8"/>
                    <a:pt x="21" y="8"/>
                  </a:cubicBezTo>
                  <a:moveTo>
                    <a:pt x="3" y="7"/>
                  </a:moveTo>
                  <a:cubicBezTo>
                    <a:pt x="3" y="7"/>
                    <a:pt x="3" y="7"/>
                    <a:pt x="3" y="7"/>
                  </a:cubicBezTo>
                  <a:cubicBezTo>
                    <a:pt x="3" y="4"/>
                    <a:pt x="3" y="4"/>
                    <a:pt x="3" y="4"/>
                  </a:cubicBezTo>
                  <a:cubicBezTo>
                    <a:pt x="3" y="5"/>
                    <a:pt x="3" y="5"/>
                    <a:pt x="3" y="5"/>
                  </a:cubicBezTo>
                  <a:cubicBezTo>
                    <a:pt x="3" y="7"/>
                    <a:pt x="3" y="7"/>
                    <a:pt x="3" y="7"/>
                  </a:cubicBezTo>
                  <a:moveTo>
                    <a:pt x="2" y="6"/>
                  </a:moveTo>
                  <a:cubicBezTo>
                    <a:pt x="2" y="6"/>
                    <a:pt x="2" y="6"/>
                    <a:pt x="2" y="6"/>
                  </a:cubicBezTo>
                  <a:cubicBezTo>
                    <a:pt x="2" y="6"/>
                    <a:pt x="2" y="6"/>
                    <a:pt x="2" y="6"/>
                  </a:cubicBezTo>
                  <a:cubicBezTo>
                    <a:pt x="2" y="4"/>
                    <a:pt x="2" y="4"/>
                    <a:pt x="2" y="4"/>
                  </a:cubicBezTo>
                  <a:cubicBezTo>
                    <a:pt x="2" y="4"/>
                    <a:pt x="2" y="4"/>
                    <a:pt x="2" y="4"/>
                  </a:cubicBezTo>
                  <a:cubicBezTo>
                    <a:pt x="2" y="6"/>
                    <a:pt x="2" y="6"/>
                    <a:pt x="2" y="6"/>
                  </a:cubicBezTo>
                  <a:moveTo>
                    <a:pt x="22" y="7"/>
                  </a:moveTo>
                  <a:cubicBezTo>
                    <a:pt x="22" y="4"/>
                    <a:pt x="22" y="4"/>
                    <a:pt x="22" y="4"/>
                  </a:cubicBezTo>
                  <a:cubicBezTo>
                    <a:pt x="22" y="4"/>
                    <a:pt x="22" y="4"/>
                    <a:pt x="22" y="4"/>
                  </a:cubicBezTo>
                  <a:cubicBezTo>
                    <a:pt x="23" y="4"/>
                    <a:pt x="23" y="4"/>
                    <a:pt x="24" y="4"/>
                  </a:cubicBezTo>
                  <a:cubicBezTo>
                    <a:pt x="24" y="4"/>
                    <a:pt x="24" y="5"/>
                    <a:pt x="24" y="6"/>
                  </a:cubicBezTo>
                  <a:cubicBezTo>
                    <a:pt x="23" y="7"/>
                    <a:pt x="23" y="7"/>
                    <a:pt x="22" y="7"/>
                  </a:cubicBezTo>
                  <a:moveTo>
                    <a:pt x="2" y="4"/>
                  </a:moveTo>
                  <a:cubicBezTo>
                    <a:pt x="2" y="4"/>
                    <a:pt x="2" y="4"/>
                    <a:pt x="2" y="4"/>
                  </a:cubicBezTo>
                  <a:cubicBezTo>
                    <a:pt x="1" y="3"/>
                    <a:pt x="1" y="3"/>
                    <a:pt x="1" y="3"/>
                  </a:cubicBezTo>
                  <a:cubicBezTo>
                    <a:pt x="2" y="3"/>
                    <a:pt x="2" y="3"/>
                    <a:pt x="2" y="3"/>
                  </a:cubicBezTo>
                  <a:cubicBezTo>
                    <a:pt x="2" y="4"/>
                    <a:pt x="2" y="4"/>
                    <a:pt x="2" y="4"/>
                  </a:cubicBezTo>
                  <a:moveTo>
                    <a:pt x="24" y="6"/>
                  </a:moveTo>
                  <a:cubicBezTo>
                    <a:pt x="24" y="5"/>
                    <a:pt x="24" y="4"/>
                    <a:pt x="24" y="3"/>
                  </a:cubicBezTo>
                  <a:cubicBezTo>
                    <a:pt x="25" y="3"/>
                    <a:pt x="25" y="3"/>
                    <a:pt x="25" y="3"/>
                  </a:cubicBezTo>
                  <a:cubicBezTo>
                    <a:pt x="25" y="5"/>
                    <a:pt x="25" y="5"/>
                    <a:pt x="25" y="5"/>
                  </a:cubicBezTo>
                  <a:cubicBezTo>
                    <a:pt x="25" y="5"/>
                    <a:pt x="25" y="5"/>
                    <a:pt x="25" y="5"/>
                  </a:cubicBezTo>
                  <a:cubicBezTo>
                    <a:pt x="25" y="5"/>
                    <a:pt x="25" y="6"/>
                    <a:pt x="24" y="6"/>
                  </a:cubicBezTo>
                  <a:moveTo>
                    <a:pt x="26" y="0"/>
                  </a:moveTo>
                  <a:cubicBezTo>
                    <a:pt x="25" y="0"/>
                    <a:pt x="25" y="0"/>
                    <a:pt x="25" y="0"/>
                  </a:cubicBezTo>
                  <a:cubicBezTo>
                    <a:pt x="25" y="2"/>
                    <a:pt x="25" y="2"/>
                    <a:pt x="25" y="2"/>
                  </a:cubicBezTo>
                  <a:cubicBezTo>
                    <a:pt x="25" y="2"/>
                    <a:pt x="25" y="2"/>
                    <a:pt x="25" y="2"/>
                  </a:cubicBezTo>
                  <a:cubicBezTo>
                    <a:pt x="21" y="5"/>
                    <a:pt x="17" y="5"/>
                    <a:pt x="12" y="5"/>
                  </a:cubicBezTo>
                  <a:cubicBezTo>
                    <a:pt x="11" y="5"/>
                    <a:pt x="10" y="5"/>
                    <a:pt x="9" y="5"/>
                  </a:cubicBezTo>
                  <a:cubicBezTo>
                    <a:pt x="7" y="5"/>
                    <a:pt x="4" y="5"/>
                    <a:pt x="2" y="3"/>
                  </a:cubicBezTo>
                  <a:cubicBezTo>
                    <a:pt x="1" y="2"/>
                    <a:pt x="1" y="2"/>
                    <a:pt x="1" y="2"/>
                  </a:cubicBezTo>
                  <a:cubicBezTo>
                    <a:pt x="2" y="1"/>
                    <a:pt x="2" y="1"/>
                    <a:pt x="2" y="1"/>
                  </a:cubicBezTo>
                  <a:cubicBezTo>
                    <a:pt x="1" y="1"/>
                    <a:pt x="1" y="1"/>
                    <a:pt x="1" y="1"/>
                  </a:cubicBezTo>
                  <a:cubicBezTo>
                    <a:pt x="1" y="1"/>
                    <a:pt x="1" y="1"/>
                    <a:pt x="1" y="1"/>
                  </a:cubicBezTo>
                  <a:cubicBezTo>
                    <a:pt x="1" y="1"/>
                    <a:pt x="1" y="1"/>
                    <a:pt x="1" y="1"/>
                  </a:cubicBezTo>
                  <a:cubicBezTo>
                    <a:pt x="0" y="1"/>
                    <a:pt x="0" y="2"/>
                    <a:pt x="1" y="2"/>
                  </a:cubicBezTo>
                  <a:cubicBezTo>
                    <a:pt x="0" y="3"/>
                    <a:pt x="1" y="4"/>
                    <a:pt x="1" y="5"/>
                  </a:cubicBezTo>
                  <a:cubicBezTo>
                    <a:pt x="1" y="5"/>
                    <a:pt x="1" y="5"/>
                    <a:pt x="1" y="5"/>
                  </a:cubicBezTo>
                  <a:cubicBezTo>
                    <a:pt x="1" y="6"/>
                    <a:pt x="1" y="7"/>
                    <a:pt x="2" y="7"/>
                  </a:cubicBezTo>
                  <a:cubicBezTo>
                    <a:pt x="3" y="8"/>
                    <a:pt x="6" y="10"/>
                    <a:pt x="12" y="10"/>
                  </a:cubicBezTo>
                  <a:cubicBezTo>
                    <a:pt x="14" y="10"/>
                    <a:pt x="19" y="10"/>
                    <a:pt x="22" y="8"/>
                  </a:cubicBezTo>
                  <a:cubicBezTo>
                    <a:pt x="22" y="8"/>
                    <a:pt x="22" y="8"/>
                    <a:pt x="22" y="8"/>
                  </a:cubicBezTo>
                  <a:cubicBezTo>
                    <a:pt x="23" y="8"/>
                    <a:pt x="23" y="8"/>
                    <a:pt x="23" y="8"/>
                  </a:cubicBezTo>
                  <a:cubicBezTo>
                    <a:pt x="23" y="8"/>
                    <a:pt x="23" y="8"/>
                    <a:pt x="23" y="8"/>
                  </a:cubicBezTo>
                  <a:cubicBezTo>
                    <a:pt x="23" y="8"/>
                    <a:pt x="24" y="7"/>
                    <a:pt x="24" y="7"/>
                  </a:cubicBezTo>
                  <a:cubicBezTo>
                    <a:pt x="24" y="7"/>
                    <a:pt x="24" y="7"/>
                    <a:pt x="24" y="7"/>
                  </a:cubicBezTo>
                  <a:cubicBezTo>
                    <a:pt x="24" y="7"/>
                    <a:pt x="24" y="7"/>
                    <a:pt x="24" y="7"/>
                  </a:cubicBezTo>
                  <a:cubicBezTo>
                    <a:pt x="24" y="7"/>
                    <a:pt x="24" y="7"/>
                    <a:pt x="24" y="7"/>
                  </a:cubicBezTo>
                  <a:cubicBezTo>
                    <a:pt x="25" y="6"/>
                    <a:pt x="26" y="6"/>
                    <a:pt x="26" y="5"/>
                  </a:cubicBezTo>
                  <a:cubicBezTo>
                    <a:pt x="26" y="4"/>
                    <a:pt x="26" y="4"/>
                    <a:pt x="26" y="4"/>
                  </a:cubicBezTo>
                  <a:cubicBezTo>
                    <a:pt x="26" y="4"/>
                    <a:pt x="26" y="4"/>
                    <a:pt x="26" y="4"/>
                  </a:cubicBezTo>
                  <a:cubicBezTo>
                    <a:pt x="26" y="0"/>
                    <a:pt x="26" y="0"/>
                    <a:pt x="26" y="0"/>
                  </a:cubicBezTo>
                  <a:cubicBezTo>
                    <a:pt x="26" y="0"/>
                    <a:pt x="26" y="0"/>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1" name="Freeform 67"/>
            <p:cNvSpPr>
              <a:spLocks noEditPoints="1"/>
            </p:cNvSpPr>
            <p:nvPr/>
          </p:nvSpPr>
          <p:spPr bwMode="auto">
            <a:xfrm>
              <a:off x="3577" y="2550"/>
              <a:ext cx="62" cy="24"/>
            </a:xfrm>
            <a:custGeom>
              <a:avLst/>
              <a:gdLst>
                <a:gd name="T0" fmla="*/ 13 w 26"/>
                <a:gd name="T1" fmla="*/ 7 h 10"/>
                <a:gd name="T2" fmla="*/ 12 w 26"/>
                <a:gd name="T3" fmla="*/ 6 h 10"/>
                <a:gd name="T4" fmla="*/ 10 w 26"/>
                <a:gd name="T5" fmla="*/ 9 h 10"/>
                <a:gd name="T6" fmla="*/ 12 w 26"/>
                <a:gd name="T7" fmla="*/ 6 h 10"/>
                <a:gd name="T8" fmla="*/ 14 w 26"/>
                <a:gd name="T9" fmla="*/ 7 h 10"/>
                <a:gd name="T10" fmla="*/ 15 w 26"/>
                <a:gd name="T11" fmla="*/ 6 h 10"/>
                <a:gd name="T12" fmla="*/ 15 w 26"/>
                <a:gd name="T13" fmla="*/ 9 h 10"/>
                <a:gd name="T14" fmla="*/ 15 w 26"/>
                <a:gd name="T15" fmla="*/ 6 h 10"/>
                <a:gd name="T16" fmla="*/ 15 w 26"/>
                <a:gd name="T17" fmla="*/ 9 h 10"/>
                <a:gd name="T18" fmla="*/ 16 w 26"/>
                <a:gd name="T19" fmla="*/ 6 h 10"/>
                <a:gd name="T20" fmla="*/ 16 w 26"/>
                <a:gd name="T21" fmla="*/ 9 h 10"/>
                <a:gd name="T22" fmla="*/ 8 w 26"/>
                <a:gd name="T23" fmla="*/ 6 h 10"/>
                <a:gd name="T24" fmla="*/ 10 w 26"/>
                <a:gd name="T25" fmla="*/ 9 h 10"/>
                <a:gd name="T26" fmla="*/ 17 w 26"/>
                <a:gd name="T27" fmla="*/ 6 h 10"/>
                <a:gd name="T28" fmla="*/ 18 w 26"/>
                <a:gd name="T29" fmla="*/ 8 h 10"/>
                <a:gd name="T30" fmla="*/ 8 w 26"/>
                <a:gd name="T31" fmla="*/ 9 h 10"/>
                <a:gd name="T32" fmla="*/ 8 w 26"/>
                <a:gd name="T33" fmla="*/ 6 h 10"/>
                <a:gd name="T34" fmla="*/ 18 w 26"/>
                <a:gd name="T35" fmla="*/ 8 h 10"/>
                <a:gd name="T36" fmla="*/ 18 w 26"/>
                <a:gd name="T37" fmla="*/ 6 h 10"/>
                <a:gd name="T38" fmla="*/ 18 w 26"/>
                <a:gd name="T39" fmla="*/ 9 h 10"/>
                <a:gd name="T40" fmla="*/ 21 w 26"/>
                <a:gd name="T41" fmla="*/ 5 h 10"/>
                <a:gd name="T42" fmla="*/ 6 w 26"/>
                <a:gd name="T43" fmla="*/ 8 h 10"/>
                <a:gd name="T44" fmla="*/ 6 w 26"/>
                <a:gd name="T45" fmla="*/ 6 h 10"/>
                <a:gd name="T46" fmla="*/ 21 w 26"/>
                <a:gd name="T47" fmla="*/ 5 h 10"/>
                <a:gd name="T48" fmla="*/ 21 w 26"/>
                <a:gd name="T49" fmla="*/ 8 h 10"/>
                <a:gd name="T50" fmla="*/ 3 w 26"/>
                <a:gd name="T51" fmla="*/ 4 h 10"/>
                <a:gd name="T52" fmla="*/ 2 w 26"/>
                <a:gd name="T53" fmla="*/ 6 h 10"/>
                <a:gd name="T54" fmla="*/ 2 w 26"/>
                <a:gd name="T55" fmla="*/ 4 h 10"/>
                <a:gd name="T56" fmla="*/ 22 w 26"/>
                <a:gd name="T57" fmla="*/ 7 h 10"/>
                <a:gd name="T58" fmla="*/ 24 w 26"/>
                <a:gd name="T59" fmla="*/ 4 h 10"/>
                <a:gd name="T60" fmla="*/ 2 w 26"/>
                <a:gd name="T61" fmla="*/ 4 h 10"/>
                <a:gd name="T62" fmla="*/ 2 w 26"/>
                <a:gd name="T63" fmla="*/ 4 h 10"/>
                <a:gd name="T64" fmla="*/ 24 w 26"/>
                <a:gd name="T65" fmla="*/ 3 h 10"/>
                <a:gd name="T66" fmla="*/ 25 w 26"/>
                <a:gd name="T67" fmla="*/ 5 h 10"/>
                <a:gd name="T68" fmla="*/ 25 w 26"/>
                <a:gd name="T69" fmla="*/ 0 h 10"/>
                <a:gd name="T70" fmla="*/ 12 w 26"/>
                <a:gd name="T71" fmla="*/ 6 h 10"/>
                <a:gd name="T72" fmla="*/ 1 w 26"/>
                <a:gd name="T73" fmla="*/ 2 h 10"/>
                <a:gd name="T74" fmla="*/ 1 w 26"/>
                <a:gd name="T75" fmla="*/ 1 h 10"/>
                <a:gd name="T76" fmla="*/ 1 w 26"/>
                <a:gd name="T77" fmla="*/ 5 h 10"/>
                <a:gd name="T78" fmla="*/ 12 w 26"/>
                <a:gd name="T79" fmla="*/ 10 h 10"/>
                <a:gd name="T80" fmla="*/ 23 w 26"/>
                <a:gd name="T81" fmla="*/ 8 h 10"/>
                <a:gd name="T82" fmla="*/ 24 w 26"/>
                <a:gd name="T83" fmla="*/ 7 h 10"/>
                <a:gd name="T84" fmla="*/ 26 w 26"/>
                <a:gd name="T85" fmla="*/ 5 h 10"/>
                <a:gd name="T86" fmla="*/ 26 w 26"/>
                <a:gd name="T8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 h="10">
                  <a:moveTo>
                    <a:pt x="12" y="6"/>
                  </a:moveTo>
                  <a:cubicBezTo>
                    <a:pt x="13" y="6"/>
                    <a:pt x="13" y="6"/>
                    <a:pt x="13" y="6"/>
                  </a:cubicBezTo>
                  <a:cubicBezTo>
                    <a:pt x="13" y="7"/>
                    <a:pt x="13" y="7"/>
                    <a:pt x="13" y="7"/>
                  </a:cubicBezTo>
                  <a:cubicBezTo>
                    <a:pt x="14" y="9"/>
                    <a:pt x="14" y="9"/>
                    <a:pt x="14" y="9"/>
                  </a:cubicBezTo>
                  <a:cubicBezTo>
                    <a:pt x="13" y="9"/>
                    <a:pt x="13" y="9"/>
                    <a:pt x="12" y="9"/>
                  </a:cubicBezTo>
                  <a:cubicBezTo>
                    <a:pt x="12" y="8"/>
                    <a:pt x="12" y="7"/>
                    <a:pt x="12" y="6"/>
                  </a:cubicBezTo>
                  <a:cubicBezTo>
                    <a:pt x="12" y="6"/>
                    <a:pt x="12" y="6"/>
                    <a:pt x="12" y="6"/>
                  </a:cubicBezTo>
                  <a:moveTo>
                    <a:pt x="12" y="9"/>
                  </a:moveTo>
                  <a:cubicBezTo>
                    <a:pt x="11" y="9"/>
                    <a:pt x="11" y="9"/>
                    <a:pt x="10" y="9"/>
                  </a:cubicBezTo>
                  <a:cubicBezTo>
                    <a:pt x="10" y="9"/>
                    <a:pt x="10" y="9"/>
                    <a:pt x="10" y="9"/>
                  </a:cubicBezTo>
                  <a:cubicBezTo>
                    <a:pt x="10" y="6"/>
                    <a:pt x="10" y="6"/>
                    <a:pt x="10" y="6"/>
                  </a:cubicBezTo>
                  <a:cubicBezTo>
                    <a:pt x="11" y="6"/>
                    <a:pt x="11" y="6"/>
                    <a:pt x="12" y="6"/>
                  </a:cubicBezTo>
                  <a:cubicBezTo>
                    <a:pt x="12" y="7"/>
                    <a:pt x="12" y="8"/>
                    <a:pt x="12" y="9"/>
                  </a:cubicBezTo>
                  <a:moveTo>
                    <a:pt x="14" y="9"/>
                  </a:moveTo>
                  <a:cubicBezTo>
                    <a:pt x="14" y="7"/>
                    <a:pt x="14" y="7"/>
                    <a:pt x="14" y="7"/>
                  </a:cubicBezTo>
                  <a:cubicBezTo>
                    <a:pt x="14" y="6"/>
                    <a:pt x="14" y="6"/>
                    <a:pt x="14" y="6"/>
                  </a:cubicBezTo>
                  <a:cubicBezTo>
                    <a:pt x="14" y="6"/>
                    <a:pt x="14" y="6"/>
                    <a:pt x="14" y="6"/>
                  </a:cubicBezTo>
                  <a:cubicBezTo>
                    <a:pt x="15" y="6"/>
                    <a:pt x="15" y="6"/>
                    <a:pt x="15" y="6"/>
                  </a:cubicBezTo>
                  <a:cubicBezTo>
                    <a:pt x="15" y="7"/>
                    <a:pt x="15" y="8"/>
                    <a:pt x="15" y="9"/>
                  </a:cubicBezTo>
                  <a:cubicBezTo>
                    <a:pt x="14" y="9"/>
                    <a:pt x="14" y="9"/>
                    <a:pt x="14" y="9"/>
                  </a:cubicBezTo>
                  <a:moveTo>
                    <a:pt x="15" y="9"/>
                  </a:moveTo>
                  <a:cubicBezTo>
                    <a:pt x="15" y="9"/>
                    <a:pt x="15" y="9"/>
                    <a:pt x="15" y="9"/>
                  </a:cubicBezTo>
                  <a:cubicBezTo>
                    <a:pt x="15" y="8"/>
                    <a:pt x="15" y="8"/>
                    <a:pt x="15" y="8"/>
                  </a:cubicBezTo>
                  <a:cubicBezTo>
                    <a:pt x="15" y="8"/>
                    <a:pt x="15" y="7"/>
                    <a:pt x="15" y="6"/>
                  </a:cubicBezTo>
                  <a:cubicBezTo>
                    <a:pt x="16" y="6"/>
                    <a:pt x="16" y="6"/>
                    <a:pt x="16" y="6"/>
                  </a:cubicBezTo>
                  <a:cubicBezTo>
                    <a:pt x="16" y="9"/>
                    <a:pt x="16" y="9"/>
                    <a:pt x="16" y="9"/>
                  </a:cubicBezTo>
                  <a:cubicBezTo>
                    <a:pt x="15" y="9"/>
                    <a:pt x="15" y="9"/>
                    <a:pt x="15" y="9"/>
                  </a:cubicBezTo>
                  <a:moveTo>
                    <a:pt x="16" y="9"/>
                  </a:moveTo>
                  <a:cubicBezTo>
                    <a:pt x="16" y="9"/>
                    <a:pt x="16" y="9"/>
                    <a:pt x="16" y="9"/>
                  </a:cubicBezTo>
                  <a:cubicBezTo>
                    <a:pt x="16" y="6"/>
                    <a:pt x="16" y="6"/>
                    <a:pt x="16" y="6"/>
                  </a:cubicBezTo>
                  <a:cubicBezTo>
                    <a:pt x="16" y="6"/>
                    <a:pt x="16" y="6"/>
                    <a:pt x="16" y="6"/>
                  </a:cubicBezTo>
                  <a:cubicBezTo>
                    <a:pt x="17" y="9"/>
                    <a:pt x="17" y="9"/>
                    <a:pt x="17" y="9"/>
                  </a:cubicBezTo>
                  <a:cubicBezTo>
                    <a:pt x="16" y="9"/>
                    <a:pt x="16" y="9"/>
                    <a:pt x="16" y="9"/>
                  </a:cubicBezTo>
                  <a:moveTo>
                    <a:pt x="10" y="9"/>
                  </a:moveTo>
                  <a:cubicBezTo>
                    <a:pt x="9" y="9"/>
                    <a:pt x="9" y="9"/>
                    <a:pt x="8" y="9"/>
                  </a:cubicBezTo>
                  <a:cubicBezTo>
                    <a:pt x="8" y="8"/>
                    <a:pt x="8" y="7"/>
                    <a:pt x="8" y="6"/>
                  </a:cubicBezTo>
                  <a:cubicBezTo>
                    <a:pt x="9" y="6"/>
                    <a:pt x="9" y="6"/>
                    <a:pt x="9" y="6"/>
                  </a:cubicBezTo>
                  <a:cubicBezTo>
                    <a:pt x="10" y="6"/>
                    <a:pt x="10" y="6"/>
                    <a:pt x="10" y="6"/>
                  </a:cubicBezTo>
                  <a:cubicBezTo>
                    <a:pt x="10" y="9"/>
                    <a:pt x="10" y="9"/>
                    <a:pt x="10" y="9"/>
                  </a:cubicBezTo>
                  <a:cubicBezTo>
                    <a:pt x="10" y="9"/>
                    <a:pt x="10" y="9"/>
                    <a:pt x="10" y="9"/>
                  </a:cubicBezTo>
                  <a:moveTo>
                    <a:pt x="17" y="9"/>
                  </a:moveTo>
                  <a:cubicBezTo>
                    <a:pt x="17" y="6"/>
                    <a:pt x="17" y="6"/>
                    <a:pt x="17" y="6"/>
                  </a:cubicBezTo>
                  <a:cubicBezTo>
                    <a:pt x="17" y="6"/>
                    <a:pt x="17" y="6"/>
                    <a:pt x="17" y="6"/>
                  </a:cubicBezTo>
                  <a:cubicBezTo>
                    <a:pt x="18" y="6"/>
                    <a:pt x="18" y="6"/>
                    <a:pt x="18" y="6"/>
                  </a:cubicBezTo>
                  <a:cubicBezTo>
                    <a:pt x="18" y="8"/>
                    <a:pt x="18" y="8"/>
                    <a:pt x="18" y="8"/>
                  </a:cubicBezTo>
                  <a:cubicBezTo>
                    <a:pt x="18" y="9"/>
                    <a:pt x="18" y="9"/>
                    <a:pt x="18" y="9"/>
                  </a:cubicBezTo>
                  <a:cubicBezTo>
                    <a:pt x="17" y="9"/>
                    <a:pt x="17" y="9"/>
                    <a:pt x="17" y="9"/>
                  </a:cubicBezTo>
                  <a:moveTo>
                    <a:pt x="8" y="9"/>
                  </a:moveTo>
                  <a:cubicBezTo>
                    <a:pt x="7" y="9"/>
                    <a:pt x="7" y="9"/>
                    <a:pt x="6" y="8"/>
                  </a:cubicBezTo>
                  <a:cubicBezTo>
                    <a:pt x="6" y="8"/>
                    <a:pt x="6" y="7"/>
                    <a:pt x="6" y="6"/>
                  </a:cubicBezTo>
                  <a:cubicBezTo>
                    <a:pt x="7" y="6"/>
                    <a:pt x="7" y="6"/>
                    <a:pt x="8" y="6"/>
                  </a:cubicBezTo>
                  <a:cubicBezTo>
                    <a:pt x="8" y="7"/>
                    <a:pt x="8" y="8"/>
                    <a:pt x="8" y="9"/>
                  </a:cubicBezTo>
                  <a:moveTo>
                    <a:pt x="18" y="9"/>
                  </a:moveTo>
                  <a:cubicBezTo>
                    <a:pt x="18" y="8"/>
                    <a:pt x="18" y="8"/>
                    <a:pt x="18" y="8"/>
                  </a:cubicBezTo>
                  <a:cubicBezTo>
                    <a:pt x="18" y="8"/>
                    <a:pt x="18" y="8"/>
                    <a:pt x="18" y="8"/>
                  </a:cubicBezTo>
                  <a:cubicBezTo>
                    <a:pt x="18" y="6"/>
                    <a:pt x="18" y="6"/>
                    <a:pt x="18" y="6"/>
                  </a:cubicBezTo>
                  <a:cubicBezTo>
                    <a:pt x="18" y="6"/>
                    <a:pt x="18" y="6"/>
                    <a:pt x="18" y="6"/>
                  </a:cubicBezTo>
                  <a:cubicBezTo>
                    <a:pt x="19" y="6"/>
                    <a:pt x="19" y="6"/>
                    <a:pt x="19" y="6"/>
                  </a:cubicBezTo>
                  <a:cubicBezTo>
                    <a:pt x="19" y="7"/>
                    <a:pt x="19" y="7"/>
                    <a:pt x="19" y="8"/>
                  </a:cubicBezTo>
                  <a:cubicBezTo>
                    <a:pt x="18" y="9"/>
                    <a:pt x="18" y="9"/>
                    <a:pt x="18" y="9"/>
                  </a:cubicBezTo>
                  <a:moveTo>
                    <a:pt x="20" y="8"/>
                  </a:moveTo>
                  <a:cubicBezTo>
                    <a:pt x="19" y="7"/>
                    <a:pt x="19" y="6"/>
                    <a:pt x="20" y="5"/>
                  </a:cubicBezTo>
                  <a:cubicBezTo>
                    <a:pt x="21" y="5"/>
                    <a:pt x="21" y="5"/>
                    <a:pt x="21" y="5"/>
                  </a:cubicBezTo>
                  <a:cubicBezTo>
                    <a:pt x="21" y="6"/>
                    <a:pt x="21" y="7"/>
                    <a:pt x="21" y="8"/>
                  </a:cubicBezTo>
                  <a:cubicBezTo>
                    <a:pt x="20" y="8"/>
                    <a:pt x="20" y="8"/>
                    <a:pt x="20" y="8"/>
                  </a:cubicBezTo>
                  <a:moveTo>
                    <a:pt x="6" y="8"/>
                  </a:moveTo>
                  <a:cubicBezTo>
                    <a:pt x="5" y="8"/>
                    <a:pt x="4" y="8"/>
                    <a:pt x="4" y="8"/>
                  </a:cubicBezTo>
                  <a:cubicBezTo>
                    <a:pt x="4" y="5"/>
                    <a:pt x="4" y="5"/>
                    <a:pt x="4" y="5"/>
                  </a:cubicBezTo>
                  <a:cubicBezTo>
                    <a:pt x="4" y="5"/>
                    <a:pt x="5" y="5"/>
                    <a:pt x="6" y="6"/>
                  </a:cubicBezTo>
                  <a:cubicBezTo>
                    <a:pt x="6" y="7"/>
                    <a:pt x="6" y="7"/>
                    <a:pt x="6" y="8"/>
                  </a:cubicBezTo>
                  <a:moveTo>
                    <a:pt x="21" y="8"/>
                  </a:moveTo>
                  <a:cubicBezTo>
                    <a:pt x="21" y="7"/>
                    <a:pt x="21" y="6"/>
                    <a:pt x="21" y="5"/>
                  </a:cubicBezTo>
                  <a:cubicBezTo>
                    <a:pt x="22" y="5"/>
                    <a:pt x="22" y="5"/>
                    <a:pt x="22" y="5"/>
                  </a:cubicBezTo>
                  <a:cubicBezTo>
                    <a:pt x="22" y="7"/>
                    <a:pt x="22" y="7"/>
                    <a:pt x="22" y="7"/>
                  </a:cubicBezTo>
                  <a:cubicBezTo>
                    <a:pt x="21" y="8"/>
                    <a:pt x="21" y="8"/>
                    <a:pt x="21" y="8"/>
                  </a:cubicBezTo>
                  <a:moveTo>
                    <a:pt x="3" y="7"/>
                  </a:moveTo>
                  <a:cubicBezTo>
                    <a:pt x="3" y="7"/>
                    <a:pt x="3" y="7"/>
                    <a:pt x="3" y="7"/>
                  </a:cubicBezTo>
                  <a:cubicBezTo>
                    <a:pt x="3" y="4"/>
                    <a:pt x="3" y="4"/>
                    <a:pt x="3" y="4"/>
                  </a:cubicBezTo>
                  <a:cubicBezTo>
                    <a:pt x="3" y="5"/>
                    <a:pt x="3" y="5"/>
                    <a:pt x="3" y="5"/>
                  </a:cubicBezTo>
                  <a:cubicBezTo>
                    <a:pt x="3" y="7"/>
                    <a:pt x="3" y="7"/>
                    <a:pt x="3" y="7"/>
                  </a:cubicBezTo>
                  <a:moveTo>
                    <a:pt x="2" y="6"/>
                  </a:moveTo>
                  <a:cubicBezTo>
                    <a:pt x="2" y="6"/>
                    <a:pt x="2" y="6"/>
                    <a:pt x="2" y="6"/>
                  </a:cubicBezTo>
                  <a:cubicBezTo>
                    <a:pt x="2" y="6"/>
                    <a:pt x="2" y="6"/>
                    <a:pt x="2" y="6"/>
                  </a:cubicBezTo>
                  <a:cubicBezTo>
                    <a:pt x="2" y="4"/>
                    <a:pt x="2" y="4"/>
                    <a:pt x="2" y="4"/>
                  </a:cubicBezTo>
                  <a:cubicBezTo>
                    <a:pt x="2" y="4"/>
                    <a:pt x="2" y="4"/>
                    <a:pt x="2" y="4"/>
                  </a:cubicBezTo>
                  <a:cubicBezTo>
                    <a:pt x="2" y="6"/>
                    <a:pt x="2" y="6"/>
                    <a:pt x="2" y="6"/>
                  </a:cubicBezTo>
                  <a:moveTo>
                    <a:pt x="22" y="7"/>
                  </a:moveTo>
                  <a:cubicBezTo>
                    <a:pt x="22" y="4"/>
                    <a:pt x="22" y="4"/>
                    <a:pt x="22" y="4"/>
                  </a:cubicBezTo>
                  <a:cubicBezTo>
                    <a:pt x="22" y="4"/>
                    <a:pt x="22" y="4"/>
                    <a:pt x="22" y="4"/>
                  </a:cubicBezTo>
                  <a:cubicBezTo>
                    <a:pt x="23" y="4"/>
                    <a:pt x="23" y="4"/>
                    <a:pt x="24" y="4"/>
                  </a:cubicBezTo>
                  <a:cubicBezTo>
                    <a:pt x="24" y="5"/>
                    <a:pt x="24" y="5"/>
                    <a:pt x="24" y="6"/>
                  </a:cubicBezTo>
                  <a:cubicBezTo>
                    <a:pt x="23" y="7"/>
                    <a:pt x="23" y="7"/>
                    <a:pt x="22" y="7"/>
                  </a:cubicBezTo>
                  <a:moveTo>
                    <a:pt x="2" y="4"/>
                  </a:moveTo>
                  <a:cubicBezTo>
                    <a:pt x="2" y="4"/>
                    <a:pt x="2" y="4"/>
                    <a:pt x="2" y="4"/>
                  </a:cubicBezTo>
                  <a:cubicBezTo>
                    <a:pt x="1" y="3"/>
                    <a:pt x="1" y="3"/>
                    <a:pt x="1" y="3"/>
                  </a:cubicBezTo>
                  <a:cubicBezTo>
                    <a:pt x="2" y="4"/>
                    <a:pt x="2" y="4"/>
                    <a:pt x="2" y="4"/>
                  </a:cubicBezTo>
                  <a:cubicBezTo>
                    <a:pt x="2" y="4"/>
                    <a:pt x="2" y="4"/>
                    <a:pt x="2" y="4"/>
                  </a:cubicBezTo>
                  <a:moveTo>
                    <a:pt x="24" y="6"/>
                  </a:moveTo>
                  <a:cubicBezTo>
                    <a:pt x="24" y="5"/>
                    <a:pt x="24" y="4"/>
                    <a:pt x="24" y="3"/>
                  </a:cubicBezTo>
                  <a:cubicBezTo>
                    <a:pt x="25" y="3"/>
                    <a:pt x="25" y="3"/>
                    <a:pt x="25" y="3"/>
                  </a:cubicBezTo>
                  <a:cubicBezTo>
                    <a:pt x="25" y="5"/>
                    <a:pt x="25" y="5"/>
                    <a:pt x="25" y="5"/>
                  </a:cubicBezTo>
                  <a:cubicBezTo>
                    <a:pt x="25" y="5"/>
                    <a:pt x="25" y="5"/>
                    <a:pt x="25" y="5"/>
                  </a:cubicBezTo>
                  <a:cubicBezTo>
                    <a:pt x="25" y="5"/>
                    <a:pt x="25" y="6"/>
                    <a:pt x="24" y="6"/>
                  </a:cubicBezTo>
                  <a:moveTo>
                    <a:pt x="26" y="0"/>
                  </a:moveTo>
                  <a:cubicBezTo>
                    <a:pt x="25" y="0"/>
                    <a:pt x="25" y="0"/>
                    <a:pt x="25" y="0"/>
                  </a:cubicBezTo>
                  <a:cubicBezTo>
                    <a:pt x="25" y="2"/>
                    <a:pt x="25" y="2"/>
                    <a:pt x="25" y="2"/>
                  </a:cubicBezTo>
                  <a:cubicBezTo>
                    <a:pt x="25" y="2"/>
                    <a:pt x="25" y="2"/>
                    <a:pt x="25" y="2"/>
                  </a:cubicBezTo>
                  <a:cubicBezTo>
                    <a:pt x="21" y="5"/>
                    <a:pt x="17" y="6"/>
                    <a:pt x="12" y="6"/>
                  </a:cubicBezTo>
                  <a:cubicBezTo>
                    <a:pt x="11" y="6"/>
                    <a:pt x="10" y="5"/>
                    <a:pt x="9" y="5"/>
                  </a:cubicBezTo>
                  <a:cubicBezTo>
                    <a:pt x="7" y="5"/>
                    <a:pt x="4" y="5"/>
                    <a:pt x="2" y="3"/>
                  </a:cubicBezTo>
                  <a:cubicBezTo>
                    <a:pt x="1" y="2"/>
                    <a:pt x="1" y="2"/>
                    <a:pt x="1" y="2"/>
                  </a:cubicBezTo>
                  <a:cubicBezTo>
                    <a:pt x="2" y="1"/>
                    <a:pt x="2" y="1"/>
                    <a:pt x="2" y="1"/>
                  </a:cubicBezTo>
                  <a:cubicBezTo>
                    <a:pt x="1" y="1"/>
                    <a:pt x="1" y="1"/>
                    <a:pt x="1" y="1"/>
                  </a:cubicBezTo>
                  <a:cubicBezTo>
                    <a:pt x="1" y="1"/>
                    <a:pt x="1" y="1"/>
                    <a:pt x="1" y="1"/>
                  </a:cubicBezTo>
                  <a:cubicBezTo>
                    <a:pt x="1" y="1"/>
                    <a:pt x="1" y="1"/>
                    <a:pt x="1" y="1"/>
                  </a:cubicBezTo>
                  <a:cubicBezTo>
                    <a:pt x="0" y="1"/>
                    <a:pt x="0" y="2"/>
                    <a:pt x="1" y="2"/>
                  </a:cubicBezTo>
                  <a:cubicBezTo>
                    <a:pt x="0" y="3"/>
                    <a:pt x="1" y="4"/>
                    <a:pt x="1" y="5"/>
                  </a:cubicBezTo>
                  <a:cubicBezTo>
                    <a:pt x="1" y="6"/>
                    <a:pt x="1" y="6"/>
                    <a:pt x="1" y="6"/>
                  </a:cubicBezTo>
                  <a:cubicBezTo>
                    <a:pt x="1" y="6"/>
                    <a:pt x="1" y="7"/>
                    <a:pt x="2" y="7"/>
                  </a:cubicBezTo>
                  <a:cubicBezTo>
                    <a:pt x="3" y="8"/>
                    <a:pt x="6" y="10"/>
                    <a:pt x="12" y="10"/>
                  </a:cubicBezTo>
                  <a:cubicBezTo>
                    <a:pt x="14" y="10"/>
                    <a:pt x="19" y="10"/>
                    <a:pt x="22" y="8"/>
                  </a:cubicBezTo>
                  <a:cubicBezTo>
                    <a:pt x="22" y="8"/>
                    <a:pt x="22" y="8"/>
                    <a:pt x="22" y="8"/>
                  </a:cubicBezTo>
                  <a:cubicBezTo>
                    <a:pt x="23" y="8"/>
                    <a:pt x="23" y="8"/>
                    <a:pt x="23" y="8"/>
                  </a:cubicBezTo>
                  <a:cubicBezTo>
                    <a:pt x="23" y="8"/>
                    <a:pt x="23" y="8"/>
                    <a:pt x="23" y="8"/>
                  </a:cubicBezTo>
                  <a:cubicBezTo>
                    <a:pt x="23" y="8"/>
                    <a:pt x="24" y="8"/>
                    <a:pt x="24" y="7"/>
                  </a:cubicBezTo>
                  <a:cubicBezTo>
                    <a:pt x="24" y="7"/>
                    <a:pt x="24" y="7"/>
                    <a:pt x="24" y="7"/>
                  </a:cubicBezTo>
                  <a:cubicBezTo>
                    <a:pt x="24" y="7"/>
                    <a:pt x="24" y="7"/>
                    <a:pt x="24" y="7"/>
                  </a:cubicBezTo>
                  <a:cubicBezTo>
                    <a:pt x="24" y="7"/>
                    <a:pt x="24" y="7"/>
                    <a:pt x="24" y="7"/>
                  </a:cubicBezTo>
                  <a:cubicBezTo>
                    <a:pt x="25" y="7"/>
                    <a:pt x="26" y="6"/>
                    <a:pt x="26" y="5"/>
                  </a:cubicBezTo>
                  <a:cubicBezTo>
                    <a:pt x="26" y="5"/>
                    <a:pt x="26" y="5"/>
                    <a:pt x="26" y="5"/>
                  </a:cubicBezTo>
                  <a:cubicBezTo>
                    <a:pt x="26" y="4"/>
                    <a:pt x="26" y="4"/>
                    <a:pt x="26" y="4"/>
                  </a:cubicBezTo>
                  <a:cubicBezTo>
                    <a:pt x="26" y="0"/>
                    <a:pt x="26" y="0"/>
                    <a:pt x="26" y="0"/>
                  </a:cubicBezTo>
                  <a:cubicBezTo>
                    <a:pt x="26" y="0"/>
                    <a:pt x="26" y="0"/>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2" name="Freeform 68"/>
            <p:cNvSpPr>
              <a:spLocks noEditPoints="1"/>
            </p:cNvSpPr>
            <p:nvPr/>
          </p:nvSpPr>
          <p:spPr bwMode="auto">
            <a:xfrm>
              <a:off x="3577" y="2565"/>
              <a:ext cx="62" cy="23"/>
            </a:xfrm>
            <a:custGeom>
              <a:avLst/>
              <a:gdLst>
                <a:gd name="T0" fmla="*/ 13 w 26"/>
                <a:gd name="T1" fmla="*/ 7 h 10"/>
                <a:gd name="T2" fmla="*/ 12 w 26"/>
                <a:gd name="T3" fmla="*/ 7 h 10"/>
                <a:gd name="T4" fmla="*/ 10 w 26"/>
                <a:gd name="T5" fmla="*/ 9 h 10"/>
                <a:gd name="T6" fmla="*/ 12 w 26"/>
                <a:gd name="T7" fmla="*/ 7 h 10"/>
                <a:gd name="T8" fmla="*/ 14 w 26"/>
                <a:gd name="T9" fmla="*/ 7 h 10"/>
                <a:gd name="T10" fmla="*/ 15 w 26"/>
                <a:gd name="T11" fmla="*/ 6 h 10"/>
                <a:gd name="T12" fmla="*/ 15 w 26"/>
                <a:gd name="T13" fmla="*/ 9 h 10"/>
                <a:gd name="T14" fmla="*/ 15 w 26"/>
                <a:gd name="T15" fmla="*/ 6 h 10"/>
                <a:gd name="T16" fmla="*/ 15 w 26"/>
                <a:gd name="T17" fmla="*/ 9 h 10"/>
                <a:gd name="T18" fmla="*/ 16 w 26"/>
                <a:gd name="T19" fmla="*/ 6 h 10"/>
                <a:gd name="T20" fmla="*/ 16 w 26"/>
                <a:gd name="T21" fmla="*/ 9 h 10"/>
                <a:gd name="T22" fmla="*/ 8 w 26"/>
                <a:gd name="T23" fmla="*/ 6 h 10"/>
                <a:gd name="T24" fmla="*/ 10 w 26"/>
                <a:gd name="T25" fmla="*/ 9 h 10"/>
                <a:gd name="T26" fmla="*/ 17 w 26"/>
                <a:gd name="T27" fmla="*/ 6 h 10"/>
                <a:gd name="T28" fmla="*/ 18 w 26"/>
                <a:gd name="T29" fmla="*/ 9 h 10"/>
                <a:gd name="T30" fmla="*/ 8 w 26"/>
                <a:gd name="T31" fmla="*/ 9 h 10"/>
                <a:gd name="T32" fmla="*/ 8 w 26"/>
                <a:gd name="T33" fmla="*/ 6 h 10"/>
                <a:gd name="T34" fmla="*/ 18 w 26"/>
                <a:gd name="T35" fmla="*/ 8 h 10"/>
                <a:gd name="T36" fmla="*/ 18 w 26"/>
                <a:gd name="T37" fmla="*/ 6 h 10"/>
                <a:gd name="T38" fmla="*/ 18 w 26"/>
                <a:gd name="T39" fmla="*/ 9 h 10"/>
                <a:gd name="T40" fmla="*/ 21 w 26"/>
                <a:gd name="T41" fmla="*/ 5 h 10"/>
                <a:gd name="T42" fmla="*/ 6 w 26"/>
                <a:gd name="T43" fmla="*/ 8 h 10"/>
                <a:gd name="T44" fmla="*/ 6 w 26"/>
                <a:gd name="T45" fmla="*/ 6 h 10"/>
                <a:gd name="T46" fmla="*/ 21 w 26"/>
                <a:gd name="T47" fmla="*/ 5 h 10"/>
                <a:gd name="T48" fmla="*/ 21 w 26"/>
                <a:gd name="T49" fmla="*/ 8 h 10"/>
                <a:gd name="T50" fmla="*/ 3 w 26"/>
                <a:gd name="T51" fmla="*/ 5 h 10"/>
                <a:gd name="T52" fmla="*/ 2 w 26"/>
                <a:gd name="T53" fmla="*/ 7 h 10"/>
                <a:gd name="T54" fmla="*/ 2 w 26"/>
                <a:gd name="T55" fmla="*/ 4 h 10"/>
                <a:gd name="T56" fmla="*/ 22 w 26"/>
                <a:gd name="T57" fmla="*/ 7 h 10"/>
                <a:gd name="T58" fmla="*/ 24 w 26"/>
                <a:gd name="T59" fmla="*/ 4 h 10"/>
                <a:gd name="T60" fmla="*/ 2 w 26"/>
                <a:gd name="T61" fmla="*/ 4 h 10"/>
                <a:gd name="T62" fmla="*/ 2 w 26"/>
                <a:gd name="T63" fmla="*/ 4 h 10"/>
                <a:gd name="T64" fmla="*/ 24 w 26"/>
                <a:gd name="T65" fmla="*/ 3 h 10"/>
                <a:gd name="T66" fmla="*/ 25 w 26"/>
                <a:gd name="T67" fmla="*/ 5 h 10"/>
                <a:gd name="T68" fmla="*/ 25 w 26"/>
                <a:gd name="T69" fmla="*/ 1 h 10"/>
                <a:gd name="T70" fmla="*/ 12 w 26"/>
                <a:gd name="T71" fmla="*/ 6 h 10"/>
                <a:gd name="T72" fmla="*/ 1 w 26"/>
                <a:gd name="T73" fmla="*/ 2 h 10"/>
                <a:gd name="T74" fmla="*/ 1 w 26"/>
                <a:gd name="T75" fmla="*/ 1 h 10"/>
                <a:gd name="T76" fmla="*/ 1 w 26"/>
                <a:gd name="T77" fmla="*/ 5 h 10"/>
                <a:gd name="T78" fmla="*/ 12 w 26"/>
                <a:gd name="T79" fmla="*/ 10 h 10"/>
                <a:gd name="T80" fmla="*/ 23 w 26"/>
                <a:gd name="T81" fmla="*/ 8 h 10"/>
                <a:gd name="T82" fmla="*/ 24 w 26"/>
                <a:gd name="T83" fmla="*/ 7 h 10"/>
                <a:gd name="T84" fmla="*/ 26 w 26"/>
                <a:gd name="T85" fmla="*/ 5 h 10"/>
                <a:gd name="T86" fmla="*/ 26 w 26"/>
                <a:gd name="T8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 h="10">
                  <a:moveTo>
                    <a:pt x="12" y="7"/>
                  </a:moveTo>
                  <a:cubicBezTo>
                    <a:pt x="13" y="6"/>
                    <a:pt x="13" y="6"/>
                    <a:pt x="13" y="6"/>
                  </a:cubicBezTo>
                  <a:cubicBezTo>
                    <a:pt x="13" y="7"/>
                    <a:pt x="13" y="7"/>
                    <a:pt x="13" y="7"/>
                  </a:cubicBezTo>
                  <a:cubicBezTo>
                    <a:pt x="14" y="9"/>
                    <a:pt x="14" y="9"/>
                    <a:pt x="14" y="9"/>
                  </a:cubicBezTo>
                  <a:cubicBezTo>
                    <a:pt x="13" y="9"/>
                    <a:pt x="13" y="9"/>
                    <a:pt x="12" y="9"/>
                  </a:cubicBezTo>
                  <a:cubicBezTo>
                    <a:pt x="12" y="8"/>
                    <a:pt x="12" y="7"/>
                    <a:pt x="12" y="7"/>
                  </a:cubicBezTo>
                  <a:cubicBezTo>
                    <a:pt x="12" y="7"/>
                    <a:pt x="12" y="7"/>
                    <a:pt x="12" y="7"/>
                  </a:cubicBezTo>
                  <a:moveTo>
                    <a:pt x="12" y="9"/>
                  </a:moveTo>
                  <a:cubicBezTo>
                    <a:pt x="11" y="9"/>
                    <a:pt x="11" y="9"/>
                    <a:pt x="10" y="9"/>
                  </a:cubicBezTo>
                  <a:cubicBezTo>
                    <a:pt x="10" y="9"/>
                    <a:pt x="10" y="9"/>
                    <a:pt x="10" y="9"/>
                  </a:cubicBezTo>
                  <a:cubicBezTo>
                    <a:pt x="10" y="6"/>
                    <a:pt x="10" y="6"/>
                    <a:pt x="10" y="6"/>
                  </a:cubicBezTo>
                  <a:cubicBezTo>
                    <a:pt x="11" y="6"/>
                    <a:pt x="11" y="7"/>
                    <a:pt x="12" y="7"/>
                  </a:cubicBezTo>
                  <a:cubicBezTo>
                    <a:pt x="12" y="7"/>
                    <a:pt x="12" y="8"/>
                    <a:pt x="12" y="9"/>
                  </a:cubicBezTo>
                  <a:moveTo>
                    <a:pt x="14" y="9"/>
                  </a:moveTo>
                  <a:cubicBezTo>
                    <a:pt x="14" y="7"/>
                    <a:pt x="14" y="7"/>
                    <a:pt x="14" y="7"/>
                  </a:cubicBezTo>
                  <a:cubicBezTo>
                    <a:pt x="14" y="7"/>
                    <a:pt x="14" y="7"/>
                    <a:pt x="14" y="7"/>
                  </a:cubicBezTo>
                  <a:cubicBezTo>
                    <a:pt x="14" y="6"/>
                    <a:pt x="14" y="6"/>
                    <a:pt x="14" y="6"/>
                  </a:cubicBezTo>
                  <a:cubicBezTo>
                    <a:pt x="15" y="6"/>
                    <a:pt x="15" y="6"/>
                    <a:pt x="15" y="6"/>
                  </a:cubicBezTo>
                  <a:cubicBezTo>
                    <a:pt x="15" y="7"/>
                    <a:pt x="15" y="8"/>
                    <a:pt x="15" y="9"/>
                  </a:cubicBezTo>
                  <a:cubicBezTo>
                    <a:pt x="14" y="9"/>
                    <a:pt x="14" y="9"/>
                    <a:pt x="14" y="9"/>
                  </a:cubicBezTo>
                  <a:moveTo>
                    <a:pt x="15" y="9"/>
                  </a:moveTo>
                  <a:cubicBezTo>
                    <a:pt x="15" y="9"/>
                    <a:pt x="15" y="9"/>
                    <a:pt x="15" y="9"/>
                  </a:cubicBezTo>
                  <a:cubicBezTo>
                    <a:pt x="15" y="9"/>
                    <a:pt x="15" y="9"/>
                    <a:pt x="15" y="9"/>
                  </a:cubicBezTo>
                  <a:cubicBezTo>
                    <a:pt x="15" y="8"/>
                    <a:pt x="15" y="7"/>
                    <a:pt x="15" y="6"/>
                  </a:cubicBezTo>
                  <a:cubicBezTo>
                    <a:pt x="16" y="6"/>
                    <a:pt x="16" y="6"/>
                    <a:pt x="16" y="6"/>
                  </a:cubicBezTo>
                  <a:cubicBezTo>
                    <a:pt x="16" y="9"/>
                    <a:pt x="16" y="9"/>
                    <a:pt x="16" y="9"/>
                  </a:cubicBezTo>
                  <a:cubicBezTo>
                    <a:pt x="15" y="9"/>
                    <a:pt x="15" y="9"/>
                    <a:pt x="15" y="9"/>
                  </a:cubicBezTo>
                  <a:moveTo>
                    <a:pt x="16" y="9"/>
                  </a:moveTo>
                  <a:cubicBezTo>
                    <a:pt x="16" y="9"/>
                    <a:pt x="16" y="9"/>
                    <a:pt x="16" y="9"/>
                  </a:cubicBezTo>
                  <a:cubicBezTo>
                    <a:pt x="16" y="6"/>
                    <a:pt x="16" y="6"/>
                    <a:pt x="16" y="6"/>
                  </a:cubicBezTo>
                  <a:cubicBezTo>
                    <a:pt x="16" y="6"/>
                    <a:pt x="16" y="6"/>
                    <a:pt x="16" y="6"/>
                  </a:cubicBezTo>
                  <a:cubicBezTo>
                    <a:pt x="17" y="9"/>
                    <a:pt x="17" y="9"/>
                    <a:pt x="17" y="9"/>
                  </a:cubicBezTo>
                  <a:cubicBezTo>
                    <a:pt x="16" y="9"/>
                    <a:pt x="16" y="9"/>
                    <a:pt x="16" y="9"/>
                  </a:cubicBezTo>
                  <a:moveTo>
                    <a:pt x="10" y="9"/>
                  </a:moveTo>
                  <a:cubicBezTo>
                    <a:pt x="9" y="9"/>
                    <a:pt x="9" y="9"/>
                    <a:pt x="8" y="9"/>
                  </a:cubicBezTo>
                  <a:cubicBezTo>
                    <a:pt x="8" y="8"/>
                    <a:pt x="8" y="7"/>
                    <a:pt x="8" y="6"/>
                  </a:cubicBezTo>
                  <a:cubicBezTo>
                    <a:pt x="9" y="6"/>
                    <a:pt x="9" y="6"/>
                    <a:pt x="9" y="6"/>
                  </a:cubicBezTo>
                  <a:cubicBezTo>
                    <a:pt x="10" y="6"/>
                    <a:pt x="10" y="6"/>
                    <a:pt x="10" y="6"/>
                  </a:cubicBezTo>
                  <a:cubicBezTo>
                    <a:pt x="10" y="9"/>
                    <a:pt x="10" y="9"/>
                    <a:pt x="10" y="9"/>
                  </a:cubicBezTo>
                  <a:cubicBezTo>
                    <a:pt x="10" y="9"/>
                    <a:pt x="10" y="9"/>
                    <a:pt x="10" y="9"/>
                  </a:cubicBezTo>
                  <a:moveTo>
                    <a:pt x="17" y="9"/>
                  </a:moveTo>
                  <a:cubicBezTo>
                    <a:pt x="17" y="6"/>
                    <a:pt x="17" y="6"/>
                    <a:pt x="17" y="6"/>
                  </a:cubicBezTo>
                  <a:cubicBezTo>
                    <a:pt x="17" y="6"/>
                    <a:pt x="17" y="6"/>
                    <a:pt x="17" y="6"/>
                  </a:cubicBezTo>
                  <a:cubicBezTo>
                    <a:pt x="18" y="6"/>
                    <a:pt x="18" y="6"/>
                    <a:pt x="18" y="6"/>
                  </a:cubicBezTo>
                  <a:cubicBezTo>
                    <a:pt x="18" y="9"/>
                    <a:pt x="18" y="9"/>
                    <a:pt x="18" y="9"/>
                  </a:cubicBezTo>
                  <a:cubicBezTo>
                    <a:pt x="18" y="9"/>
                    <a:pt x="18" y="9"/>
                    <a:pt x="18" y="9"/>
                  </a:cubicBezTo>
                  <a:cubicBezTo>
                    <a:pt x="17" y="9"/>
                    <a:pt x="17" y="9"/>
                    <a:pt x="17" y="9"/>
                  </a:cubicBezTo>
                  <a:moveTo>
                    <a:pt x="8" y="9"/>
                  </a:moveTo>
                  <a:cubicBezTo>
                    <a:pt x="7" y="9"/>
                    <a:pt x="7" y="9"/>
                    <a:pt x="6" y="9"/>
                  </a:cubicBezTo>
                  <a:cubicBezTo>
                    <a:pt x="6" y="8"/>
                    <a:pt x="6" y="7"/>
                    <a:pt x="6" y="6"/>
                  </a:cubicBezTo>
                  <a:cubicBezTo>
                    <a:pt x="7" y="6"/>
                    <a:pt x="7" y="6"/>
                    <a:pt x="8" y="6"/>
                  </a:cubicBezTo>
                  <a:cubicBezTo>
                    <a:pt x="8" y="7"/>
                    <a:pt x="8" y="8"/>
                    <a:pt x="8" y="9"/>
                  </a:cubicBezTo>
                  <a:moveTo>
                    <a:pt x="18" y="9"/>
                  </a:moveTo>
                  <a:cubicBezTo>
                    <a:pt x="18" y="8"/>
                    <a:pt x="18" y="8"/>
                    <a:pt x="18" y="8"/>
                  </a:cubicBezTo>
                  <a:cubicBezTo>
                    <a:pt x="18" y="8"/>
                    <a:pt x="18" y="8"/>
                    <a:pt x="18" y="8"/>
                  </a:cubicBezTo>
                  <a:cubicBezTo>
                    <a:pt x="18" y="6"/>
                    <a:pt x="18" y="6"/>
                    <a:pt x="18" y="6"/>
                  </a:cubicBezTo>
                  <a:cubicBezTo>
                    <a:pt x="18" y="6"/>
                    <a:pt x="18" y="6"/>
                    <a:pt x="18" y="6"/>
                  </a:cubicBezTo>
                  <a:cubicBezTo>
                    <a:pt x="19" y="6"/>
                    <a:pt x="19" y="6"/>
                    <a:pt x="19" y="6"/>
                  </a:cubicBezTo>
                  <a:cubicBezTo>
                    <a:pt x="19" y="7"/>
                    <a:pt x="19" y="8"/>
                    <a:pt x="19" y="8"/>
                  </a:cubicBezTo>
                  <a:cubicBezTo>
                    <a:pt x="18" y="9"/>
                    <a:pt x="18" y="9"/>
                    <a:pt x="18" y="9"/>
                  </a:cubicBezTo>
                  <a:moveTo>
                    <a:pt x="20" y="8"/>
                  </a:moveTo>
                  <a:cubicBezTo>
                    <a:pt x="19" y="7"/>
                    <a:pt x="19" y="7"/>
                    <a:pt x="20" y="6"/>
                  </a:cubicBezTo>
                  <a:cubicBezTo>
                    <a:pt x="21" y="5"/>
                    <a:pt x="21" y="5"/>
                    <a:pt x="21" y="5"/>
                  </a:cubicBezTo>
                  <a:cubicBezTo>
                    <a:pt x="21" y="6"/>
                    <a:pt x="21" y="7"/>
                    <a:pt x="21" y="8"/>
                  </a:cubicBezTo>
                  <a:cubicBezTo>
                    <a:pt x="20" y="8"/>
                    <a:pt x="20" y="8"/>
                    <a:pt x="20" y="8"/>
                  </a:cubicBezTo>
                  <a:moveTo>
                    <a:pt x="6" y="8"/>
                  </a:moveTo>
                  <a:cubicBezTo>
                    <a:pt x="5" y="8"/>
                    <a:pt x="4" y="8"/>
                    <a:pt x="4" y="8"/>
                  </a:cubicBezTo>
                  <a:cubicBezTo>
                    <a:pt x="4" y="5"/>
                    <a:pt x="4" y="5"/>
                    <a:pt x="4" y="5"/>
                  </a:cubicBezTo>
                  <a:cubicBezTo>
                    <a:pt x="4" y="5"/>
                    <a:pt x="5" y="6"/>
                    <a:pt x="6" y="6"/>
                  </a:cubicBezTo>
                  <a:cubicBezTo>
                    <a:pt x="6" y="7"/>
                    <a:pt x="6" y="8"/>
                    <a:pt x="6" y="8"/>
                  </a:cubicBezTo>
                  <a:moveTo>
                    <a:pt x="21" y="8"/>
                  </a:moveTo>
                  <a:cubicBezTo>
                    <a:pt x="21" y="7"/>
                    <a:pt x="21" y="6"/>
                    <a:pt x="21" y="5"/>
                  </a:cubicBezTo>
                  <a:cubicBezTo>
                    <a:pt x="22" y="5"/>
                    <a:pt x="22" y="5"/>
                    <a:pt x="22" y="5"/>
                  </a:cubicBezTo>
                  <a:cubicBezTo>
                    <a:pt x="22" y="7"/>
                    <a:pt x="22" y="7"/>
                    <a:pt x="22" y="7"/>
                  </a:cubicBezTo>
                  <a:cubicBezTo>
                    <a:pt x="21" y="8"/>
                    <a:pt x="21" y="8"/>
                    <a:pt x="21" y="8"/>
                  </a:cubicBezTo>
                  <a:moveTo>
                    <a:pt x="3" y="7"/>
                  </a:moveTo>
                  <a:cubicBezTo>
                    <a:pt x="3" y="7"/>
                    <a:pt x="3" y="7"/>
                    <a:pt x="3" y="7"/>
                  </a:cubicBezTo>
                  <a:cubicBezTo>
                    <a:pt x="3" y="5"/>
                    <a:pt x="3" y="5"/>
                    <a:pt x="3" y="5"/>
                  </a:cubicBezTo>
                  <a:cubicBezTo>
                    <a:pt x="3" y="5"/>
                    <a:pt x="3" y="5"/>
                    <a:pt x="3" y="5"/>
                  </a:cubicBezTo>
                  <a:cubicBezTo>
                    <a:pt x="3" y="7"/>
                    <a:pt x="3" y="7"/>
                    <a:pt x="3" y="7"/>
                  </a:cubicBezTo>
                  <a:moveTo>
                    <a:pt x="2" y="7"/>
                  </a:moveTo>
                  <a:cubicBezTo>
                    <a:pt x="2" y="6"/>
                    <a:pt x="2" y="6"/>
                    <a:pt x="2" y="6"/>
                  </a:cubicBezTo>
                  <a:cubicBezTo>
                    <a:pt x="2" y="6"/>
                    <a:pt x="2" y="6"/>
                    <a:pt x="2" y="6"/>
                  </a:cubicBezTo>
                  <a:cubicBezTo>
                    <a:pt x="2" y="4"/>
                    <a:pt x="2" y="4"/>
                    <a:pt x="2" y="4"/>
                  </a:cubicBezTo>
                  <a:cubicBezTo>
                    <a:pt x="2" y="4"/>
                    <a:pt x="2" y="4"/>
                    <a:pt x="2" y="4"/>
                  </a:cubicBezTo>
                  <a:cubicBezTo>
                    <a:pt x="2" y="7"/>
                    <a:pt x="2" y="7"/>
                    <a:pt x="2" y="7"/>
                  </a:cubicBezTo>
                  <a:moveTo>
                    <a:pt x="22" y="7"/>
                  </a:moveTo>
                  <a:cubicBezTo>
                    <a:pt x="22" y="5"/>
                    <a:pt x="22" y="5"/>
                    <a:pt x="22" y="5"/>
                  </a:cubicBezTo>
                  <a:cubicBezTo>
                    <a:pt x="22" y="5"/>
                    <a:pt x="22" y="5"/>
                    <a:pt x="22" y="5"/>
                  </a:cubicBezTo>
                  <a:cubicBezTo>
                    <a:pt x="23" y="4"/>
                    <a:pt x="23" y="4"/>
                    <a:pt x="24" y="4"/>
                  </a:cubicBezTo>
                  <a:cubicBezTo>
                    <a:pt x="24" y="5"/>
                    <a:pt x="24" y="6"/>
                    <a:pt x="24" y="6"/>
                  </a:cubicBezTo>
                  <a:cubicBezTo>
                    <a:pt x="23" y="7"/>
                    <a:pt x="23" y="7"/>
                    <a:pt x="22" y="7"/>
                  </a:cubicBezTo>
                  <a:moveTo>
                    <a:pt x="2" y="4"/>
                  </a:moveTo>
                  <a:cubicBezTo>
                    <a:pt x="2" y="4"/>
                    <a:pt x="2" y="4"/>
                    <a:pt x="2" y="4"/>
                  </a:cubicBezTo>
                  <a:cubicBezTo>
                    <a:pt x="1" y="4"/>
                    <a:pt x="1" y="4"/>
                    <a:pt x="1" y="4"/>
                  </a:cubicBezTo>
                  <a:cubicBezTo>
                    <a:pt x="2" y="4"/>
                    <a:pt x="2" y="4"/>
                    <a:pt x="2" y="4"/>
                  </a:cubicBezTo>
                  <a:cubicBezTo>
                    <a:pt x="2" y="4"/>
                    <a:pt x="2" y="4"/>
                    <a:pt x="2" y="4"/>
                  </a:cubicBezTo>
                  <a:moveTo>
                    <a:pt x="24" y="6"/>
                  </a:moveTo>
                  <a:cubicBezTo>
                    <a:pt x="24" y="5"/>
                    <a:pt x="24" y="4"/>
                    <a:pt x="24" y="3"/>
                  </a:cubicBezTo>
                  <a:cubicBezTo>
                    <a:pt x="25" y="3"/>
                    <a:pt x="25" y="3"/>
                    <a:pt x="25" y="3"/>
                  </a:cubicBezTo>
                  <a:cubicBezTo>
                    <a:pt x="25" y="5"/>
                    <a:pt x="25" y="5"/>
                    <a:pt x="25" y="5"/>
                  </a:cubicBezTo>
                  <a:cubicBezTo>
                    <a:pt x="25" y="5"/>
                    <a:pt x="25" y="5"/>
                    <a:pt x="25" y="5"/>
                  </a:cubicBezTo>
                  <a:cubicBezTo>
                    <a:pt x="25" y="5"/>
                    <a:pt x="25" y="6"/>
                    <a:pt x="24" y="6"/>
                  </a:cubicBezTo>
                  <a:moveTo>
                    <a:pt x="26" y="0"/>
                  </a:moveTo>
                  <a:cubicBezTo>
                    <a:pt x="25" y="1"/>
                    <a:pt x="25" y="1"/>
                    <a:pt x="25" y="1"/>
                  </a:cubicBezTo>
                  <a:cubicBezTo>
                    <a:pt x="25" y="2"/>
                    <a:pt x="25" y="2"/>
                    <a:pt x="25" y="2"/>
                  </a:cubicBezTo>
                  <a:cubicBezTo>
                    <a:pt x="25" y="2"/>
                    <a:pt x="25" y="2"/>
                    <a:pt x="25" y="2"/>
                  </a:cubicBezTo>
                  <a:cubicBezTo>
                    <a:pt x="21" y="5"/>
                    <a:pt x="17" y="6"/>
                    <a:pt x="12" y="6"/>
                  </a:cubicBezTo>
                  <a:cubicBezTo>
                    <a:pt x="11" y="6"/>
                    <a:pt x="10" y="6"/>
                    <a:pt x="9" y="5"/>
                  </a:cubicBezTo>
                  <a:cubicBezTo>
                    <a:pt x="7" y="5"/>
                    <a:pt x="4" y="5"/>
                    <a:pt x="2" y="3"/>
                  </a:cubicBezTo>
                  <a:cubicBezTo>
                    <a:pt x="1" y="2"/>
                    <a:pt x="1" y="2"/>
                    <a:pt x="1" y="2"/>
                  </a:cubicBezTo>
                  <a:cubicBezTo>
                    <a:pt x="2" y="2"/>
                    <a:pt x="2" y="2"/>
                    <a:pt x="2" y="2"/>
                  </a:cubicBezTo>
                  <a:cubicBezTo>
                    <a:pt x="1" y="1"/>
                    <a:pt x="1" y="1"/>
                    <a:pt x="1" y="1"/>
                  </a:cubicBezTo>
                  <a:cubicBezTo>
                    <a:pt x="1" y="1"/>
                    <a:pt x="1" y="1"/>
                    <a:pt x="1" y="1"/>
                  </a:cubicBezTo>
                  <a:cubicBezTo>
                    <a:pt x="1" y="1"/>
                    <a:pt x="1" y="1"/>
                    <a:pt x="1" y="1"/>
                  </a:cubicBezTo>
                  <a:cubicBezTo>
                    <a:pt x="0" y="2"/>
                    <a:pt x="0" y="2"/>
                    <a:pt x="1" y="2"/>
                  </a:cubicBezTo>
                  <a:cubicBezTo>
                    <a:pt x="0" y="3"/>
                    <a:pt x="1" y="4"/>
                    <a:pt x="1" y="5"/>
                  </a:cubicBezTo>
                  <a:cubicBezTo>
                    <a:pt x="1" y="6"/>
                    <a:pt x="1" y="6"/>
                    <a:pt x="1" y="6"/>
                  </a:cubicBezTo>
                  <a:cubicBezTo>
                    <a:pt x="1" y="6"/>
                    <a:pt x="1" y="7"/>
                    <a:pt x="2" y="7"/>
                  </a:cubicBezTo>
                  <a:cubicBezTo>
                    <a:pt x="3" y="8"/>
                    <a:pt x="6" y="10"/>
                    <a:pt x="12" y="10"/>
                  </a:cubicBezTo>
                  <a:cubicBezTo>
                    <a:pt x="14" y="10"/>
                    <a:pt x="19" y="10"/>
                    <a:pt x="22" y="8"/>
                  </a:cubicBezTo>
                  <a:cubicBezTo>
                    <a:pt x="22" y="8"/>
                    <a:pt x="22" y="8"/>
                    <a:pt x="22" y="8"/>
                  </a:cubicBezTo>
                  <a:cubicBezTo>
                    <a:pt x="23" y="8"/>
                    <a:pt x="23" y="8"/>
                    <a:pt x="23" y="8"/>
                  </a:cubicBezTo>
                  <a:cubicBezTo>
                    <a:pt x="23" y="8"/>
                    <a:pt x="23" y="8"/>
                    <a:pt x="23" y="8"/>
                  </a:cubicBezTo>
                  <a:cubicBezTo>
                    <a:pt x="23" y="8"/>
                    <a:pt x="24" y="8"/>
                    <a:pt x="24" y="7"/>
                  </a:cubicBezTo>
                  <a:cubicBezTo>
                    <a:pt x="24" y="7"/>
                    <a:pt x="24" y="7"/>
                    <a:pt x="24" y="7"/>
                  </a:cubicBezTo>
                  <a:cubicBezTo>
                    <a:pt x="24" y="7"/>
                    <a:pt x="24" y="7"/>
                    <a:pt x="24" y="7"/>
                  </a:cubicBezTo>
                  <a:cubicBezTo>
                    <a:pt x="24" y="7"/>
                    <a:pt x="24" y="7"/>
                    <a:pt x="24" y="7"/>
                  </a:cubicBezTo>
                  <a:cubicBezTo>
                    <a:pt x="25" y="7"/>
                    <a:pt x="26" y="6"/>
                    <a:pt x="26" y="5"/>
                  </a:cubicBezTo>
                  <a:cubicBezTo>
                    <a:pt x="26" y="5"/>
                    <a:pt x="26" y="5"/>
                    <a:pt x="26" y="5"/>
                  </a:cubicBezTo>
                  <a:cubicBezTo>
                    <a:pt x="26" y="4"/>
                    <a:pt x="26" y="4"/>
                    <a:pt x="26" y="4"/>
                  </a:cubicBezTo>
                  <a:cubicBezTo>
                    <a:pt x="26" y="1"/>
                    <a:pt x="26" y="1"/>
                    <a:pt x="26" y="1"/>
                  </a:cubicBezTo>
                  <a:cubicBezTo>
                    <a:pt x="26" y="0"/>
                    <a:pt x="26" y="0"/>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3" name="Freeform 69"/>
            <p:cNvSpPr>
              <a:spLocks noEditPoints="1"/>
            </p:cNvSpPr>
            <p:nvPr/>
          </p:nvSpPr>
          <p:spPr bwMode="auto">
            <a:xfrm>
              <a:off x="3515" y="1822"/>
              <a:ext cx="74" cy="65"/>
            </a:xfrm>
            <a:custGeom>
              <a:avLst/>
              <a:gdLst>
                <a:gd name="T0" fmla="*/ 22 w 31"/>
                <a:gd name="T1" fmla="*/ 26 h 27"/>
                <a:gd name="T2" fmla="*/ 20 w 31"/>
                <a:gd name="T3" fmla="*/ 23 h 27"/>
                <a:gd name="T4" fmla="*/ 17 w 31"/>
                <a:gd name="T5" fmla="*/ 21 h 27"/>
                <a:gd name="T6" fmla="*/ 21 w 31"/>
                <a:gd name="T7" fmla="*/ 18 h 27"/>
                <a:gd name="T8" fmla="*/ 22 w 31"/>
                <a:gd name="T9" fmla="*/ 25 h 27"/>
                <a:gd name="T10" fmla="*/ 22 w 31"/>
                <a:gd name="T11" fmla="*/ 26 h 27"/>
                <a:gd name="T12" fmla="*/ 22 w 31"/>
                <a:gd name="T13" fmla="*/ 24 h 27"/>
                <a:gd name="T14" fmla="*/ 21 w 31"/>
                <a:gd name="T15" fmla="*/ 18 h 27"/>
                <a:gd name="T16" fmla="*/ 21 w 31"/>
                <a:gd name="T17" fmla="*/ 18 h 27"/>
                <a:gd name="T18" fmla="*/ 21 w 31"/>
                <a:gd name="T19" fmla="*/ 17 h 27"/>
                <a:gd name="T20" fmla="*/ 15 w 31"/>
                <a:gd name="T21" fmla="*/ 12 h 27"/>
                <a:gd name="T22" fmla="*/ 6 w 31"/>
                <a:gd name="T23" fmla="*/ 4 h 27"/>
                <a:gd name="T24" fmla="*/ 8 w 31"/>
                <a:gd name="T25" fmla="*/ 6 h 27"/>
                <a:gd name="T26" fmla="*/ 16 w 31"/>
                <a:gd name="T27" fmla="*/ 11 h 27"/>
                <a:gd name="T28" fmla="*/ 24 w 31"/>
                <a:gd name="T29" fmla="*/ 16 h 27"/>
                <a:gd name="T30" fmla="*/ 22 w 31"/>
                <a:gd name="T31" fmla="*/ 24 h 27"/>
                <a:gd name="T32" fmla="*/ 13 w 31"/>
                <a:gd name="T33" fmla="*/ 23 h 27"/>
                <a:gd name="T34" fmla="*/ 2 w 31"/>
                <a:gd name="T35" fmla="*/ 2 h 27"/>
                <a:gd name="T36" fmla="*/ 15 w 31"/>
                <a:gd name="T37" fmla="*/ 13 h 27"/>
                <a:gd name="T38" fmla="*/ 20 w 31"/>
                <a:gd name="T39" fmla="*/ 18 h 27"/>
                <a:gd name="T40" fmla="*/ 17 w 31"/>
                <a:gd name="T41" fmla="*/ 20 h 27"/>
                <a:gd name="T42" fmla="*/ 13 w 31"/>
                <a:gd name="T43" fmla="*/ 23 h 27"/>
                <a:gd name="T44" fmla="*/ 24 w 31"/>
                <a:gd name="T45" fmla="*/ 15 h 27"/>
                <a:gd name="T46" fmla="*/ 16 w 31"/>
                <a:gd name="T47" fmla="*/ 10 h 27"/>
                <a:gd name="T48" fmla="*/ 9 w 31"/>
                <a:gd name="T49" fmla="*/ 5 h 27"/>
                <a:gd name="T50" fmla="*/ 3 w 31"/>
                <a:gd name="T51" fmla="*/ 2 h 27"/>
                <a:gd name="T52" fmla="*/ 8 w 31"/>
                <a:gd name="T53" fmla="*/ 3 h 27"/>
                <a:gd name="T54" fmla="*/ 10 w 31"/>
                <a:gd name="T55" fmla="*/ 4 h 27"/>
                <a:gd name="T56" fmla="*/ 30 w 31"/>
                <a:gd name="T57" fmla="*/ 12 h 27"/>
                <a:gd name="T58" fmla="*/ 24 w 31"/>
                <a:gd name="T59" fmla="*/ 15 h 27"/>
                <a:gd name="T60" fmla="*/ 1 w 31"/>
                <a:gd name="T61" fmla="*/ 0 h 27"/>
                <a:gd name="T62" fmla="*/ 1 w 31"/>
                <a:gd name="T63" fmla="*/ 1 h 27"/>
                <a:gd name="T64" fmla="*/ 1 w 31"/>
                <a:gd name="T65" fmla="*/ 1 h 27"/>
                <a:gd name="T66" fmla="*/ 1 w 31"/>
                <a:gd name="T67" fmla="*/ 1 h 27"/>
                <a:gd name="T68" fmla="*/ 5 w 31"/>
                <a:gd name="T69" fmla="*/ 11 h 27"/>
                <a:gd name="T70" fmla="*/ 12 w 31"/>
                <a:gd name="T71" fmla="*/ 24 h 27"/>
                <a:gd name="T72" fmla="*/ 12 w 31"/>
                <a:gd name="T73" fmla="*/ 24 h 27"/>
                <a:gd name="T74" fmla="*/ 17 w 31"/>
                <a:gd name="T75" fmla="*/ 21 h 27"/>
                <a:gd name="T76" fmla="*/ 19 w 31"/>
                <a:gd name="T77" fmla="*/ 24 h 27"/>
                <a:gd name="T78" fmla="*/ 22 w 31"/>
                <a:gd name="T79" fmla="*/ 27 h 27"/>
                <a:gd name="T80" fmla="*/ 22 w 31"/>
                <a:gd name="T81" fmla="*/ 27 h 27"/>
                <a:gd name="T82" fmla="*/ 22 w 31"/>
                <a:gd name="T83" fmla="*/ 27 h 27"/>
                <a:gd name="T84" fmla="*/ 22 w 31"/>
                <a:gd name="T85" fmla="*/ 27 h 27"/>
                <a:gd name="T86" fmla="*/ 23 w 31"/>
                <a:gd name="T87" fmla="*/ 27 h 27"/>
                <a:gd name="T88" fmla="*/ 23 w 31"/>
                <a:gd name="T89" fmla="*/ 26 h 27"/>
                <a:gd name="T90" fmla="*/ 24 w 31"/>
                <a:gd name="T91" fmla="*/ 16 h 27"/>
                <a:gd name="T92" fmla="*/ 30 w 31"/>
                <a:gd name="T93" fmla="*/ 13 h 27"/>
                <a:gd name="T94" fmla="*/ 31 w 31"/>
                <a:gd name="T95" fmla="*/ 13 h 27"/>
                <a:gd name="T96" fmla="*/ 31 w 31"/>
                <a:gd name="T97" fmla="*/ 12 h 27"/>
                <a:gd name="T98" fmla="*/ 31 w 31"/>
                <a:gd name="T99" fmla="*/ 12 h 27"/>
                <a:gd name="T100" fmla="*/ 11 w 31"/>
                <a:gd name="T101" fmla="*/ 4 h 27"/>
                <a:gd name="T102" fmla="*/ 8 w 31"/>
                <a:gd name="T103" fmla="*/ 3 h 27"/>
                <a:gd name="T104" fmla="*/ 1 w 31"/>
                <a:gd name="T10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 h="27">
                  <a:moveTo>
                    <a:pt x="22" y="26"/>
                  </a:moveTo>
                  <a:cubicBezTo>
                    <a:pt x="21" y="25"/>
                    <a:pt x="20" y="24"/>
                    <a:pt x="20" y="23"/>
                  </a:cubicBezTo>
                  <a:cubicBezTo>
                    <a:pt x="19" y="22"/>
                    <a:pt x="18" y="22"/>
                    <a:pt x="17" y="21"/>
                  </a:cubicBezTo>
                  <a:cubicBezTo>
                    <a:pt x="18" y="20"/>
                    <a:pt x="19" y="19"/>
                    <a:pt x="21" y="18"/>
                  </a:cubicBezTo>
                  <a:cubicBezTo>
                    <a:pt x="21" y="20"/>
                    <a:pt x="21" y="22"/>
                    <a:pt x="22" y="25"/>
                  </a:cubicBezTo>
                  <a:cubicBezTo>
                    <a:pt x="22" y="26"/>
                    <a:pt x="22" y="26"/>
                    <a:pt x="22" y="26"/>
                  </a:cubicBezTo>
                  <a:moveTo>
                    <a:pt x="22" y="24"/>
                  </a:moveTo>
                  <a:cubicBezTo>
                    <a:pt x="22" y="21"/>
                    <a:pt x="22" y="20"/>
                    <a:pt x="21" y="18"/>
                  </a:cubicBezTo>
                  <a:cubicBezTo>
                    <a:pt x="21" y="18"/>
                    <a:pt x="21" y="18"/>
                    <a:pt x="21" y="18"/>
                  </a:cubicBezTo>
                  <a:cubicBezTo>
                    <a:pt x="21" y="17"/>
                    <a:pt x="21" y="17"/>
                    <a:pt x="21" y="17"/>
                  </a:cubicBezTo>
                  <a:cubicBezTo>
                    <a:pt x="19" y="15"/>
                    <a:pt x="17" y="14"/>
                    <a:pt x="15" y="12"/>
                  </a:cubicBezTo>
                  <a:cubicBezTo>
                    <a:pt x="12" y="9"/>
                    <a:pt x="9" y="7"/>
                    <a:pt x="6" y="4"/>
                  </a:cubicBezTo>
                  <a:cubicBezTo>
                    <a:pt x="7" y="5"/>
                    <a:pt x="8" y="5"/>
                    <a:pt x="8" y="6"/>
                  </a:cubicBezTo>
                  <a:cubicBezTo>
                    <a:pt x="11" y="7"/>
                    <a:pt x="13" y="9"/>
                    <a:pt x="16" y="11"/>
                  </a:cubicBezTo>
                  <a:cubicBezTo>
                    <a:pt x="19" y="13"/>
                    <a:pt x="22" y="15"/>
                    <a:pt x="24" y="16"/>
                  </a:cubicBezTo>
                  <a:cubicBezTo>
                    <a:pt x="22" y="24"/>
                    <a:pt x="22" y="24"/>
                    <a:pt x="22" y="24"/>
                  </a:cubicBezTo>
                  <a:moveTo>
                    <a:pt x="13" y="23"/>
                  </a:moveTo>
                  <a:cubicBezTo>
                    <a:pt x="10" y="19"/>
                    <a:pt x="3" y="5"/>
                    <a:pt x="2" y="2"/>
                  </a:cubicBezTo>
                  <a:cubicBezTo>
                    <a:pt x="7" y="6"/>
                    <a:pt x="10" y="9"/>
                    <a:pt x="15" y="13"/>
                  </a:cubicBezTo>
                  <a:cubicBezTo>
                    <a:pt x="16" y="14"/>
                    <a:pt x="18" y="16"/>
                    <a:pt x="20" y="18"/>
                  </a:cubicBezTo>
                  <a:cubicBezTo>
                    <a:pt x="19" y="18"/>
                    <a:pt x="18" y="19"/>
                    <a:pt x="17" y="20"/>
                  </a:cubicBezTo>
                  <a:cubicBezTo>
                    <a:pt x="15" y="22"/>
                    <a:pt x="14" y="23"/>
                    <a:pt x="13" y="23"/>
                  </a:cubicBezTo>
                  <a:moveTo>
                    <a:pt x="24" y="15"/>
                  </a:moveTo>
                  <a:cubicBezTo>
                    <a:pt x="22" y="14"/>
                    <a:pt x="20" y="12"/>
                    <a:pt x="16" y="10"/>
                  </a:cubicBezTo>
                  <a:cubicBezTo>
                    <a:pt x="13" y="8"/>
                    <a:pt x="11" y="7"/>
                    <a:pt x="9" y="5"/>
                  </a:cubicBezTo>
                  <a:cubicBezTo>
                    <a:pt x="7" y="4"/>
                    <a:pt x="5" y="3"/>
                    <a:pt x="3" y="2"/>
                  </a:cubicBezTo>
                  <a:cubicBezTo>
                    <a:pt x="5" y="2"/>
                    <a:pt x="6" y="3"/>
                    <a:pt x="8" y="3"/>
                  </a:cubicBezTo>
                  <a:cubicBezTo>
                    <a:pt x="9" y="4"/>
                    <a:pt x="9" y="4"/>
                    <a:pt x="10" y="4"/>
                  </a:cubicBezTo>
                  <a:cubicBezTo>
                    <a:pt x="16" y="7"/>
                    <a:pt x="23" y="9"/>
                    <a:pt x="30" y="12"/>
                  </a:cubicBezTo>
                  <a:cubicBezTo>
                    <a:pt x="28" y="13"/>
                    <a:pt x="26" y="14"/>
                    <a:pt x="24" y="15"/>
                  </a:cubicBezTo>
                  <a:moveTo>
                    <a:pt x="1" y="0"/>
                  </a:moveTo>
                  <a:cubicBezTo>
                    <a:pt x="1" y="1"/>
                    <a:pt x="1" y="1"/>
                    <a:pt x="1" y="1"/>
                  </a:cubicBezTo>
                  <a:cubicBezTo>
                    <a:pt x="1" y="1"/>
                    <a:pt x="1" y="1"/>
                    <a:pt x="1" y="1"/>
                  </a:cubicBezTo>
                  <a:cubicBezTo>
                    <a:pt x="1" y="1"/>
                    <a:pt x="1" y="1"/>
                    <a:pt x="1" y="1"/>
                  </a:cubicBezTo>
                  <a:cubicBezTo>
                    <a:pt x="0" y="1"/>
                    <a:pt x="0" y="1"/>
                    <a:pt x="5" y="11"/>
                  </a:cubicBezTo>
                  <a:cubicBezTo>
                    <a:pt x="7" y="15"/>
                    <a:pt x="11" y="21"/>
                    <a:pt x="12" y="24"/>
                  </a:cubicBezTo>
                  <a:cubicBezTo>
                    <a:pt x="12" y="24"/>
                    <a:pt x="12" y="24"/>
                    <a:pt x="12" y="24"/>
                  </a:cubicBezTo>
                  <a:cubicBezTo>
                    <a:pt x="14" y="24"/>
                    <a:pt x="15" y="23"/>
                    <a:pt x="17" y="21"/>
                  </a:cubicBezTo>
                  <a:cubicBezTo>
                    <a:pt x="17" y="22"/>
                    <a:pt x="18" y="23"/>
                    <a:pt x="19" y="24"/>
                  </a:cubicBezTo>
                  <a:cubicBezTo>
                    <a:pt x="20" y="25"/>
                    <a:pt x="21" y="25"/>
                    <a:pt x="22" y="27"/>
                  </a:cubicBezTo>
                  <a:cubicBezTo>
                    <a:pt x="22" y="27"/>
                    <a:pt x="22" y="27"/>
                    <a:pt x="22" y="27"/>
                  </a:cubicBezTo>
                  <a:cubicBezTo>
                    <a:pt x="22" y="27"/>
                    <a:pt x="22" y="27"/>
                    <a:pt x="22" y="27"/>
                  </a:cubicBezTo>
                  <a:cubicBezTo>
                    <a:pt x="22" y="27"/>
                    <a:pt x="22" y="27"/>
                    <a:pt x="22" y="27"/>
                  </a:cubicBezTo>
                  <a:cubicBezTo>
                    <a:pt x="23" y="27"/>
                    <a:pt x="23" y="27"/>
                    <a:pt x="23" y="27"/>
                  </a:cubicBezTo>
                  <a:cubicBezTo>
                    <a:pt x="23" y="26"/>
                    <a:pt x="23" y="26"/>
                    <a:pt x="23" y="26"/>
                  </a:cubicBezTo>
                  <a:cubicBezTo>
                    <a:pt x="24" y="16"/>
                    <a:pt x="24" y="16"/>
                    <a:pt x="24" y="16"/>
                  </a:cubicBezTo>
                  <a:cubicBezTo>
                    <a:pt x="26" y="15"/>
                    <a:pt x="28" y="14"/>
                    <a:pt x="30" y="13"/>
                  </a:cubicBezTo>
                  <a:cubicBezTo>
                    <a:pt x="31" y="13"/>
                    <a:pt x="31" y="13"/>
                    <a:pt x="31" y="13"/>
                  </a:cubicBezTo>
                  <a:cubicBezTo>
                    <a:pt x="31" y="12"/>
                    <a:pt x="31" y="12"/>
                    <a:pt x="31" y="12"/>
                  </a:cubicBezTo>
                  <a:cubicBezTo>
                    <a:pt x="31" y="12"/>
                    <a:pt x="31" y="12"/>
                    <a:pt x="31" y="12"/>
                  </a:cubicBezTo>
                  <a:cubicBezTo>
                    <a:pt x="24" y="9"/>
                    <a:pt x="17" y="6"/>
                    <a:pt x="11" y="4"/>
                  </a:cubicBezTo>
                  <a:cubicBezTo>
                    <a:pt x="10" y="3"/>
                    <a:pt x="9" y="3"/>
                    <a:pt x="8" y="3"/>
                  </a:cubicBezTo>
                  <a:cubicBezTo>
                    <a:pt x="6" y="2"/>
                    <a:pt x="5" y="1"/>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4" name="Freeform 70"/>
            <p:cNvSpPr>
              <a:spLocks noEditPoints="1"/>
            </p:cNvSpPr>
            <p:nvPr/>
          </p:nvSpPr>
          <p:spPr bwMode="auto">
            <a:xfrm>
              <a:off x="3453" y="1742"/>
              <a:ext cx="74" cy="64"/>
            </a:xfrm>
            <a:custGeom>
              <a:avLst/>
              <a:gdLst>
                <a:gd name="T0" fmla="*/ 22 w 31"/>
                <a:gd name="T1" fmla="*/ 25 h 27"/>
                <a:gd name="T2" fmla="*/ 20 w 31"/>
                <a:gd name="T3" fmla="*/ 23 h 27"/>
                <a:gd name="T4" fmla="*/ 17 w 31"/>
                <a:gd name="T5" fmla="*/ 21 h 27"/>
                <a:gd name="T6" fmla="*/ 21 w 31"/>
                <a:gd name="T7" fmla="*/ 18 h 27"/>
                <a:gd name="T8" fmla="*/ 22 w 31"/>
                <a:gd name="T9" fmla="*/ 25 h 27"/>
                <a:gd name="T10" fmla="*/ 22 w 31"/>
                <a:gd name="T11" fmla="*/ 25 h 27"/>
                <a:gd name="T12" fmla="*/ 23 w 31"/>
                <a:gd name="T13" fmla="*/ 23 h 27"/>
                <a:gd name="T14" fmla="*/ 21 w 31"/>
                <a:gd name="T15" fmla="*/ 18 h 27"/>
                <a:gd name="T16" fmla="*/ 22 w 31"/>
                <a:gd name="T17" fmla="*/ 18 h 27"/>
                <a:gd name="T18" fmla="*/ 21 w 31"/>
                <a:gd name="T19" fmla="*/ 17 h 27"/>
                <a:gd name="T20" fmla="*/ 15 w 31"/>
                <a:gd name="T21" fmla="*/ 12 h 27"/>
                <a:gd name="T22" fmla="*/ 9 w 31"/>
                <a:gd name="T23" fmla="*/ 6 h 27"/>
                <a:gd name="T24" fmla="*/ 16 w 31"/>
                <a:gd name="T25" fmla="*/ 11 h 27"/>
                <a:gd name="T26" fmla="*/ 24 w 31"/>
                <a:gd name="T27" fmla="*/ 16 h 27"/>
                <a:gd name="T28" fmla="*/ 23 w 31"/>
                <a:gd name="T29" fmla="*/ 23 h 27"/>
                <a:gd name="T30" fmla="*/ 13 w 31"/>
                <a:gd name="T31" fmla="*/ 23 h 27"/>
                <a:gd name="T32" fmla="*/ 2 w 31"/>
                <a:gd name="T33" fmla="*/ 2 h 27"/>
                <a:gd name="T34" fmla="*/ 15 w 31"/>
                <a:gd name="T35" fmla="*/ 13 h 27"/>
                <a:gd name="T36" fmla="*/ 20 w 31"/>
                <a:gd name="T37" fmla="*/ 17 h 27"/>
                <a:gd name="T38" fmla="*/ 17 w 31"/>
                <a:gd name="T39" fmla="*/ 20 h 27"/>
                <a:gd name="T40" fmla="*/ 13 w 31"/>
                <a:gd name="T41" fmla="*/ 23 h 27"/>
                <a:gd name="T42" fmla="*/ 24 w 31"/>
                <a:gd name="T43" fmla="*/ 15 h 27"/>
                <a:gd name="T44" fmla="*/ 16 w 31"/>
                <a:gd name="T45" fmla="*/ 10 h 27"/>
                <a:gd name="T46" fmla="*/ 9 w 31"/>
                <a:gd name="T47" fmla="*/ 5 h 27"/>
                <a:gd name="T48" fmla="*/ 4 w 31"/>
                <a:gd name="T49" fmla="*/ 2 h 27"/>
                <a:gd name="T50" fmla="*/ 8 w 31"/>
                <a:gd name="T51" fmla="*/ 4 h 27"/>
                <a:gd name="T52" fmla="*/ 10 w 31"/>
                <a:gd name="T53" fmla="*/ 4 h 27"/>
                <a:gd name="T54" fmla="*/ 29 w 31"/>
                <a:gd name="T55" fmla="*/ 12 h 27"/>
                <a:gd name="T56" fmla="*/ 24 w 31"/>
                <a:gd name="T57" fmla="*/ 15 h 27"/>
                <a:gd name="T58" fmla="*/ 1 w 31"/>
                <a:gd name="T59" fmla="*/ 0 h 27"/>
                <a:gd name="T60" fmla="*/ 1 w 31"/>
                <a:gd name="T61" fmla="*/ 1 h 27"/>
                <a:gd name="T62" fmla="*/ 1 w 31"/>
                <a:gd name="T63" fmla="*/ 1 h 27"/>
                <a:gd name="T64" fmla="*/ 1 w 31"/>
                <a:gd name="T65" fmla="*/ 1 h 27"/>
                <a:gd name="T66" fmla="*/ 5 w 31"/>
                <a:gd name="T67" fmla="*/ 11 h 27"/>
                <a:gd name="T68" fmla="*/ 12 w 31"/>
                <a:gd name="T69" fmla="*/ 24 h 27"/>
                <a:gd name="T70" fmla="*/ 12 w 31"/>
                <a:gd name="T71" fmla="*/ 24 h 27"/>
                <a:gd name="T72" fmla="*/ 17 w 31"/>
                <a:gd name="T73" fmla="*/ 22 h 27"/>
                <a:gd name="T74" fmla="*/ 19 w 31"/>
                <a:gd name="T75" fmla="*/ 24 h 27"/>
                <a:gd name="T76" fmla="*/ 22 w 31"/>
                <a:gd name="T77" fmla="*/ 27 h 27"/>
                <a:gd name="T78" fmla="*/ 22 w 31"/>
                <a:gd name="T79" fmla="*/ 27 h 27"/>
                <a:gd name="T80" fmla="*/ 22 w 31"/>
                <a:gd name="T81" fmla="*/ 27 h 27"/>
                <a:gd name="T82" fmla="*/ 22 w 31"/>
                <a:gd name="T83" fmla="*/ 27 h 27"/>
                <a:gd name="T84" fmla="*/ 23 w 31"/>
                <a:gd name="T85" fmla="*/ 27 h 27"/>
                <a:gd name="T86" fmla="*/ 23 w 31"/>
                <a:gd name="T87" fmla="*/ 26 h 27"/>
                <a:gd name="T88" fmla="*/ 25 w 31"/>
                <a:gd name="T89" fmla="*/ 16 h 27"/>
                <a:gd name="T90" fmla="*/ 30 w 31"/>
                <a:gd name="T91" fmla="*/ 13 h 27"/>
                <a:gd name="T92" fmla="*/ 31 w 31"/>
                <a:gd name="T93" fmla="*/ 13 h 27"/>
                <a:gd name="T94" fmla="*/ 31 w 31"/>
                <a:gd name="T95" fmla="*/ 12 h 27"/>
                <a:gd name="T96" fmla="*/ 31 w 31"/>
                <a:gd name="T97" fmla="*/ 12 h 27"/>
                <a:gd name="T98" fmla="*/ 11 w 31"/>
                <a:gd name="T99" fmla="*/ 3 h 27"/>
                <a:gd name="T100" fmla="*/ 9 w 31"/>
                <a:gd name="T101" fmla="*/ 3 h 27"/>
                <a:gd name="T102" fmla="*/ 1 w 31"/>
                <a:gd name="T10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 h="27">
                  <a:moveTo>
                    <a:pt x="22" y="25"/>
                  </a:moveTo>
                  <a:cubicBezTo>
                    <a:pt x="21" y="24"/>
                    <a:pt x="20" y="24"/>
                    <a:pt x="20" y="23"/>
                  </a:cubicBezTo>
                  <a:cubicBezTo>
                    <a:pt x="19" y="22"/>
                    <a:pt x="18" y="22"/>
                    <a:pt x="17" y="21"/>
                  </a:cubicBezTo>
                  <a:cubicBezTo>
                    <a:pt x="18" y="20"/>
                    <a:pt x="19" y="19"/>
                    <a:pt x="21" y="18"/>
                  </a:cubicBezTo>
                  <a:cubicBezTo>
                    <a:pt x="21" y="20"/>
                    <a:pt x="21" y="22"/>
                    <a:pt x="22" y="25"/>
                  </a:cubicBezTo>
                  <a:cubicBezTo>
                    <a:pt x="22" y="25"/>
                    <a:pt x="22" y="25"/>
                    <a:pt x="22" y="25"/>
                  </a:cubicBezTo>
                  <a:moveTo>
                    <a:pt x="23" y="23"/>
                  </a:moveTo>
                  <a:cubicBezTo>
                    <a:pt x="22" y="21"/>
                    <a:pt x="22" y="19"/>
                    <a:pt x="21" y="18"/>
                  </a:cubicBezTo>
                  <a:cubicBezTo>
                    <a:pt x="22" y="18"/>
                    <a:pt x="22" y="18"/>
                    <a:pt x="22" y="18"/>
                  </a:cubicBezTo>
                  <a:cubicBezTo>
                    <a:pt x="21" y="17"/>
                    <a:pt x="21" y="17"/>
                    <a:pt x="21" y="17"/>
                  </a:cubicBezTo>
                  <a:cubicBezTo>
                    <a:pt x="19" y="15"/>
                    <a:pt x="17" y="14"/>
                    <a:pt x="15" y="12"/>
                  </a:cubicBezTo>
                  <a:cubicBezTo>
                    <a:pt x="13" y="10"/>
                    <a:pt x="11" y="8"/>
                    <a:pt x="9" y="6"/>
                  </a:cubicBezTo>
                  <a:cubicBezTo>
                    <a:pt x="11" y="8"/>
                    <a:pt x="13" y="9"/>
                    <a:pt x="16" y="11"/>
                  </a:cubicBezTo>
                  <a:cubicBezTo>
                    <a:pt x="19" y="13"/>
                    <a:pt x="22" y="15"/>
                    <a:pt x="24" y="16"/>
                  </a:cubicBezTo>
                  <a:cubicBezTo>
                    <a:pt x="23" y="23"/>
                    <a:pt x="23" y="23"/>
                    <a:pt x="23" y="23"/>
                  </a:cubicBezTo>
                  <a:moveTo>
                    <a:pt x="13" y="23"/>
                  </a:moveTo>
                  <a:cubicBezTo>
                    <a:pt x="10" y="19"/>
                    <a:pt x="4" y="6"/>
                    <a:pt x="2" y="2"/>
                  </a:cubicBezTo>
                  <a:cubicBezTo>
                    <a:pt x="7" y="6"/>
                    <a:pt x="10" y="9"/>
                    <a:pt x="15" y="13"/>
                  </a:cubicBezTo>
                  <a:cubicBezTo>
                    <a:pt x="16" y="14"/>
                    <a:pt x="18" y="16"/>
                    <a:pt x="20" y="17"/>
                  </a:cubicBezTo>
                  <a:cubicBezTo>
                    <a:pt x="19" y="18"/>
                    <a:pt x="18" y="19"/>
                    <a:pt x="17" y="20"/>
                  </a:cubicBezTo>
                  <a:cubicBezTo>
                    <a:pt x="15" y="22"/>
                    <a:pt x="14" y="23"/>
                    <a:pt x="13" y="23"/>
                  </a:cubicBezTo>
                  <a:moveTo>
                    <a:pt x="24" y="15"/>
                  </a:moveTo>
                  <a:cubicBezTo>
                    <a:pt x="22" y="14"/>
                    <a:pt x="20" y="12"/>
                    <a:pt x="16" y="10"/>
                  </a:cubicBezTo>
                  <a:cubicBezTo>
                    <a:pt x="13" y="8"/>
                    <a:pt x="11" y="7"/>
                    <a:pt x="9" y="5"/>
                  </a:cubicBezTo>
                  <a:cubicBezTo>
                    <a:pt x="7" y="4"/>
                    <a:pt x="6" y="3"/>
                    <a:pt x="4" y="2"/>
                  </a:cubicBezTo>
                  <a:cubicBezTo>
                    <a:pt x="6" y="3"/>
                    <a:pt x="7" y="3"/>
                    <a:pt x="8" y="4"/>
                  </a:cubicBezTo>
                  <a:cubicBezTo>
                    <a:pt x="9" y="4"/>
                    <a:pt x="9" y="4"/>
                    <a:pt x="10" y="4"/>
                  </a:cubicBezTo>
                  <a:cubicBezTo>
                    <a:pt x="16" y="7"/>
                    <a:pt x="23" y="10"/>
                    <a:pt x="29" y="12"/>
                  </a:cubicBezTo>
                  <a:cubicBezTo>
                    <a:pt x="28" y="13"/>
                    <a:pt x="26" y="14"/>
                    <a:pt x="24" y="15"/>
                  </a:cubicBezTo>
                  <a:moveTo>
                    <a:pt x="1" y="0"/>
                  </a:moveTo>
                  <a:cubicBezTo>
                    <a:pt x="1" y="1"/>
                    <a:pt x="1" y="1"/>
                    <a:pt x="1" y="1"/>
                  </a:cubicBezTo>
                  <a:cubicBezTo>
                    <a:pt x="1" y="1"/>
                    <a:pt x="1" y="1"/>
                    <a:pt x="1" y="1"/>
                  </a:cubicBezTo>
                  <a:cubicBezTo>
                    <a:pt x="1" y="1"/>
                    <a:pt x="1" y="1"/>
                    <a:pt x="1" y="1"/>
                  </a:cubicBezTo>
                  <a:cubicBezTo>
                    <a:pt x="0" y="1"/>
                    <a:pt x="0" y="1"/>
                    <a:pt x="5" y="11"/>
                  </a:cubicBezTo>
                  <a:cubicBezTo>
                    <a:pt x="7" y="15"/>
                    <a:pt x="10" y="22"/>
                    <a:pt x="12" y="24"/>
                  </a:cubicBezTo>
                  <a:cubicBezTo>
                    <a:pt x="12" y="24"/>
                    <a:pt x="12" y="24"/>
                    <a:pt x="12" y="24"/>
                  </a:cubicBezTo>
                  <a:cubicBezTo>
                    <a:pt x="14" y="24"/>
                    <a:pt x="15" y="23"/>
                    <a:pt x="17" y="22"/>
                  </a:cubicBezTo>
                  <a:cubicBezTo>
                    <a:pt x="17" y="22"/>
                    <a:pt x="18" y="23"/>
                    <a:pt x="19" y="24"/>
                  </a:cubicBezTo>
                  <a:cubicBezTo>
                    <a:pt x="20" y="25"/>
                    <a:pt x="21" y="26"/>
                    <a:pt x="22" y="27"/>
                  </a:cubicBezTo>
                  <a:cubicBezTo>
                    <a:pt x="22" y="27"/>
                    <a:pt x="22" y="27"/>
                    <a:pt x="22" y="27"/>
                  </a:cubicBezTo>
                  <a:cubicBezTo>
                    <a:pt x="22" y="27"/>
                    <a:pt x="22" y="27"/>
                    <a:pt x="22" y="27"/>
                  </a:cubicBezTo>
                  <a:cubicBezTo>
                    <a:pt x="22" y="27"/>
                    <a:pt x="22" y="27"/>
                    <a:pt x="22" y="27"/>
                  </a:cubicBezTo>
                  <a:cubicBezTo>
                    <a:pt x="23" y="27"/>
                    <a:pt x="23" y="27"/>
                    <a:pt x="23" y="27"/>
                  </a:cubicBezTo>
                  <a:cubicBezTo>
                    <a:pt x="23" y="26"/>
                    <a:pt x="23" y="26"/>
                    <a:pt x="23" y="26"/>
                  </a:cubicBezTo>
                  <a:cubicBezTo>
                    <a:pt x="25" y="16"/>
                    <a:pt x="25" y="16"/>
                    <a:pt x="25" y="16"/>
                  </a:cubicBezTo>
                  <a:cubicBezTo>
                    <a:pt x="27" y="15"/>
                    <a:pt x="28" y="14"/>
                    <a:pt x="30" y="13"/>
                  </a:cubicBezTo>
                  <a:cubicBezTo>
                    <a:pt x="31" y="13"/>
                    <a:pt x="31" y="13"/>
                    <a:pt x="31" y="13"/>
                  </a:cubicBezTo>
                  <a:cubicBezTo>
                    <a:pt x="31" y="12"/>
                    <a:pt x="31" y="12"/>
                    <a:pt x="31" y="12"/>
                  </a:cubicBezTo>
                  <a:cubicBezTo>
                    <a:pt x="31" y="12"/>
                    <a:pt x="31" y="12"/>
                    <a:pt x="31" y="12"/>
                  </a:cubicBezTo>
                  <a:cubicBezTo>
                    <a:pt x="24" y="9"/>
                    <a:pt x="17" y="6"/>
                    <a:pt x="11" y="3"/>
                  </a:cubicBezTo>
                  <a:cubicBezTo>
                    <a:pt x="10" y="3"/>
                    <a:pt x="9" y="3"/>
                    <a:pt x="9" y="3"/>
                  </a:cubicBezTo>
                  <a:cubicBezTo>
                    <a:pt x="6" y="2"/>
                    <a:pt x="5" y="1"/>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5" name="Freeform 71"/>
            <p:cNvSpPr>
              <a:spLocks noEditPoints="1"/>
            </p:cNvSpPr>
            <p:nvPr/>
          </p:nvSpPr>
          <p:spPr bwMode="auto">
            <a:xfrm>
              <a:off x="3539" y="2108"/>
              <a:ext cx="119" cy="112"/>
            </a:xfrm>
            <a:custGeom>
              <a:avLst/>
              <a:gdLst>
                <a:gd name="T0" fmla="*/ 14 w 50"/>
                <a:gd name="T1" fmla="*/ 46 h 47"/>
                <a:gd name="T2" fmla="*/ 16 w 50"/>
                <a:gd name="T3" fmla="*/ 46 h 47"/>
                <a:gd name="T4" fmla="*/ 19 w 50"/>
                <a:gd name="T5" fmla="*/ 46 h 47"/>
                <a:gd name="T6" fmla="*/ 20 w 50"/>
                <a:gd name="T7" fmla="*/ 46 h 47"/>
                <a:gd name="T8" fmla="*/ 22 w 50"/>
                <a:gd name="T9" fmla="*/ 46 h 47"/>
                <a:gd name="T10" fmla="*/ 24 w 50"/>
                <a:gd name="T11" fmla="*/ 46 h 47"/>
                <a:gd name="T12" fmla="*/ 27 w 50"/>
                <a:gd name="T13" fmla="*/ 46 h 47"/>
                <a:gd name="T14" fmla="*/ 28 w 50"/>
                <a:gd name="T15" fmla="*/ 46 h 47"/>
                <a:gd name="T16" fmla="*/ 33 w 50"/>
                <a:gd name="T17" fmla="*/ 46 h 47"/>
                <a:gd name="T18" fmla="*/ 34 w 50"/>
                <a:gd name="T19" fmla="*/ 46 h 47"/>
                <a:gd name="T20" fmla="*/ 37 w 50"/>
                <a:gd name="T21" fmla="*/ 45 h 47"/>
                <a:gd name="T22" fmla="*/ 38 w 50"/>
                <a:gd name="T23" fmla="*/ 45 h 47"/>
                <a:gd name="T24" fmla="*/ 13 w 50"/>
                <a:gd name="T25" fmla="*/ 45 h 47"/>
                <a:gd name="T26" fmla="*/ 19 w 50"/>
                <a:gd name="T27" fmla="*/ 42 h 47"/>
                <a:gd name="T28" fmla="*/ 31 w 50"/>
                <a:gd name="T29" fmla="*/ 40 h 47"/>
                <a:gd name="T30" fmla="*/ 38 w 50"/>
                <a:gd name="T31" fmla="*/ 44 h 47"/>
                <a:gd name="T32" fmla="*/ 13 w 50"/>
                <a:gd name="T33" fmla="*/ 43 h 47"/>
                <a:gd name="T34" fmla="*/ 6 w 50"/>
                <a:gd name="T35" fmla="*/ 37 h 47"/>
                <a:gd name="T36" fmla="*/ 4 w 50"/>
                <a:gd name="T37" fmla="*/ 37 h 47"/>
                <a:gd name="T38" fmla="*/ 42 w 50"/>
                <a:gd name="T39" fmla="*/ 36 h 47"/>
                <a:gd name="T40" fmla="*/ 8 w 50"/>
                <a:gd name="T41" fmla="*/ 37 h 47"/>
                <a:gd name="T42" fmla="*/ 39 w 50"/>
                <a:gd name="T43" fmla="*/ 36 h 47"/>
                <a:gd name="T44" fmla="*/ 36 w 50"/>
                <a:gd name="T45" fmla="*/ 37 h 47"/>
                <a:gd name="T46" fmla="*/ 43 w 50"/>
                <a:gd name="T47" fmla="*/ 36 h 47"/>
                <a:gd name="T48" fmla="*/ 35 w 50"/>
                <a:gd name="T49" fmla="*/ 35 h 47"/>
                <a:gd name="T50" fmla="*/ 34 w 50"/>
                <a:gd name="T51" fmla="*/ 35 h 47"/>
                <a:gd name="T52" fmla="*/ 31 w 50"/>
                <a:gd name="T53" fmla="*/ 35 h 47"/>
                <a:gd name="T54" fmla="*/ 30 w 50"/>
                <a:gd name="T55" fmla="*/ 35 h 47"/>
                <a:gd name="T56" fmla="*/ 28 w 50"/>
                <a:gd name="T57" fmla="*/ 35 h 47"/>
                <a:gd name="T58" fmla="*/ 26 w 50"/>
                <a:gd name="T59" fmla="*/ 35 h 47"/>
                <a:gd name="T60" fmla="*/ 25 w 50"/>
                <a:gd name="T61" fmla="*/ 35 h 47"/>
                <a:gd name="T62" fmla="*/ 24 w 50"/>
                <a:gd name="T63" fmla="*/ 35 h 47"/>
                <a:gd name="T64" fmla="*/ 11 w 50"/>
                <a:gd name="T65" fmla="*/ 35 h 47"/>
                <a:gd name="T66" fmla="*/ 20 w 50"/>
                <a:gd name="T67" fmla="*/ 35 h 47"/>
                <a:gd name="T68" fmla="*/ 18 w 50"/>
                <a:gd name="T69" fmla="*/ 35 h 47"/>
                <a:gd name="T70" fmla="*/ 17 w 50"/>
                <a:gd name="T71" fmla="*/ 35 h 47"/>
                <a:gd name="T72" fmla="*/ 15 w 50"/>
                <a:gd name="T73" fmla="*/ 35 h 47"/>
                <a:gd name="T74" fmla="*/ 47 w 50"/>
                <a:gd name="T75" fmla="*/ 35 h 47"/>
                <a:gd name="T76" fmla="*/ 4 w 50"/>
                <a:gd name="T77" fmla="*/ 35 h 47"/>
                <a:gd name="T78" fmla="*/ 47 w 50"/>
                <a:gd name="T79" fmla="*/ 36 h 47"/>
                <a:gd name="T80" fmla="*/ 2 w 50"/>
                <a:gd name="T81" fmla="*/ 31 h 47"/>
                <a:gd name="T82" fmla="*/ 7 w 50"/>
                <a:gd name="T83" fmla="*/ 1 h 47"/>
                <a:gd name="T84" fmla="*/ 49 w 50"/>
                <a:gd name="T85" fmla="*/ 9 h 47"/>
                <a:gd name="T86" fmla="*/ 41 w 50"/>
                <a:gd name="T87" fmla="*/ 35 h 47"/>
                <a:gd name="T88" fmla="*/ 7 w 50"/>
                <a:gd name="T89" fmla="*/ 0 h 47"/>
                <a:gd name="T90" fmla="*/ 1 w 50"/>
                <a:gd name="T91" fmla="*/ 32 h 47"/>
                <a:gd name="T92" fmla="*/ 18 w 50"/>
                <a:gd name="T93" fmla="*/ 41 h 47"/>
                <a:gd name="T94" fmla="*/ 12 w 50"/>
                <a:gd name="T95" fmla="*/ 42 h 47"/>
                <a:gd name="T96" fmla="*/ 14 w 50"/>
                <a:gd name="T97" fmla="*/ 47 h 47"/>
                <a:gd name="T98" fmla="*/ 39 w 50"/>
                <a:gd name="T99" fmla="*/ 46 h 47"/>
                <a:gd name="T100" fmla="*/ 32 w 50"/>
                <a:gd name="T101" fmla="*/ 42 h 47"/>
                <a:gd name="T102" fmla="*/ 49 w 50"/>
                <a:gd name="T103" fmla="*/ 37 h 47"/>
                <a:gd name="T104" fmla="*/ 50 w 50"/>
                <a:gd name="T105" fmla="*/ 9 h 47"/>
                <a:gd name="T106" fmla="*/ 7 w 50"/>
                <a:gd name="T10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 h="47">
                  <a:moveTo>
                    <a:pt x="14" y="46"/>
                  </a:moveTo>
                  <a:cubicBezTo>
                    <a:pt x="13" y="46"/>
                    <a:pt x="13" y="46"/>
                    <a:pt x="13" y="46"/>
                  </a:cubicBezTo>
                  <a:cubicBezTo>
                    <a:pt x="14" y="45"/>
                    <a:pt x="14" y="45"/>
                    <a:pt x="14" y="45"/>
                  </a:cubicBezTo>
                  <a:cubicBezTo>
                    <a:pt x="15" y="45"/>
                    <a:pt x="15" y="45"/>
                    <a:pt x="15" y="45"/>
                  </a:cubicBezTo>
                  <a:cubicBezTo>
                    <a:pt x="14" y="46"/>
                    <a:pt x="14" y="46"/>
                    <a:pt x="14" y="46"/>
                  </a:cubicBezTo>
                  <a:cubicBezTo>
                    <a:pt x="14" y="46"/>
                    <a:pt x="14" y="46"/>
                    <a:pt x="14" y="46"/>
                  </a:cubicBezTo>
                  <a:moveTo>
                    <a:pt x="15" y="46"/>
                  </a:moveTo>
                  <a:cubicBezTo>
                    <a:pt x="16" y="45"/>
                    <a:pt x="16" y="45"/>
                    <a:pt x="16" y="45"/>
                  </a:cubicBezTo>
                  <a:cubicBezTo>
                    <a:pt x="17" y="45"/>
                    <a:pt x="17" y="45"/>
                    <a:pt x="17" y="45"/>
                  </a:cubicBezTo>
                  <a:cubicBezTo>
                    <a:pt x="16" y="46"/>
                    <a:pt x="16" y="46"/>
                    <a:pt x="16" y="46"/>
                  </a:cubicBezTo>
                  <a:cubicBezTo>
                    <a:pt x="16" y="46"/>
                    <a:pt x="16" y="46"/>
                    <a:pt x="16" y="46"/>
                  </a:cubicBezTo>
                  <a:cubicBezTo>
                    <a:pt x="16" y="46"/>
                    <a:pt x="16" y="46"/>
                    <a:pt x="16" y="46"/>
                  </a:cubicBezTo>
                  <a:cubicBezTo>
                    <a:pt x="15" y="46"/>
                    <a:pt x="15" y="46"/>
                    <a:pt x="15" y="46"/>
                  </a:cubicBezTo>
                  <a:cubicBezTo>
                    <a:pt x="15" y="46"/>
                    <a:pt x="15" y="46"/>
                    <a:pt x="15" y="46"/>
                  </a:cubicBezTo>
                  <a:moveTo>
                    <a:pt x="17" y="46"/>
                  </a:moveTo>
                  <a:cubicBezTo>
                    <a:pt x="18" y="45"/>
                    <a:pt x="18" y="45"/>
                    <a:pt x="18" y="45"/>
                  </a:cubicBezTo>
                  <a:cubicBezTo>
                    <a:pt x="19" y="45"/>
                    <a:pt x="19" y="45"/>
                    <a:pt x="19" y="45"/>
                  </a:cubicBezTo>
                  <a:cubicBezTo>
                    <a:pt x="19" y="46"/>
                    <a:pt x="19" y="46"/>
                    <a:pt x="19" y="46"/>
                  </a:cubicBezTo>
                  <a:cubicBezTo>
                    <a:pt x="19" y="46"/>
                    <a:pt x="19" y="46"/>
                    <a:pt x="19" y="46"/>
                  </a:cubicBezTo>
                  <a:cubicBezTo>
                    <a:pt x="18" y="46"/>
                    <a:pt x="18" y="46"/>
                    <a:pt x="17" y="46"/>
                  </a:cubicBezTo>
                  <a:moveTo>
                    <a:pt x="19" y="46"/>
                  </a:moveTo>
                  <a:cubicBezTo>
                    <a:pt x="20" y="45"/>
                    <a:pt x="20" y="45"/>
                    <a:pt x="20" y="45"/>
                  </a:cubicBezTo>
                  <a:cubicBezTo>
                    <a:pt x="21" y="45"/>
                    <a:pt x="21" y="45"/>
                    <a:pt x="21" y="45"/>
                  </a:cubicBezTo>
                  <a:cubicBezTo>
                    <a:pt x="20" y="46"/>
                    <a:pt x="20" y="46"/>
                    <a:pt x="20" y="46"/>
                  </a:cubicBezTo>
                  <a:cubicBezTo>
                    <a:pt x="19" y="46"/>
                    <a:pt x="19" y="46"/>
                    <a:pt x="19" y="46"/>
                  </a:cubicBezTo>
                  <a:moveTo>
                    <a:pt x="21" y="46"/>
                  </a:moveTo>
                  <a:cubicBezTo>
                    <a:pt x="21" y="45"/>
                    <a:pt x="21" y="45"/>
                    <a:pt x="21" y="45"/>
                  </a:cubicBezTo>
                  <a:cubicBezTo>
                    <a:pt x="23" y="45"/>
                    <a:pt x="23" y="45"/>
                    <a:pt x="23" y="45"/>
                  </a:cubicBezTo>
                  <a:cubicBezTo>
                    <a:pt x="22" y="46"/>
                    <a:pt x="22" y="46"/>
                    <a:pt x="22" y="46"/>
                  </a:cubicBezTo>
                  <a:cubicBezTo>
                    <a:pt x="22" y="46"/>
                    <a:pt x="22" y="46"/>
                    <a:pt x="22" y="46"/>
                  </a:cubicBezTo>
                  <a:cubicBezTo>
                    <a:pt x="21" y="46"/>
                    <a:pt x="21" y="46"/>
                    <a:pt x="21" y="46"/>
                  </a:cubicBezTo>
                  <a:moveTo>
                    <a:pt x="23" y="46"/>
                  </a:moveTo>
                  <a:cubicBezTo>
                    <a:pt x="24" y="45"/>
                    <a:pt x="24" y="45"/>
                    <a:pt x="24" y="45"/>
                  </a:cubicBezTo>
                  <a:cubicBezTo>
                    <a:pt x="24" y="45"/>
                    <a:pt x="24" y="45"/>
                    <a:pt x="24" y="45"/>
                  </a:cubicBezTo>
                  <a:cubicBezTo>
                    <a:pt x="24" y="46"/>
                    <a:pt x="24" y="46"/>
                    <a:pt x="24" y="46"/>
                  </a:cubicBezTo>
                  <a:cubicBezTo>
                    <a:pt x="24" y="46"/>
                    <a:pt x="24" y="46"/>
                    <a:pt x="24" y="46"/>
                  </a:cubicBezTo>
                  <a:cubicBezTo>
                    <a:pt x="23" y="46"/>
                    <a:pt x="23" y="46"/>
                    <a:pt x="23" y="46"/>
                  </a:cubicBezTo>
                  <a:moveTo>
                    <a:pt x="25" y="46"/>
                  </a:moveTo>
                  <a:cubicBezTo>
                    <a:pt x="26" y="45"/>
                    <a:pt x="26" y="45"/>
                    <a:pt x="26" y="45"/>
                  </a:cubicBezTo>
                  <a:cubicBezTo>
                    <a:pt x="27" y="45"/>
                    <a:pt x="27" y="45"/>
                    <a:pt x="27" y="45"/>
                  </a:cubicBezTo>
                  <a:cubicBezTo>
                    <a:pt x="27" y="46"/>
                    <a:pt x="27" y="46"/>
                    <a:pt x="27" y="46"/>
                  </a:cubicBezTo>
                  <a:cubicBezTo>
                    <a:pt x="27" y="46"/>
                    <a:pt x="27" y="46"/>
                    <a:pt x="27" y="46"/>
                  </a:cubicBezTo>
                  <a:cubicBezTo>
                    <a:pt x="26" y="46"/>
                    <a:pt x="25" y="46"/>
                    <a:pt x="25" y="46"/>
                  </a:cubicBezTo>
                  <a:moveTo>
                    <a:pt x="28" y="46"/>
                  </a:moveTo>
                  <a:cubicBezTo>
                    <a:pt x="28" y="45"/>
                    <a:pt x="28" y="45"/>
                    <a:pt x="28" y="45"/>
                  </a:cubicBezTo>
                  <a:cubicBezTo>
                    <a:pt x="29" y="45"/>
                    <a:pt x="29" y="45"/>
                    <a:pt x="29" y="45"/>
                  </a:cubicBezTo>
                  <a:cubicBezTo>
                    <a:pt x="29" y="46"/>
                    <a:pt x="29" y="46"/>
                    <a:pt x="29" y="46"/>
                  </a:cubicBezTo>
                  <a:cubicBezTo>
                    <a:pt x="28" y="46"/>
                    <a:pt x="28" y="46"/>
                    <a:pt x="28" y="46"/>
                  </a:cubicBezTo>
                  <a:moveTo>
                    <a:pt x="31" y="46"/>
                  </a:moveTo>
                  <a:cubicBezTo>
                    <a:pt x="31" y="46"/>
                    <a:pt x="30" y="46"/>
                    <a:pt x="30" y="46"/>
                  </a:cubicBezTo>
                  <a:cubicBezTo>
                    <a:pt x="30" y="45"/>
                    <a:pt x="30" y="45"/>
                    <a:pt x="30" y="45"/>
                  </a:cubicBezTo>
                  <a:cubicBezTo>
                    <a:pt x="32" y="45"/>
                    <a:pt x="32" y="45"/>
                    <a:pt x="32" y="45"/>
                  </a:cubicBezTo>
                  <a:cubicBezTo>
                    <a:pt x="31" y="46"/>
                    <a:pt x="31" y="46"/>
                    <a:pt x="31" y="46"/>
                  </a:cubicBezTo>
                  <a:moveTo>
                    <a:pt x="33" y="46"/>
                  </a:moveTo>
                  <a:cubicBezTo>
                    <a:pt x="33" y="46"/>
                    <a:pt x="32" y="46"/>
                    <a:pt x="32" y="46"/>
                  </a:cubicBezTo>
                  <a:cubicBezTo>
                    <a:pt x="33" y="45"/>
                    <a:pt x="33" y="45"/>
                    <a:pt x="33" y="45"/>
                  </a:cubicBezTo>
                  <a:cubicBezTo>
                    <a:pt x="34" y="45"/>
                    <a:pt x="34" y="45"/>
                    <a:pt x="34" y="45"/>
                  </a:cubicBezTo>
                  <a:cubicBezTo>
                    <a:pt x="33" y="46"/>
                    <a:pt x="33" y="46"/>
                    <a:pt x="33" y="46"/>
                  </a:cubicBezTo>
                  <a:moveTo>
                    <a:pt x="35" y="46"/>
                  </a:moveTo>
                  <a:cubicBezTo>
                    <a:pt x="34" y="46"/>
                    <a:pt x="34" y="46"/>
                    <a:pt x="34" y="46"/>
                  </a:cubicBezTo>
                  <a:cubicBezTo>
                    <a:pt x="35" y="45"/>
                    <a:pt x="35" y="45"/>
                    <a:pt x="35" y="45"/>
                  </a:cubicBezTo>
                  <a:cubicBezTo>
                    <a:pt x="36" y="45"/>
                    <a:pt x="36" y="45"/>
                    <a:pt x="36" y="45"/>
                  </a:cubicBezTo>
                  <a:cubicBezTo>
                    <a:pt x="35" y="46"/>
                    <a:pt x="35" y="46"/>
                    <a:pt x="35" y="46"/>
                  </a:cubicBezTo>
                  <a:moveTo>
                    <a:pt x="36" y="46"/>
                  </a:moveTo>
                  <a:cubicBezTo>
                    <a:pt x="36" y="45"/>
                    <a:pt x="36" y="45"/>
                    <a:pt x="36" y="45"/>
                  </a:cubicBezTo>
                  <a:cubicBezTo>
                    <a:pt x="37" y="45"/>
                    <a:pt x="37" y="45"/>
                    <a:pt x="37" y="45"/>
                  </a:cubicBezTo>
                  <a:cubicBezTo>
                    <a:pt x="36" y="46"/>
                    <a:pt x="36" y="46"/>
                    <a:pt x="36" y="46"/>
                  </a:cubicBezTo>
                  <a:cubicBezTo>
                    <a:pt x="36" y="46"/>
                    <a:pt x="36" y="46"/>
                    <a:pt x="36" y="46"/>
                  </a:cubicBezTo>
                  <a:moveTo>
                    <a:pt x="37" y="46"/>
                  </a:moveTo>
                  <a:cubicBezTo>
                    <a:pt x="38" y="45"/>
                    <a:pt x="38" y="45"/>
                    <a:pt x="38" y="45"/>
                  </a:cubicBezTo>
                  <a:cubicBezTo>
                    <a:pt x="38" y="45"/>
                    <a:pt x="38" y="45"/>
                    <a:pt x="38" y="45"/>
                  </a:cubicBezTo>
                  <a:cubicBezTo>
                    <a:pt x="38" y="45"/>
                    <a:pt x="38" y="45"/>
                    <a:pt x="38" y="45"/>
                  </a:cubicBezTo>
                  <a:cubicBezTo>
                    <a:pt x="38" y="46"/>
                    <a:pt x="38" y="46"/>
                    <a:pt x="38" y="46"/>
                  </a:cubicBezTo>
                  <a:cubicBezTo>
                    <a:pt x="37" y="46"/>
                    <a:pt x="37" y="46"/>
                    <a:pt x="37" y="46"/>
                  </a:cubicBezTo>
                  <a:moveTo>
                    <a:pt x="13" y="46"/>
                  </a:moveTo>
                  <a:cubicBezTo>
                    <a:pt x="13" y="45"/>
                    <a:pt x="13" y="45"/>
                    <a:pt x="13" y="45"/>
                  </a:cubicBezTo>
                  <a:cubicBezTo>
                    <a:pt x="13" y="45"/>
                    <a:pt x="13" y="45"/>
                    <a:pt x="13" y="45"/>
                  </a:cubicBezTo>
                  <a:cubicBezTo>
                    <a:pt x="13" y="45"/>
                    <a:pt x="13" y="45"/>
                    <a:pt x="13" y="45"/>
                  </a:cubicBezTo>
                  <a:cubicBezTo>
                    <a:pt x="13" y="45"/>
                    <a:pt x="13" y="45"/>
                    <a:pt x="13" y="45"/>
                  </a:cubicBezTo>
                  <a:cubicBezTo>
                    <a:pt x="13" y="46"/>
                    <a:pt x="13" y="46"/>
                    <a:pt x="13" y="46"/>
                  </a:cubicBezTo>
                  <a:moveTo>
                    <a:pt x="15" y="43"/>
                  </a:moveTo>
                  <a:cubicBezTo>
                    <a:pt x="15" y="43"/>
                    <a:pt x="15" y="43"/>
                    <a:pt x="15" y="43"/>
                  </a:cubicBezTo>
                  <a:cubicBezTo>
                    <a:pt x="16" y="43"/>
                    <a:pt x="16" y="43"/>
                    <a:pt x="17" y="43"/>
                  </a:cubicBezTo>
                  <a:cubicBezTo>
                    <a:pt x="18" y="43"/>
                    <a:pt x="18" y="43"/>
                    <a:pt x="19" y="42"/>
                  </a:cubicBezTo>
                  <a:cubicBezTo>
                    <a:pt x="19" y="42"/>
                    <a:pt x="19" y="42"/>
                    <a:pt x="19" y="41"/>
                  </a:cubicBezTo>
                  <a:cubicBezTo>
                    <a:pt x="19" y="40"/>
                    <a:pt x="19" y="39"/>
                    <a:pt x="19" y="39"/>
                  </a:cubicBezTo>
                  <a:cubicBezTo>
                    <a:pt x="19" y="38"/>
                    <a:pt x="19" y="38"/>
                    <a:pt x="19" y="38"/>
                  </a:cubicBezTo>
                  <a:cubicBezTo>
                    <a:pt x="23" y="38"/>
                    <a:pt x="27" y="38"/>
                    <a:pt x="31" y="38"/>
                  </a:cubicBezTo>
                  <a:cubicBezTo>
                    <a:pt x="31" y="38"/>
                    <a:pt x="31" y="39"/>
                    <a:pt x="31" y="39"/>
                  </a:cubicBezTo>
                  <a:cubicBezTo>
                    <a:pt x="31" y="40"/>
                    <a:pt x="31" y="40"/>
                    <a:pt x="31" y="40"/>
                  </a:cubicBezTo>
                  <a:cubicBezTo>
                    <a:pt x="31" y="40"/>
                    <a:pt x="31" y="40"/>
                    <a:pt x="31" y="40"/>
                  </a:cubicBezTo>
                  <a:cubicBezTo>
                    <a:pt x="31" y="41"/>
                    <a:pt x="31" y="42"/>
                    <a:pt x="31" y="42"/>
                  </a:cubicBezTo>
                  <a:cubicBezTo>
                    <a:pt x="31" y="43"/>
                    <a:pt x="32" y="43"/>
                    <a:pt x="32" y="43"/>
                  </a:cubicBezTo>
                  <a:cubicBezTo>
                    <a:pt x="37" y="43"/>
                    <a:pt x="37" y="43"/>
                    <a:pt x="37" y="43"/>
                  </a:cubicBezTo>
                  <a:cubicBezTo>
                    <a:pt x="37" y="43"/>
                    <a:pt x="37" y="43"/>
                    <a:pt x="38" y="43"/>
                  </a:cubicBezTo>
                  <a:cubicBezTo>
                    <a:pt x="38" y="44"/>
                    <a:pt x="38" y="44"/>
                    <a:pt x="38" y="44"/>
                  </a:cubicBezTo>
                  <a:cubicBezTo>
                    <a:pt x="26" y="44"/>
                    <a:pt x="26" y="44"/>
                    <a:pt x="26" y="44"/>
                  </a:cubicBezTo>
                  <a:cubicBezTo>
                    <a:pt x="26" y="44"/>
                    <a:pt x="26" y="44"/>
                    <a:pt x="26"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3"/>
                  </a:cubicBezTo>
                  <a:cubicBezTo>
                    <a:pt x="14" y="43"/>
                    <a:pt x="14" y="43"/>
                    <a:pt x="14" y="43"/>
                  </a:cubicBezTo>
                  <a:cubicBezTo>
                    <a:pt x="14" y="43"/>
                    <a:pt x="15" y="43"/>
                    <a:pt x="15" y="43"/>
                  </a:cubicBezTo>
                  <a:moveTo>
                    <a:pt x="7" y="37"/>
                  </a:moveTo>
                  <a:cubicBezTo>
                    <a:pt x="7" y="37"/>
                    <a:pt x="7" y="37"/>
                    <a:pt x="7" y="37"/>
                  </a:cubicBezTo>
                  <a:cubicBezTo>
                    <a:pt x="6" y="37"/>
                    <a:pt x="6" y="37"/>
                    <a:pt x="6" y="37"/>
                  </a:cubicBezTo>
                  <a:cubicBezTo>
                    <a:pt x="6" y="36"/>
                    <a:pt x="7" y="36"/>
                    <a:pt x="7" y="36"/>
                  </a:cubicBezTo>
                  <a:cubicBezTo>
                    <a:pt x="7" y="36"/>
                    <a:pt x="7" y="36"/>
                    <a:pt x="7" y="36"/>
                  </a:cubicBezTo>
                  <a:cubicBezTo>
                    <a:pt x="8" y="36"/>
                    <a:pt x="8" y="36"/>
                    <a:pt x="8" y="36"/>
                  </a:cubicBezTo>
                  <a:cubicBezTo>
                    <a:pt x="8" y="36"/>
                    <a:pt x="7" y="36"/>
                    <a:pt x="7" y="37"/>
                  </a:cubicBezTo>
                  <a:moveTo>
                    <a:pt x="5" y="37"/>
                  </a:moveTo>
                  <a:cubicBezTo>
                    <a:pt x="5" y="37"/>
                    <a:pt x="5" y="37"/>
                    <a:pt x="4" y="37"/>
                  </a:cubicBezTo>
                  <a:cubicBezTo>
                    <a:pt x="5" y="36"/>
                    <a:pt x="5" y="36"/>
                    <a:pt x="5" y="36"/>
                  </a:cubicBezTo>
                  <a:cubicBezTo>
                    <a:pt x="6" y="36"/>
                    <a:pt x="6" y="36"/>
                    <a:pt x="6" y="36"/>
                  </a:cubicBezTo>
                  <a:cubicBezTo>
                    <a:pt x="5" y="36"/>
                    <a:pt x="5" y="36"/>
                    <a:pt x="5" y="36"/>
                  </a:cubicBezTo>
                  <a:cubicBezTo>
                    <a:pt x="5" y="37"/>
                    <a:pt x="5" y="37"/>
                    <a:pt x="5" y="37"/>
                  </a:cubicBezTo>
                  <a:moveTo>
                    <a:pt x="41" y="36"/>
                  </a:moveTo>
                  <a:cubicBezTo>
                    <a:pt x="42" y="36"/>
                    <a:pt x="42" y="36"/>
                    <a:pt x="42" y="36"/>
                  </a:cubicBezTo>
                  <a:cubicBezTo>
                    <a:pt x="43" y="36"/>
                    <a:pt x="43" y="36"/>
                    <a:pt x="43" y="36"/>
                  </a:cubicBezTo>
                  <a:cubicBezTo>
                    <a:pt x="42" y="36"/>
                    <a:pt x="42" y="36"/>
                    <a:pt x="42" y="36"/>
                  </a:cubicBezTo>
                  <a:cubicBezTo>
                    <a:pt x="42" y="36"/>
                    <a:pt x="42" y="36"/>
                    <a:pt x="42" y="36"/>
                  </a:cubicBezTo>
                  <a:cubicBezTo>
                    <a:pt x="42" y="36"/>
                    <a:pt x="41" y="36"/>
                    <a:pt x="41" y="36"/>
                  </a:cubicBezTo>
                  <a:moveTo>
                    <a:pt x="9" y="37"/>
                  </a:moveTo>
                  <a:cubicBezTo>
                    <a:pt x="8" y="37"/>
                    <a:pt x="8" y="37"/>
                    <a:pt x="8" y="37"/>
                  </a:cubicBezTo>
                  <a:cubicBezTo>
                    <a:pt x="8" y="36"/>
                    <a:pt x="9" y="36"/>
                    <a:pt x="9" y="36"/>
                  </a:cubicBezTo>
                  <a:cubicBezTo>
                    <a:pt x="10" y="36"/>
                    <a:pt x="10" y="36"/>
                    <a:pt x="10" y="36"/>
                  </a:cubicBezTo>
                  <a:cubicBezTo>
                    <a:pt x="10" y="36"/>
                    <a:pt x="9" y="36"/>
                    <a:pt x="9" y="37"/>
                  </a:cubicBezTo>
                  <a:cubicBezTo>
                    <a:pt x="9" y="37"/>
                    <a:pt x="9" y="37"/>
                    <a:pt x="9" y="37"/>
                  </a:cubicBezTo>
                  <a:moveTo>
                    <a:pt x="39" y="37"/>
                  </a:moveTo>
                  <a:cubicBezTo>
                    <a:pt x="39" y="36"/>
                    <a:pt x="39" y="36"/>
                    <a:pt x="39" y="36"/>
                  </a:cubicBezTo>
                  <a:cubicBezTo>
                    <a:pt x="40" y="36"/>
                    <a:pt x="40" y="36"/>
                    <a:pt x="40" y="36"/>
                  </a:cubicBezTo>
                  <a:cubicBezTo>
                    <a:pt x="41" y="36"/>
                    <a:pt x="41" y="36"/>
                    <a:pt x="41" y="36"/>
                  </a:cubicBezTo>
                  <a:cubicBezTo>
                    <a:pt x="40" y="36"/>
                    <a:pt x="40" y="36"/>
                    <a:pt x="40" y="36"/>
                  </a:cubicBezTo>
                  <a:cubicBezTo>
                    <a:pt x="40" y="37"/>
                    <a:pt x="40" y="37"/>
                    <a:pt x="40" y="37"/>
                  </a:cubicBezTo>
                  <a:cubicBezTo>
                    <a:pt x="40" y="37"/>
                    <a:pt x="39" y="37"/>
                    <a:pt x="39" y="37"/>
                  </a:cubicBezTo>
                  <a:moveTo>
                    <a:pt x="36" y="37"/>
                  </a:moveTo>
                  <a:cubicBezTo>
                    <a:pt x="37" y="36"/>
                    <a:pt x="37" y="36"/>
                    <a:pt x="37" y="36"/>
                  </a:cubicBezTo>
                  <a:cubicBezTo>
                    <a:pt x="38" y="36"/>
                    <a:pt x="38" y="36"/>
                    <a:pt x="39" y="36"/>
                  </a:cubicBezTo>
                  <a:cubicBezTo>
                    <a:pt x="38" y="36"/>
                    <a:pt x="38" y="36"/>
                    <a:pt x="38" y="36"/>
                  </a:cubicBezTo>
                  <a:cubicBezTo>
                    <a:pt x="38" y="37"/>
                    <a:pt x="38" y="37"/>
                    <a:pt x="38" y="37"/>
                  </a:cubicBezTo>
                  <a:cubicBezTo>
                    <a:pt x="37" y="37"/>
                    <a:pt x="37" y="37"/>
                    <a:pt x="36" y="37"/>
                  </a:cubicBezTo>
                  <a:moveTo>
                    <a:pt x="43" y="36"/>
                  </a:moveTo>
                  <a:cubicBezTo>
                    <a:pt x="44" y="36"/>
                    <a:pt x="44" y="36"/>
                    <a:pt x="44" y="36"/>
                  </a:cubicBezTo>
                  <a:cubicBezTo>
                    <a:pt x="44" y="36"/>
                    <a:pt x="44" y="36"/>
                    <a:pt x="45" y="35"/>
                  </a:cubicBezTo>
                  <a:cubicBezTo>
                    <a:pt x="44" y="36"/>
                    <a:pt x="44" y="36"/>
                    <a:pt x="44" y="36"/>
                  </a:cubicBezTo>
                  <a:cubicBezTo>
                    <a:pt x="44" y="36"/>
                    <a:pt x="43" y="36"/>
                    <a:pt x="43" y="36"/>
                  </a:cubicBezTo>
                  <a:moveTo>
                    <a:pt x="35" y="37"/>
                  </a:moveTo>
                  <a:cubicBezTo>
                    <a:pt x="35" y="35"/>
                    <a:pt x="35" y="35"/>
                    <a:pt x="35" y="35"/>
                  </a:cubicBezTo>
                  <a:cubicBezTo>
                    <a:pt x="36" y="35"/>
                    <a:pt x="36" y="35"/>
                    <a:pt x="36" y="35"/>
                  </a:cubicBezTo>
                  <a:cubicBezTo>
                    <a:pt x="36" y="36"/>
                    <a:pt x="36" y="36"/>
                    <a:pt x="35" y="37"/>
                  </a:cubicBezTo>
                  <a:cubicBezTo>
                    <a:pt x="35" y="37"/>
                    <a:pt x="35" y="37"/>
                    <a:pt x="35" y="37"/>
                  </a:cubicBezTo>
                  <a:moveTo>
                    <a:pt x="32" y="37"/>
                  </a:moveTo>
                  <a:cubicBezTo>
                    <a:pt x="32" y="36"/>
                    <a:pt x="32" y="36"/>
                    <a:pt x="33" y="35"/>
                  </a:cubicBezTo>
                  <a:cubicBezTo>
                    <a:pt x="33" y="35"/>
                    <a:pt x="34" y="35"/>
                    <a:pt x="34" y="35"/>
                  </a:cubicBezTo>
                  <a:cubicBezTo>
                    <a:pt x="34" y="37"/>
                    <a:pt x="34" y="37"/>
                    <a:pt x="34" y="37"/>
                  </a:cubicBezTo>
                  <a:cubicBezTo>
                    <a:pt x="34" y="37"/>
                    <a:pt x="34" y="37"/>
                    <a:pt x="34" y="37"/>
                  </a:cubicBezTo>
                  <a:cubicBezTo>
                    <a:pt x="33" y="37"/>
                    <a:pt x="32" y="37"/>
                    <a:pt x="32" y="37"/>
                  </a:cubicBezTo>
                  <a:moveTo>
                    <a:pt x="30" y="37"/>
                  </a:moveTo>
                  <a:cubicBezTo>
                    <a:pt x="31" y="36"/>
                    <a:pt x="31" y="36"/>
                    <a:pt x="31" y="36"/>
                  </a:cubicBezTo>
                  <a:cubicBezTo>
                    <a:pt x="31" y="35"/>
                    <a:pt x="31" y="35"/>
                    <a:pt x="31" y="35"/>
                  </a:cubicBezTo>
                  <a:cubicBezTo>
                    <a:pt x="32" y="35"/>
                    <a:pt x="32" y="35"/>
                    <a:pt x="32" y="35"/>
                  </a:cubicBezTo>
                  <a:cubicBezTo>
                    <a:pt x="31" y="36"/>
                    <a:pt x="31" y="36"/>
                    <a:pt x="31" y="37"/>
                  </a:cubicBezTo>
                  <a:cubicBezTo>
                    <a:pt x="30" y="37"/>
                    <a:pt x="30" y="37"/>
                    <a:pt x="30" y="37"/>
                  </a:cubicBezTo>
                  <a:moveTo>
                    <a:pt x="29" y="37"/>
                  </a:moveTo>
                  <a:cubicBezTo>
                    <a:pt x="29" y="35"/>
                    <a:pt x="29" y="35"/>
                    <a:pt x="29" y="35"/>
                  </a:cubicBezTo>
                  <a:cubicBezTo>
                    <a:pt x="30" y="35"/>
                    <a:pt x="30" y="35"/>
                    <a:pt x="30" y="35"/>
                  </a:cubicBezTo>
                  <a:cubicBezTo>
                    <a:pt x="30" y="35"/>
                    <a:pt x="30" y="35"/>
                    <a:pt x="30" y="35"/>
                  </a:cubicBezTo>
                  <a:cubicBezTo>
                    <a:pt x="30" y="37"/>
                    <a:pt x="30" y="37"/>
                    <a:pt x="30" y="37"/>
                  </a:cubicBezTo>
                  <a:cubicBezTo>
                    <a:pt x="29" y="37"/>
                    <a:pt x="29" y="37"/>
                    <a:pt x="29" y="37"/>
                  </a:cubicBezTo>
                  <a:moveTo>
                    <a:pt x="27" y="37"/>
                  </a:moveTo>
                  <a:cubicBezTo>
                    <a:pt x="27" y="36"/>
                    <a:pt x="28" y="36"/>
                    <a:pt x="28" y="35"/>
                  </a:cubicBezTo>
                  <a:cubicBezTo>
                    <a:pt x="28" y="35"/>
                    <a:pt x="28" y="35"/>
                    <a:pt x="28" y="35"/>
                  </a:cubicBezTo>
                  <a:cubicBezTo>
                    <a:pt x="29" y="35"/>
                    <a:pt x="29" y="35"/>
                    <a:pt x="29" y="35"/>
                  </a:cubicBezTo>
                  <a:cubicBezTo>
                    <a:pt x="28" y="37"/>
                    <a:pt x="28" y="37"/>
                    <a:pt x="28" y="37"/>
                  </a:cubicBezTo>
                  <a:cubicBezTo>
                    <a:pt x="27" y="37"/>
                    <a:pt x="27" y="37"/>
                    <a:pt x="27" y="37"/>
                  </a:cubicBezTo>
                  <a:moveTo>
                    <a:pt x="26" y="37"/>
                  </a:moveTo>
                  <a:cubicBezTo>
                    <a:pt x="26" y="36"/>
                    <a:pt x="26" y="36"/>
                    <a:pt x="26" y="36"/>
                  </a:cubicBezTo>
                  <a:cubicBezTo>
                    <a:pt x="26" y="35"/>
                    <a:pt x="26" y="35"/>
                    <a:pt x="26" y="35"/>
                  </a:cubicBezTo>
                  <a:cubicBezTo>
                    <a:pt x="27" y="35"/>
                    <a:pt x="27" y="35"/>
                    <a:pt x="27" y="35"/>
                  </a:cubicBezTo>
                  <a:cubicBezTo>
                    <a:pt x="27" y="35"/>
                    <a:pt x="27" y="35"/>
                    <a:pt x="27" y="35"/>
                  </a:cubicBezTo>
                  <a:cubicBezTo>
                    <a:pt x="27" y="36"/>
                    <a:pt x="26" y="36"/>
                    <a:pt x="26" y="37"/>
                  </a:cubicBezTo>
                  <a:cubicBezTo>
                    <a:pt x="26" y="37"/>
                    <a:pt x="26" y="37"/>
                    <a:pt x="26" y="37"/>
                  </a:cubicBezTo>
                  <a:moveTo>
                    <a:pt x="24" y="37"/>
                  </a:moveTo>
                  <a:cubicBezTo>
                    <a:pt x="24" y="36"/>
                    <a:pt x="25" y="36"/>
                    <a:pt x="25" y="35"/>
                  </a:cubicBezTo>
                  <a:cubicBezTo>
                    <a:pt x="26" y="35"/>
                    <a:pt x="26" y="35"/>
                    <a:pt x="26" y="35"/>
                  </a:cubicBezTo>
                  <a:cubicBezTo>
                    <a:pt x="25" y="36"/>
                    <a:pt x="25" y="36"/>
                    <a:pt x="25" y="37"/>
                  </a:cubicBezTo>
                  <a:cubicBezTo>
                    <a:pt x="24" y="37"/>
                    <a:pt x="24" y="37"/>
                    <a:pt x="24" y="37"/>
                  </a:cubicBezTo>
                  <a:moveTo>
                    <a:pt x="22" y="37"/>
                  </a:moveTo>
                  <a:cubicBezTo>
                    <a:pt x="22" y="36"/>
                    <a:pt x="23" y="36"/>
                    <a:pt x="23" y="35"/>
                  </a:cubicBezTo>
                  <a:cubicBezTo>
                    <a:pt x="23" y="35"/>
                    <a:pt x="24" y="35"/>
                    <a:pt x="24" y="35"/>
                  </a:cubicBezTo>
                  <a:cubicBezTo>
                    <a:pt x="24" y="36"/>
                    <a:pt x="24" y="36"/>
                    <a:pt x="23" y="37"/>
                  </a:cubicBezTo>
                  <a:cubicBezTo>
                    <a:pt x="23" y="37"/>
                    <a:pt x="23" y="37"/>
                    <a:pt x="23" y="37"/>
                  </a:cubicBezTo>
                  <a:cubicBezTo>
                    <a:pt x="23" y="37"/>
                    <a:pt x="22" y="37"/>
                    <a:pt x="22" y="37"/>
                  </a:cubicBezTo>
                  <a:moveTo>
                    <a:pt x="11" y="37"/>
                  </a:moveTo>
                  <a:cubicBezTo>
                    <a:pt x="11" y="37"/>
                    <a:pt x="10" y="37"/>
                    <a:pt x="10" y="37"/>
                  </a:cubicBezTo>
                  <a:cubicBezTo>
                    <a:pt x="10" y="36"/>
                    <a:pt x="10" y="36"/>
                    <a:pt x="11" y="35"/>
                  </a:cubicBezTo>
                  <a:cubicBezTo>
                    <a:pt x="11" y="35"/>
                    <a:pt x="11" y="35"/>
                    <a:pt x="11" y="35"/>
                  </a:cubicBezTo>
                  <a:cubicBezTo>
                    <a:pt x="12" y="35"/>
                    <a:pt x="12" y="35"/>
                    <a:pt x="12" y="35"/>
                  </a:cubicBezTo>
                  <a:cubicBezTo>
                    <a:pt x="11" y="37"/>
                    <a:pt x="11" y="37"/>
                    <a:pt x="11" y="37"/>
                  </a:cubicBezTo>
                  <a:moveTo>
                    <a:pt x="19" y="37"/>
                  </a:moveTo>
                  <a:cubicBezTo>
                    <a:pt x="20" y="36"/>
                    <a:pt x="20" y="36"/>
                    <a:pt x="20" y="36"/>
                  </a:cubicBezTo>
                  <a:cubicBezTo>
                    <a:pt x="20" y="35"/>
                    <a:pt x="20" y="35"/>
                    <a:pt x="20" y="35"/>
                  </a:cubicBezTo>
                  <a:cubicBezTo>
                    <a:pt x="21" y="35"/>
                    <a:pt x="21" y="35"/>
                    <a:pt x="22" y="35"/>
                  </a:cubicBezTo>
                  <a:cubicBezTo>
                    <a:pt x="22" y="36"/>
                    <a:pt x="22" y="36"/>
                    <a:pt x="21" y="37"/>
                  </a:cubicBezTo>
                  <a:cubicBezTo>
                    <a:pt x="21" y="37"/>
                    <a:pt x="21" y="37"/>
                    <a:pt x="21" y="37"/>
                  </a:cubicBezTo>
                  <a:cubicBezTo>
                    <a:pt x="20" y="37"/>
                    <a:pt x="20" y="37"/>
                    <a:pt x="19" y="37"/>
                  </a:cubicBezTo>
                  <a:moveTo>
                    <a:pt x="17" y="37"/>
                  </a:moveTo>
                  <a:cubicBezTo>
                    <a:pt x="17" y="36"/>
                    <a:pt x="17" y="36"/>
                    <a:pt x="18" y="35"/>
                  </a:cubicBezTo>
                  <a:cubicBezTo>
                    <a:pt x="18" y="35"/>
                    <a:pt x="19" y="35"/>
                    <a:pt x="19" y="35"/>
                  </a:cubicBezTo>
                  <a:cubicBezTo>
                    <a:pt x="18" y="37"/>
                    <a:pt x="18" y="37"/>
                    <a:pt x="18" y="37"/>
                  </a:cubicBezTo>
                  <a:cubicBezTo>
                    <a:pt x="17" y="37"/>
                    <a:pt x="17" y="37"/>
                    <a:pt x="17" y="37"/>
                  </a:cubicBezTo>
                  <a:moveTo>
                    <a:pt x="15" y="37"/>
                  </a:moveTo>
                  <a:cubicBezTo>
                    <a:pt x="15" y="35"/>
                    <a:pt x="15" y="35"/>
                    <a:pt x="15" y="35"/>
                  </a:cubicBezTo>
                  <a:cubicBezTo>
                    <a:pt x="16" y="35"/>
                    <a:pt x="16" y="35"/>
                    <a:pt x="17" y="35"/>
                  </a:cubicBezTo>
                  <a:cubicBezTo>
                    <a:pt x="17" y="36"/>
                    <a:pt x="16" y="36"/>
                    <a:pt x="16" y="37"/>
                  </a:cubicBezTo>
                  <a:cubicBezTo>
                    <a:pt x="16" y="37"/>
                    <a:pt x="15" y="37"/>
                    <a:pt x="15" y="37"/>
                  </a:cubicBezTo>
                  <a:moveTo>
                    <a:pt x="12" y="37"/>
                  </a:moveTo>
                  <a:cubicBezTo>
                    <a:pt x="13" y="35"/>
                    <a:pt x="13" y="35"/>
                    <a:pt x="13" y="35"/>
                  </a:cubicBezTo>
                  <a:cubicBezTo>
                    <a:pt x="14" y="35"/>
                    <a:pt x="14" y="35"/>
                    <a:pt x="14" y="35"/>
                  </a:cubicBezTo>
                  <a:cubicBezTo>
                    <a:pt x="15" y="35"/>
                    <a:pt x="15" y="35"/>
                    <a:pt x="15" y="35"/>
                  </a:cubicBezTo>
                  <a:cubicBezTo>
                    <a:pt x="14" y="37"/>
                    <a:pt x="14" y="37"/>
                    <a:pt x="14" y="37"/>
                  </a:cubicBezTo>
                  <a:cubicBezTo>
                    <a:pt x="14" y="37"/>
                    <a:pt x="14" y="37"/>
                    <a:pt x="14" y="37"/>
                  </a:cubicBezTo>
                  <a:cubicBezTo>
                    <a:pt x="13" y="37"/>
                    <a:pt x="13" y="37"/>
                    <a:pt x="12" y="37"/>
                  </a:cubicBezTo>
                  <a:moveTo>
                    <a:pt x="45" y="36"/>
                  </a:moveTo>
                  <a:cubicBezTo>
                    <a:pt x="46" y="35"/>
                    <a:pt x="46" y="35"/>
                    <a:pt x="46" y="35"/>
                  </a:cubicBezTo>
                  <a:cubicBezTo>
                    <a:pt x="46" y="35"/>
                    <a:pt x="47" y="35"/>
                    <a:pt x="47" y="35"/>
                  </a:cubicBezTo>
                  <a:cubicBezTo>
                    <a:pt x="47" y="36"/>
                    <a:pt x="46" y="36"/>
                    <a:pt x="46" y="36"/>
                  </a:cubicBezTo>
                  <a:cubicBezTo>
                    <a:pt x="46" y="36"/>
                    <a:pt x="46" y="36"/>
                    <a:pt x="45" y="36"/>
                  </a:cubicBezTo>
                  <a:moveTo>
                    <a:pt x="4" y="36"/>
                  </a:moveTo>
                  <a:cubicBezTo>
                    <a:pt x="3" y="36"/>
                    <a:pt x="3" y="36"/>
                    <a:pt x="3" y="36"/>
                  </a:cubicBezTo>
                  <a:cubicBezTo>
                    <a:pt x="3" y="35"/>
                    <a:pt x="3" y="35"/>
                    <a:pt x="3" y="35"/>
                  </a:cubicBezTo>
                  <a:cubicBezTo>
                    <a:pt x="4" y="35"/>
                    <a:pt x="4" y="35"/>
                    <a:pt x="4" y="35"/>
                  </a:cubicBezTo>
                  <a:cubicBezTo>
                    <a:pt x="4" y="36"/>
                    <a:pt x="4" y="36"/>
                    <a:pt x="4" y="36"/>
                  </a:cubicBezTo>
                  <a:moveTo>
                    <a:pt x="47" y="36"/>
                  </a:moveTo>
                  <a:cubicBezTo>
                    <a:pt x="47" y="36"/>
                    <a:pt x="48" y="35"/>
                    <a:pt x="48" y="35"/>
                  </a:cubicBezTo>
                  <a:cubicBezTo>
                    <a:pt x="48" y="35"/>
                    <a:pt x="49" y="35"/>
                    <a:pt x="49" y="34"/>
                  </a:cubicBezTo>
                  <a:cubicBezTo>
                    <a:pt x="49" y="35"/>
                    <a:pt x="49" y="35"/>
                    <a:pt x="48" y="36"/>
                  </a:cubicBezTo>
                  <a:cubicBezTo>
                    <a:pt x="47" y="36"/>
                    <a:pt x="47" y="36"/>
                    <a:pt x="47" y="36"/>
                  </a:cubicBezTo>
                  <a:moveTo>
                    <a:pt x="2" y="36"/>
                  </a:moveTo>
                  <a:cubicBezTo>
                    <a:pt x="2" y="35"/>
                    <a:pt x="2" y="35"/>
                    <a:pt x="2" y="34"/>
                  </a:cubicBezTo>
                  <a:cubicBezTo>
                    <a:pt x="2" y="34"/>
                    <a:pt x="2" y="35"/>
                    <a:pt x="3" y="35"/>
                  </a:cubicBezTo>
                  <a:cubicBezTo>
                    <a:pt x="2" y="36"/>
                    <a:pt x="2" y="36"/>
                    <a:pt x="2" y="36"/>
                  </a:cubicBezTo>
                  <a:moveTo>
                    <a:pt x="7" y="35"/>
                  </a:moveTo>
                  <a:cubicBezTo>
                    <a:pt x="3" y="35"/>
                    <a:pt x="2" y="34"/>
                    <a:pt x="2" y="31"/>
                  </a:cubicBezTo>
                  <a:cubicBezTo>
                    <a:pt x="2" y="14"/>
                    <a:pt x="2" y="14"/>
                    <a:pt x="2" y="14"/>
                  </a:cubicBezTo>
                  <a:cubicBezTo>
                    <a:pt x="2" y="14"/>
                    <a:pt x="1" y="13"/>
                    <a:pt x="1" y="12"/>
                  </a:cubicBezTo>
                  <a:cubicBezTo>
                    <a:pt x="1" y="9"/>
                    <a:pt x="1" y="4"/>
                    <a:pt x="2" y="2"/>
                  </a:cubicBezTo>
                  <a:cubicBezTo>
                    <a:pt x="3" y="2"/>
                    <a:pt x="3" y="1"/>
                    <a:pt x="3" y="1"/>
                  </a:cubicBezTo>
                  <a:cubicBezTo>
                    <a:pt x="4" y="1"/>
                    <a:pt x="4" y="1"/>
                    <a:pt x="4" y="1"/>
                  </a:cubicBezTo>
                  <a:cubicBezTo>
                    <a:pt x="5" y="1"/>
                    <a:pt x="6" y="1"/>
                    <a:pt x="7" y="1"/>
                  </a:cubicBezTo>
                  <a:cubicBezTo>
                    <a:pt x="8" y="1"/>
                    <a:pt x="10" y="1"/>
                    <a:pt x="11" y="1"/>
                  </a:cubicBezTo>
                  <a:cubicBezTo>
                    <a:pt x="12" y="1"/>
                    <a:pt x="14" y="1"/>
                    <a:pt x="15" y="1"/>
                  </a:cubicBezTo>
                  <a:cubicBezTo>
                    <a:pt x="47" y="1"/>
                    <a:pt x="47" y="1"/>
                    <a:pt x="47" y="1"/>
                  </a:cubicBezTo>
                  <a:cubicBezTo>
                    <a:pt x="47" y="1"/>
                    <a:pt x="48" y="2"/>
                    <a:pt x="48" y="2"/>
                  </a:cubicBezTo>
                  <a:cubicBezTo>
                    <a:pt x="49" y="3"/>
                    <a:pt x="49" y="6"/>
                    <a:pt x="49" y="7"/>
                  </a:cubicBezTo>
                  <a:cubicBezTo>
                    <a:pt x="49" y="8"/>
                    <a:pt x="49" y="8"/>
                    <a:pt x="49" y="9"/>
                  </a:cubicBezTo>
                  <a:cubicBezTo>
                    <a:pt x="49" y="23"/>
                    <a:pt x="49" y="23"/>
                    <a:pt x="49" y="23"/>
                  </a:cubicBezTo>
                  <a:cubicBezTo>
                    <a:pt x="49" y="24"/>
                    <a:pt x="49" y="25"/>
                    <a:pt x="49" y="26"/>
                  </a:cubicBezTo>
                  <a:cubicBezTo>
                    <a:pt x="49" y="28"/>
                    <a:pt x="49" y="30"/>
                    <a:pt x="49" y="32"/>
                  </a:cubicBezTo>
                  <a:cubicBezTo>
                    <a:pt x="49" y="33"/>
                    <a:pt x="49" y="33"/>
                    <a:pt x="48" y="33"/>
                  </a:cubicBezTo>
                  <a:cubicBezTo>
                    <a:pt x="47" y="34"/>
                    <a:pt x="45" y="35"/>
                    <a:pt x="43" y="35"/>
                  </a:cubicBezTo>
                  <a:cubicBezTo>
                    <a:pt x="42" y="35"/>
                    <a:pt x="42" y="35"/>
                    <a:pt x="41" y="35"/>
                  </a:cubicBezTo>
                  <a:cubicBezTo>
                    <a:pt x="41" y="35"/>
                    <a:pt x="40" y="35"/>
                    <a:pt x="40" y="35"/>
                  </a:cubicBezTo>
                  <a:cubicBezTo>
                    <a:pt x="36" y="35"/>
                    <a:pt x="31" y="34"/>
                    <a:pt x="27" y="34"/>
                  </a:cubicBezTo>
                  <a:cubicBezTo>
                    <a:pt x="22" y="34"/>
                    <a:pt x="18" y="34"/>
                    <a:pt x="14" y="34"/>
                  </a:cubicBezTo>
                  <a:cubicBezTo>
                    <a:pt x="13" y="34"/>
                    <a:pt x="12" y="34"/>
                    <a:pt x="11" y="34"/>
                  </a:cubicBezTo>
                  <a:cubicBezTo>
                    <a:pt x="10" y="35"/>
                    <a:pt x="9" y="35"/>
                    <a:pt x="7" y="35"/>
                  </a:cubicBezTo>
                  <a:moveTo>
                    <a:pt x="7" y="0"/>
                  </a:moveTo>
                  <a:cubicBezTo>
                    <a:pt x="6" y="0"/>
                    <a:pt x="4" y="0"/>
                    <a:pt x="3" y="0"/>
                  </a:cubicBezTo>
                  <a:cubicBezTo>
                    <a:pt x="3" y="0"/>
                    <a:pt x="2" y="1"/>
                    <a:pt x="2" y="1"/>
                  </a:cubicBezTo>
                  <a:cubicBezTo>
                    <a:pt x="0" y="3"/>
                    <a:pt x="0" y="8"/>
                    <a:pt x="0" y="12"/>
                  </a:cubicBezTo>
                  <a:cubicBezTo>
                    <a:pt x="0" y="13"/>
                    <a:pt x="1" y="14"/>
                    <a:pt x="1" y="14"/>
                  </a:cubicBezTo>
                  <a:cubicBezTo>
                    <a:pt x="1" y="31"/>
                    <a:pt x="1" y="31"/>
                    <a:pt x="1" y="31"/>
                  </a:cubicBezTo>
                  <a:cubicBezTo>
                    <a:pt x="1" y="32"/>
                    <a:pt x="1" y="32"/>
                    <a:pt x="1" y="32"/>
                  </a:cubicBezTo>
                  <a:cubicBezTo>
                    <a:pt x="1" y="34"/>
                    <a:pt x="1" y="35"/>
                    <a:pt x="2" y="36"/>
                  </a:cubicBezTo>
                  <a:cubicBezTo>
                    <a:pt x="3" y="38"/>
                    <a:pt x="4" y="38"/>
                    <a:pt x="6" y="38"/>
                  </a:cubicBezTo>
                  <a:cubicBezTo>
                    <a:pt x="9" y="38"/>
                    <a:pt x="13" y="38"/>
                    <a:pt x="17" y="38"/>
                  </a:cubicBezTo>
                  <a:cubicBezTo>
                    <a:pt x="17" y="38"/>
                    <a:pt x="18" y="38"/>
                    <a:pt x="18" y="38"/>
                  </a:cubicBezTo>
                  <a:cubicBezTo>
                    <a:pt x="18" y="39"/>
                    <a:pt x="18" y="39"/>
                    <a:pt x="18" y="39"/>
                  </a:cubicBezTo>
                  <a:cubicBezTo>
                    <a:pt x="18" y="39"/>
                    <a:pt x="18" y="40"/>
                    <a:pt x="18" y="41"/>
                  </a:cubicBezTo>
                  <a:cubicBezTo>
                    <a:pt x="18" y="42"/>
                    <a:pt x="18" y="42"/>
                    <a:pt x="18" y="42"/>
                  </a:cubicBezTo>
                  <a:cubicBezTo>
                    <a:pt x="18" y="42"/>
                    <a:pt x="17" y="42"/>
                    <a:pt x="17" y="42"/>
                  </a:cubicBezTo>
                  <a:cubicBezTo>
                    <a:pt x="16" y="42"/>
                    <a:pt x="16" y="42"/>
                    <a:pt x="15" y="42"/>
                  </a:cubicBezTo>
                  <a:cubicBezTo>
                    <a:pt x="14" y="42"/>
                    <a:pt x="14" y="42"/>
                    <a:pt x="14" y="42"/>
                  </a:cubicBezTo>
                  <a:cubicBezTo>
                    <a:pt x="14" y="42"/>
                    <a:pt x="14" y="42"/>
                    <a:pt x="13" y="42"/>
                  </a:cubicBezTo>
                  <a:cubicBezTo>
                    <a:pt x="13" y="42"/>
                    <a:pt x="12" y="42"/>
                    <a:pt x="12" y="42"/>
                  </a:cubicBezTo>
                  <a:cubicBezTo>
                    <a:pt x="12" y="43"/>
                    <a:pt x="12" y="43"/>
                    <a:pt x="12" y="44"/>
                  </a:cubicBezTo>
                  <a:cubicBezTo>
                    <a:pt x="12" y="44"/>
                    <a:pt x="12" y="44"/>
                    <a:pt x="12" y="44"/>
                  </a:cubicBezTo>
                  <a:cubicBezTo>
                    <a:pt x="12" y="44"/>
                    <a:pt x="12" y="44"/>
                    <a:pt x="12" y="44"/>
                  </a:cubicBezTo>
                  <a:cubicBezTo>
                    <a:pt x="12" y="44"/>
                    <a:pt x="12" y="46"/>
                    <a:pt x="12" y="46"/>
                  </a:cubicBezTo>
                  <a:cubicBezTo>
                    <a:pt x="12" y="47"/>
                    <a:pt x="12" y="47"/>
                    <a:pt x="12" y="47"/>
                  </a:cubicBezTo>
                  <a:cubicBezTo>
                    <a:pt x="13" y="47"/>
                    <a:pt x="13" y="47"/>
                    <a:pt x="14" y="47"/>
                  </a:cubicBezTo>
                  <a:cubicBezTo>
                    <a:pt x="15" y="47"/>
                    <a:pt x="15" y="47"/>
                    <a:pt x="15" y="47"/>
                  </a:cubicBezTo>
                  <a:cubicBezTo>
                    <a:pt x="16" y="47"/>
                    <a:pt x="16" y="47"/>
                    <a:pt x="16" y="47"/>
                  </a:cubicBezTo>
                  <a:cubicBezTo>
                    <a:pt x="18" y="47"/>
                    <a:pt x="21" y="47"/>
                    <a:pt x="23" y="47"/>
                  </a:cubicBezTo>
                  <a:cubicBezTo>
                    <a:pt x="25" y="47"/>
                    <a:pt x="27" y="47"/>
                    <a:pt x="29" y="47"/>
                  </a:cubicBezTo>
                  <a:cubicBezTo>
                    <a:pt x="31" y="47"/>
                    <a:pt x="33" y="47"/>
                    <a:pt x="35" y="47"/>
                  </a:cubicBezTo>
                  <a:cubicBezTo>
                    <a:pt x="35" y="47"/>
                    <a:pt x="39" y="47"/>
                    <a:pt x="39" y="46"/>
                  </a:cubicBezTo>
                  <a:cubicBezTo>
                    <a:pt x="39" y="44"/>
                    <a:pt x="39" y="44"/>
                    <a:pt x="39" y="44"/>
                  </a:cubicBezTo>
                  <a:cubicBezTo>
                    <a:pt x="39" y="44"/>
                    <a:pt x="39" y="44"/>
                    <a:pt x="39" y="44"/>
                  </a:cubicBezTo>
                  <a:cubicBezTo>
                    <a:pt x="39" y="44"/>
                    <a:pt x="39" y="44"/>
                    <a:pt x="39" y="44"/>
                  </a:cubicBezTo>
                  <a:cubicBezTo>
                    <a:pt x="39" y="43"/>
                    <a:pt x="38" y="42"/>
                    <a:pt x="37" y="42"/>
                  </a:cubicBezTo>
                  <a:cubicBezTo>
                    <a:pt x="32" y="42"/>
                    <a:pt x="32" y="42"/>
                    <a:pt x="32" y="42"/>
                  </a:cubicBezTo>
                  <a:cubicBezTo>
                    <a:pt x="32" y="42"/>
                    <a:pt x="32" y="42"/>
                    <a:pt x="32" y="42"/>
                  </a:cubicBezTo>
                  <a:cubicBezTo>
                    <a:pt x="32" y="42"/>
                    <a:pt x="32" y="41"/>
                    <a:pt x="32" y="41"/>
                  </a:cubicBezTo>
                  <a:cubicBezTo>
                    <a:pt x="32" y="40"/>
                    <a:pt x="32" y="40"/>
                    <a:pt x="32" y="40"/>
                  </a:cubicBezTo>
                  <a:cubicBezTo>
                    <a:pt x="32" y="39"/>
                    <a:pt x="32" y="39"/>
                    <a:pt x="32" y="39"/>
                  </a:cubicBezTo>
                  <a:cubicBezTo>
                    <a:pt x="32" y="39"/>
                    <a:pt x="32" y="38"/>
                    <a:pt x="32" y="38"/>
                  </a:cubicBezTo>
                  <a:cubicBezTo>
                    <a:pt x="39" y="38"/>
                    <a:pt x="45" y="37"/>
                    <a:pt x="47" y="37"/>
                  </a:cubicBezTo>
                  <a:cubicBezTo>
                    <a:pt x="47" y="37"/>
                    <a:pt x="48" y="37"/>
                    <a:pt x="49" y="37"/>
                  </a:cubicBezTo>
                  <a:cubicBezTo>
                    <a:pt x="50" y="36"/>
                    <a:pt x="50" y="34"/>
                    <a:pt x="50" y="33"/>
                  </a:cubicBezTo>
                  <a:cubicBezTo>
                    <a:pt x="50" y="32"/>
                    <a:pt x="50" y="32"/>
                    <a:pt x="50" y="32"/>
                  </a:cubicBezTo>
                  <a:cubicBezTo>
                    <a:pt x="50" y="32"/>
                    <a:pt x="50" y="32"/>
                    <a:pt x="50" y="32"/>
                  </a:cubicBezTo>
                  <a:cubicBezTo>
                    <a:pt x="50" y="30"/>
                    <a:pt x="50" y="28"/>
                    <a:pt x="50" y="26"/>
                  </a:cubicBezTo>
                  <a:cubicBezTo>
                    <a:pt x="50" y="25"/>
                    <a:pt x="50" y="24"/>
                    <a:pt x="50" y="23"/>
                  </a:cubicBezTo>
                  <a:cubicBezTo>
                    <a:pt x="50" y="9"/>
                    <a:pt x="50" y="9"/>
                    <a:pt x="50" y="9"/>
                  </a:cubicBezTo>
                  <a:cubicBezTo>
                    <a:pt x="50" y="8"/>
                    <a:pt x="50" y="8"/>
                    <a:pt x="50" y="8"/>
                  </a:cubicBezTo>
                  <a:cubicBezTo>
                    <a:pt x="50" y="6"/>
                    <a:pt x="50" y="3"/>
                    <a:pt x="49" y="1"/>
                  </a:cubicBezTo>
                  <a:cubicBezTo>
                    <a:pt x="48" y="1"/>
                    <a:pt x="48" y="0"/>
                    <a:pt x="47" y="0"/>
                  </a:cubicBezTo>
                  <a:cubicBezTo>
                    <a:pt x="15" y="0"/>
                    <a:pt x="15" y="0"/>
                    <a:pt x="15" y="0"/>
                  </a:cubicBezTo>
                  <a:cubicBezTo>
                    <a:pt x="14" y="0"/>
                    <a:pt x="12" y="0"/>
                    <a:pt x="11" y="0"/>
                  </a:cubicBezTo>
                  <a:cubicBezTo>
                    <a:pt x="10" y="0"/>
                    <a:pt x="8"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6" name="Freeform 72"/>
            <p:cNvSpPr>
              <a:spLocks noEditPoints="1"/>
            </p:cNvSpPr>
            <p:nvPr/>
          </p:nvSpPr>
          <p:spPr bwMode="auto">
            <a:xfrm>
              <a:off x="3672" y="2213"/>
              <a:ext cx="60" cy="49"/>
            </a:xfrm>
            <a:custGeom>
              <a:avLst/>
              <a:gdLst>
                <a:gd name="T0" fmla="*/ 15 w 25"/>
                <a:gd name="T1" fmla="*/ 18 h 21"/>
                <a:gd name="T2" fmla="*/ 8 w 25"/>
                <a:gd name="T3" fmla="*/ 13 h 21"/>
                <a:gd name="T4" fmla="*/ 2 w 25"/>
                <a:gd name="T5" fmla="*/ 8 h 21"/>
                <a:gd name="T6" fmla="*/ 4 w 25"/>
                <a:gd name="T7" fmla="*/ 9 h 21"/>
                <a:gd name="T8" fmla="*/ 12 w 25"/>
                <a:gd name="T9" fmla="*/ 15 h 21"/>
                <a:gd name="T10" fmla="*/ 19 w 25"/>
                <a:gd name="T11" fmla="*/ 19 h 21"/>
                <a:gd name="T12" fmla="*/ 22 w 25"/>
                <a:gd name="T13" fmla="*/ 18 h 21"/>
                <a:gd name="T14" fmla="*/ 19 w 25"/>
                <a:gd name="T15" fmla="*/ 18 h 21"/>
                <a:gd name="T16" fmla="*/ 13 w 25"/>
                <a:gd name="T17" fmla="*/ 15 h 21"/>
                <a:gd name="T18" fmla="*/ 7 w 25"/>
                <a:gd name="T19" fmla="*/ 10 h 21"/>
                <a:gd name="T20" fmla="*/ 8 w 25"/>
                <a:gd name="T21" fmla="*/ 7 h 21"/>
                <a:gd name="T22" fmla="*/ 13 w 25"/>
                <a:gd name="T23" fmla="*/ 5 h 21"/>
                <a:gd name="T24" fmla="*/ 18 w 25"/>
                <a:gd name="T25" fmla="*/ 3 h 21"/>
                <a:gd name="T26" fmla="*/ 24 w 25"/>
                <a:gd name="T27" fmla="*/ 14 h 21"/>
                <a:gd name="T28" fmla="*/ 24 w 25"/>
                <a:gd name="T29" fmla="*/ 16 h 21"/>
                <a:gd name="T30" fmla="*/ 6 w 25"/>
                <a:gd name="T31" fmla="*/ 9 h 21"/>
                <a:gd name="T32" fmla="*/ 4 w 25"/>
                <a:gd name="T33" fmla="*/ 8 h 21"/>
                <a:gd name="T34" fmla="*/ 2 w 25"/>
                <a:gd name="T35" fmla="*/ 6 h 21"/>
                <a:gd name="T36" fmla="*/ 11 w 25"/>
                <a:gd name="T37" fmla="*/ 5 h 21"/>
                <a:gd name="T38" fmla="*/ 11 w 25"/>
                <a:gd name="T39" fmla="*/ 5 h 21"/>
                <a:gd name="T40" fmla="*/ 6 w 25"/>
                <a:gd name="T41" fmla="*/ 9 h 21"/>
                <a:gd name="T42" fmla="*/ 11 w 25"/>
                <a:gd name="T43" fmla="*/ 4 h 21"/>
                <a:gd name="T44" fmla="*/ 7 w 25"/>
                <a:gd name="T45" fmla="*/ 1 h 21"/>
                <a:gd name="T46" fmla="*/ 16 w 25"/>
                <a:gd name="T47" fmla="*/ 2 h 21"/>
                <a:gd name="T48" fmla="*/ 12 w 25"/>
                <a:gd name="T49" fmla="*/ 4 h 21"/>
                <a:gd name="T50" fmla="*/ 7 w 25"/>
                <a:gd name="T51" fmla="*/ 0 h 21"/>
                <a:gd name="T52" fmla="*/ 5 w 25"/>
                <a:gd name="T53" fmla="*/ 1 h 21"/>
                <a:gd name="T54" fmla="*/ 1 w 25"/>
                <a:gd name="T55" fmla="*/ 4 h 21"/>
                <a:gd name="T56" fmla="*/ 1 w 25"/>
                <a:gd name="T57" fmla="*/ 8 h 21"/>
                <a:gd name="T58" fmla="*/ 8 w 25"/>
                <a:gd name="T59" fmla="*/ 14 h 21"/>
                <a:gd name="T60" fmla="*/ 14 w 25"/>
                <a:gd name="T61" fmla="*/ 19 h 21"/>
                <a:gd name="T62" fmla="*/ 23 w 25"/>
                <a:gd name="T63" fmla="*/ 19 h 21"/>
                <a:gd name="T64" fmla="*/ 19 w 25"/>
                <a:gd name="T6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 h="21">
                  <a:moveTo>
                    <a:pt x="19" y="20"/>
                  </a:moveTo>
                  <a:cubicBezTo>
                    <a:pt x="18" y="20"/>
                    <a:pt x="16" y="19"/>
                    <a:pt x="15" y="18"/>
                  </a:cubicBezTo>
                  <a:cubicBezTo>
                    <a:pt x="14" y="18"/>
                    <a:pt x="12" y="17"/>
                    <a:pt x="11" y="16"/>
                  </a:cubicBezTo>
                  <a:cubicBezTo>
                    <a:pt x="10" y="15"/>
                    <a:pt x="9" y="14"/>
                    <a:pt x="8" y="13"/>
                  </a:cubicBezTo>
                  <a:cubicBezTo>
                    <a:pt x="8" y="13"/>
                    <a:pt x="7" y="13"/>
                    <a:pt x="6" y="12"/>
                  </a:cubicBezTo>
                  <a:cubicBezTo>
                    <a:pt x="4" y="11"/>
                    <a:pt x="2" y="10"/>
                    <a:pt x="2" y="8"/>
                  </a:cubicBezTo>
                  <a:cubicBezTo>
                    <a:pt x="2" y="8"/>
                    <a:pt x="3" y="9"/>
                    <a:pt x="4" y="9"/>
                  </a:cubicBezTo>
                  <a:cubicBezTo>
                    <a:pt x="4" y="9"/>
                    <a:pt x="4" y="9"/>
                    <a:pt x="4" y="9"/>
                  </a:cubicBezTo>
                  <a:cubicBezTo>
                    <a:pt x="7" y="11"/>
                    <a:pt x="10" y="13"/>
                    <a:pt x="12" y="14"/>
                  </a:cubicBezTo>
                  <a:cubicBezTo>
                    <a:pt x="12" y="15"/>
                    <a:pt x="12" y="15"/>
                    <a:pt x="12" y="15"/>
                  </a:cubicBezTo>
                  <a:cubicBezTo>
                    <a:pt x="13" y="16"/>
                    <a:pt x="14" y="17"/>
                    <a:pt x="15" y="18"/>
                  </a:cubicBezTo>
                  <a:cubicBezTo>
                    <a:pt x="16" y="19"/>
                    <a:pt x="18" y="19"/>
                    <a:pt x="19" y="19"/>
                  </a:cubicBezTo>
                  <a:cubicBezTo>
                    <a:pt x="20" y="19"/>
                    <a:pt x="22" y="18"/>
                    <a:pt x="23" y="18"/>
                  </a:cubicBezTo>
                  <a:cubicBezTo>
                    <a:pt x="22" y="18"/>
                    <a:pt x="22" y="18"/>
                    <a:pt x="22" y="18"/>
                  </a:cubicBezTo>
                  <a:cubicBezTo>
                    <a:pt x="21" y="19"/>
                    <a:pt x="20" y="20"/>
                    <a:pt x="19" y="20"/>
                  </a:cubicBezTo>
                  <a:moveTo>
                    <a:pt x="19" y="18"/>
                  </a:moveTo>
                  <a:cubicBezTo>
                    <a:pt x="18" y="18"/>
                    <a:pt x="17" y="18"/>
                    <a:pt x="16" y="17"/>
                  </a:cubicBezTo>
                  <a:cubicBezTo>
                    <a:pt x="15" y="16"/>
                    <a:pt x="14" y="16"/>
                    <a:pt x="13" y="15"/>
                  </a:cubicBezTo>
                  <a:cubicBezTo>
                    <a:pt x="12" y="14"/>
                    <a:pt x="12" y="14"/>
                    <a:pt x="12" y="14"/>
                  </a:cubicBezTo>
                  <a:cubicBezTo>
                    <a:pt x="11" y="12"/>
                    <a:pt x="9" y="11"/>
                    <a:pt x="7" y="10"/>
                  </a:cubicBezTo>
                  <a:cubicBezTo>
                    <a:pt x="7" y="10"/>
                    <a:pt x="7" y="10"/>
                    <a:pt x="7" y="10"/>
                  </a:cubicBezTo>
                  <a:cubicBezTo>
                    <a:pt x="7" y="9"/>
                    <a:pt x="8" y="8"/>
                    <a:pt x="8" y="7"/>
                  </a:cubicBezTo>
                  <a:cubicBezTo>
                    <a:pt x="9" y="7"/>
                    <a:pt x="10" y="6"/>
                    <a:pt x="11" y="6"/>
                  </a:cubicBezTo>
                  <a:cubicBezTo>
                    <a:pt x="13" y="5"/>
                    <a:pt x="13" y="5"/>
                    <a:pt x="13" y="5"/>
                  </a:cubicBezTo>
                  <a:cubicBezTo>
                    <a:pt x="14" y="4"/>
                    <a:pt x="16" y="3"/>
                    <a:pt x="18" y="3"/>
                  </a:cubicBezTo>
                  <a:cubicBezTo>
                    <a:pt x="18" y="3"/>
                    <a:pt x="18" y="3"/>
                    <a:pt x="18" y="3"/>
                  </a:cubicBezTo>
                  <a:cubicBezTo>
                    <a:pt x="19" y="4"/>
                    <a:pt x="19" y="4"/>
                    <a:pt x="19" y="4"/>
                  </a:cubicBezTo>
                  <a:cubicBezTo>
                    <a:pt x="22" y="6"/>
                    <a:pt x="24" y="10"/>
                    <a:pt x="24" y="14"/>
                  </a:cubicBezTo>
                  <a:cubicBezTo>
                    <a:pt x="24" y="14"/>
                    <a:pt x="24" y="15"/>
                    <a:pt x="24" y="16"/>
                  </a:cubicBezTo>
                  <a:cubicBezTo>
                    <a:pt x="24" y="16"/>
                    <a:pt x="24" y="16"/>
                    <a:pt x="24" y="16"/>
                  </a:cubicBezTo>
                  <a:cubicBezTo>
                    <a:pt x="22" y="17"/>
                    <a:pt x="21" y="18"/>
                    <a:pt x="19" y="18"/>
                  </a:cubicBezTo>
                  <a:moveTo>
                    <a:pt x="6" y="9"/>
                  </a:moveTo>
                  <a:cubicBezTo>
                    <a:pt x="6" y="9"/>
                    <a:pt x="5" y="9"/>
                    <a:pt x="5" y="9"/>
                  </a:cubicBezTo>
                  <a:cubicBezTo>
                    <a:pt x="4" y="8"/>
                    <a:pt x="4" y="8"/>
                    <a:pt x="4" y="8"/>
                  </a:cubicBezTo>
                  <a:cubicBezTo>
                    <a:pt x="3" y="8"/>
                    <a:pt x="3" y="8"/>
                    <a:pt x="2" y="7"/>
                  </a:cubicBezTo>
                  <a:cubicBezTo>
                    <a:pt x="2" y="6"/>
                    <a:pt x="2" y="6"/>
                    <a:pt x="2" y="6"/>
                  </a:cubicBezTo>
                  <a:cubicBezTo>
                    <a:pt x="2" y="4"/>
                    <a:pt x="3" y="3"/>
                    <a:pt x="5" y="2"/>
                  </a:cubicBezTo>
                  <a:cubicBezTo>
                    <a:pt x="7" y="3"/>
                    <a:pt x="9" y="4"/>
                    <a:pt x="11" y="5"/>
                  </a:cubicBezTo>
                  <a:cubicBezTo>
                    <a:pt x="11" y="5"/>
                    <a:pt x="11" y="5"/>
                    <a:pt x="11" y="5"/>
                  </a:cubicBezTo>
                  <a:cubicBezTo>
                    <a:pt x="11" y="5"/>
                    <a:pt x="11" y="5"/>
                    <a:pt x="11" y="5"/>
                  </a:cubicBezTo>
                  <a:cubicBezTo>
                    <a:pt x="10" y="5"/>
                    <a:pt x="9" y="6"/>
                    <a:pt x="8" y="7"/>
                  </a:cubicBezTo>
                  <a:cubicBezTo>
                    <a:pt x="7" y="8"/>
                    <a:pt x="6" y="8"/>
                    <a:pt x="6" y="9"/>
                  </a:cubicBezTo>
                  <a:moveTo>
                    <a:pt x="12" y="4"/>
                  </a:moveTo>
                  <a:cubicBezTo>
                    <a:pt x="11" y="4"/>
                    <a:pt x="11" y="4"/>
                    <a:pt x="11" y="4"/>
                  </a:cubicBezTo>
                  <a:cubicBezTo>
                    <a:pt x="10" y="3"/>
                    <a:pt x="8" y="2"/>
                    <a:pt x="6" y="1"/>
                  </a:cubicBezTo>
                  <a:cubicBezTo>
                    <a:pt x="7" y="1"/>
                    <a:pt x="7" y="1"/>
                    <a:pt x="7" y="1"/>
                  </a:cubicBezTo>
                  <a:cubicBezTo>
                    <a:pt x="8" y="1"/>
                    <a:pt x="9" y="1"/>
                    <a:pt x="10" y="1"/>
                  </a:cubicBezTo>
                  <a:cubicBezTo>
                    <a:pt x="12" y="1"/>
                    <a:pt x="15" y="1"/>
                    <a:pt x="16" y="2"/>
                  </a:cubicBezTo>
                  <a:cubicBezTo>
                    <a:pt x="15" y="3"/>
                    <a:pt x="14" y="3"/>
                    <a:pt x="12" y="4"/>
                  </a:cubicBezTo>
                  <a:cubicBezTo>
                    <a:pt x="12" y="4"/>
                    <a:pt x="12" y="4"/>
                    <a:pt x="12" y="4"/>
                  </a:cubicBezTo>
                  <a:moveTo>
                    <a:pt x="10" y="0"/>
                  </a:moveTo>
                  <a:cubicBezTo>
                    <a:pt x="9" y="0"/>
                    <a:pt x="8" y="0"/>
                    <a:pt x="7" y="0"/>
                  </a:cubicBezTo>
                  <a:cubicBezTo>
                    <a:pt x="6" y="0"/>
                    <a:pt x="6" y="1"/>
                    <a:pt x="5" y="1"/>
                  </a:cubicBezTo>
                  <a:cubicBezTo>
                    <a:pt x="5" y="1"/>
                    <a:pt x="5" y="1"/>
                    <a:pt x="5" y="1"/>
                  </a:cubicBezTo>
                  <a:cubicBezTo>
                    <a:pt x="3" y="2"/>
                    <a:pt x="2" y="3"/>
                    <a:pt x="1" y="4"/>
                  </a:cubicBezTo>
                  <a:cubicBezTo>
                    <a:pt x="1" y="4"/>
                    <a:pt x="1" y="4"/>
                    <a:pt x="1" y="4"/>
                  </a:cubicBezTo>
                  <a:cubicBezTo>
                    <a:pt x="0" y="5"/>
                    <a:pt x="0" y="6"/>
                    <a:pt x="1" y="6"/>
                  </a:cubicBezTo>
                  <a:cubicBezTo>
                    <a:pt x="0" y="7"/>
                    <a:pt x="0" y="7"/>
                    <a:pt x="1" y="8"/>
                  </a:cubicBezTo>
                  <a:cubicBezTo>
                    <a:pt x="1" y="10"/>
                    <a:pt x="4" y="12"/>
                    <a:pt x="6" y="13"/>
                  </a:cubicBezTo>
                  <a:cubicBezTo>
                    <a:pt x="6" y="13"/>
                    <a:pt x="7" y="14"/>
                    <a:pt x="8" y="14"/>
                  </a:cubicBezTo>
                  <a:cubicBezTo>
                    <a:pt x="9" y="15"/>
                    <a:pt x="10" y="16"/>
                    <a:pt x="11" y="16"/>
                  </a:cubicBezTo>
                  <a:cubicBezTo>
                    <a:pt x="12" y="17"/>
                    <a:pt x="13" y="18"/>
                    <a:pt x="14" y="19"/>
                  </a:cubicBezTo>
                  <a:cubicBezTo>
                    <a:pt x="16" y="20"/>
                    <a:pt x="17" y="21"/>
                    <a:pt x="19" y="21"/>
                  </a:cubicBezTo>
                  <a:cubicBezTo>
                    <a:pt x="21" y="21"/>
                    <a:pt x="22" y="20"/>
                    <a:pt x="23" y="19"/>
                  </a:cubicBezTo>
                  <a:cubicBezTo>
                    <a:pt x="24" y="18"/>
                    <a:pt x="25" y="16"/>
                    <a:pt x="25" y="14"/>
                  </a:cubicBezTo>
                  <a:cubicBezTo>
                    <a:pt x="25" y="9"/>
                    <a:pt x="22" y="5"/>
                    <a:pt x="19" y="3"/>
                  </a:cubicBezTo>
                  <a:cubicBezTo>
                    <a:pt x="17" y="1"/>
                    <a:pt x="13"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7" name="Freeform 73"/>
            <p:cNvSpPr>
              <a:spLocks noEditPoints="1"/>
            </p:cNvSpPr>
            <p:nvPr/>
          </p:nvSpPr>
          <p:spPr bwMode="auto">
            <a:xfrm>
              <a:off x="3530" y="2224"/>
              <a:ext cx="133" cy="34"/>
            </a:xfrm>
            <a:custGeom>
              <a:avLst/>
              <a:gdLst>
                <a:gd name="T0" fmla="*/ 10 w 56"/>
                <a:gd name="T1" fmla="*/ 12 h 14"/>
                <a:gd name="T2" fmla="*/ 8 w 56"/>
                <a:gd name="T3" fmla="*/ 12 h 14"/>
                <a:gd name="T4" fmla="*/ 11 w 56"/>
                <a:gd name="T5" fmla="*/ 12 h 14"/>
                <a:gd name="T6" fmla="*/ 11 w 56"/>
                <a:gd name="T7" fmla="*/ 12 h 14"/>
                <a:gd name="T8" fmla="*/ 16 w 56"/>
                <a:gd name="T9" fmla="*/ 12 h 14"/>
                <a:gd name="T10" fmla="*/ 17 w 56"/>
                <a:gd name="T11" fmla="*/ 12 h 14"/>
                <a:gd name="T12" fmla="*/ 19 w 56"/>
                <a:gd name="T13" fmla="*/ 12 h 14"/>
                <a:gd name="T14" fmla="*/ 6 w 56"/>
                <a:gd name="T15" fmla="*/ 12 h 14"/>
                <a:gd name="T16" fmla="*/ 7 w 56"/>
                <a:gd name="T17" fmla="*/ 12 h 14"/>
                <a:gd name="T18" fmla="*/ 20 w 56"/>
                <a:gd name="T19" fmla="*/ 12 h 14"/>
                <a:gd name="T20" fmla="*/ 23 w 56"/>
                <a:gd name="T21" fmla="*/ 12 h 14"/>
                <a:gd name="T22" fmla="*/ 24 w 56"/>
                <a:gd name="T23" fmla="*/ 12 h 14"/>
                <a:gd name="T24" fmla="*/ 24 w 56"/>
                <a:gd name="T25" fmla="*/ 12 h 14"/>
                <a:gd name="T26" fmla="*/ 29 w 56"/>
                <a:gd name="T27" fmla="*/ 11 h 14"/>
                <a:gd name="T28" fmla="*/ 29 w 56"/>
                <a:gd name="T29" fmla="*/ 12 h 14"/>
                <a:gd name="T30" fmla="*/ 29 w 56"/>
                <a:gd name="T31" fmla="*/ 11 h 14"/>
                <a:gd name="T32" fmla="*/ 29 w 56"/>
                <a:gd name="T33" fmla="*/ 12 h 14"/>
                <a:gd name="T34" fmla="*/ 33 w 56"/>
                <a:gd name="T35" fmla="*/ 11 h 14"/>
                <a:gd name="T36" fmla="*/ 34 w 56"/>
                <a:gd name="T37" fmla="*/ 12 h 14"/>
                <a:gd name="T38" fmla="*/ 35 w 56"/>
                <a:gd name="T39" fmla="*/ 12 h 14"/>
                <a:gd name="T40" fmla="*/ 37 w 56"/>
                <a:gd name="T41" fmla="*/ 12 h 14"/>
                <a:gd name="T42" fmla="*/ 38 w 56"/>
                <a:gd name="T43" fmla="*/ 12 h 14"/>
                <a:gd name="T44" fmla="*/ 39 w 56"/>
                <a:gd name="T45" fmla="*/ 12 h 14"/>
                <a:gd name="T46" fmla="*/ 41 w 56"/>
                <a:gd name="T47" fmla="*/ 12 h 14"/>
                <a:gd name="T48" fmla="*/ 42 w 56"/>
                <a:gd name="T49" fmla="*/ 11 h 14"/>
                <a:gd name="T50" fmla="*/ 42 w 56"/>
                <a:gd name="T51" fmla="*/ 12 h 14"/>
                <a:gd name="T52" fmla="*/ 46 w 56"/>
                <a:gd name="T53" fmla="*/ 11 h 14"/>
                <a:gd name="T54" fmla="*/ 46 w 56"/>
                <a:gd name="T55" fmla="*/ 12 h 14"/>
                <a:gd name="T56" fmla="*/ 48 w 56"/>
                <a:gd name="T57" fmla="*/ 12 h 14"/>
                <a:gd name="T58" fmla="*/ 49 w 56"/>
                <a:gd name="T59" fmla="*/ 12 h 14"/>
                <a:gd name="T60" fmla="*/ 50 w 56"/>
                <a:gd name="T61" fmla="*/ 12 h 14"/>
                <a:gd name="T62" fmla="*/ 4 w 56"/>
                <a:gd name="T63" fmla="*/ 11 h 14"/>
                <a:gd name="T64" fmla="*/ 3 w 56"/>
                <a:gd name="T65" fmla="*/ 12 h 14"/>
                <a:gd name="T66" fmla="*/ 53 w 56"/>
                <a:gd name="T67" fmla="*/ 11 h 14"/>
                <a:gd name="T68" fmla="*/ 53 w 56"/>
                <a:gd name="T69" fmla="*/ 12 h 14"/>
                <a:gd name="T70" fmla="*/ 55 w 56"/>
                <a:gd name="T71" fmla="*/ 12 h 14"/>
                <a:gd name="T72" fmla="*/ 1 w 56"/>
                <a:gd name="T73" fmla="*/ 11 h 14"/>
                <a:gd name="T74" fmla="*/ 2 w 56"/>
                <a:gd name="T75" fmla="*/ 12 h 14"/>
                <a:gd name="T76" fmla="*/ 9 w 56"/>
                <a:gd name="T77" fmla="*/ 2 h 14"/>
                <a:gd name="T78" fmla="*/ 51 w 56"/>
                <a:gd name="T79" fmla="*/ 1 h 14"/>
                <a:gd name="T80" fmla="*/ 10 w 56"/>
                <a:gd name="T81" fmla="*/ 11 h 14"/>
                <a:gd name="T82" fmla="*/ 8 w 56"/>
                <a:gd name="T83" fmla="*/ 1 h 14"/>
                <a:gd name="T84" fmla="*/ 1 w 56"/>
                <a:gd name="T85" fmla="*/ 10 h 14"/>
                <a:gd name="T86" fmla="*/ 0 w 56"/>
                <a:gd name="T87" fmla="*/ 13 h 14"/>
                <a:gd name="T88" fmla="*/ 1 w 56"/>
                <a:gd name="T89" fmla="*/ 14 h 14"/>
                <a:gd name="T90" fmla="*/ 13 w 56"/>
                <a:gd name="T91" fmla="*/ 13 h 14"/>
                <a:gd name="T92" fmla="*/ 13 w 56"/>
                <a:gd name="T93" fmla="*/ 13 h 14"/>
                <a:gd name="T94" fmla="*/ 16 w 56"/>
                <a:gd name="T95" fmla="*/ 13 h 14"/>
                <a:gd name="T96" fmla="*/ 19 w 56"/>
                <a:gd name="T97" fmla="*/ 13 h 14"/>
                <a:gd name="T98" fmla="*/ 20 w 56"/>
                <a:gd name="T99" fmla="*/ 13 h 14"/>
                <a:gd name="T100" fmla="*/ 23 w 56"/>
                <a:gd name="T101" fmla="*/ 13 h 14"/>
                <a:gd name="T102" fmla="*/ 28 w 56"/>
                <a:gd name="T103" fmla="*/ 13 h 14"/>
                <a:gd name="T104" fmla="*/ 33 w 56"/>
                <a:gd name="T105" fmla="*/ 13 h 14"/>
                <a:gd name="T106" fmla="*/ 33 w 56"/>
                <a:gd name="T107" fmla="*/ 13 h 14"/>
                <a:gd name="T108" fmla="*/ 55 w 56"/>
                <a:gd name="T109" fmla="*/ 13 h 14"/>
                <a:gd name="T110" fmla="*/ 56 w 56"/>
                <a:gd name="T111" fmla="*/ 13 h 14"/>
                <a:gd name="T112" fmla="*/ 56 w 56"/>
                <a:gd name="T113" fmla="*/ 11 h 14"/>
                <a:gd name="T114" fmla="*/ 50 w 56"/>
                <a:gd name="T11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6" h="14">
                  <a:moveTo>
                    <a:pt x="9" y="12"/>
                  </a:moveTo>
                  <a:cubicBezTo>
                    <a:pt x="10" y="12"/>
                    <a:pt x="10" y="12"/>
                    <a:pt x="10" y="12"/>
                  </a:cubicBezTo>
                  <a:cubicBezTo>
                    <a:pt x="10" y="12"/>
                    <a:pt x="10" y="12"/>
                    <a:pt x="10" y="12"/>
                  </a:cubicBezTo>
                  <a:cubicBezTo>
                    <a:pt x="8" y="12"/>
                    <a:pt x="8" y="12"/>
                    <a:pt x="8" y="12"/>
                  </a:cubicBezTo>
                  <a:cubicBezTo>
                    <a:pt x="8" y="12"/>
                    <a:pt x="8" y="12"/>
                    <a:pt x="8" y="12"/>
                  </a:cubicBezTo>
                  <a:cubicBezTo>
                    <a:pt x="8" y="12"/>
                    <a:pt x="8" y="12"/>
                    <a:pt x="8" y="12"/>
                  </a:cubicBezTo>
                  <a:cubicBezTo>
                    <a:pt x="9" y="12"/>
                    <a:pt x="9" y="12"/>
                    <a:pt x="9" y="12"/>
                  </a:cubicBezTo>
                  <a:moveTo>
                    <a:pt x="11" y="12"/>
                  </a:moveTo>
                  <a:cubicBezTo>
                    <a:pt x="11" y="12"/>
                    <a:pt x="11" y="12"/>
                    <a:pt x="11" y="12"/>
                  </a:cubicBezTo>
                  <a:cubicBezTo>
                    <a:pt x="13" y="12"/>
                    <a:pt x="13" y="12"/>
                    <a:pt x="13" y="12"/>
                  </a:cubicBezTo>
                  <a:cubicBezTo>
                    <a:pt x="13" y="12"/>
                    <a:pt x="13" y="12"/>
                    <a:pt x="13" y="12"/>
                  </a:cubicBezTo>
                  <a:cubicBezTo>
                    <a:pt x="11" y="12"/>
                    <a:pt x="11" y="12"/>
                    <a:pt x="11" y="12"/>
                  </a:cubicBezTo>
                  <a:moveTo>
                    <a:pt x="14" y="12"/>
                  </a:moveTo>
                  <a:cubicBezTo>
                    <a:pt x="14" y="12"/>
                    <a:pt x="14" y="12"/>
                    <a:pt x="14" y="12"/>
                  </a:cubicBezTo>
                  <a:cubicBezTo>
                    <a:pt x="16" y="12"/>
                    <a:pt x="16" y="12"/>
                    <a:pt x="16" y="12"/>
                  </a:cubicBezTo>
                  <a:cubicBezTo>
                    <a:pt x="16" y="12"/>
                    <a:pt x="16" y="12"/>
                    <a:pt x="16" y="12"/>
                  </a:cubicBezTo>
                  <a:cubicBezTo>
                    <a:pt x="14" y="12"/>
                    <a:pt x="14" y="12"/>
                    <a:pt x="14" y="12"/>
                  </a:cubicBezTo>
                  <a:moveTo>
                    <a:pt x="17" y="12"/>
                  </a:moveTo>
                  <a:cubicBezTo>
                    <a:pt x="17" y="12"/>
                    <a:pt x="17" y="12"/>
                    <a:pt x="17" y="12"/>
                  </a:cubicBezTo>
                  <a:cubicBezTo>
                    <a:pt x="20" y="12"/>
                    <a:pt x="20" y="12"/>
                    <a:pt x="20" y="12"/>
                  </a:cubicBezTo>
                  <a:cubicBezTo>
                    <a:pt x="19" y="12"/>
                    <a:pt x="19" y="12"/>
                    <a:pt x="19" y="12"/>
                  </a:cubicBezTo>
                  <a:cubicBezTo>
                    <a:pt x="17" y="12"/>
                    <a:pt x="17" y="12"/>
                    <a:pt x="17" y="12"/>
                  </a:cubicBezTo>
                  <a:moveTo>
                    <a:pt x="6" y="12"/>
                  </a:moveTo>
                  <a:cubicBezTo>
                    <a:pt x="6" y="12"/>
                    <a:pt x="6" y="12"/>
                    <a:pt x="6" y="12"/>
                  </a:cubicBezTo>
                  <a:cubicBezTo>
                    <a:pt x="6" y="12"/>
                    <a:pt x="6" y="12"/>
                    <a:pt x="6" y="12"/>
                  </a:cubicBezTo>
                  <a:cubicBezTo>
                    <a:pt x="7" y="12"/>
                    <a:pt x="7" y="12"/>
                    <a:pt x="7" y="12"/>
                  </a:cubicBezTo>
                  <a:cubicBezTo>
                    <a:pt x="7" y="12"/>
                    <a:pt x="7" y="12"/>
                    <a:pt x="7" y="12"/>
                  </a:cubicBezTo>
                  <a:cubicBezTo>
                    <a:pt x="6" y="12"/>
                    <a:pt x="6" y="12"/>
                    <a:pt x="6" y="12"/>
                  </a:cubicBezTo>
                  <a:moveTo>
                    <a:pt x="20" y="12"/>
                  </a:moveTo>
                  <a:cubicBezTo>
                    <a:pt x="20" y="12"/>
                    <a:pt x="20" y="12"/>
                    <a:pt x="20" y="12"/>
                  </a:cubicBezTo>
                  <a:cubicBezTo>
                    <a:pt x="21" y="12"/>
                    <a:pt x="21" y="12"/>
                    <a:pt x="21" y="12"/>
                  </a:cubicBezTo>
                  <a:cubicBezTo>
                    <a:pt x="23" y="12"/>
                    <a:pt x="23" y="12"/>
                    <a:pt x="23" y="12"/>
                  </a:cubicBezTo>
                  <a:cubicBezTo>
                    <a:pt x="23" y="12"/>
                    <a:pt x="23" y="12"/>
                    <a:pt x="23" y="12"/>
                  </a:cubicBezTo>
                  <a:cubicBezTo>
                    <a:pt x="20" y="12"/>
                    <a:pt x="20" y="12"/>
                    <a:pt x="20" y="12"/>
                  </a:cubicBezTo>
                  <a:moveTo>
                    <a:pt x="24" y="12"/>
                  </a:moveTo>
                  <a:cubicBezTo>
                    <a:pt x="24" y="12"/>
                    <a:pt x="24" y="12"/>
                    <a:pt x="24" y="12"/>
                  </a:cubicBezTo>
                  <a:cubicBezTo>
                    <a:pt x="27" y="12"/>
                    <a:pt x="27" y="12"/>
                    <a:pt x="27" y="12"/>
                  </a:cubicBezTo>
                  <a:cubicBezTo>
                    <a:pt x="26" y="12"/>
                    <a:pt x="26" y="12"/>
                    <a:pt x="26" y="12"/>
                  </a:cubicBezTo>
                  <a:cubicBezTo>
                    <a:pt x="24" y="12"/>
                    <a:pt x="24" y="12"/>
                    <a:pt x="24" y="12"/>
                  </a:cubicBezTo>
                  <a:moveTo>
                    <a:pt x="27" y="12"/>
                  </a:moveTo>
                  <a:cubicBezTo>
                    <a:pt x="28" y="11"/>
                    <a:pt x="28" y="11"/>
                    <a:pt x="28" y="11"/>
                  </a:cubicBezTo>
                  <a:cubicBezTo>
                    <a:pt x="29" y="11"/>
                    <a:pt x="29" y="11"/>
                    <a:pt x="29" y="11"/>
                  </a:cubicBezTo>
                  <a:cubicBezTo>
                    <a:pt x="28" y="12"/>
                    <a:pt x="28" y="12"/>
                    <a:pt x="28" y="12"/>
                  </a:cubicBezTo>
                  <a:cubicBezTo>
                    <a:pt x="27" y="12"/>
                    <a:pt x="27" y="12"/>
                    <a:pt x="27" y="12"/>
                  </a:cubicBezTo>
                  <a:moveTo>
                    <a:pt x="29" y="12"/>
                  </a:moveTo>
                  <a:cubicBezTo>
                    <a:pt x="29" y="12"/>
                    <a:pt x="29" y="12"/>
                    <a:pt x="29" y="12"/>
                  </a:cubicBezTo>
                  <a:cubicBezTo>
                    <a:pt x="29" y="12"/>
                    <a:pt x="29" y="12"/>
                    <a:pt x="29" y="12"/>
                  </a:cubicBezTo>
                  <a:cubicBezTo>
                    <a:pt x="29" y="11"/>
                    <a:pt x="29" y="11"/>
                    <a:pt x="29" y="11"/>
                  </a:cubicBezTo>
                  <a:cubicBezTo>
                    <a:pt x="31" y="11"/>
                    <a:pt x="31" y="11"/>
                    <a:pt x="31" y="11"/>
                  </a:cubicBezTo>
                  <a:cubicBezTo>
                    <a:pt x="31" y="12"/>
                    <a:pt x="31" y="12"/>
                    <a:pt x="31" y="12"/>
                  </a:cubicBezTo>
                  <a:cubicBezTo>
                    <a:pt x="29" y="12"/>
                    <a:pt x="29" y="12"/>
                    <a:pt x="29" y="12"/>
                  </a:cubicBezTo>
                  <a:moveTo>
                    <a:pt x="32" y="12"/>
                  </a:moveTo>
                  <a:cubicBezTo>
                    <a:pt x="32" y="11"/>
                    <a:pt x="32" y="11"/>
                    <a:pt x="32" y="11"/>
                  </a:cubicBezTo>
                  <a:cubicBezTo>
                    <a:pt x="33" y="11"/>
                    <a:pt x="33" y="11"/>
                    <a:pt x="33" y="11"/>
                  </a:cubicBezTo>
                  <a:cubicBezTo>
                    <a:pt x="33" y="12"/>
                    <a:pt x="33" y="12"/>
                    <a:pt x="33" y="12"/>
                  </a:cubicBezTo>
                  <a:cubicBezTo>
                    <a:pt x="32" y="12"/>
                    <a:pt x="32" y="12"/>
                    <a:pt x="32" y="12"/>
                  </a:cubicBezTo>
                  <a:moveTo>
                    <a:pt x="34" y="12"/>
                  </a:moveTo>
                  <a:cubicBezTo>
                    <a:pt x="34" y="11"/>
                    <a:pt x="34" y="11"/>
                    <a:pt x="34" y="11"/>
                  </a:cubicBezTo>
                  <a:cubicBezTo>
                    <a:pt x="36" y="11"/>
                    <a:pt x="36" y="11"/>
                    <a:pt x="36" y="11"/>
                  </a:cubicBezTo>
                  <a:cubicBezTo>
                    <a:pt x="35" y="12"/>
                    <a:pt x="35" y="12"/>
                    <a:pt x="35" y="12"/>
                  </a:cubicBezTo>
                  <a:cubicBezTo>
                    <a:pt x="34" y="12"/>
                    <a:pt x="34" y="12"/>
                    <a:pt x="34" y="12"/>
                  </a:cubicBezTo>
                  <a:moveTo>
                    <a:pt x="36" y="12"/>
                  </a:moveTo>
                  <a:cubicBezTo>
                    <a:pt x="37" y="12"/>
                    <a:pt x="37" y="12"/>
                    <a:pt x="37" y="12"/>
                  </a:cubicBezTo>
                  <a:cubicBezTo>
                    <a:pt x="37" y="11"/>
                    <a:pt x="37" y="11"/>
                    <a:pt x="37" y="11"/>
                  </a:cubicBezTo>
                  <a:cubicBezTo>
                    <a:pt x="39" y="11"/>
                    <a:pt x="39" y="11"/>
                    <a:pt x="39" y="11"/>
                  </a:cubicBezTo>
                  <a:cubicBezTo>
                    <a:pt x="38" y="12"/>
                    <a:pt x="38" y="12"/>
                    <a:pt x="38" y="12"/>
                  </a:cubicBezTo>
                  <a:cubicBezTo>
                    <a:pt x="36" y="12"/>
                    <a:pt x="36" y="12"/>
                    <a:pt x="36" y="12"/>
                  </a:cubicBezTo>
                  <a:moveTo>
                    <a:pt x="39" y="12"/>
                  </a:moveTo>
                  <a:cubicBezTo>
                    <a:pt x="39" y="12"/>
                    <a:pt x="39" y="12"/>
                    <a:pt x="39" y="12"/>
                  </a:cubicBezTo>
                  <a:cubicBezTo>
                    <a:pt x="40" y="11"/>
                    <a:pt x="40" y="11"/>
                    <a:pt x="40" y="11"/>
                  </a:cubicBezTo>
                  <a:cubicBezTo>
                    <a:pt x="41" y="11"/>
                    <a:pt x="41" y="11"/>
                    <a:pt x="41" y="11"/>
                  </a:cubicBezTo>
                  <a:cubicBezTo>
                    <a:pt x="41" y="12"/>
                    <a:pt x="41" y="12"/>
                    <a:pt x="41" y="12"/>
                  </a:cubicBezTo>
                  <a:cubicBezTo>
                    <a:pt x="39" y="12"/>
                    <a:pt x="39" y="12"/>
                    <a:pt x="39" y="12"/>
                  </a:cubicBezTo>
                  <a:moveTo>
                    <a:pt x="42" y="12"/>
                  </a:moveTo>
                  <a:cubicBezTo>
                    <a:pt x="42" y="11"/>
                    <a:pt x="42" y="11"/>
                    <a:pt x="42" y="11"/>
                  </a:cubicBezTo>
                  <a:cubicBezTo>
                    <a:pt x="44" y="11"/>
                    <a:pt x="44" y="11"/>
                    <a:pt x="44" y="11"/>
                  </a:cubicBezTo>
                  <a:cubicBezTo>
                    <a:pt x="43" y="12"/>
                    <a:pt x="43" y="12"/>
                    <a:pt x="43" y="12"/>
                  </a:cubicBezTo>
                  <a:cubicBezTo>
                    <a:pt x="42" y="12"/>
                    <a:pt x="42" y="12"/>
                    <a:pt x="42" y="12"/>
                  </a:cubicBezTo>
                  <a:moveTo>
                    <a:pt x="44" y="12"/>
                  </a:moveTo>
                  <a:cubicBezTo>
                    <a:pt x="45" y="11"/>
                    <a:pt x="45" y="11"/>
                    <a:pt x="45" y="11"/>
                  </a:cubicBezTo>
                  <a:cubicBezTo>
                    <a:pt x="46" y="11"/>
                    <a:pt x="46" y="11"/>
                    <a:pt x="46" y="11"/>
                  </a:cubicBezTo>
                  <a:cubicBezTo>
                    <a:pt x="45" y="12"/>
                    <a:pt x="45" y="12"/>
                    <a:pt x="45" y="12"/>
                  </a:cubicBezTo>
                  <a:cubicBezTo>
                    <a:pt x="44" y="12"/>
                    <a:pt x="44" y="12"/>
                    <a:pt x="44" y="12"/>
                  </a:cubicBezTo>
                  <a:moveTo>
                    <a:pt x="46" y="12"/>
                  </a:moveTo>
                  <a:cubicBezTo>
                    <a:pt x="47" y="11"/>
                    <a:pt x="47" y="11"/>
                    <a:pt x="47" y="11"/>
                  </a:cubicBezTo>
                  <a:cubicBezTo>
                    <a:pt x="48" y="11"/>
                    <a:pt x="48" y="11"/>
                    <a:pt x="48" y="11"/>
                  </a:cubicBezTo>
                  <a:cubicBezTo>
                    <a:pt x="48" y="12"/>
                    <a:pt x="48" y="12"/>
                    <a:pt x="48" y="12"/>
                  </a:cubicBezTo>
                  <a:cubicBezTo>
                    <a:pt x="46" y="12"/>
                    <a:pt x="46" y="12"/>
                    <a:pt x="46" y="12"/>
                  </a:cubicBezTo>
                  <a:moveTo>
                    <a:pt x="49" y="12"/>
                  </a:moveTo>
                  <a:cubicBezTo>
                    <a:pt x="49" y="12"/>
                    <a:pt x="49" y="12"/>
                    <a:pt x="49" y="12"/>
                  </a:cubicBezTo>
                  <a:cubicBezTo>
                    <a:pt x="49" y="11"/>
                    <a:pt x="49" y="11"/>
                    <a:pt x="49" y="11"/>
                  </a:cubicBezTo>
                  <a:cubicBezTo>
                    <a:pt x="50" y="11"/>
                    <a:pt x="50" y="11"/>
                    <a:pt x="50" y="11"/>
                  </a:cubicBezTo>
                  <a:cubicBezTo>
                    <a:pt x="50" y="12"/>
                    <a:pt x="50" y="12"/>
                    <a:pt x="50" y="12"/>
                  </a:cubicBezTo>
                  <a:cubicBezTo>
                    <a:pt x="49" y="12"/>
                    <a:pt x="49" y="12"/>
                    <a:pt x="49" y="12"/>
                  </a:cubicBezTo>
                  <a:moveTo>
                    <a:pt x="3" y="12"/>
                  </a:moveTo>
                  <a:cubicBezTo>
                    <a:pt x="4" y="11"/>
                    <a:pt x="4" y="11"/>
                    <a:pt x="4" y="11"/>
                  </a:cubicBezTo>
                  <a:cubicBezTo>
                    <a:pt x="4" y="11"/>
                    <a:pt x="5" y="11"/>
                    <a:pt x="5" y="12"/>
                  </a:cubicBezTo>
                  <a:cubicBezTo>
                    <a:pt x="5" y="12"/>
                    <a:pt x="5" y="12"/>
                    <a:pt x="5" y="12"/>
                  </a:cubicBezTo>
                  <a:cubicBezTo>
                    <a:pt x="3" y="12"/>
                    <a:pt x="3" y="12"/>
                    <a:pt x="3" y="12"/>
                  </a:cubicBezTo>
                  <a:moveTo>
                    <a:pt x="51" y="12"/>
                  </a:moveTo>
                  <a:cubicBezTo>
                    <a:pt x="51" y="11"/>
                    <a:pt x="51" y="11"/>
                    <a:pt x="51" y="11"/>
                  </a:cubicBezTo>
                  <a:cubicBezTo>
                    <a:pt x="53" y="11"/>
                    <a:pt x="53" y="11"/>
                    <a:pt x="53" y="11"/>
                  </a:cubicBezTo>
                  <a:cubicBezTo>
                    <a:pt x="52" y="12"/>
                    <a:pt x="52" y="12"/>
                    <a:pt x="52" y="12"/>
                  </a:cubicBezTo>
                  <a:cubicBezTo>
                    <a:pt x="51" y="12"/>
                    <a:pt x="51" y="12"/>
                    <a:pt x="51" y="12"/>
                  </a:cubicBezTo>
                  <a:moveTo>
                    <a:pt x="53" y="12"/>
                  </a:moveTo>
                  <a:cubicBezTo>
                    <a:pt x="54" y="11"/>
                    <a:pt x="54" y="11"/>
                    <a:pt x="54" y="11"/>
                  </a:cubicBezTo>
                  <a:cubicBezTo>
                    <a:pt x="55" y="11"/>
                    <a:pt x="55" y="11"/>
                    <a:pt x="55" y="11"/>
                  </a:cubicBezTo>
                  <a:cubicBezTo>
                    <a:pt x="55" y="12"/>
                    <a:pt x="55" y="12"/>
                    <a:pt x="55" y="12"/>
                  </a:cubicBezTo>
                  <a:cubicBezTo>
                    <a:pt x="53" y="12"/>
                    <a:pt x="53" y="12"/>
                    <a:pt x="53" y="12"/>
                  </a:cubicBezTo>
                  <a:moveTo>
                    <a:pt x="2" y="12"/>
                  </a:moveTo>
                  <a:cubicBezTo>
                    <a:pt x="1" y="12"/>
                    <a:pt x="1" y="11"/>
                    <a:pt x="1" y="11"/>
                  </a:cubicBezTo>
                  <a:cubicBezTo>
                    <a:pt x="2" y="11"/>
                    <a:pt x="2" y="11"/>
                    <a:pt x="3" y="11"/>
                  </a:cubicBezTo>
                  <a:cubicBezTo>
                    <a:pt x="3" y="12"/>
                    <a:pt x="3" y="12"/>
                    <a:pt x="3" y="12"/>
                  </a:cubicBezTo>
                  <a:cubicBezTo>
                    <a:pt x="2" y="12"/>
                    <a:pt x="2" y="12"/>
                    <a:pt x="2" y="12"/>
                  </a:cubicBezTo>
                  <a:moveTo>
                    <a:pt x="9" y="11"/>
                  </a:moveTo>
                  <a:cubicBezTo>
                    <a:pt x="6" y="11"/>
                    <a:pt x="4" y="11"/>
                    <a:pt x="2" y="10"/>
                  </a:cubicBezTo>
                  <a:cubicBezTo>
                    <a:pt x="9" y="2"/>
                    <a:pt x="9" y="2"/>
                    <a:pt x="9" y="2"/>
                  </a:cubicBezTo>
                  <a:cubicBezTo>
                    <a:pt x="17" y="1"/>
                    <a:pt x="26" y="1"/>
                    <a:pt x="34" y="1"/>
                  </a:cubicBezTo>
                  <a:cubicBezTo>
                    <a:pt x="40" y="1"/>
                    <a:pt x="45" y="1"/>
                    <a:pt x="50" y="1"/>
                  </a:cubicBezTo>
                  <a:cubicBezTo>
                    <a:pt x="50" y="1"/>
                    <a:pt x="51" y="1"/>
                    <a:pt x="51" y="1"/>
                  </a:cubicBezTo>
                  <a:cubicBezTo>
                    <a:pt x="52" y="2"/>
                    <a:pt x="52" y="2"/>
                    <a:pt x="52" y="2"/>
                  </a:cubicBezTo>
                  <a:cubicBezTo>
                    <a:pt x="55" y="10"/>
                    <a:pt x="55" y="10"/>
                    <a:pt x="55" y="10"/>
                  </a:cubicBezTo>
                  <a:cubicBezTo>
                    <a:pt x="10" y="11"/>
                    <a:pt x="10" y="11"/>
                    <a:pt x="10" y="11"/>
                  </a:cubicBezTo>
                  <a:cubicBezTo>
                    <a:pt x="9" y="11"/>
                    <a:pt x="9" y="11"/>
                    <a:pt x="9" y="11"/>
                  </a:cubicBezTo>
                  <a:moveTo>
                    <a:pt x="34" y="0"/>
                  </a:moveTo>
                  <a:cubicBezTo>
                    <a:pt x="26" y="0"/>
                    <a:pt x="17" y="0"/>
                    <a:pt x="8" y="1"/>
                  </a:cubicBezTo>
                  <a:cubicBezTo>
                    <a:pt x="8" y="1"/>
                    <a:pt x="8" y="1"/>
                    <a:pt x="8" y="1"/>
                  </a:cubicBezTo>
                  <a:cubicBezTo>
                    <a:pt x="1" y="10"/>
                    <a:pt x="1" y="10"/>
                    <a:pt x="1" y="10"/>
                  </a:cubicBezTo>
                  <a:cubicBezTo>
                    <a:pt x="1" y="10"/>
                    <a:pt x="1" y="10"/>
                    <a:pt x="1" y="10"/>
                  </a:cubicBezTo>
                  <a:cubicBezTo>
                    <a:pt x="1" y="10"/>
                    <a:pt x="1" y="10"/>
                    <a:pt x="1" y="10"/>
                  </a:cubicBezTo>
                  <a:cubicBezTo>
                    <a:pt x="0" y="11"/>
                    <a:pt x="0" y="12"/>
                    <a:pt x="1" y="13"/>
                  </a:cubicBezTo>
                  <a:cubicBezTo>
                    <a:pt x="0" y="13"/>
                    <a:pt x="0" y="13"/>
                    <a:pt x="0" y="13"/>
                  </a:cubicBezTo>
                  <a:cubicBezTo>
                    <a:pt x="1" y="13"/>
                    <a:pt x="1" y="13"/>
                    <a:pt x="1" y="13"/>
                  </a:cubicBezTo>
                  <a:cubicBezTo>
                    <a:pt x="1" y="13"/>
                    <a:pt x="1" y="13"/>
                    <a:pt x="1" y="13"/>
                  </a:cubicBezTo>
                  <a:cubicBezTo>
                    <a:pt x="1" y="14"/>
                    <a:pt x="1" y="14"/>
                    <a:pt x="1" y="14"/>
                  </a:cubicBezTo>
                  <a:cubicBezTo>
                    <a:pt x="1" y="14"/>
                    <a:pt x="1" y="14"/>
                    <a:pt x="1" y="14"/>
                  </a:cubicBezTo>
                  <a:cubicBezTo>
                    <a:pt x="2" y="13"/>
                    <a:pt x="2" y="13"/>
                    <a:pt x="2" y="13"/>
                  </a:cubicBezTo>
                  <a:cubicBezTo>
                    <a:pt x="3" y="13"/>
                    <a:pt x="7" y="13"/>
                    <a:pt x="13" y="13"/>
                  </a:cubicBezTo>
                  <a:cubicBezTo>
                    <a:pt x="13" y="13"/>
                    <a:pt x="13" y="13"/>
                    <a:pt x="13" y="13"/>
                  </a:cubicBezTo>
                  <a:cubicBezTo>
                    <a:pt x="13" y="13"/>
                    <a:pt x="13" y="13"/>
                    <a:pt x="13" y="13"/>
                  </a:cubicBezTo>
                  <a:cubicBezTo>
                    <a:pt x="13" y="13"/>
                    <a:pt x="13" y="13"/>
                    <a:pt x="13" y="13"/>
                  </a:cubicBezTo>
                  <a:cubicBezTo>
                    <a:pt x="14" y="13"/>
                    <a:pt x="15" y="13"/>
                    <a:pt x="15" y="13"/>
                  </a:cubicBezTo>
                  <a:cubicBezTo>
                    <a:pt x="16" y="13"/>
                    <a:pt x="16" y="13"/>
                    <a:pt x="16" y="13"/>
                  </a:cubicBezTo>
                  <a:cubicBezTo>
                    <a:pt x="16" y="13"/>
                    <a:pt x="16" y="13"/>
                    <a:pt x="16" y="13"/>
                  </a:cubicBezTo>
                  <a:cubicBezTo>
                    <a:pt x="16" y="13"/>
                    <a:pt x="16" y="13"/>
                    <a:pt x="16" y="13"/>
                  </a:cubicBezTo>
                  <a:cubicBezTo>
                    <a:pt x="17" y="13"/>
                    <a:pt x="18" y="13"/>
                    <a:pt x="19" y="13"/>
                  </a:cubicBezTo>
                  <a:cubicBezTo>
                    <a:pt x="19" y="13"/>
                    <a:pt x="19" y="13"/>
                    <a:pt x="19" y="13"/>
                  </a:cubicBezTo>
                  <a:cubicBezTo>
                    <a:pt x="20" y="13"/>
                    <a:pt x="20" y="13"/>
                    <a:pt x="20" y="13"/>
                  </a:cubicBezTo>
                  <a:cubicBezTo>
                    <a:pt x="20" y="13"/>
                    <a:pt x="20" y="13"/>
                    <a:pt x="20" y="13"/>
                  </a:cubicBezTo>
                  <a:cubicBezTo>
                    <a:pt x="20" y="13"/>
                    <a:pt x="20" y="13"/>
                    <a:pt x="20" y="13"/>
                  </a:cubicBezTo>
                  <a:cubicBezTo>
                    <a:pt x="21" y="13"/>
                    <a:pt x="22" y="13"/>
                    <a:pt x="23" y="13"/>
                  </a:cubicBezTo>
                  <a:cubicBezTo>
                    <a:pt x="23" y="13"/>
                    <a:pt x="23" y="13"/>
                    <a:pt x="23" y="13"/>
                  </a:cubicBezTo>
                  <a:cubicBezTo>
                    <a:pt x="23" y="13"/>
                    <a:pt x="23" y="13"/>
                    <a:pt x="23" y="13"/>
                  </a:cubicBezTo>
                  <a:cubicBezTo>
                    <a:pt x="23" y="13"/>
                    <a:pt x="23" y="13"/>
                    <a:pt x="23" y="13"/>
                  </a:cubicBezTo>
                  <a:cubicBezTo>
                    <a:pt x="25" y="13"/>
                    <a:pt x="27" y="13"/>
                    <a:pt x="28" y="13"/>
                  </a:cubicBezTo>
                  <a:cubicBezTo>
                    <a:pt x="28" y="13"/>
                    <a:pt x="28" y="13"/>
                    <a:pt x="28" y="13"/>
                  </a:cubicBezTo>
                  <a:cubicBezTo>
                    <a:pt x="29" y="13"/>
                    <a:pt x="29" y="13"/>
                    <a:pt x="29" y="13"/>
                  </a:cubicBezTo>
                  <a:cubicBezTo>
                    <a:pt x="30" y="13"/>
                    <a:pt x="31" y="13"/>
                    <a:pt x="32" y="13"/>
                  </a:cubicBezTo>
                  <a:cubicBezTo>
                    <a:pt x="33" y="13"/>
                    <a:pt x="33" y="13"/>
                    <a:pt x="33" y="13"/>
                  </a:cubicBezTo>
                  <a:cubicBezTo>
                    <a:pt x="33" y="13"/>
                    <a:pt x="33" y="13"/>
                    <a:pt x="33" y="13"/>
                  </a:cubicBezTo>
                  <a:cubicBezTo>
                    <a:pt x="33" y="13"/>
                    <a:pt x="33" y="13"/>
                    <a:pt x="33" y="13"/>
                  </a:cubicBezTo>
                  <a:cubicBezTo>
                    <a:pt x="33" y="13"/>
                    <a:pt x="33" y="13"/>
                    <a:pt x="33" y="13"/>
                  </a:cubicBezTo>
                  <a:cubicBezTo>
                    <a:pt x="44" y="13"/>
                    <a:pt x="54" y="13"/>
                    <a:pt x="55" y="13"/>
                  </a:cubicBezTo>
                  <a:cubicBezTo>
                    <a:pt x="55" y="13"/>
                    <a:pt x="55" y="13"/>
                    <a:pt x="55" y="13"/>
                  </a:cubicBezTo>
                  <a:cubicBezTo>
                    <a:pt x="55" y="13"/>
                    <a:pt x="55" y="13"/>
                    <a:pt x="55" y="13"/>
                  </a:cubicBezTo>
                  <a:cubicBezTo>
                    <a:pt x="56" y="13"/>
                    <a:pt x="56" y="13"/>
                    <a:pt x="56" y="13"/>
                  </a:cubicBezTo>
                  <a:cubicBezTo>
                    <a:pt x="56" y="13"/>
                    <a:pt x="56" y="13"/>
                    <a:pt x="56" y="13"/>
                  </a:cubicBezTo>
                  <a:cubicBezTo>
                    <a:pt x="56" y="13"/>
                    <a:pt x="56" y="13"/>
                    <a:pt x="56" y="13"/>
                  </a:cubicBezTo>
                  <a:cubicBezTo>
                    <a:pt x="56" y="11"/>
                    <a:pt x="56" y="11"/>
                    <a:pt x="56" y="11"/>
                  </a:cubicBezTo>
                  <a:cubicBezTo>
                    <a:pt x="56" y="11"/>
                    <a:pt x="56" y="11"/>
                    <a:pt x="56" y="11"/>
                  </a:cubicBezTo>
                  <a:cubicBezTo>
                    <a:pt x="56" y="11"/>
                    <a:pt x="56" y="11"/>
                    <a:pt x="56" y="11"/>
                  </a:cubicBezTo>
                  <a:cubicBezTo>
                    <a:pt x="53" y="2"/>
                    <a:pt x="53" y="2"/>
                    <a:pt x="53" y="2"/>
                  </a:cubicBezTo>
                  <a:cubicBezTo>
                    <a:pt x="53" y="2"/>
                    <a:pt x="53" y="1"/>
                    <a:pt x="52" y="1"/>
                  </a:cubicBezTo>
                  <a:cubicBezTo>
                    <a:pt x="51" y="0"/>
                    <a:pt x="51" y="0"/>
                    <a:pt x="50" y="0"/>
                  </a:cubicBezTo>
                  <a:cubicBezTo>
                    <a:pt x="45" y="0"/>
                    <a:pt x="39" y="0"/>
                    <a:pt x="3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8" name="Freeform 74"/>
            <p:cNvSpPr>
              <a:spLocks noEditPoints="1"/>
            </p:cNvSpPr>
            <p:nvPr/>
          </p:nvSpPr>
          <p:spPr bwMode="auto">
            <a:xfrm>
              <a:off x="3565" y="2239"/>
              <a:ext cx="55" cy="7"/>
            </a:xfrm>
            <a:custGeom>
              <a:avLst/>
              <a:gdLst>
                <a:gd name="T0" fmla="*/ 1 w 23"/>
                <a:gd name="T1" fmla="*/ 2 h 3"/>
                <a:gd name="T2" fmla="*/ 1 w 23"/>
                <a:gd name="T3" fmla="*/ 2 h 3"/>
                <a:gd name="T4" fmla="*/ 1 w 23"/>
                <a:gd name="T5" fmla="*/ 1 h 3"/>
                <a:gd name="T6" fmla="*/ 13 w 23"/>
                <a:gd name="T7" fmla="*/ 1 h 3"/>
                <a:gd name="T8" fmla="*/ 22 w 23"/>
                <a:gd name="T9" fmla="*/ 1 h 3"/>
                <a:gd name="T10" fmla="*/ 22 w 23"/>
                <a:gd name="T11" fmla="*/ 2 h 3"/>
                <a:gd name="T12" fmla="*/ 11 w 23"/>
                <a:gd name="T13" fmla="*/ 2 h 3"/>
                <a:gd name="T14" fmla="*/ 1 w 23"/>
                <a:gd name="T15" fmla="*/ 2 h 3"/>
                <a:gd name="T16" fmla="*/ 13 w 23"/>
                <a:gd name="T17" fmla="*/ 0 h 3"/>
                <a:gd name="T18" fmla="*/ 0 w 23"/>
                <a:gd name="T19" fmla="*/ 0 h 3"/>
                <a:gd name="T20" fmla="*/ 0 w 23"/>
                <a:gd name="T21" fmla="*/ 1 h 3"/>
                <a:gd name="T22" fmla="*/ 0 w 23"/>
                <a:gd name="T23" fmla="*/ 1 h 3"/>
                <a:gd name="T24" fmla="*/ 0 w 23"/>
                <a:gd name="T25" fmla="*/ 2 h 3"/>
                <a:gd name="T26" fmla="*/ 0 w 23"/>
                <a:gd name="T27" fmla="*/ 3 h 3"/>
                <a:gd name="T28" fmla="*/ 0 w 23"/>
                <a:gd name="T29" fmla="*/ 3 h 3"/>
                <a:gd name="T30" fmla="*/ 11 w 23"/>
                <a:gd name="T31" fmla="*/ 3 h 3"/>
                <a:gd name="T32" fmla="*/ 23 w 23"/>
                <a:gd name="T33" fmla="*/ 3 h 3"/>
                <a:gd name="T34" fmla="*/ 23 w 23"/>
                <a:gd name="T35" fmla="*/ 3 h 3"/>
                <a:gd name="T36" fmla="*/ 23 w 23"/>
                <a:gd name="T37" fmla="*/ 3 h 3"/>
                <a:gd name="T38" fmla="*/ 23 w 23"/>
                <a:gd name="T39" fmla="*/ 1 h 3"/>
                <a:gd name="T40" fmla="*/ 23 w 23"/>
                <a:gd name="T41" fmla="*/ 0 h 3"/>
                <a:gd name="T42" fmla="*/ 13 w 23"/>
                <a:gd name="T4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3">
                  <a:moveTo>
                    <a:pt x="1" y="2"/>
                  </a:moveTo>
                  <a:cubicBezTo>
                    <a:pt x="1" y="2"/>
                    <a:pt x="1" y="2"/>
                    <a:pt x="1" y="2"/>
                  </a:cubicBezTo>
                  <a:cubicBezTo>
                    <a:pt x="1" y="1"/>
                    <a:pt x="1" y="1"/>
                    <a:pt x="1" y="1"/>
                  </a:cubicBezTo>
                  <a:cubicBezTo>
                    <a:pt x="5" y="1"/>
                    <a:pt x="9" y="1"/>
                    <a:pt x="13" y="1"/>
                  </a:cubicBezTo>
                  <a:cubicBezTo>
                    <a:pt x="16" y="1"/>
                    <a:pt x="19" y="1"/>
                    <a:pt x="22" y="1"/>
                  </a:cubicBezTo>
                  <a:cubicBezTo>
                    <a:pt x="22" y="2"/>
                    <a:pt x="22" y="2"/>
                    <a:pt x="22" y="2"/>
                  </a:cubicBezTo>
                  <a:cubicBezTo>
                    <a:pt x="18" y="2"/>
                    <a:pt x="14" y="2"/>
                    <a:pt x="11" y="2"/>
                  </a:cubicBezTo>
                  <a:cubicBezTo>
                    <a:pt x="7" y="2"/>
                    <a:pt x="4" y="2"/>
                    <a:pt x="1" y="2"/>
                  </a:cubicBezTo>
                  <a:moveTo>
                    <a:pt x="13" y="0"/>
                  </a:moveTo>
                  <a:cubicBezTo>
                    <a:pt x="9" y="0"/>
                    <a:pt x="5" y="0"/>
                    <a:pt x="0" y="0"/>
                  </a:cubicBezTo>
                  <a:cubicBezTo>
                    <a:pt x="0" y="1"/>
                    <a:pt x="0" y="1"/>
                    <a:pt x="0" y="1"/>
                  </a:cubicBezTo>
                  <a:cubicBezTo>
                    <a:pt x="0" y="1"/>
                    <a:pt x="0" y="1"/>
                    <a:pt x="0" y="1"/>
                  </a:cubicBezTo>
                  <a:cubicBezTo>
                    <a:pt x="0" y="2"/>
                    <a:pt x="0" y="2"/>
                    <a:pt x="0" y="2"/>
                  </a:cubicBezTo>
                  <a:cubicBezTo>
                    <a:pt x="0" y="2"/>
                    <a:pt x="0" y="3"/>
                    <a:pt x="0" y="3"/>
                  </a:cubicBezTo>
                  <a:cubicBezTo>
                    <a:pt x="0" y="3"/>
                    <a:pt x="0" y="3"/>
                    <a:pt x="0" y="3"/>
                  </a:cubicBezTo>
                  <a:cubicBezTo>
                    <a:pt x="4" y="3"/>
                    <a:pt x="7" y="3"/>
                    <a:pt x="11" y="3"/>
                  </a:cubicBezTo>
                  <a:cubicBezTo>
                    <a:pt x="15" y="3"/>
                    <a:pt x="19" y="3"/>
                    <a:pt x="23" y="3"/>
                  </a:cubicBezTo>
                  <a:cubicBezTo>
                    <a:pt x="23" y="3"/>
                    <a:pt x="23" y="3"/>
                    <a:pt x="23" y="3"/>
                  </a:cubicBezTo>
                  <a:cubicBezTo>
                    <a:pt x="23" y="3"/>
                    <a:pt x="23" y="3"/>
                    <a:pt x="23" y="3"/>
                  </a:cubicBezTo>
                  <a:cubicBezTo>
                    <a:pt x="23" y="1"/>
                    <a:pt x="23" y="1"/>
                    <a:pt x="23" y="1"/>
                  </a:cubicBezTo>
                  <a:cubicBezTo>
                    <a:pt x="23" y="0"/>
                    <a:pt x="23" y="0"/>
                    <a:pt x="23" y="0"/>
                  </a:cubicBezTo>
                  <a:cubicBezTo>
                    <a:pt x="19" y="0"/>
                    <a:pt x="16"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9" name="Freeform 75"/>
            <p:cNvSpPr>
              <a:spLocks noEditPoints="1"/>
            </p:cNvSpPr>
            <p:nvPr/>
          </p:nvSpPr>
          <p:spPr bwMode="auto">
            <a:xfrm>
              <a:off x="3551" y="2229"/>
              <a:ext cx="19" cy="7"/>
            </a:xfrm>
            <a:custGeom>
              <a:avLst/>
              <a:gdLst>
                <a:gd name="T0" fmla="*/ 1 w 8"/>
                <a:gd name="T1" fmla="*/ 2 h 3"/>
                <a:gd name="T2" fmla="*/ 2 w 8"/>
                <a:gd name="T3" fmla="*/ 1 h 3"/>
                <a:gd name="T4" fmla="*/ 7 w 8"/>
                <a:gd name="T5" fmla="*/ 1 h 3"/>
                <a:gd name="T6" fmla="*/ 6 w 8"/>
                <a:gd name="T7" fmla="*/ 2 h 3"/>
                <a:gd name="T8" fmla="*/ 6 w 8"/>
                <a:gd name="T9" fmla="*/ 2 h 3"/>
                <a:gd name="T10" fmla="*/ 1 w 8"/>
                <a:gd name="T11" fmla="*/ 2 h 3"/>
                <a:gd name="T12" fmla="*/ 7 w 8"/>
                <a:gd name="T13" fmla="*/ 0 h 3"/>
                <a:gd name="T14" fmla="*/ 2 w 8"/>
                <a:gd name="T15" fmla="*/ 0 h 3"/>
                <a:gd name="T16" fmla="*/ 1 w 8"/>
                <a:gd name="T17" fmla="*/ 1 h 3"/>
                <a:gd name="T18" fmla="*/ 1 w 8"/>
                <a:gd name="T19" fmla="*/ 1 h 3"/>
                <a:gd name="T20" fmla="*/ 1 w 8"/>
                <a:gd name="T21" fmla="*/ 1 h 3"/>
                <a:gd name="T22" fmla="*/ 0 w 8"/>
                <a:gd name="T23" fmla="*/ 2 h 3"/>
                <a:gd name="T24" fmla="*/ 0 w 8"/>
                <a:gd name="T25" fmla="*/ 3 h 3"/>
                <a:gd name="T26" fmla="*/ 7 w 8"/>
                <a:gd name="T27" fmla="*/ 3 h 3"/>
                <a:gd name="T28" fmla="*/ 7 w 8"/>
                <a:gd name="T29" fmla="*/ 2 h 3"/>
                <a:gd name="T30" fmla="*/ 7 w 8"/>
                <a:gd name="T31" fmla="*/ 2 h 3"/>
                <a:gd name="T32" fmla="*/ 8 w 8"/>
                <a:gd name="T33" fmla="*/ 1 h 3"/>
                <a:gd name="T34" fmla="*/ 8 w 8"/>
                <a:gd name="T35" fmla="*/ 0 h 3"/>
                <a:gd name="T36" fmla="*/ 7 w 8"/>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3">
                  <a:moveTo>
                    <a:pt x="1" y="2"/>
                  </a:moveTo>
                  <a:cubicBezTo>
                    <a:pt x="2" y="1"/>
                    <a:pt x="2" y="1"/>
                    <a:pt x="2" y="1"/>
                  </a:cubicBezTo>
                  <a:cubicBezTo>
                    <a:pt x="4" y="1"/>
                    <a:pt x="5" y="1"/>
                    <a:pt x="7" y="1"/>
                  </a:cubicBezTo>
                  <a:cubicBezTo>
                    <a:pt x="6" y="2"/>
                    <a:pt x="6" y="2"/>
                    <a:pt x="6" y="2"/>
                  </a:cubicBezTo>
                  <a:cubicBezTo>
                    <a:pt x="6" y="2"/>
                    <a:pt x="6" y="2"/>
                    <a:pt x="6" y="2"/>
                  </a:cubicBezTo>
                  <a:cubicBezTo>
                    <a:pt x="5" y="2"/>
                    <a:pt x="3" y="2"/>
                    <a:pt x="1" y="2"/>
                  </a:cubicBezTo>
                  <a:moveTo>
                    <a:pt x="7" y="0"/>
                  </a:moveTo>
                  <a:cubicBezTo>
                    <a:pt x="5" y="0"/>
                    <a:pt x="4" y="0"/>
                    <a:pt x="2" y="0"/>
                  </a:cubicBezTo>
                  <a:cubicBezTo>
                    <a:pt x="1" y="1"/>
                    <a:pt x="1" y="1"/>
                    <a:pt x="1" y="1"/>
                  </a:cubicBezTo>
                  <a:cubicBezTo>
                    <a:pt x="1" y="1"/>
                    <a:pt x="1" y="1"/>
                    <a:pt x="1" y="1"/>
                  </a:cubicBezTo>
                  <a:cubicBezTo>
                    <a:pt x="1" y="1"/>
                    <a:pt x="1" y="1"/>
                    <a:pt x="1" y="1"/>
                  </a:cubicBezTo>
                  <a:cubicBezTo>
                    <a:pt x="0" y="2"/>
                    <a:pt x="0" y="2"/>
                    <a:pt x="0" y="2"/>
                  </a:cubicBezTo>
                  <a:cubicBezTo>
                    <a:pt x="0" y="3"/>
                    <a:pt x="0" y="3"/>
                    <a:pt x="0" y="3"/>
                  </a:cubicBezTo>
                  <a:cubicBezTo>
                    <a:pt x="2" y="3"/>
                    <a:pt x="5" y="3"/>
                    <a:pt x="7" y="3"/>
                  </a:cubicBezTo>
                  <a:cubicBezTo>
                    <a:pt x="7" y="2"/>
                    <a:pt x="7" y="2"/>
                    <a:pt x="7" y="2"/>
                  </a:cubicBezTo>
                  <a:cubicBezTo>
                    <a:pt x="7" y="2"/>
                    <a:pt x="7" y="2"/>
                    <a:pt x="7" y="2"/>
                  </a:cubicBezTo>
                  <a:cubicBezTo>
                    <a:pt x="7" y="2"/>
                    <a:pt x="8" y="1"/>
                    <a:pt x="8" y="1"/>
                  </a:cubicBezTo>
                  <a:cubicBezTo>
                    <a:pt x="8" y="0"/>
                    <a:pt x="8" y="0"/>
                    <a:pt x="8"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90" name="Freeform 76"/>
            <p:cNvSpPr>
              <a:spLocks noEditPoints="1"/>
            </p:cNvSpPr>
            <p:nvPr/>
          </p:nvSpPr>
          <p:spPr bwMode="auto">
            <a:xfrm>
              <a:off x="3544" y="2239"/>
              <a:ext cx="19" cy="7"/>
            </a:xfrm>
            <a:custGeom>
              <a:avLst/>
              <a:gdLst>
                <a:gd name="T0" fmla="*/ 2 w 8"/>
                <a:gd name="T1" fmla="*/ 2 h 3"/>
                <a:gd name="T2" fmla="*/ 2 w 8"/>
                <a:gd name="T3" fmla="*/ 2 h 3"/>
                <a:gd name="T4" fmla="*/ 7 w 8"/>
                <a:gd name="T5" fmla="*/ 1 h 3"/>
                <a:gd name="T6" fmla="*/ 7 w 8"/>
                <a:gd name="T7" fmla="*/ 2 h 3"/>
                <a:gd name="T8" fmla="*/ 6 w 8"/>
                <a:gd name="T9" fmla="*/ 2 h 3"/>
                <a:gd name="T10" fmla="*/ 2 w 8"/>
                <a:gd name="T11" fmla="*/ 2 h 3"/>
                <a:gd name="T12" fmla="*/ 8 w 8"/>
                <a:gd name="T13" fmla="*/ 0 h 3"/>
                <a:gd name="T14" fmla="*/ 2 w 8"/>
                <a:gd name="T15" fmla="*/ 1 h 3"/>
                <a:gd name="T16" fmla="*/ 1 w 8"/>
                <a:gd name="T17" fmla="*/ 1 h 3"/>
                <a:gd name="T18" fmla="*/ 1 w 8"/>
                <a:gd name="T19" fmla="*/ 1 h 3"/>
                <a:gd name="T20" fmla="*/ 1 w 8"/>
                <a:gd name="T21" fmla="*/ 1 h 3"/>
                <a:gd name="T22" fmla="*/ 0 w 8"/>
                <a:gd name="T23" fmla="*/ 3 h 3"/>
                <a:gd name="T24" fmla="*/ 0 w 8"/>
                <a:gd name="T25" fmla="*/ 3 h 3"/>
                <a:gd name="T26" fmla="*/ 7 w 8"/>
                <a:gd name="T27" fmla="*/ 3 h 3"/>
                <a:gd name="T28" fmla="*/ 7 w 8"/>
                <a:gd name="T29" fmla="*/ 2 h 3"/>
                <a:gd name="T30" fmla="*/ 7 w 8"/>
                <a:gd name="T31" fmla="*/ 2 h 3"/>
                <a:gd name="T32" fmla="*/ 8 w 8"/>
                <a:gd name="T33" fmla="*/ 1 h 3"/>
                <a:gd name="T34" fmla="*/ 8 w 8"/>
                <a:gd name="T35" fmla="*/ 1 h 3"/>
                <a:gd name="T36" fmla="*/ 8 w 8"/>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3">
                  <a:moveTo>
                    <a:pt x="2" y="2"/>
                  </a:moveTo>
                  <a:cubicBezTo>
                    <a:pt x="2" y="2"/>
                    <a:pt x="2" y="2"/>
                    <a:pt x="2" y="2"/>
                  </a:cubicBezTo>
                  <a:cubicBezTo>
                    <a:pt x="4" y="1"/>
                    <a:pt x="5" y="1"/>
                    <a:pt x="7" y="1"/>
                  </a:cubicBezTo>
                  <a:cubicBezTo>
                    <a:pt x="7" y="2"/>
                    <a:pt x="7" y="2"/>
                    <a:pt x="7" y="2"/>
                  </a:cubicBezTo>
                  <a:cubicBezTo>
                    <a:pt x="6" y="2"/>
                    <a:pt x="6" y="2"/>
                    <a:pt x="6" y="2"/>
                  </a:cubicBezTo>
                  <a:cubicBezTo>
                    <a:pt x="5" y="2"/>
                    <a:pt x="3" y="2"/>
                    <a:pt x="2" y="2"/>
                  </a:cubicBezTo>
                  <a:moveTo>
                    <a:pt x="8" y="0"/>
                  </a:moveTo>
                  <a:cubicBezTo>
                    <a:pt x="6" y="0"/>
                    <a:pt x="4" y="0"/>
                    <a:pt x="2" y="1"/>
                  </a:cubicBezTo>
                  <a:cubicBezTo>
                    <a:pt x="1" y="1"/>
                    <a:pt x="1" y="1"/>
                    <a:pt x="1" y="1"/>
                  </a:cubicBezTo>
                  <a:cubicBezTo>
                    <a:pt x="1" y="1"/>
                    <a:pt x="1" y="1"/>
                    <a:pt x="1" y="1"/>
                  </a:cubicBezTo>
                  <a:cubicBezTo>
                    <a:pt x="1" y="1"/>
                    <a:pt x="1" y="1"/>
                    <a:pt x="1" y="1"/>
                  </a:cubicBezTo>
                  <a:cubicBezTo>
                    <a:pt x="0" y="2"/>
                    <a:pt x="0" y="2"/>
                    <a:pt x="0" y="3"/>
                  </a:cubicBezTo>
                  <a:cubicBezTo>
                    <a:pt x="0" y="3"/>
                    <a:pt x="0" y="3"/>
                    <a:pt x="0" y="3"/>
                  </a:cubicBezTo>
                  <a:cubicBezTo>
                    <a:pt x="3" y="3"/>
                    <a:pt x="5" y="3"/>
                    <a:pt x="7" y="3"/>
                  </a:cubicBezTo>
                  <a:cubicBezTo>
                    <a:pt x="7" y="2"/>
                    <a:pt x="7" y="2"/>
                    <a:pt x="7" y="2"/>
                  </a:cubicBezTo>
                  <a:cubicBezTo>
                    <a:pt x="7" y="2"/>
                    <a:pt x="7" y="2"/>
                    <a:pt x="7" y="2"/>
                  </a:cubicBezTo>
                  <a:cubicBezTo>
                    <a:pt x="8" y="2"/>
                    <a:pt x="8" y="1"/>
                    <a:pt x="8" y="1"/>
                  </a:cubicBezTo>
                  <a:cubicBezTo>
                    <a:pt x="8" y="1"/>
                    <a:pt x="8" y="1"/>
                    <a:pt x="8" y="1"/>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91" name="Freeform 77"/>
            <p:cNvSpPr>
              <a:spLocks noEditPoints="1"/>
            </p:cNvSpPr>
            <p:nvPr/>
          </p:nvSpPr>
          <p:spPr bwMode="auto">
            <a:xfrm>
              <a:off x="3603" y="2229"/>
              <a:ext cx="12" cy="7"/>
            </a:xfrm>
            <a:custGeom>
              <a:avLst/>
              <a:gdLst>
                <a:gd name="T0" fmla="*/ 1 w 5"/>
                <a:gd name="T1" fmla="*/ 2 h 3"/>
                <a:gd name="T2" fmla="*/ 1 w 5"/>
                <a:gd name="T3" fmla="*/ 1 h 3"/>
                <a:gd name="T4" fmla="*/ 4 w 5"/>
                <a:gd name="T5" fmla="*/ 1 h 3"/>
                <a:gd name="T6" fmla="*/ 4 w 5"/>
                <a:gd name="T7" fmla="*/ 2 h 3"/>
                <a:gd name="T8" fmla="*/ 1 w 5"/>
                <a:gd name="T9" fmla="*/ 2 h 3"/>
                <a:gd name="T10" fmla="*/ 1 w 5"/>
                <a:gd name="T11" fmla="*/ 0 h 3"/>
                <a:gd name="T12" fmla="*/ 0 w 5"/>
                <a:gd name="T13" fmla="*/ 0 h 3"/>
                <a:gd name="T14" fmla="*/ 0 w 5"/>
                <a:gd name="T15" fmla="*/ 2 h 3"/>
                <a:gd name="T16" fmla="*/ 0 w 5"/>
                <a:gd name="T17" fmla="*/ 2 h 3"/>
                <a:gd name="T18" fmla="*/ 0 w 5"/>
                <a:gd name="T19" fmla="*/ 3 h 3"/>
                <a:gd name="T20" fmla="*/ 5 w 5"/>
                <a:gd name="T21" fmla="*/ 3 h 3"/>
                <a:gd name="T22" fmla="*/ 5 w 5"/>
                <a:gd name="T23" fmla="*/ 2 h 3"/>
                <a:gd name="T24" fmla="*/ 5 w 5"/>
                <a:gd name="T25" fmla="*/ 2 h 3"/>
                <a:gd name="T26" fmla="*/ 5 w 5"/>
                <a:gd name="T27" fmla="*/ 0 h 3"/>
                <a:gd name="T28" fmla="*/ 5 w 5"/>
                <a:gd name="T29" fmla="*/ 0 h 3"/>
                <a:gd name="T30" fmla="*/ 1 w 5"/>
                <a:gd name="T3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3">
                  <a:moveTo>
                    <a:pt x="1" y="2"/>
                  </a:moveTo>
                  <a:cubicBezTo>
                    <a:pt x="1" y="1"/>
                    <a:pt x="1" y="1"/>
                    <a:pt x="1" y="1"/>
                  </a:cubicBezTo>
                  <a:cubicBezTo>
                    <a:pt x="2" y="1"/>
                    <a:pt x="3" y="1"/>
                    <a:pt x="4" y="1"/>
                  </a:cubicBezTo>
                  <a:cubicBezTo>
                    <a:pt x="4" y="2"/>
                    <a:pt x="4" y="2"/>
                    <a:pt x="4" y="2"/>
                  </a:cubicBezTo>
                  <a:cubicBezTo>
                    <a:pt x="1" y="2"/>
                    <a:pt x="1" y="2"/>
                    <a:pt x="1" y="2"/>
                  </a:cubicBezTo>
                  <a:moveTo>
                    <a:pt x="1" y="0"/>
                  </a:moveTo>
                  <a:cubicBezTo>
                    <a:pt x="0" y="0"/>
                    <a:pt x="0" y="0"/>
                    <a:pt x="0" y="0"/>
                  </a:cubicBezTo>
                  <a:cubicBezTo>
                    <a:pt x="0" y="2"/>
                    <a:pt x="0" y="2"/>
                    <a:pt x="0" y="2"/>
                  </a:cubicBezTo>
                  <a:cubicBezTo>
                    <a:pt x="0" y="2"/>
                    <a:pt x="0" y="2"/>
                    <a:pt x="0" y="2"/>
                  </a:cubicBezTo>
                  <a:cubicBezTo>
                    <a:pt x="0" y="3"/>
                    <a:pt x="0" y="3"/>
                    <a:pt x="0" y="3"/>
                  </a:cubicBezTo>
                  <a:cubicBezTo>
                    <a:pt x="5" y="3"/>
                    <a:pt x="5" y="3"/>
                    <a:pt x="5" y="3"/>
                  </a:cubicBezTo>
                  <a:cubicBezTo>
                    <a:pt x="5" y="2"/>
                    <a:pt x="5" y="2"/>
                    <a:pt x="5" y="2"/>
                  </a:cubicBezTo>
                  <a:cubicBezTo>
                    <a:pt x="5" y="2"/>
                    <a:pt x="5" y="2"/>
                    <a:pt x="5" y="2"/>
                  </a:cubicBezTo>
                  <a:cubicBezTo>
                    <a:pt x="5" y="1"/>
                    <a:pt x="5" y="1"/>
                    <a:pt x="5" y="0"/>
                  </a:cubicBezTo>
                  <a:cubicBezTo>
                    <a:pt x="5" y="0"/>
                    <a:pt x="5" y="0"/>
                    <a:pt x="5" y="0"/>
                  </a:cubicBezTo>
                  <a:cubicBezTo>
                    <a:pt x="3" y="0"/>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92" name="Freeform 78"/>
            <p:cNvSpPr>
              <a:spLocks noEditPoints="1"/>
            </p:cNvSpPr>
            <p:nvPr/>
          </p:nvSpPr>
          <p:spPr bwMode="auto">
            <a:xfrm>
              <a:off x="3634" y="2229"/>
              <a:ext cx="17" cy="5"/>
            </a:xfrm>
            <a:custGeom>
              <a:avLst/>
              <a:gdLst>
                <a:gd name="T0" fmla="*/ 1 w 7"/>
                <a:gd name="T1" fmla="*/ 1 h 2"/>
                <a:gd name="T2" fmla="*/ 1 w 7"/>
                <a:gd name="T3" fmla="*/ 1 h 2"/>
                <a:gd name="T4" fmla="*/ 5 w 7"/>
                <a:gd name="T5" fmla="*/ 1 h 2"/>
                <a:gd name="T6" fmla="*/ 6 w 7"/>
                <a:gd name="T7" fmla="*/ 1 h 2"/>
                <a:gd name="T8" fmla="*/ 6 w 7"/>
                <a:gd name="T9" fmla="*/ 1 h 2"/>
                <a:gd name="T10" fmla="*/ 1 w 7"/>
                <a:gd name="T11" fmla="*/ 1 h 2"/>
                <a:gd name="T12" fmla="*/ 0 w 7"/>
                <a:gd name="T13" fmla="*/ 0 h 2"/>
                <a:gd name="T14" fmla="*/ 0 w 7"/>
                <a:gd name="T15" fmla="*/ 0 h 2"/>
                <a:gd name="T16" fmla="*/ 0 w 7"/>
                <a:gd name="T17" fmla="*/ 1 h 2"/>
                <a:gd name="T18" fmla="*/ 0 w 7"/>
                <a:gd name="T19" fmla="*/ 2 h 2"/>
                <a:gd name="T20" fmla="*/ 1 w 7"/>
                <a:gd name="T21" fmla="*/ 2 h 2"/>
                <a:gd name="T22" fmla="*/ 7 w 7"/>
                <a:gd name="T23" fmla="*/ 2 h 2"/>
                <a:gd name="T24" fmla="*/ 7 w 7"/>
                <a:gd name="T25" fmla="*/ 2 h 2"/>
                <a:gd name="T26" fmla="*/ 7 w 7"/>
                <a:gd name="T27" fmla="*/ 2 h 2"/>
                <a:gd name="T28" fmla="*/ 7 w 7"/>
                <a:gd name="T29" fmla="*/ 1 h 2"/>
                <a:gd name="T30" fmla="*/ 5 w 7"/>
                <a:gd name="T31" fmla="*/ 0 h 2"/>
                <a:gd name="T32" fmla="*/ 0 w 7"/>
                <a:gd name="T3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
                  <a:moveTo>
                    <a:pt x="1" y="1"/>
                  </a:moveTo>
                  <a:cubicBezTo>
                    <a:pt x="1" y="1"/>
                    <a:pt x="1" y="1"/>
                    <a:pt x="1" y="1"/>
                  </a:cubicBezTo>
                  <a:cubicBezTo>
                    <a:pt x="2" y="1"/>
                    <a:pt x="4" y="1"/>
                    <a:pt x="5" y="1"/>
                  </a:cubicBezTo>
                  <a:cubicBezTo>
                    <a:pt x="6" y="1"/>
                    <a:pt x="6" y="1"/>
                    <a:pt x="6" y="1"/>
                  </a:cubicBezTo>
                  <a:cubicBezTo>
                    <a:pt x="6" y="1"/>
                    <a:pt x="6" y="1"/>
                    <a:pt x="6" y="1"/>
                  </a:cubicBezTo>
                  <a:cubicBezTo>
                    <a:pt x="4" y="1"/>
                    <a:pt x="3" y="1"/>
                    <a:pt x="1" y="1"/>
                  </a:cubicBezTo>
                  <a:moveTo>
                    <a:pt x="0" y="0"/>
                  </a:moveTo>
                  <a:cubicBezTo>
                    <a:pt x="0" y="0"/>
                    <a:pt x="0" y="0"/>
                    <a:pt x="0" y="0"/>
                  </a:cubicBezTo>
                  <a:cubicBezTo>
                    <a:pt x="0" y="1"/>
                    <a:pt x="0" y="1"/>
                    <a:pt x="0" y="1"/>
                  </a:cubicBezTo>
                  <a:cubicBezTo>
                    <a:pt x="0" y="2"/>
                    <a:pt x="0" y="2"/>
                    <a:pt x="0" y="2"/>
                  </a:cubicBezTo>
                  <a:cubicBezTo>
                    <a:pt x="1" y="2"/>
                    <a:pt x="1" y="2"/>
                    <a:pt x="1" y="2"/>
                  </a:cubicBezTo>
                  <a:cubicBezTo>
                    <a:pt x="3" y="2"/>
                    <a:pt x="5" y="2"/>
                    <a:pt x="7" y="2"/>
                  </a:cubicBezTo>
                  <a:cubicBezTo>
                    <a:pt x="7" y="2"/>
                    <a:pt x="7" y="2"/>
                    <a:pt x="7" y="2"/>
                  </a:cubicBezTo>
                  <a:cubicBezTo>
                    <a:pt x="7" y="2"/>
                    <a:pt x="7" y="2"/>
                    <a:pt x="7" y="2"/>
                  </a:cubicBezTo>
                  <a:cubicBezTo>
                    <a:pt x="7" y="1"/>
                    <a:pt x="7" y="1"/>
                    <a:pt x="7" y="1"/>
                  </a:cubicBezTo>
                  <a:cubicBezTo>
                    <a:pt x="7" y="0"/>
                    <a:pt x="7" y="0"/>
                    <a:pt x="5" y="0"/>
                  </a:cubicBezTo>
                  <a:cubicBezTo>
                    <a:pt x="4" y="0"/>
                    <a:pt x="2"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93" name="Freeform 79"/>
            <p:cNvSpPr>
              <a:spLocks noEditPoints="1"/>
            </p:cNvSpPr>
            <p:nvPr/>
          </p:nvSpPr>
          <p:spPr bwMode="auto">
            <a:xfrm>
              <a:off x="3637" y="2239"/>
              <a:ext cx="19" cy="7"/>
            </a:xfrm>
            <a:custGeom>
              <a:avLst/>
              <a:gdLst>
                <a:gd name="T0" fmla="*/ 2 w 8"/>
                <a:gd name="T1" fmla="*/ 2 h 3"/>
                <a:gd name="T2" fmla="*/ 2 w 8"/>
                <a:gd name="T3" fmla="*/ 1 h 3"/>
                <a:gd name="T4" fmla="*/ 6 w 8"/>
                <a:gd name="T5" fmla="*/ 1 h 3"/>
                <a:gd name="T6" fmla="*/ 7 w 8"/>
                <a:gd name="T7" fmla="*/ 2 h 3"/>
                <a:gd name="T8" fmla="*/ 7 w 8"/>
                <a:gd name="T9" fmla="*/ 2 h 3"/>
                <a:gd name="T10" fmla="*/ 2 w 8"/>
                <a:gd name="T11" fmla="*/ 2 h 3"/>
                <a:gd name="T12" fmla="*/ 1 w 8"/>
                <a:gd name="T13" fmla="*/ 0 h 3"/>
                <a:gd name="T14" fmla="*/ 0 w 8"/>
                <a:gd name="T15" fmla="*/ 1 h 3"/>
                <a:gd name="T16" fmla="*/ 0 w 8"/>
                <a:gd name="T17" fmla="*/ 1 h 3"/>
                <a:gd name="T18" fmla="*/ 1 w 8"/>
                <a:gd name="T19" fmla="*/ 3 h 3"/>
                <a:gd name="T20" fmla="*/ 1 w 8"/>
                <a:gd name="T21" fmla="*/ 3 h 3"/>
                <a:gd name="T22" fmla="*/ 7 w 8"/>
                <a:gd name="T23" fmla="*/ 3 h 3"/>
                <a:gd name="T24" fmla="*/ 8 w 8"/>
                <a:gd name="T25" fmla="*/ 2 h 3"/>
                <a:gd name="T26" fmla="*/ 8 w 8"/>
                <a:gd name="T27" fmla="*/ 2 h 3"/>
                <a:gd name="T28" fmla="*/ 8 w 8"/>
                <a:gd name="T29" fmla="*/ 1 h 3"/>
                <a:gd name="T30" fmla="*/ 6 w 8"/>
                <a:gd name="T31" fmla="*/ 0 h 3"/>
                <a:gd name="T32" fmla="*/ 1 w 8"/>
                <a:gd name="T3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
                  <a:moveTo>
                    <a:pt x="2" y="2"/>
                  </a:moveTo>
                  <a:cubicBezTo>
                    <a:pt x="2" y="1"/>
                    <a:pt x="2" y="1"/>
                    <a:pt x="2" y="1"/>
                  </a:cubicBezTo>
                  <a:cubicBezTo>
                    <a:pt x="3" y="1"/>
                    <a:pt x="4" y="1"/>
                    <a:pt x="6" y="1"/>
                  </a:cubicBezTo>
                  <a:cubicBezTo>
                    <a:pt x="6" y="1"/>
                    <a:pt x="7" y="2"/>
                    <a:pt x="7" y="2"/>
                  </a:cubicBezTo>
                  <a:cubicBezTo>
                    <a:pt x="7" y="2"/>
                    <a:pt x="7" y="2"/>
                    <a:pt x="7" y="2"/>
                  </a:cubicBezTo>
                  <a:cubicBezTo>
                    <a:pt x="5" y="2"/>
                    <a:pt x="3" y="2"/>
                    <a:pt x="2" y="2"/>
                  </a:cubicBezTo>
                  <a:moveTo>
                    <a:pt x="1" y="0"/>
                  </a:moveTo>
                  <a:cubicBezTo>
                    <a:pt x="0" y="1"/>
                    <a:pt x="0" y="1"/>
                    <a:pt x="0" y="1"/>
                  </a:cubicBezTo>
                  <a:cubicBezTo>
                    <a:pt x="0" y="1"/>
                    <a:pt x="0" y="1"/>
                    <a:pt x="0" y="1"/>
                  </a:cubicBezTo>
                  <a:cubicBezTo>
                    <a:pt x="1" y="3"/>
                    <a:pt x="1" y="3"/>
                    <a:pt x="1" y="3"/>
                  </a:cubicBezTo>
                  <a:cubicBezTo>
                    <a:pt x="1" y="3"/>
                    <a:pt x="1" y="3"/>
                    <a:pt x="1" y="3"/>
                  </a:cubicBezTo>
                  <a:cubicBezTo>
                    <a:pt x="3" y="3"/>
                    <a:pt x="5" y="3"/>
                    <a:pt x="7" y="3"/>
                  </a:cubicBezTo>
                  <a:cubicBezTo>
                    <a:pt x="8" y="2"/>
                    <a:pt x="8" y="2"/>
                    <a:pt x="8" y="2"/>
                  </a:cubicBezTo>
                  <a:cubicBezTo>
                    <a:pt x="8" y="2"/>
                    <a:pt x="8" y="2"/>
                    <a:pt x="8" y="2"/>
                  </a:cubicBezTo>
                  <a:cubicBezTo>
                    <a:pt x="8" y="1"/>
                    <a:pt x="8" y="1"/>
                    <a:pt x="8" y="1"/>
                  </a:cubicBezTo>
                  <a:cubicBezTo>
                    <a:pt x="7" y="1"/>
                    <a:pt x="7" y="0"/>
                    <a:pt x="6" y="0"/>
                  </a:cubicBezTo>
                  <a:cubicBezTo>
                    <a:pt x="4" y="0"/>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94" name="Freeform 80"/>
            <p:cNvSpPr>
              <a:spLocks noEditPoints="1"/>
            </p:cNvSpPr>
            <p:nvPr/>
          </p:nvSpPr>
          <p:spPr bwMode="auto">
            <a:xfrm>
              <a:off x="3618" y="2229"/>
              <a:ext cx="14" cy="7"/>
            </a:xfrm>
            <a:custGeom>
              <a:avLst/>
              <a:gdLst>
                <a:gd name="T0" fmla="*/ 1 w 6"/>
                <a:gd name="T1" fmla="*/ 2 h 3"/>
                <a:gd name="T2" fmla="*/ 1 w 6"/>
                <a:gd name="T3" fmla="*/ 1 h 3"/>
                <a:gd name="T4" fmla="*/ 5 w 6"/>
                <a:gd name="T5" fmla="*/ 1 h 3"/>
                <a:gd name="T6" fmla="*/ 5 w 6"/>
                <a:gd name="T7" fmla="*/ 1 h 3"/>
                <a:gd name="T8" fmla="*/ 5 w 6"/>
                <a:gd name="T9" fmla="*/ 1 h 3"/>
                <a:gd name="T10" fmla="*/ 5 w 6"/>
                <a:gd name="T11" fmla="*/ 2 h 3"/>
                <a:gd name="T12" fmla="*/ 1 w 6"/>
                <a:gd name="T13" fmla="*/ 2 h 3"/>
                <a:gd name="T14" fmla="*/ 1 w 6"/>
                <a:gd name="T15" fmla="*/ 0 h 3"/>
                <a:gd name="T16" fmla="*/ 0 w 6"/>
                <a:gd name="T17" fmla="*/ 0 h 3"/>
                <a:gd name="T18" fmla="*/ 0 w 6"/>
                <a:gd name="T19" fmla="*/ 1 h 3"/>
                <a:gd name="T20" fmla="*/ 0 w 6"/>
                <a:gd name="T21" fmla="*/ 2 h 3"/>
                <a:gd name="T22" fmla="*/ 1 w 6"/>
                <a:gd name="T23" fmla="*/ 3 h 3"/>
                <a:gd name="T24" fmla="*/ 6 w 6"/>
                <a:gd name="T25" fmla="*/ 3 h 3"/>
                <a:gd name="T26" fmla="*/ 6 w 6"/>
                <a:gd name="T27" fmla="*/ 2 h 3"/>
                <a:gd name="T28" fmla="*/ 6 w 6"/>
                <a:gd name="T29" fmla="*/ 2 h 3"/>
                <a:gd name="T30" fmla="*/ 6 w 6"/>
                <a:gd name="T31" fmla="*/ 1 h 3"/>
                <a:gd name="T32" fmla="*/ 6 w 6"/>
                <a:gd name="T33" fmla="*/ 1 h 3"/>
                <a:gd name="T34" fmla="*/ 6 w 6"/>
                <a:gd name="T35" fmla="*/ 0 h 3"/>
                <a:gd name="T36" fmla="*/ 5 w 6"/>
                <a:gd name="T37" fmla="*/ 0 h 3"/>
                <a:gd name="T38" fmla="*/ 1 w 6"/>
                <a:gd name="T3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3">
                  <a:moveTo>
                    <a:pt x="1" y="2"/>
                  </a:moveTo>
                  <a:cubicBezTo>
                    <a:pt x="1" y="1"/>
                    <a:pt x="1" y="1"/>
                    <a:pt x="1" y="1"/>
                  </a:cubicBezTo>
                  <a:cubicBezTo>
                    <a:pt x="5" y="1"/>
                    <a:pt x="5" y="1"/>
                    <a:pt x="5" y="1"/>
                  </a:cubicBezTo>
                  <a:cubicBezTo>
                    <a:pt x="5" y="1"/>
                    <a:pt x="5" y="1"/>
                    <a:pt x="5" y="1"/>
                  </a:cubicBezTo>
                  <a:cubicBezTo>
                    <a:pt x="5" y="1"/>
                    <a:pt x="5" y="1"/>
                    <a:pt x="5" y="1"/>
                  </a:cubicBezTo>
                  <a:cubicBezTo>
                    <a:pt x="5" y="2"/>
                    <a:pt x="5" y="2"/>
                    <a:pt x="5" y="2"/>
                  </a:cubicBezTo>
                  <a:cubicBezTo>
                    <a:pt x="1" y="2"/>
                    <a:pt x="1" y="2"/>
                    <a:pt x="1" y="2"/>
                  </a:cubicBezTo>
                  <a:moveTo>
                    <a:pt x="1" y="0"/>
                  </a:moveTo>
                  <a:cubicBezTo>
                    <a:pt x="0" y="0"/>
                    <a:pt x="0" y="0"/>
                    <a:pt x="0" y="0"/>
                  </a:cubicBezTo>
                  <a:cubicBezTo>
                    <a:pt x="0" y="1"/>
                    <a:pt x="0" y="1"/>
                    <a:pt x="0" y="1"/>
                  </a:cubicBezTo>
                  <a:cubicBezTo>
                    <a:pt x="0" y="1"/>
                    <a:pt x="0" y="2"/>
                    <a:pt x="0" y="2"/>
                  </a:cubicBezTo>
                  <a:cubicBezTo>
                    <a:pt x="1" y="3"/>
                    <a:pt x="1" y="3"/>
                    <a:pt x="1" y="3"/>
                  </a:cubicBezTo>
                  <a:cubicBezTo>
                    <a:pt x="6" y="3"/>
                    <a:pt x="6" y="3"/>
                    <a:pt x="6" y="3"/>
                  </a:cubicBezTo>
                  <a:cubicBezTo>
                    <a:pt x="6" y="2"/>
                    <a:pt x="6" y="2"/>
                    <a:pt x="6" y="2"/>
                  </a:cubicBezTo>
                  <a:cubicBezTo>
                    <a:pt x="6" y="2"/>
                    <a:pt x="6" y="2"/>
                    <a:pt x="6" y="2"/>
                  </a:cubicBezTo>
                  <a:cubicBezTo>
                    <a:pt x="6" y="1"/>
                    <a:pt x="6" y="1"/>
                    <a:pt x="6" y="1"/>
                  </a:cubicBezTo>
                  <a:cubicBezTo>
                    <a:pt x="6" y="1"/>
                    <a:pt x="6" y="1"/>
                    <a:pt x="6" y="1"/>
                  </a:cubicBezTo>
                  <a:cubicBezTo>
                    <a:pt x="6" y="0"/>
                    <a:pt x="6" y="0"/>
                    <a:pt x="6" y="0"/>
                  </a:cubicBezTo>
                  <a:cubicBezTo>
                    <a:pt x="5" y="0"/>
                    <a:pt x="5" y="0"/>
                    <a:pt x="5"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95" name="Freeform 81"/>
            <p:cNvSpPr>
              <a:spLocks noEditPoints="1"/>
            </p:cNvSpPr>
            <p:nvPr/>
          </p:nvSpPr>
          <p:spPr bwMode="auto">
            <a:xfrm>
              <a:off x="3622" y="2239"/>
              <a:ext cx="15" cy="7"/>
            </a:xfrm>
            <a:custGeom>
              <a:avLst/>
              <a:gdLst>
                <a:gd name="T0" fmla="*/ 1 w 6"/>
                <a:gd name="T1" fmla="*/ 2 h 3"/>
                <a:gd name="T2" fmla="*/ 1 w 6"/>
                <a:gd name="T3" fmla="*/ 1 h 3"/>
                <a:gd name="T4" fmla="*/ 4 w 6"/>
                <a:gd name="T5" fmla="*/ 1 h 3"/>
                <a:gd name="T6" fmla="*/ 4 w 6"/>
                <a:gd name="T7" fmla="*/ 2 h 3"/>
                <a:gd name="T8" fmla="*/ 5 w 6"/>
                <a:gd name="T9" fmla="*/ 2 h 3"/>
                <a:gd name="T10" fmla="*/ 5 w 6"/>
                <a:gd name="T11" fmla="*/ 2 h 3"/>
                <a:gd name="T12" fmla="*/ 1 w 6"/>
                <a:gd name="T13" fmla="*/ 2 h 3"/>
                <a:gd name="T14" fmla="*/ 0 w 6"/>
                <a:gd name="T15" fmla="*/ 0 h 3"/>
                <a:gd name="T16" fmla="*/ 0 w 6"/>
                <a:gd name="T17" fmla="*/ 0 h 3"/>
                <a:gd name="T18" fmla="*/ 0 w 6"/>
                <a:gd name="T19" fmla="*/ 1 h 3"/>
                <a:gd name="T20" fmla="*/ 0 w 6"/>
                <a:gd name="T21" fmla="*/ 2 h 3"/>
                <a:gd name="T22" fmla="*/ 0 w 6"/>
                <a:gd name="T23" fmla="*/ 3 h 3"/>
                <a:gd name="T24" fmla="*/ 5 w 6"/>
                <a:gd name="T25" fmla="*/ 3 h 3"/>
                <a:gd name="T26" fmla="*/ 6 w 6"/>
                <a:gd name="T27" fmla="*/ 2 h 3"/>
                <a:gd name="T28" fmla="*/ 6 w 6"/>
                <a:gd name="T29" fmla="*/ 2 h 3"/>
                <a:gd name="T30" fmla="*/ 5 w 6"/>
                <a:gd name="T31" fmla="*/ 1 h 3"/>
                <a:gd name="T32" fmla="*/ 5 w 6"/>
                <a:gd name="T33" fmla="*/ 1 h 3"/>
                <a:gd name="T34" fmla="*/ 5 w 6"/>
                <a:gd name="T35" fmla="*/ 1 h 3"/>
                <a:gd name="T36" fmla="*/ 5 w 6"/>
                <a:gd name="T37" fmla="*/ 0 h 3"/>
                <a:gd name="T38" fmla="*/ 0 w 6"/>
                <a:gd name="T3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3">
                  <a:moveTo>
                    <a:pt x="1" y="2"/>
                  </a:moveTo>
                  <a:cubicBezTo>
                    <a:pt x="1" y="1"/>
                    <a:pt x="1" y="1"/>
                    <a:pt x="1" y="1"/>
                  </a:cubicBezTo>
                  <a:cubicBezTo>
                    <a:pt x="4" y="1"/>
                    <a:pt x="4" y="1"/>
                    <a:pt x="4" y="1"/>
                  </a:cubicBezTo>
                  <a:cubicBezTo>
                    <a:pt x="4" y="2"/>
                    <a:pt x="4" y="2"/>
                    <a:pt x="4" y="2"/>
                  </a:cubicBezTo>
                  <a:cubicBezTo>
                    <a:pt x="5" y="2"/>
                    <a:pt x="5" y="2"/>
                    <a:pt x="5" y="2"/>
                  </a:cubicBezTo>
                  <a:cubicBezTo>
                    <a:pt x="5" y="2"/>
                    <a:pt x="5" y="2"/>
                    <a:pt x="5" y="2"/>
                  </a:cubicBezTo>
                  <a:cubicBezTo>
                    <a:pt x="1" y="2"/>
                    <a:pt x="1" y="2"/>
                    <a:pt x="1" y="2"/>
                  </a:cubicBezTo>
                  <a:moveTo>
                    <a:pt x="0" y="0"/>
                  </a:moveTo>
                  <a:cubicBezTo>
                    <a:pt x="0" y="0"/>
                    <a:pt x="0" y="0"/>
                    <a:pt x="0" y="0"/>
                  </a:cubicBezTo>
                  <a:cubicBezTo>
                    <a:pt x="0" y="1"/>
                    <a:pt x="0" y="1"/>
                    <a:pt x="0" y="1"/>
                  </a:cubicBezTo>
                  <a:cubicBezTo>
                    <a:pt x="0" y="1"/>
                    <a:pt x="0" y="2"/>
                    <a:pt x="0" y="2"/>
                  </a:cubicBezTo>
                  <a:cubicBezTo>
                    <a:pt x="0" y="3"/>
                    <a:pt x="0" y="3"/>
                    <a:pt x="0" y="3"/>
                  </a:cubicBezTo>
                  <a:cubicBezTo>
                    <a:pt x="5" y="3"/>
                    <a:pt x="5" y="3"/>
                    <a:pt x="5" y="3"/>
                  </a:cubicBezTo>
                  <a:cubicBezTo>
                    <a:pt x="6" y="2"/>
                    <a:pt x="6" y="2"/>
                    <a:pt x="6" y="2"/>
                  </a:cubicBezTo>
                  <a:cubicBezTo>
                    <a:pt x="6" y="2"/>
                    <a:pt x="6" y="2"/>
                    <a:pt x="6" y="2"/>
                  </a:cubicBezTo>
                  <a:cubicBezTo>
                    <a:pt x="5" y="1"/>
                    <a:pt x="5" y="1"/>
                    <a:pt x="5" y="1"/>
                  </a:cubicBezTo>
                  <a:cubicBezTo>
                    <a:pt x="5" y="1"/>
                    <a:pt x="5" y="1"/>
                    <a:pt x="5" y="1"/>
                  </a:cubicBezTo>
                  <a:cubicBezTo>
                    <a:pt x="5" y="1"/>
                    <a:pt x="5" y="1"/>
                    <a:pt x="5" y="1"/>
                  </a:cubicBezTo>
                  <a:cubicBezTo>
                    <a:pt x="5" y="0"/>
                    <a:pt x="5" y="0"/>
                    <a:pt x="5"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96" name="Freeform 82"/>
            <p:cNvSpPr>
              <a:spLocks noEditPoints="1"/>
            </p:cNvSpPr>
            <p:nvPr/>
          </p:nvSpPr>
          <p:spPr bwMode="auto">
            <a:xfrm>
              <a:off x="3587" y="2229"/>
              <a:ext cx="14" cy="7"/>
            </a:xfrm>
            <a:custGeom>
              <a:avLst/>
              <a:gdLst>
                <a:gd name="T0" fmla="*/ 1 w 6"/>
                <a:gd name="T1" fmla="*/ 2 h 3"/>
                <a:gd name="T2" fmla="*/ 2 w 6"/>
                <a:gd name="T3" fmla="*/ 1 h 3"/>
                <a:gd name="T4" fmla="*/ 5 w 6"/>
                <a:gd name="T5" fmla="*/ 1 h 3"/>
                <a:gd name="T6" fmla="*/ 5 w 6"/>
                <a:gd name="T7" fmla="*/ 2 h 3"/>
                <a:gd name="T8" fmla="*/ 1 w 6"/>
                <a:gd name="T9" fmla="*/ 2 h 3"/>
                <a:gd name="T10" fmla="*/ 6 w 6"/>
                <a:gd name="T11" fmla="*/ 0 h 3"/>
                <a:gd name="T12" fmla="*/ 1 w 6"/>
                <a:gd name="T13" fmla="*/ 0 h 3"/>
                <a:gd name="T14" fmla="*/ 1 w 6"/>
                <a:gd name="T15" fmla="*/ 0 h 3"/>
                <a:gd name="T16" fmla="*/ 0 w 6"/>
                <a:gd name="T17" fmla="*/ 2 h 3"/>
                <a:gd name="T18" fmla="*/ 0 w 6"/>
                <a:gd name="T19" fmla="*/ 2 h 3"/>
                <a:gd name="T20" fmla="*/ 1 w 6"/>
                <a:gd name="T21" fmla="*/ 3 h 3"/>
                <a:gd name="T22" fmla="*/ 5 w 6"/>
                <a:gd name="T23" fmla="*/ 3 h 3"/>
                <a:gd name="T24" fmla="*/ 6 w 6"/>
                <a:gd name="T25" fmla="*/ 2 h 3"/>
                <a:gd name="T26" fmla="*/ 6 w 6"/>
                <a:gd name="T27" fmla="*/ 2 h 3"/>
                <a:gd name="T28" fmla="*/ 6 w 6"/>
                <a:gd name="T29" fmla="*/ 2 h 3"/>
                <a:gd name="T30" fmla="*/ 6 w 6"/>
                <a:gd name="T31" fmla="*/ 1 h 3"/>
                <a:gd name="T32" fmla="*/ 6 w 6"/>
                <a:gd name="T33" fmla="*/ 0 h 3"/>
                <a:gd name="T34" fmla="*/ 6 w 6"/>
                <a:gd name="T3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3">
                  <a:moveTo>
                    <a:pt x="1" y="2"/>
                  </a:moveTo>
                  <a:cubicBezTo>
                    <a:pt x="2" y="1"/>
                    <a:pt x="2" y="1"/>
                    <a:pt x="2" y="1"/>
                  </a:cubicBezTo>
                  <a:cubicBezTo>
                    <a:pt x="3" y="1"/>
                    <a:pt x="4" y="1"/>
                    <a:pt x="5" y="1"/>
                  </a:cubicBezTo>
                  <a:cubicBezTo>
                    <a:pt x="5" y="2"/>
                    <a:pt x="5" y="2"/>
                    <a:pt x="5" y="2"/>
                  </a:cubicBezTo>
                  <a:cubicBezTo>
                    <a:pt x="1" y="2"/>
                    <a:pt x="1" y="2"/>
                    <a:pt x="1" y="2"/>
                  </a:cubicBezTo>
                  <a:moveTo>
                    <a:pt x="6" y="0"/>
                  </a:moveTo>
                  <a:cubicBezTo>
                    <a:pt x="4" y="0"/>
                    <a:pt x="3" y="0"/>
                    <a:pt x="1" y="0"/>
                  </a:cubicBezTo>
                  <a:cubicBezTo>
                    <a:pt x="1" y="0"/>
                    <a:pt x="1" y="0"/>
                    <a:pt x="1" y="0"/>
                  </a:cubicBezTo>
                  <a:cubicBezTo>
                    <a:pt x="1" y="1"/>
                    <a:pt x="0" y="1"/>
                    <a:pt x="0" y="2"/>
                  </a:cubicBezTo>
                  <a:cubicBezTo>
                    <a:pt x="0" y="2"/>
                    <a:pt x="0" y="2"/>
                    <a:pt x="0" y="2"/>
                  </a:cubicBezTo>
                  <a:cubicBezTo>
                    <a:pt x="1" y="3"/>
                    <a:pt x="1" y="3"/>
                    <a:pt x="1" y="3"/>
                  </a:cubicBezTo>
                  <a:cubicBezTo>
                    <a:pt x="5" y="3"/>
                    <a:pt x="5" y="3"/>
                    <a:pt x="5" y="3"/>
                  </a:cubicBezTo>
                  <a:cubicBezTo>
                    <a:pt x="6" y="2"/>
                    <a:pt x="6" y="2"/>
                    <a:pt x="6" y="2"/>
                  </a:cubicBezTo>
                  <a:cubicBezTo>
                    <a:pt x="6" y="2"/>
                    <a:pt x="6" y="2"/>
                    <a:pt x="6" y="2"/>
                  </a:cubicBezTo>
                  <a:cubicBezTo>
                    <a:pt x="6" y="2"/>
                    <a:pt x="6" y="2"/>
                    <a:pt x="6" y="2"/>
                  </a:cubicBezTo>
                  <a:cubicBezTo>
                    <a:pt x="6" y="1"/>
                    <a:pt x="6" y="1"/>
                    <a:pt x="6" y="1"/>
                  </a:cubicBezTo>
                  <a:cubicBezTo>
                    <a:pt x="6" y="0"/>
                    <a:pt x="6"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97" name="Freeform 83"/>
            <p:cNvSpPr>
              <a:spLocks noEditPoints="1"/>
            </p:cNvSpPr>
            <p:nvPr/>
          </p:nvSpPr>
          <p:spPr bwMode="auto">
            <a:xfrm>
              <a:off x="3570" y="2229"/>
              <a:ext cx="17" cy="7"/>
            </a:xfrm>
            <a:custGeom>
              <a:avLst/>
              <a:gdLst>
                <a:gd name="T0" fmla="*/ 2 w 7"/>
                <a:gd name="T1" fmla="*/ 2 h 3"/>
                <a:gd name="T2" fmla="*/ 2 w 7"/>
                <a:gd name="T3" fmla="*/ 1 h 3"/>
                <a:gd name="T4" fmla="*/ 5 w 7"/>
                <a:gd name="T5" fmla="*/ 1 h 3"/>
                <a:gd name="T6" fmla="*/ 5 w 7"/>
                <a:gd name="T7" fmla="*/ 1 h 3"/>
                <a:gd name="T8" fmla="*/ 5 w 7"/>
                <a:gd name="T9" fmla="*/ 2 h 3"/>
                <a:gd name="T10" fmla="*/ 2 w 7"/>
                <a:gd name="T11" fmla="*/ 2 h 3"/>
                <a:gd name="T12" fmla="*/ 6 w 7"/>
                <a:gd name="T13" fmla="*/ 0 h 3"/>
                <a:gd name="T14" fmla="*/ 1 w 7"/>
                <a:gd name="T15" fmla="*/ 0 h 3"/>
                <a:gd name="T16" fmla="*/ 1 w 7"/>
                <a:gd name="T17" fmla="*/ 0 h 3"/>
                <a:gd name="T18" fmla="*/ 0 w 7"/>
                <a:gd name="T19" fmla="*/ 2 h 3"/>
                <a:gd name="T20" fmla="*/ 0 w 7"/>
                <a:gd name="T21" fmla="*/ 3 h 3"/>
                <a:gd name="T22" fmla="*/ 1 w 7"/>
                <a:gd name="T23" fmla="*/ 3 h 3"/>
                <a:gd name="T24" fmla="*/ 6 w 7"/>
                <a:gd name="T25" fmla="*/ 3 h 3"/>
                <a:gd name="T26" fmla="*/ 6 w 7"/>
                <a:gd name="T27" fmla="*/ 2 h 3"/>
                <a:gd name="T28" fmla="*/ 6 w 7"/>
                <a:gd name="T29" fmla="*/ 2 h 3"/>
                <a:gd name="T30" fmla="*/ 6 w 7"/>
                <a:gd name="T31" fmla="*/ 2 h 3"/>
                <a:gd name="T32" fmla="*/ 7 w 7"/>
                <a:gd name="T33" fmla="*/ 1 h 3"/>
                <a:gd name="T34" fmla="*/ 7 w 7"/>
                <a:gd name="T35" fmla="*/ 0 h 3"/>
                <a:gd name="T36" fmla="*/ 6 w 7"/>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
                  <a:moveTo>
                    <a:pt x="2" y="2"/>
                  </a:moveTo>
                  <a:cubicBezTo>
                    <a:pt x="2" y="1"/>
                    <a:pt x="2" y="1"/>
                    <a:pt x="2" y="1"/>
                  </a:cubicBezTo>
                  <a:cubicBezTo>
                    <a:pt x="3" y="1"/>
                    <a:pt x="4" y="1"/>
                    <a:pt x="5" y="1"/>
                  </a:cubicBezTo>
                  <a:cubicBezTo>
                    <a:pt x="5" y="1"/>
                    <a:pt x="5" y="1"/>
                    <a:pt x="5" y="1"/>
                  </a:cubicBezTo>
                  <a:cubicBezTo>
                    <a:pt x="5" y="2"/>
                    <a:pt x="5" y="2"/>
                    <a:pt x="5" y="2"/>
                  </a:cubicBezTo>
                  <a:cubicBezTo>
                    <a:pt x="2" y="2"/>
                    <a:pt x="2" y="2"/>
                    <a:pt x="2" y="2"/>
                  </a:cubicBezTo>
                  <a:moveTo>
                    <a:pt x="6" y="0"/>
                  </a:moveTo>
                  <a:cubicBezTo>
                    <a:pt x="5" y="0"/>
                    <a:pt x="3" y="0"/>
                    <a:pt x="1" y="0"/>
                  </a:cubicBezTo>
                  <a:cubicBezTo>
                    <a:pt x="1" y="0"/>
                    <a:pt x="1" y="0"/>
                    <a:pt x="1" y="0"/>
                  </a:cubicBezTo>
                  <a:cubicBezTo>
                    <a:pt x="1" y="1"/>
                    <a:pt x="1" y="2"/>
                    <a:pt x="0" y="2"/>
                  </a:cubicBezTo>
                  <a:cubicBezTo>
                    <a:pt x="0" y="3"/>
                    <a:pt x="0" y="3"/>
                    <a:pt x="0" y="3"/>
                  </a:cubicBezTo>
                  <a:cubicBezTo>
                    <a:pt x="1" y="3"/>
                    <a:pt x="1" y="3"/>
                    <a:pt x="1" y="3"/>
                  </a:cubicBezTo>
                  <a:cubicBezTo>
                    <a:pt x="6" y="3"/>
                    <a:pt x="6" y="3"/>
                    <a:pt x="6" y="3"/>
                  </a:cubicBezTo>
                  <a:cubicBezTo>
                    <a:pt x="6" y="2"/>
                    <a:pt x="6" y="2"/>
                    <a:pt x="6" y="2"/>
                  </a:cubicBezTo>
                  <a:cubicBezTo>
                    <a:pt x="6" y="2"/>
                    <a:pt x="6" y="2"/>
                    <a:pt x="6" y="2"/>
                  </a:cubicBezTo>
                  <a:cubicBezTo>
                    <a:pt x="6" y="2"/>
                    <a:pt x="6" y="2"/>
                    <a:pt x="6" y="2"/>
                  </a:cubicBezTo>
                  <a:cubicBezTo>
                    <a:pt x="7" y="1"/>
                    <a:pt x="7" y="1"/>
                    <a:pt x="7" y="1"/>
                  </a:cubicBezTo>
                  <a:cubicBezTo>
                    <a:pt x="7" y="0"/>
                    <a:pt x="7" y="0"/>
                    <a:pt x="7"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98" name="Freeform 84"/>
            <p:cNvSpPr/>
            <p:nvPr/>
          </p:nvSpPr>
          <p:spPr bwMode="auto">
            <a:xfrm>
              <a:off x="3558" y="2298"/>
              <a:ext cx="10" cy="12"/>
            </a:xfrm>
            <a:custGeom>
              <a:avLst/>
              <a:gdLst>
                <a:gd name="T0" fmla="*/ 10 w 10"/>
                <a:gd name="T1" fmla="*/ 0 h 12"/>
                <a:gd name="T2" fmla="*/ 7 w 10"/>
                <a:gd name="T3" fmla="*/ 0 h 12"/>
                <a:gd name="T4" fmla="*/ 0 w 10"/>
                <a:gd name="T5" fmla="*/ 12 h 12"/>
                <a:gd name="T6" fmla="*/ 0 w 10"/>
                <a:gd name="T7" fmla="*/ 12 h 12"/>
                <a:gd name="T8" fmla="*/ 0 w 10"/>
                <a:gd name="T9" fmla="*/ 12 h 12"/>
                <a:gd name="T10" fmla="*/ 0 w 10"/>
                <a:gd name="T11" fmla="*/ 12 h 12"/>
                <a:gd name="T12" fmla="*/ 10 w 10"/>
                <a:gd name="T13" fmla="*/ 0 h 12"/>
                <a:gd name="T14" fmla="*/ 10 w 10"/>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
                  <a:moveTo>
                    <a:pt x="10" y="0"/>
                  </a:moveTo>
                  <a:lnTo>
                    <a:pt x="7" y="0"/>
                  </a:lnTo>
                  <a:lnTo>
                    <a:pt x="0" y="12"/>
                  </a:lnTo>
                  <a:lnTo>
                    <a:pt x="0" y="12"/>
                  </a:lnTo>
                  <a:lnTo>
                    <a:pt x="0" y="12"/>
                  </a:lnTo>
                  <a:lnTo>
                    <a:pt x="0" y="12"/>
                  </a:lnTo>
                  <a:lnTo>
                    <a:pt x="10" y="0"/>
                  </a:ln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99" name="Freeform 85"/>
            <p:cNvSpPr/>
            <p:nvPr/>
          </p:nvSpPr>
          <p:spPr bwMode="auto">
            <a:xfrm>
              <a:off x="3558" y="2298"/>
              <a:ext cx="10" cy="12"/>
            </a:xfrm>
            <a:custGeom>
              <a:avLst/>
              <a:gdLst>
                <a:gd name="T0" fmla="*/ 10 w 10"/>
                <a:gd name="T1" fmla="*/ 0 h 12"/>
                <a:gd name="T2" fmla="*/ 7 w 10"/>
                <a:gd name="T3" fmla="*/ 0 h 12"/>
                <a:gd name="T4" fmla="*/ 0 w 10"/>
                <a:gd name="T5" fmla="*/ 12 h 12"/>
                <a:gd name="T6" fmla="*/ 0 w 10"/>
                <a:gd name="T7" fmla="*/ 12 h 12"/>
                <a:gd name="T8" fmla="*/ 0 w 10"/>
                <a:gd name="T9" fmla="*/ 12 h 12"/>
                <a:gd name="T10" fmla="*/ 0 w 10"/>
                <a:gd name="T11" fmla="*/ 12 h 12"/>
                <a:gd name="T12" fmla="*/ 10 w 10"/>
                <a:gd name="T13" fmla="*/ 0 h 12"/>
                <a:gd name="T14" fmla="*/ 10 w 10"/>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
                  <a:moveTo>
                    <a:pt x="10" y="0"/>
                  </a:moveTo>
                  <a:lnTo>
                    <a:pt x="7" y="0"/>
                  </a:lnTo>
                  <a:lnTo>
                    <a:pt x="0" y="12"/>
                  </a:lnTo>
                  <a:lnTo>
                    <a:pt x="0" y="12"/>
                  </a:lnTo>
                  <a:lnTo>
                    <a:pt x="0" y="12"/>
                  </a:lnTo>
                  <a:lnTo>
                    <a:pt x="0" y="12"/>
                  </a:lnTo>
                  <a:lnTo>
                    <a:pt x="10" y="0"/>
                  </a:lnTo>
                  <a:lnTo>
                    <a:pt x="1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00" name="Freeform 86"/>
            <p:cNvSpPr/>
            <p:nvPr/>
          </p:nvSpPr>
          <p:spPr bwMode="auto">
            <a:xfrm>
              <a:off x="3558" y="2327"/>
              <a:ext cx="7" cy="9"/>
            </a:xfrm>
            <a:custGeom>
              <a:avLst/>
              <a:gdLst>
                <a:gd name="T0" fmla="*/ 7 w 7"/>
                <a:gd name="T1" fmla="*/ 0 h 9"/>
                <a:gd name="T2" fmla="*/ 7 w 7"/>
                <a:gd name="T3" fmla="*/ 0 h 9"/>
                <a:gd name="T4" fmla="*/ 0 w 7"/>
                <a:gd name="T5" fmla="*/ 9 h 9"/>
                <a:gd name="T6" fmla="*/ 0 w 7"/>
                <a:gd name="T7" fmla="*/ 9 h 9"/>
                <a:gd name="T8" fmla="*/ 0 w 7"/>
                <a:gd name="T9" fmla="*/ 9 h 9"/>
                <a:gd name="T10" fmla="*/ 0 w 7"/>
                <a:gd name="T11" fmla="*/ 9 h 9"/>
                <a:gd name="T12" fmla="*/ 7 w 7"/>
                <a:gd name="T13" fmla="*/ 0 h 9"/>
                <a:gd name="T14" fmla="*/ 7 w 7"/>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7" y="0"/>
                  </a:moveTo>
                  <a:lnTo>
                    <a:pt x="7" y="0"/>
                  </a:lnTo>
                  <a:lnTo>
                    <a:pt x="0" y="9"/>
                  </a:lnTo>
                  <a:lnTo>
                    <a:pt x="0" y="9"/>
                  </a:lnTo>
                  <a:lnTo>
                    <a:pt x="0" y="9"/>
                  </a:lnTo>
                  <a:lnTo>
                    <a:pt x="0" y="9"/>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01" name="Freeform 87"/>
            <p:cNvSpPr/>
            <p:nvPr/>
          </p:nvSpPr>
          <p:spPr bwMode="auto">
            <a:xfrm>
              <a:off x="3558" y="2327"/>
              <a:ext cx="7" cy="9"/>
            </a:xfrm>
            <a:custGeom>
              <a:avLst/>
              <a:gdLst>
                <a:gd name="T0" fmla="*/ 7 w 7"/>
                <a:gd name="T1" fmla="*/ 0 h 9"/>
                <a:gd name="T2" fmla="*/ 7 w 7"/>
                <a:gd name="T3" fmla="*/ 0 h 9"/>
                <a:gd name="T4" fmla="*/ 0 w 7"/>
                <a:gd name="T5" fmla="*/ 9 h 9"/>
                <a:gd name="T6" fmla="*/ 0 w 7"/>
                <a:gd name="T7" fmla="*/ 9 h 9"/>
                <a:gd name="T8" fmla="*/ 0 w 7"/>
                <a:gd name="T9" fmla="*/ 9 h 9"/>
                <a:gd name="T10" fmla="*/ 0 w 7"/>
                <a:gd name="T11" fmla="*/ 9 h 9"/>
                <a:gd name="T12" fmla="*/ 7 w 7"/>
                <a:gd name="T13" fmla="*/ 0 h 9"/>
                <a:gd name="T14" fmla="*/ 7 w 7"/>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7" y="0"/>
                  </a:moveTo>
                  <a:lnTo>
                    <a:pt x="7" y="0"/>
                  </a:lnTo>
                  <a:lnTo>
                    <a:pt x="0" y="9"/>
                  </a:lnTo>
                  <a:lnTo>
                    <a:pt x="0" y="9"/>
                  </a:lnTo>
                  <a:lnTo>
                    <a:pt x="0" y="9"/>
                  </a:lnTo>
                  <a:lnTo>
                    <a:pt x="0" y="9"/>
                  </a:lnTo>
                  <a:lnTo>
                    <a:pt x="7" y="0"/>
                  </a:lnTo>
                  <a:lnTo>
                    <a:pt x="7"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02" name="Freeform 88"/>
            <p:cNvSpPr/>
            <p:nvPr/>
          </p:nvSpPr>
          <p:spPr bwMode="auto">
            <a:xfrm>
              <a:off x="3556" y="2334"/>
              <a:ext cx="9" cy="12"/>
            </a:xfrm>
            <a:custGeom>
              <a:avLst/>
              <a:gdLst>
                <a:gd name="T0" fmla="*/ 9 w 9"/>
                <a:gd name="T1" fmla="*/ 0 h 12"/>
                <a:gd name="T2" fmla="*/ 9 w 9"/>
                <a:gd name="T3" fmla="*/ 0 h 12"/>
                <a:gd name="T4" fmla="*/ 0 w 9"/>
                <a:gd name="T5" fmla="*/ 12 h 12"/>
                <a:gd name="T6" fmla="*/ 0 w 9"/>
                <a:gd name="T7" fmla="*/ 12 h 12"/>
                <a:gd name="T8" fmla="*/ 0 w 9"/>
                <a:gd name="T9" fmla="*/ 12 h 12"/>
                <a:gd name="T10" fmla="*/ 0 w 9"/>
                <a:gd name="T11" fmla="*/ 12 h 12"/>
                <a:gd name="T12" fmla="*/ 9 w 9"/>
                <a:gd name="T13" fmla="*/ 2 h 12"/>
                <a:gd name="T14" fmla="*/ 9 w 9"/>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9" y="0"/>
                  </a:moveTo>
                  <a:lnTo>
                    <a:pt x="9" y="0"/>
                  </a:lnTo>
                  <a:lnTo>
                    <a:pt x="0" y="12"/>
                  </a:lnTo>
                  <a:lnTo>
                    <a:pt x="0" y="12"/>
                  </a:lnTo>
                  <a:lnTo>
                    <a:pt x="0" y="12"/>
                  </a:lnTo>
                  <a:lnTo>
                    <a:pt x="0" y="12"/>
                  </a:lnTo>
                  <a:lnTo>
                    <a:pt x="9" y="2"/>
                  </a:ln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03" name="Freeform 89"/>
            <p:cNvSpPr/>
            <p:nvPr/>
          </p:nvSpPr>
          <p:spPr bwMode="auto">
            <a:xfrm>
              <a:off x="3556" y="2334"/>
              <a:ext cx="9" cy="12"/>
            </a:xfrm>
            <a:custGeom>
              <a:avLst/>
              <a:gdLst>
                <a:gd name="T0" fmla="*/ 9 w 9"/>
                <a:gd name="T1" fmla="*/ 0 h 12"/>
                <a:gd name="T2" fmla="*/ 9 w 9"/>
                <a:gd name="T3" fmla="*/ 0 h 12"/>
                <a:gd name="T4" fmla="*/ 0 w 9"/>
                <a:gd name="T5" fmla="*/ 12 h 12"/>
                <a:gd name="T6" fmla="*/ 0 w 9"/>
                <a:gd name="T7" fmla="*/ 12 h 12"/>
                <a:gd name="T8" fmla="*/ 0 w 9"/>
                <a:gd name="T9" fmla="*/ 12 h 12"/>
                <a:gd name="T10" fmla="*/ 0 w 9"/>
                <a:gd name="T11" fmla="*/ 12 h 12"/>
                <a:gd name="T12" fmla="*/ 9 w 9"/>
                <a:gd name="T13" fmla="*/ 2 h 12"/>
                <a:gd name="T14" fmla="*/ 9 w 9"/>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9" y="0"/>
                  </a:moveTo>
                  <a:lnTo>
                    <a:pt x="9" y="0"/>
                  </a:lnTo>
                  <a:lnTo>
                    <a:pt x="0" y="12"/>
                  </a:lnTo>
                  <a:lnTo>
                    <a:pt x="0" y="12"/>
                  </a:lnTo>
                  <a:lnTo>
                    <a:pt x="0" y="12"/>
                  </a:lnTo>
                  <a:lnTo>
                    <a:pt x="0" y="12"/>
                  </a:lnTo>
                  <a:lnTo>
                    <a:pt x="9" y="2"/>
                  </a:lnTo>
                  <a:lnTo>
                    <a:pt x="9"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04" name="Freeform 90"/>
            <p:cNvSpPr>
              <a:spLocks noEditPoints="1"/>
            </p:cNvSpPr>
            <p:nvPr/>
          </p:nvSpPr>
          <p:spPr bwMode="auto">
            <a:xfrm>
              <a:off x="3660" y="2477"/>
              <a:ext cx="17" cy="9"/>
            </a:xfrm>
            <a:custGeom>
              <a:avLst/>
              <a:gdLst>
                <a:gd name="T0" fmla="*/ 3 w 7"/>
                <a:gd name="T1" fmla="*/ 3 h 4"/>
                <a:gd name="T2" fmla="*/ 2 w 7"/>
                <a:gd name="T3" fmla="*/ 3 h 4"/>
                <a:gd name="T4" fmla="*/ 2 w 7"/>
                <a:gd name="T5" fmla="*/ 3 h 4"/>
                <a:gd name="T6" fmla="*/ 2 w 7"/>
                <a:gd name="T7" fmla="*/ 2 h 4"/>
                <a:gd name="T8" fmla="*/ 2 w 7"/>
                <a:gd name="T9" fmla="*/ 1 h 4"/>
                <a:gd name="T10" fmla="*/ 2 w 7"/>
                <a:gd name="T11" fmla="*/ 1 h 4"/>
                <a:gd name="T12" fmla="*/ 2 w 7"/>
                <a:gd name="T13" fmla="*/ 3 h 4"/>
                <a:gd name="T14" fmla="*/ 2 w 7"/>
                <a:gd name="T15" fmla="*/ 3 h 4"/>
                <a:gd name="T16" fmla="*/ 2 w 7"/>
                <a:gd name="T17" fmla="*/ 3 h 4"/>
                <a:gd name="T18" fmla="*/ 5 w 7"/>
                <a:gd name="T19" fmla="*/ 3 h 4"/>
                <a:gd name="T20" fmla="*/ 5 w 7"/>
                <a:gd name="T21" fmla="*/ 2 h 4"/>
                <a:gd name="T22" fmla="*/ 5 w 7"/>
                <a:gd name="T23" fmla="*/ 3 h 4"/>
                <a:gd name="T24" fmla="*/ 3 w 7"/>
                <a:gd name="T25" fmla="*/ 3 h 4"/>
                <a:gd name="T26" fmla="*/ 2 w 7"/>
                <a:gd name="T27" fmla="*/ 2 h 4"/>
                <a:gd name="T28" fmla="*/ 2 w 7"/>
                <a:gd name="T29" fmla="*/ 1 h 4"/>
                <a:gd name="T30" fmla="*/ 2 w 7"/>
                <a:gd name="T31" fmla="*/ 1 h 4"/>
                <a:gd name="T32" fmla="*/ 3 w 7"/>
                <a:gd name="T33" fmla="*/ 1 h 4"/>
                <a:gd name="T34" fmla="*/ 5 w 7"/>
                <a:gd name="T35" fmla="*/ 1 h 4"/>
                <a:gd name="T36" fmla="*/ 5 w 7"/>
                <a:gd name="T37" fmla="*/ 1 h 4"/>
                <a:gd name="T38" fmla="*/ 5 w 7"/>
                <a:gd name="T39" fmla="*/ 2 h 4"/>
                <a:gd name="T40" fmla="*/ 5 w 7"/>
                <a:gd name="T41" fmla="*/ 2 h 4"/>
                <a:gd name="T42" fmla="*/ 5 w 7"/>
                <a:gd name="T43" fmla="*/ 2 h 4"/>
                <a:gd name="T44" fmla="*/ 2 w 7"/>
                <a:gd name="T45" fmla="*/ 2 h 4"/>
                <a:gd name="T46" fmla="*/ 3 w 7"/>
                <a:gd name="T47" fmla="*/ 0 h 4"/>
                <a:gd name="T48" fmla="*/ 1 w 7"/>
                <a:gd name="T49" fmla="*/ 1 h 4"/>
                <a:gd name="T50" fmla="*/ 1 w 7"/>
                <a:gd name="T51" fmla="*/ 2 h 4"/>
                <a:gd name="T52" fmla="*/ 1 w 7"/>
                <a:gd name="T53" fmla="*/ 4 h 4"/>
                <a:gd name="T54" fmla="*/ 2 w 7"/>
                <a:gd name="T55" fmla="*/ 4 h 4"/>
                <a:gd name="T56" fmla="*/ 3 w 7"/>
                <a:gd name="T57" fmla="*/ 4 h 4"/>
                <a:gd name="T58" fmla="*/ 6 w 7"/>
                <a:gd name="T59" fmla="*/ 4 h 4"/>
                <a:gd name="T60" fmla="*/ 6 w 7"/>
                <a:gd name="T61" fmla="*/ 4 h 4"/>
                <a:gd name="T62" fmla="*/ 6 w 7"/>
                <a:gd name="T63" fmla="*/ 0 h 4"/>
                <a:gd name="T64" fmla="*/ 5 w 7"/>
                <a:gd name="T65" fmla="*/ 0 h 4"/>
                <a:gd name="T66" fmla="*/ 5 w 7"/>
                <a:gd name="T67" fmla="*/ 0 h 4"/>
                <a:gd name="T68" fmla="*/ 3 w 7"/>
                <a:gd name="T6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 h="4">
                  <a:moveTo>
                    <a:pt x="3" y="3"/>
                  </a:moveTo>
                  <a:cubicBezTo>
                    <a:pt x="3" y="3"/>
                    <a:pt x="2" y="3"/>
                    <a:pt x="2" y="3"/>
                  </a:cubicBezTo>
                  <a:cubicBezTo>
                    <a:pt x="2" y="3"/>
                    <a:pt x="2" y="3"/>
                    <a:pt x="2" y="3"/>
                  </a:cubicBezTo>
                  <a:cubicBezTo>
                    <a:pt x="2" y="3"/>
                    <a:pt x="2" y="2"/>
                    <a:pt x="2" y="2"/>
                  </a:cubicBezTo>
                  <a:cubicBezTo>
                    <a:pt x="2" y="1"/>
                    <a:pt x="2" y="1"/>
                    <a:pt x="2" y="1"/>
                  </a:cubicBezTo>
                  <a:cubicBezTo>
                    <a:pt x="2" y="1"/>
                    <a:pt x="2" y="1"/>
                    <a:pt x="2" y="1"/>
                  </a:cubicBezTo>
                  <a:cubicBezTo>
                    <a:pt x="2" y="2"/>
                    <a:pt x="2" y="2"/>
                    <a:pt x="2" y="3"/>
                  </a:cubicBezTo>
                  <a:cubicBezTo>
                    <a:pt x="2" y="3"/>
                    <a:pt x="2" y="3"/>
                    <a:pt x="2" y="3"/>
                  </a:cubicBezTo>
                  <a:cubicBezTo>
                    <a:pt x="2" y="3"/>
                    <a:pt x="2" y="3"/>
                    <a:pt x="2" y="3"/>
                  </a:cubicBezTo>
                  <a:cubicBezTo>
                    <a:pt x="5" y="3"/>
                    <a:pt x="5" y="3"/>
                    <a:pt x="5" y="3"/>
                  </a:cubicBezTo>
                  <a:cubicBezTo>
                    <a:pt x="5" y="2"/>
                    <a:pt x="5" y="2"/>
                    <a:pt x="5" y="2"/>
                  </a:cubicBezTo>
                  <a:cubicBezTo>
                    <a:pt x="5" y="3"/>
                    <a:pt x="5" y="3"/>
                    <a:pt x="5" y="3"/>
                  </a:cubicBezTo>
                  <a:cubicBezTo>
                    <a:pt x="5" y="3"/>
                    <a:pt x="4" y="3"/>
                    <a:pt x="3" y="3"/>
                  </a:cubicBezTo>
                  <a:moveTo>
                    <a:pt x="2" y="2"/>
                  </a:moveTo>
                  <a:cubicBezTo>
                    <a:pt x="2" y="2"/>
                    <a:pt x="2" y="2"/>
                    <a:pt x="2" y="1"/>
                  </a:cubicBezTo>
                  <a:cubicBezTo>
                    <a:pt x="2" y="1"/>
                    <a:pt x="2" y="1"/>
                    <a:pt x="2" y="1"/>
                  </a:cubicBezTo>
                  <a:cubicBezTo>
                    <a:pt x="3" y="1"/>
                    <a:pt x="3" y="1"/>
                    <a:pt x="3" y="1"/>
                  </a:cubicBezTo>
                  <a:cubicBezTo>
                    <a:pt x="4" y="1"/>
                    <a:pt x="4" y="1"/>
                    <a:pt x="5" y="1"/>
                  </a:cubicBezTo>
                  <a:cubicBezTo>
                    <a:pt x="5" y="1"/>
                    <a:pt x="5" y="1"/>
                    <a:pt x="5" y="1"/>
                  </a:cubicBezTo>
                  <a:cubicBezTo>
                    <a:pt x="5" y="1"/>
                    <a:pt x="5" y="2"/>
                    <a:pt x="5" y="2"/>
                  </a:cubicBezTo>
                  <a:cubicBezTo>
                    <a:pt x="5" y="2"/>
                    <a:pt x="5" y="2"/>
                    <a:pt x="5" y="2"/>
                  </a:cubicBezTo>
                  <a:cubicBezTo>
                    <a:pt x="5" y="2"/>
                    <a:pt x="5" y="2"/>
                    <a:pt x="5" y="2"/>
                  </a:cubicBezTo>
                  <a:cubicBezTo>
                    <a:pt x="2" y="2"/>
                    <a:pt x="2" y="2"/>
                    <a:pt x="2" y="2"/>
                  </a:cubicBezTo>
                  <a:moveTo>
                    <a:pt x="3" y="0"/>
                  </a:moveTo>
                  <a:cubicBezTo>
                    <a:pt x="2" y="0"/>
                    <a:pt x="1" y="0"/>
                    <a:pt x="1" y="1"/>
                  </a:cubicBezTo>
                  <a:cubicBezTo>
                    <a:pt x="1" y="2"/>
                    <a:pt x="1" y="2"/>
                    <a:pt x="1" y="2"/>
                  </a:cubicBezTo>
                  <a:cubicBezTo>
                    <a:pt x="1" y="2"/>
                    <a:pt x="0" y="3"/>
                    <a:pt x="1" y="4"/>
                  </a:cubicBezTo>
                  <a:cubicBezTo>
                    <a:pt x="2" y="4"/>
                    <a:pt x="2" y="4"/>
                    <a:pt x="2" y="4"/>
                  </a:cubicBezTo>
                  <a:cubicBezTo>
                    <a:pt x="2" y="4"/>
                    <a:pt x="2" y="4"/>
                    <a:pt x="3" y="4"/>
                  </a:cubicBezTo>
                  <a:cubicBezTo>
                    <a:pt x="4" y="4"/>
                    <a:pt x="5" y="4"/>
                    <a:pt x="6" y="4"/>
                  </a:cubicBezTo>
                  <a:cubicBezTo>
                    <a:pt x="6" y="4"/>
                    <a:pt x="6" y="4"/>
                    <a:pt x="6" y="4"/>
                  </a:cubicBezTo>
                  <a:cubicBezTo>
                    <a:pt x="6" y="3"/>
                    <a:pt x="7" y="1"/>
                    <a:pt x="6" y="0"/>
                  </a:cubicBezTo>
                  <a:cubicBezTo>
                    <a:pt x="5" y="0"/>
                    <a:pt x="5" y="0"/>
                    <a:pt x="5" y="0"/>
                  </a:cubicBezTo>
                  <a:cubicBezTo>
                    <a:pt x="5" y="0"/>
                    <a:pt x="5" y="0"/>
                    <a:pt x="5"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05" name="Freeform 91"/>
            <p:cNvSpPr>
              <a:spLocks noEditPoints="1"/>
            </p:cNvSpPr>
            <p:nvPr/>
          </p:nvSpPr>
          <p:spPr bwMode="auto">
            <a:xfrm>
              <a:off x="3660" y="2465"/>
              <a:ext cx="17" cy="9"/>
            </a:xfrm>
            <a:custGeom>
              <a:avLst/>
              <a:gdLst>
                <a:gd name="T0" fmla="*/ 3 w 7"/>
                <a:gd name="T1" fmla="*/ 2 h 4"/>
                <a:gd name="T2" fmla="*/ 2 w 7"/>
                <a:gd name="T3" fmla="*/ 2 h 4"/>
                <a:gd name="T4" fmla="*/ 2 w 7"/>
                <a:gd name="T5" fmla="*/ 1 h 4"/>
                <a:gd name="T6" fmla="*/ 3 w 7"/>
                <a:gd name="T7" fmla="*/ 1 h 4"/>
                <a:gd name="T8" fmla="*/ 5 w 7"/>
                <a:gd name="T9" fmla="*/ 1 h 4"/>
                <a:gd name="T10" fmla="*/ 5 w 7"/>
                <a:gd name="T11" fmla="*/ 1 h 4"/>
                <a:gd name="T12" fmla="*/ 5 w 7"/>
                <a:gd name="T13" fmla="*/ 3 h 4"/>
                <a:gd name="T14" fmla="*/ 3 w 7"/>
                <a:gd name="T15" fmla="*/ 3 h 4"/>
                <a:gd name="T16" fmla="*/ 2 w 7"/>
                <a:gd name="T17" fmla="*/ 3 h 4"/>
                <a:gd name="T18" fmla="*/ 2 w 7"/>
                <a:gd name="T19" fmla="*/ 3 h 4"/>
                <a:gd name="T20" fmla="*/ 2 w 7"/>
                <a:gd name="T21" fmla="*/ 1 h 4"/>
                <a:gd name="T22" fmla="*/ 2 w 7"/>
                <a:gd name="T23" fmla="*/ 1 h 4"/>
                <a:gd name="T24" fmla="*/ 2 w 7"/>
                <a:gd name="T25" fmla="*/ 1 h 4"/>
                <a:gd name="T26" fmla="*/ 2 w 7"/>
                <a:gd name="T27" fmla="*/ 2 h 4"/>
                <a:gd name="T28" fmla="*/ 2 w 7"/>
                <a:gd name="T29" fmla="*/ 3 h 4"/>
                <a:gd name="T30" fmla="*/ 3 w 7"/>
                <a:gd name="T31" fmla="*/ 3 h 4"/>
                <a:gd name="T32" fmla="*/ 5 w 7"/>
                <a:gd name="T33" fmla="*/ 2 h 4"/>
                <a:gd name="T34" fmla="*/ 5 w 7"/>
                <a:gd name="T35" fmla="*/ 2 h 4"/>
                <a:gd name="T36" fmla="*/ 5 w 7"/>
                <a:gd name="T37" fmla="*/ 2 h 4"/>
                <a:gd name="T38" fmla="*/ 3 w 7"/>
                <a:gd name="T39" fmla="*/ 2 h 4"/>
                <a:gd name="T40" fmla="*/ 3 w 7"/>
                <a:gd name="T41" fmla="*/ 0 h 4"/>
                <a:gd name="T42" fmla="*/ 1 w 7"/>
                <a:gd name="T43" fmla="*/ 1 h 4"/>
                <a:gd name="T44" fmla="*/ 1 w 7"/>
                <a:gd name="T45" fmla="*/ 1 h 4"/>
                <a:gd name="T46" fmla="*/ 1 w 7"/>
                <a:gd name="T47" fmla="*/ 4 h 4"/>
                <a:gd name="T48" fmla="*/ 2 w 7"/>
                <a:gd name="T49" fmla="*/ 4 h 4"/>
                <a:gd name="T50" fmla="*/ 3 w 7"/>
                <a:gd name="T51" fmla="*/ 4 h 4"/>
                <a:gd name="T52" fmla="*/ 6 w 7"/>
                <a:gd name="T53" fmla="*/ 4 h 4"/>
                <a:gd name="T54" fmla="*/ 6 w 7"/>
                <a:gd name="T55" fmla="*/ 4 h 4"/>
                <a:gd name="T56" fmla="*/ 6 w 7"/>
                <a:gd name="T57" fmla="*/ 0 h 4"/>
                <a:gd name="T58" fmla="*/ 5 w 7"/>
                <a:gd name="T59" fmla="*/ 0 h 4"/>
                <a:gd name="T60" fmla="*/ 5 w 7"/>
                <a:gd name="T61" fmla="*/ 0 h 4"/>
                <a:gd name="T62" fmla="*/ 3 w 7"/>
                <a:gd name="T6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 h="4">
                  <a:moveTo>
                    <a:pt x="3" y="2"/>
                  </a:moveTo>
                  <a:cubicBezTo>
                    <a:pt x="3" y="2"/>
                    <a:pt x="3" y="2"/>
                    <a:pt x="2" y="2"/>
                  </a:cubicBezTo>
                  <a:cubicBezTo>
                    <a:pt x="2" y="2"/>
                    <a:pt x="2" y="1"/>
                    <a:pt x="2" y="1"/>
                  </a:cubicBezTo>
                  <a:cubicBezTo>
                    <a:pt x="3" y="1"/>
                    <a:pt x="3" y="1"/>
                    <a:pt x="3" y="1"/>
                  </a:cubicBezTo>
                  <a:cubicBezTo>
                    <a:pt x="4" y="1"/>
                    <a:pt x="4" y="1"/>
                    <a:pt x="5" y="1"/>
                  </a:cubicBezTo>
                  <a:cubicBezTo>
                    <a:pt x="5" y="1"/>
                    <a:pt x="5" y="1"/>
                    <a:pt x="5" y="1"/>
                  </a:cubicBezTo>
                  <a:cubicBezTo>
                    <a:pt x="5" y="1"/>
                    <a:pt x="5" y="2"/>
                    <a:pt x="5" y="3"/>
                  </a:cubicBezTo>
                  <a:cubicBezTo>
                    <a:pt x="5" y="3"/>
                    <a:pt x="4" y="3"/>
                    <a:pt x="3" y="3"/>
                  </a:cubicBezTo>
                  <a:cubicBezTo>
                    <a:pt x="3" y="3"/>
                    <a:pt x="2" y="3"/>
                    <a:pt x="2" y="3"/>
                  </a:cubicBezTo>
                  <a:cubicBezTo>
                    <a:pt x="2" y="3"/>
                    <a:pt x="2" y="3"/>
                    <a:pt x="2" y="3"/>
                  </a:cubicBezTo>
                  <a:cubicBezTo>
                    <a:pt x="2" y="3"/>
                    <a:pt x="2" y="2"/>
                    <a:pt x="2" y="1"/>
                  </a:cubicBezTo>
                  <a:cubicBezTo>
                    <a:pt x="2" y="1"/>
                    <a:pt x="2" y="1"/>
                    <a:pt x="2" y="1"/>
                  </a:cubicBezTo>
                  <a:cubicBezTo>
                    <a:pt x="2" y="1"/>
                    <a:pt x="2" y="1"/>
                    <a:pt x="2" y="1"/>
                  </a:cubicBezTo>
                  <a:cubicBezTo>
                    <a:pt x="2" y="1"/>
                    <a:pt x="2" y="2"/>
                    <a:pt x="2" y="2"/>
                  </a:cubicBezTo>
                  <a:cubicBezTo>
                    <a:pt x="2" y="3"/>
                    <a:pt x="2" y="3"/>
                    <a:pt x="2" y="3"/>
                  </a:cubicBezTo>
                  <a:cubicBezTo>
                    <a:pt x="3" y="3"/>
                    <a:pt x="3" y="3"/>
                    <a:pt x="3" y="3"/>
                  </a:cubicBezTo>
                  <a:cubicBezTo>
                    <a:pt x="4" y="3"/>
                    <a:pt x="4" y="3"/>
                    <a:pt x="5" y="2"/>
                  </a:cubicBezTo>
                  <a:cubicBezTo>
                    <a:pt x="5" y="2"/>
                    <a:pt x="5" y="2"/>
                    <a:pt x="5" y="2"/>
                  </a:cubicBezTo>
                  <a:cubicBezTo>
                    <a:pt x="5" y="2"/>
                    <a:pt x="5" y="2"/>
                    <a:pt x="5" y="2"/>
                  </a:cubicBezTo>
                  <a:cubicBezTo>
                    <a:pt x="4" y="2"/>
                    <a:pt x="4" y="2"/>
                    <a:pt x="3" y="2"/>
                  </a:cubicBezTo>
                  <a:moveTo>
                    <a:pt x="3" y="0"/>
                  </a:moveTo>
                  <a:cubicBezTo>
                    <a:pt x="2" y="0"/>
                    <a:pt x="1" y="0"/>
                    <a:pt x="1" y="1"/>
                  </a:cubicBezTo>
                  <a:cubicBezTo>
                    <a:pt x="1" y="1"/>
                    <a:pt x="1" y="1"/>
                    <a:pt x="1" y="1"/>
                  </a:cubicBezTo>
                  <a:cubicBezTo>
                    <a:pt x="1" y="2"/>
                    <a:pt x="0" y="3"/>
                    <a:pt x="1" y="4"/>
                  </a:cubicBezTo>
                  <a:cubicBezTo>
                    <a:pt x="2" y="4"/>
                    <a:pt x="2" y="4"/>
                    <a:pt x="2" y="4"/>
                  </a:cubicBezTo>
                  <a:cubicBezTo>
                    <a:pt x="2" y="4"/>
                    <a:pt x="2" y="4"/>
                    <a:pt x="3" y="4"/>
                  </a:cubicBezTo>
                  <a:cubicBezTo>
                    <a:pt x="4" y="4"/>
                    <a:pt x="5" y="4"/>
                    <a:pt x="6" y="4"/>
                  </a:cubicBezTo>
                  <a:cubicBezTo>
                    <a:pt x="6" y="4"/>
                    <a:pt x="6" y="4"/>
                    <a:pt x="6" y="4"/>
                  </a:cubicBezTo>
                  <a:cubicBezTo>
                    <a:pt x="6" y="3"/>
                    <a:pt x="7" y="1"/>
                    <a:pt x="6" y="0"/>
                  </a:cubicBezTo>
                  <a:cubicBezTo>
                    <a:pt x="5" y="0"/>
                    <a:pt x="5" y="0"/>
                    <a:pt x="5" y="0"/>
                  </a:cubicBezTo>
                  <a:cubicBezTo>
                    <a:pt x="5" y="0"/>
                    <a:pt x="5" y="0"/>
                    <a:pt x="5"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06" name="Freeform 92"/>
            <p:cNvSpPr>
              <a:spLocks noEditPoints="1"/>
            </p:cNvSpPr>
            <p:nvPr/>
          </p:nvSpPr>
          <p:spPr bwMode="auto">
            <a:xfrm>
              <a:off x="3660" y="2503"/>
              <a:ext cx="38" cy="12"/>
            </a:xfrm>
            <a:custGeom>
              <a:avLst/>
              <a:gdLst>
                <a:gd name="T0" fmla="*/ 9 w 16"/>
                <a:gd name="T1" fmla="*/ 4 h 5"/>
                <a:gd name="T2" fmla="*/ 2 w 16"/>
                <a:gd name="T3" fmla="*/ 4 h 5"/>
                <a:gd name="T4" fmla="*/ 1 w 16"/>
                <a:gd name="T5" fmla="*/ 4 h 5"/>
                <a:gd name="T6" fmla="*/ 1 w 16"/>
                <a:gd name="T7" fmla="*/ 1 h 5"/>
                <a:gd name="T8" fmla="*/ 2 w 16"/>
                <a:gd name="T9" fmla="*/ 1 h 5"/>
                <a:gd name="T10" fmla="*/ 2 w 16"/>
                <a:gd name="T11" fmla="*/ 3 h 5"/>
                <a:gd name="T12" fmla="*/ 3 w 16"/>
                <a:gd name="T13" fmla="*/ 4 h 5"/>
                <a:gd name="T14" fmla="*/ 4 w 16"/>
                <a:gd name="T15" fmla="*/ 4 h 5"/>
                <a:gd name="T16" fmla="*/ 7 w 16"/>
                <a:gd name="T17" fmla="*/ 3 h 5"/>
                <a:gd name="T18" fmla="*/ 14 w 16"/>
                <a:gd name="T19" fmla="*/ 3 h 5"/>
                <a:gd name="T20" fmla="*/ 14 w 16"/>
                <a:gd name="T21" fmla="*/ 3 h 5"/>
                <a:gd name="T22" fmla="*/ 14 w 16"/>
                <a:gd name="T23" fmla="*/ 4 h 5"/>
                <a:gd name="T24" fmla="*/ 9 w 16"/>
                <a:gd name="T25" fmla="*/ 4 h 5"/>
                <a:gd name="T26" fmla="*/ 3 w 16"/>
                <a:gd name="T27" fmla="*/ 3 h 5"/>
                <a:gd name="T28" fmla="*/ 2 w 16"/>
                <a:gd name="T29" fmla="*/ 3 h 5"/>
                <a:gd name="T30" fmla="*/ 2 w 16"/>
                <a:gd name="T31" fmla="*/ 1 h 5"/>
                <a:gd name="T32" fmla="*/ 2 w 16"/>
                <a:gd name="T33" fmla="*/ 1 h 5"/>
                <a:gd name="T34" fmla="*/ 8 w 16"/>
                <a:gd name="T35" fmla="*/ 1 h 5"/>
                <a:gd name="T36" fmla="*/ 14 w 16"/>
                <a:gd name="T37" fmla="*/ 1 h 5"/>
                <a:gd name="T38" fmla="*/ 14 w 16"/>
                <a:gd name="T39" fmla="*/ 1 h 5"/>
                <a:gd name="T40" fmla="*/ 14 w 16"/>
                <a:gd name="T41" fmla="*/ 3 h 5"/>
                <a:gd name="T42" fmla="*/ 14 w 16"/>
                <a:gd name="T43" fmla="*/ 3 h 5"/>
                <a:gd name="T44" fmla="*/ 7 w 16"/>
                <a:gd name="T45" fmla="*/ 3 h 5"/>
                <a:gd name="T46" fmla="*/ 4 w 16"/>
                <a:gd name="T47" fmla="*/ 3 h 5"/>
                <a:gd name="T48" fmla="*/ 3 w 16"/>
                <a:gd name="T49" fmla="*/ 3 h 5"/>
                <a:gd name="T50" fmla="*/ 8 w 16"/>
                <a:gd name="T51" fmla="*/ 0 h 5"/>
                <a:gd name="T52" fmla="*/ 0 w 16"/>
                <a:gd name="T53" fmla="*/ 1 h 5"/>
                <a:gd name="T54" fmla="*/ 1 w 16"/>
                <a:gd name="T55" fmla="*/ 4 h 5"/>
                <a:gd name="T56" fmla="*/ 1 w 16"/>
                <a:gd name="T57" fmla="*/ 5 h 5"/>
                <a:gd name="T58" fmla="*/ 9 w 16"/>
                <a:gd name="T59" fmla="*/ 5 h 5"/>
                <a:gd name="T60" fmla="*/ 15 w 16"/>
                <a:gd name="T61" fmla="*/ 4 h 5"/>
                <a:gd name="T62" fmla="*/ 15 w 16"/>
                <a:gd name="T63" fmla="*/ 0 h 5"/>
                <a:gd name="T64" fmla="*/ 14 w 16"/>
                <a:gd name="T65" fmla="*/ 0 h 5"/>
                <a:gd name="T66" fmla="*/ 8 w 16"/>
                <a:gd name="T6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 h="5">
                  <a:moveTo>
                    <a:pt x="9" y="4"/>
                  </a:moveTo>
                  <a:cubicBezTo>
                    <a:pt x="5" y="4"/>
                    <a:pt x="2" y="4"/>
                    <a:pt x="2" y="4"/>
                  </a:cubicBezTo>
                  <a:cubicBezTo>
                    <a:pt x="1" y="4"/>
                    <a:pt x="1" y="4"/>
                    <a:pt x="1" y="4"/>
                  </a:cubicBezTo>
                  <a:cubicBezTo>
                    <a:pt x="1" y="4"/>
                    <a:pt x="1" y="3"/>
                    <a:pt x="1" y="1"/>
                  </a:cubicBezTo>
                  <a:cubicBezTo>
                    <a:pt x="2" y="1"/>
                    <a:pt x="2" y="1"/>
                    <a:pt x="2" y="1"/>
                  </a:cubicBezTo>
                  <a:cubicBezTo>
                    <a:pt x="2" y="2"/>
                    <a:pt x="1" y="3"/>
                    <a:pt x="2" y="3"/>
                  </a:cubicBezTo>
                  <a:cubicBezTo>
                    <a:pt x="2" y="3"/>
                    <a:pt x="3" y="4"/>
                    <a:pt x="3" y="4"/>
                  </a:cubicBezTo>
                  <a:cubicBezTo>
                    <a:pt x="4" y="4"/>
                    <a:pt x="4" y="4"/>
                    <a:pt x="4" y="4"/>
                  </a:cubicBezTo>
                  <a:cubicBezTo>
                    <a:pt x="7" y="3"/>
                    <a:pt x="7" y="3"/>
                    <a:pt x="7" y="3"/>
                  </a:cubicBezTo>
                  <a:cubicBezTo>
                    <a:pt x="9" y="3"/>
                    <a:pt x="12" y="3"/>
                    <a:pt x="14" y="3"/>
                  </a:cubicBezTo>
                  <a:cubicBezTo>
                    <a:pt x="14" y="3"/>
                    <a:pt x="14" y="3"/>
                    <a:pt x="14" y="3"/>
                  </a:cubicBezTo>
                  <a:cubicBezTo>
                    <a:pt x="14" y="3"/>
                    <a:pt x="14" y="4"/>
                    <a:pt x="14" y="4"/>
                  </a:cubicBezTo>
                  <a:cubicBezTo>
                    <a:pt x="14" y="4"/>
                    <a:pt x="13" y="4"/>
                    <a:pt x="9" y="4"/>
                  </a:cubicBezTo>
                  <a:moveTo>
                    <a:pt x="3" y="3"/>
                  </a:moveTo>
                  <a:cubicBezTo>
                    <a:pt x="3" y="3"/>
                    <a:pt x="3" y="3"/>
                    <a:pt x="2" y="3"/>
                  </a:cubicBezTo>
                  <a:cubicBezTo>
                    <a:pt x="2" y="3"/>
                    <a:pt x="2" y="2"/>
                    <a:pt x="2" y="1"/>
                  </a:cubicBezTo>
                  <a:cubicBezTo>
                    <a:pt x="2" y="1"/>
                    <a:pt x="2" y="1"/>
                    <a:pt x="2" y="1"/>
                  </a:cubicBezTo>
                  <a:cubicBezTo>
                    <a:pt x="3" y="1"/>
                    <a:pt x="5" y="1"/>
                    <a:pt x="8" y="1"/>
                  </a:cubicBezTo>
                  <a:cubicBezTo>
                    <a:pt x="11" y="1"/>
                    <a:pt x="14" y="1"/>
                    <a:pt x="14" y="1"/>
                  </a:cubicBezTo>
                  <a:cubicBezTo>
                    <a:pt x="14" y="1"/>
                    <a:pt x="14" y="1"/>
                    <a:pt x="14" y="1"/>
                  </a:cubicBezTo>
                  <a:cubicBezTo>
                    <a:pt x="14" y="1"/>
                    <a:pt x="14" y="2"/>
                    <a:pt x="14" y="3"/>
                  </a:cubicBezTo>
                  <a:cubicBezTo>
                    <a:pt x="14" y="3"/>
                    <a:pt x="14" y="3"/>
                    <a:pt x="14" y="3"/>
                  </a:cubicBezTo>
                  <a:cubicBezTo>
                    <a:pt x="12" y="3"/>
                    <a:pt x="9" y="3"/>
                    <a:pt x="7" y="3"/>
                  </a:cubicBezTo>
                  <a:cubicBezTo>
                    <a:pt x="4" y="3"/>
                    <a:pt x="4" y="3"/>
                    <a:pt x="4" y="3"/>
                  </a:cubicBezTo>
                  <a:cubicBezTo>
                    <a:pt x="3" y="3"/>
                    <a:pt x="3" y="3"/>
                    <a:pt x="3" y="3"/>
                  </a:cubicBezTo>
                  <a:moveTo>
                    <a:pt x="8" y="0"/>
                  </a:moveTo>
                  <a:cubicBezTo>
                    <a:pt x="1" y="0"/>
                    <a:pt x="1" y="1"/>
                    <a:pt x="0" y="1"/>
                  </a:cubicBezTo>
                  <a:cubicBezTo>
                    <a:pt x="0" y="2"/>
                    <a:pt x="0" y="4"/>
                    <a:pt x="1" y="4"/>
                  </a:cubicBezTo>
                  <a:cubicBezTo>
                    <a:pt x="1" y="5"/>
                    <a:pt x="1" y="5"/>
                    <a:pt x="1" y="5"/>
                  </a:cubicBezTo>
                  <a:cubicBezTo>
                    <a:pt x="2" y="5"/>
                    <a:pt x="6" y="5"/>
                    <a:pt x="9" y="5"/>
                  </a:cubicBezTo>
                  <a:cubicBezTo>
                    <a:pt x="15" y="5"/>
                    <a:pt x="15" y="5"/>
                    <a:pt x="15" y="4"/>
                  </a:cubicBezTo>
                  <a:cubicBezTo>
                    <a:pt x="15" y="4"/>
                    <a:pt x="16" y="1"/>
                    <a:pt x="15" y="0"/>
                  </a:cubicBezTo>
                  <a:cubicBezTo>
                    <a:pt x="14" y="0"/>
                    <a:pt x="14" y="0"/>
                    <a:pt x="14" y="0"/>
                  </a:cubicBezTo>
                  <a:cubicBezTo>
                    <a:pt x="13" y="0"/>
                    <a:pt x="10"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07" name="Freeform 93"/>
            <p:cNvSpPr>
              <a:spLocks noEditPoints="1"/>
            </p:cNvSpPr>
            <p:nvPr/>
          </p:nvSpPr>
          <p:spPr bwMode="auto">
            <a:xfrm>
              <a:off x="3660" y="2488"/>
              <a:ext cx="17" cy="12"/>
            </a:xfrm>
            <a:custGeom>
              <a:avLst/>
              <a:gdLst>
                <a:gd name="T0" fmla="*/ 3 w 7"/>
                <a:gd name="T1" fmla="*/ 4 h 5"/>
                <a:gd name="T2" fmla="*/ 2 w 7"/>
                <a:gd name="T3" fmla="*/ 4 h 5"/>
                <a:gd name="T4" fmla="*/ 2 w 7"/>
                <a:gd name="T5" fmla="*/ 4 h 5"/>
                <a:gd name="T6" fmla="*/ 2 w 7"/>
                <a:gd name="T7" fmla="*/ 2 h 5"/>
                <a:gd name="T8" fmla="*/ 2 w 7"/>
                <a:gd name="T9" fmla="*/ 2 h 5"/>
                <a:gd name="T10" fmla="*/ 2 w 7"/>
                <a:gd name="T11" fmla="*/ 1 h 5"/>
                <a:gd name="T12" fmla="*/ 2 w 7"/>
                <a:gd name="T13" fmla="*/ 3 h 5"/>
                <a:gd name="T14" fmla="*/ 2 w 7"/>
                <a:gd name="T15" fmla="*/ 3 h 5"/>
                <a:gd name="T16" fmla="*/ 3 w 7"/>
                <a:gd name="T17" fmla="*/ 3 h 5"/>
                <a:gd name="T18" fmla="*/ 5 w 7"/>
                <a:gd name="T19" fmla="*/ 3 h 5"/>
                <a:gd name="T20" fmla="*/ 5 w 7"/>
                <a:gd name="T21" fmla="*/ 4 h 5"/>
                <a:gd name="T22" fmla="*/ 3 w 7"/>
                <a:gd name="T23" fmla="*/ 4 h 5"/>
                <a:gd name="T24" fmla="*/ 3 w 7"/>
                <a:gd name="T25" fmla="*/ 3 h 5"/>
                <a:gd name="T26" fmla="*/ 3 w 7"/>
                <a:gd name="T27" fmla="*/ 1 h 5"/>
                <a:gd name="T28" fmla="*/ 3 w 7"/>
                <a:gd name="T29" fmla="*/ 1 h 5"/>
                <a:gd name="T30" fmla="*/ 5 w 7"/>
                <a:gd name="T31" fmla="*/ 1 h 5"/>
                <a:gd name="T32" fmla="*/ 5 w 7"/>
                <a:gd name="T33" fmla="*/ 1 h 5"/>
                <a:gd name="T34" fmla="*/ 5 w 7"/>
                <a:gd name="T35" fmla="*/ 3 h 5"/>
                <a:gd name="T36" fmla="*/ 3 w 7"/>
                <a:gd name="T37" fmla="*/ 3 h 5"/>
                <a:gd name="T38" fmla="*/ 3 w 7"/>
                <a:gd name="T39" fmla="*/ 0 h 5"/>
                <a:gd name="T40" fmla="*/ 1 w 7"/>
                <a:gd name="T41" fmla="*/ 2 h 5"/>
                <a:gd name="T42" fmla="*/ 1 w 7"/>
                <a:gd name="T43" fmla="*/ 2 h 5"/>
                <a:gd name="T44" fmla="*/ 1 w 7"/>
                <a:gd name="T45" fmla="*/ 4 h 5"/>
                <a:gd name="T46" fmla="*/ 2 w 7"/>
                <a:gd name="T47" fmla="*/ 5 h 5"/>
                <a:gd name="T48" fmla="*/ 3 w 7"/>
                <a:gd name="T49" fmla="*/ 5 h 5"/>
                <a:gd name="T50" fmla="*/ 6 w 7"/>
                <a:gd name="T51" fmla="*/ 4 h 5"/>
                <a:gd name="T52" fmla="*/ 6 w 7"/>
                <a:gd name="T53" fmla="*/ 4 h 5"/>
                <a:gd name="T54" fmla="*/ 6 w 7"/>
                <a:gd name="T55" fmla="*/ 1 h 5"/>
                <a:gd name="T56" fmla="*/ 5 w 7"/>
                <a:gd name="T57" fmla="*/ 1 h 5"/>
                <a:gd name="T58" fmla="*/ 5 w 7"/>
                <a:gd name="T59" fmla="*/ 0 h 5"/>
                <a:gd name="T60" fmla="*/ 3 w 7"/>
                <a:gd name="T6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 h="5">
                  <a:moveTo>
                    <a:pt x="3" y="4"/>
                  </a:moveTo>
                  <a:cubicBezTo>
                    <a:pt x="3" y="4"/>
                    <a:pt x="2" y="4"/>
                    <a:pt x="2" y="4"/>
                  </a:cubicBezTo>
                  <a:cubicBezTo>
                    <a:pt x="2" y="4"/>
                    <a:pt x="2" y="4"/>
                    <a:pt x="2" y="4"/>
                  </a:cubicBezTo>
                  <a:cubicBezTo>
                    <a:pt x="2" y="3"/>
                    <a:pt x="2" y="2"/>
                    <a:pt x="2" y="2"/>
                  </a:cubicBezTo>
                  <a:cubicBezTo>
                    <a:pt x="2" y="2"/>
                    <a:pt x="2" y="2"/>
                    <a:pt x="2" y="2"/>
                  </a:cubicBezTo>
                  <a:cubicBezTo>
                    <a:pt x="2" y="1"/>
                    <a:pt x="2" y="1"/>
                    <a:pt x="2" y="1"/>
                  </a:cubicBezTo>
                  <a:cubicBezTo>
                    <a:pt x="2" y="3"/>
                    <a:pt x="2" y="3"/>
                    <a:pt x="2" y="3"/>
                  </a:cubicBezTo>
                  <a:cubicBezTo>
                    <a:pt x="2" y="3"/>
                    <a:pt x="2" y="3"/>
                    <a:pt x="2" y="3"/>
                  </a:cubicBezTo>
                  <a:cubicBezTo>
                    <a:pt x="3" y="3"/>
                    <a:pt x="3" y="3"/>
                    <a:pt x="3" y="3"/>
                  </a:cubicBezTo>
                  <a:cubicBezTo>
                    <a:pt x="3" y="3"/>
                    <a:pt x="5" y="3"/>
                    <a:pt x="5" y="3"/>
                  </a:cubicBezTo>
                  <a:cubicBezTo>
                    <a:pt x="5" y="4"/>
                    <a:pt x="5" y="4"/>
                    <a:pt x="5" y="4"/>
                  </a:cubicBezTo>
                  <a:cubicBezTo>
                    <a:pt x="5" y="4"/>
                    <a:pt x="4" y="4"/>
                    <a:pt x="3" y="4"/>
                  </a:cubicBezTo>
                  <a:moveTo>
                    <a:pt x="3" y="3"/>
                  </a:moveTo>
                  <a:cubicBezTo>
                    <a:pt x="3" y="1"/>
                    <a:pt x="3" y="1"/>
                    <a:pt x="3" y="1"/>
                  </a:cubicBezTo>
                  <a:cubicBezTo>
                    <a:pt x="3" y="1"/>
                    <a:pt x="3" y="1"/>
                    <a:pt x="3" y="1"/>
                  </a:cubicBezTo>
                  <a:cubicBezTo>
                    <a:pt x="4" y="1"/>
                    <a:pt x="4" y="1"/>
                    <a:pt x="5" y="1"/>
                  </a:cubicBezTo>
                  <a:cubicBezTo>
                    <a:pt x="5" y="1"/>
                    <a:pt x="5" y="1"/>
                    <a:pt x="5" y="1"/>
                  </a:cubicBezTo>
                  <a:cubicBezTo>
                    <a:pt x="5" y="2"/>
                    <a:pt x="5" y="2"/>
                    <a:pt x="5" y="3"/>
                  </a:cubicBezTo>
                  <a:cubicBezTo>
                    <a:pt x="3" y="3"/>
                    <a:pt x="3" y="3"/>
                    <a:pt x="3" y="3"/>
                  </a:cubicBezTo>
                  <a:moveTo>
                    <a:pt x="3" y="0"/>
                  </a:moveTo>
                  <a:cubicBezTo>
                    <a:pt x="2" y="0"/>
                    <a:pt x="1" y="0"/>
                    <a:pt x="1" y="2"/>
                  </a:cubicBezTo>
                  <a:cubicBezTo>
                    <a:pt x="1" y="2"/>
                    <a:pt x="1" y="2"/>
                    <a:pt x="1" y="2"/>
                  </a:cubicBezTo>
                  <a:cubicBezTo>
                    <a:pt x="1" y="3"/>
                    <a:pt x="0" y="4"/>
                    <a:pt x="1" y="4"/>
                  </a:cubicBezTo>
                  <a:cubicBezTo>
                    <a:pt x="2" y="5"/>
                    <a:pt x="2" y="5"/>
                    <a:pt x="2" y="5"/>
                  </a:cubicBezTo>
                  <a:cubicBezTo>
                    <a:pt x="2" y="5"/>
                    <a:pt x="2" y="5"/>
                    <a:pt x="3" y="5"/>
                  </a:cubicBezTo>
                  <a:cubicBezTo>
                    <a:pt x="4" y="5"/>
                    <a:pt x="5" y="5"/>
                    <a:pt x="6" y="4"/>
                  </a:cubicBezTo>
                  <a:cubicBezTo>
                    <a:pt x="6" y="4"/>
                    <a:pt x="6" y="4"/>
                    <a:pt x="6" y="4"/>
                  </a:cubicBezTo>
                  <a:cubicBezTo>
                    <a:pt x="6" y="4"/>
                    <a:pt x="7" y="2"/>
                    <a:pt x="6" y="1"/>
                  </a:cubicBezTo>
                  <a:cubicBezTo>
                    <a:pt x="5" y="1"/>
                    <a:pt x="5" y="1"/>
                    <a:pt x="5" y="1"/>
                  </a:cubicBezTo>
                  <a:cubicBezTo>
                    <a:pt x="5" y="0"/>
                    <a:pt x="5" y="0"/>
                    <a:pt x="5"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08" name="Freeform 94"/>
            <p:cNvSpPr>
              <a:spLocks noEditPoints="1"/>
            </p:cNvSpPr>
            <p:nvPr/>
          </p:nvSpPr>
          <p:spPr bwMode="auto">
            <a:xfrm>
              <a:off x="3701" y="2465"/>
              <a:ext cx="14" cy="9"/>
            </a:xfrm>
            <a:custGeom>
              <a:avLst/>
              <a:gdLst>
                <a:gd name="T0" fmla="*/ 3 w 6"/>
                <a:gd name="T1" fmla="*/ 3 h 4"/>
                <a:gd name="T2" fmla="*/ 1 w 6"/>
                <a:gd name="T3" fmla="*/ 3 h 4"/>
                <a:gd name="T4" fmla="*/ 1 w 6"/>
                <a:gd name="T5" fmla="*/ 3 h 4"/>
                <a:gd name="T6" fmla="*/ 1 w 6"/>
                <a:gd name="T7" fmla="*/ 1 h 4"/>
                <a:gd name="T8" fmla="*/ 1 w 6"/>
                <a:gd name="T9" fmla="*/ 1 h 4"/>
                <a:gd name="T10" fmla="*/ 1 w 6"/>
                <a:gd name="T11" fmla="*/ 1 h 4"/>
                <a:gd name="T12" fmla="*/ 1 w 6"/>
                <a:gd name="T13" fmla="*/ 2 h 4"/>
                <a:gd name="T14" fmla="*/ 1 w 6"/>
                <a:gd name="T15" fmla="*/ 3 h 4"/>
                <a:gd name="T16" fmla="*/ 1 w 6"/>
                <a:gd name="T17" fmla="*/ 3 h 4"/>
                <a:gd name="T18" fmla="*/ 4 w 6"/>
                <a:gd name="T19" fmla="*/ 3 h 4"/>
                <a:gd name="T20" fmla="*/ 4 w 6"/>
                <a:gd name="T21" fmla="*/ 3 h 4"/>
                <a:gd name="T22" fmla="*/ 3 w 6"/>
                <a:gd name="T23" fmla="*/ 3 h 4"/>
                <a:gd name="T24" fmla="*/ 1 w 6"/>
                <a:gd name="T25" fmla="*/ 2 h 4"/>
                <a:gd name="T26" fmla="*/ 1 w 6"/>
                <a:gd name="T27" fmla="*/ 1 h 4"/>
                <a:gd name="T28" fmla="*/ 1 w 6"/>
                <a:gd name="T29" fmla="*/ 1 h 4"/>
                <a:gd name="T30" fmla="*/ 2 w 6"/>
                <a:gd name="T31" fmla="*/ 1 h 4"/>
                <a:gd name="T32" fmla="*/ 4 w 6"/>
                <a:gd name="T33" fmla="*/ 1 h 4"/>
                <a:gd name="T34" fmla="*/ 4 w 6"/>
                <a:gd name="T35" fmla="*/ 1 h 4"/>
                <a:gd name="T36" fmla="*/ 4 w 6"/>
                <a:gd name="T37" fmla="*/ 2 h 4"/>
                <a:gd name="T38" fmla="*/ 4 w 6"/>
                <a:gd name="T39" fmla="*/ 2 h 4"/>
                <a:gd name="T40" fmla="*/ 1 w 6"/>
                <a:gd name="T41" fmla="*/ 2 h 4"/>
                <a:gd name="T42" fmla="*/ 2 w 6"/>
                <a:gd name="T43" fmla="*/ 0 h 4"/>
                <a:gd name="T44" fmla="*/ 0 w 6"/>
                <a:gd name="T45" fmla="*/ 1 h 4"/>
                <a:gd name="T46" fmla="*/ 0 w 6"/>
                <a:gd name="T47" fmla="*/ 1 h 4"/>
                <a:gd name="T48" fmla="*/ 0 w 6"/>
                <a:gd name="T49" fmla="*/ 4 h 4"/>
                <a:gd name="T50" fmla="*/ 1 w 6"/>
                <a:gd name="T51" fmla="*/ 4 h 4"/>
                <a:gd name="T52" fmla="*/ 3 w 6"/>
                <a:gd name="T53" fmla="*/ 4 h 4"/>
                <a:gd name="T54" fmla="*/ 5 w 6"/>
                <a:gd name="T55" fmla="*/ 4 h 4"/>
                <a:gd name="T56" fmla="*/ 5 w 6"/>
                <a:gd name="T57" fmla="*/ 4 h 4"/>
                <a:gd name="T58" fmla="*/ 5 w 6"/>
                <a:gd name="T59" fmla="*/ 0 h 4"/>
                <a:gd name="T60" fmla="*/ 4 w 6"/>
                <a:gd name="T61" fmla="*/ 0 h 4"/>
                <a:gd name="T62" fmla="*/ 4 w 6"/>
                <a:gd name="T63" fmla="*/ 0 h 4"/>
                <a:gd name="T64" fmla="*/ 2 w 6"/>
                <a:gd name="T6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 h="4">
                  <a:moveTo>
                    <a:pt x="3" y="3"/>
                  </a:moveTo>
                  <a:cubicBezTo>
                    <a:pt x="2" y="3"/>
                    <a:pt x="1" y="3"/>
                    <a:pt x="1" y="3"/>
                  </a:cubicBezTo>
                  <a:cubicBezTo>
                    <a:pt x="1" y="3"/>
                    <a:pt x="1" y="3"/>
                    <a:pt x="1" y="3"/>
                  </a:cubicBezTo>
                  <a:cubicBezTo>
                    <a:pt x="1" y="3"/>
                    <a:pt x="1" y="2"/>
                    <a:pt x="1" y="1"/>
                  </a:cubicBezTo>
                  <a:cubicBezTo>
                    <a:pt x="1" y="1"/>
                    <a:pt x="1" y="1"/>
                    <a:pt x="1" y="1"/>
                  </a:cubicBezTo>
                  <a:cubicBezTo>
                    <a:pt x="1" y="1"/>
                    <a:pt x="1" y="1"/>
                    <a:pt x="1" y="1"/>
                  </a:cubicBezTo>
                  <a:cubicBezTo>
                    <a:pt x="1" y="2"/>
                    <a:pt x="1" y="2"/>
                    <a:pt x="1" y="2"/>
                  </a:cubicBezTo>
                  <a:cubicBezTo>
                    <a:pt x="1" y="3"/>
                    <a:pt x="1" y="3"/>
                    <a:pt x="1" y="3"/>
                  </a:cubicBezTo>
                  <a:cubicBezTo>
                    <a:pt x="1" y="3"/>
                    <a:pt x="1" y="3"/>
                    <a:pt x="1" y="3"/>
                  </a:cubicBezTo>
                  <a:cubicBezTo>
                    <a:pt x="1" y="3"/>
                    <a:pt x="4" y="3"/>
                    <a:pt x="4" y="3"/>
                  </a:cubicBezTo>
                  <a:cubicBezTo>
                    <a:pt x="4" y="3"/>
                    <a:pt x="4" y="3"/>
                    <a:pt x="4" y="3"/>
                  </a:cubicBezTo>
                  <a:cubicBezTo>
                    <a:pt x="4" y="3"/>
                    <a:pt x="3" y="3"/>
                    <a:pt x="3" y="3"/>
                  </a:cubicBezTo>
                  <a:moveTo>
                    <a:pt x="1" y="2"/>
                  </a:moveTo>
                  <a:cubicBezTo>
                    <a:pt x="1" y="1"/>
                    <a:pt x="1" y="1"/>
                    <a:pt x="1" y="1"/>
                  </a:cubicBezTo>
                  <a:cubicBezTo>
                    <a:pt x="1" y="1"/>
                    <a:pt x="1" y="1"/>
                    <a:pt x="1" y="1"/>
                  </a:cubicBezTo>
                  <a:cubicBezTo>
                    <a:pt x="2" y="1"/>
                    <a:pt x="2" y="1"/>
                    <a:pt x="2" y="1"/>
                  </a:cubicBezTo>
                  <a:cubicBezTo>
                    <a:pt x="3" y="1"/>
                    <a:pt x="3" y="1"/>
                    <a:pt x="4" y="1"/>
                  </a:cubicBezTo>
                  <a:cubicBezTo>
                    <a:pt x="4" y="1"/>
                    <a:pt x="4" y="1"/>
                    <a:pt x="4" y="1"/>
                  </a:cubicBezTo>
                  <a:cubicBezTo>
                    <a:pt x="4" y="1"/>
                    <a:pt x="4" y="2"/>
                    <a:pt x="4" y="2"/>
                  </a:cubicBezTo>
                  <a:cubicBezTo>
                    <a:pt x="4" y="2"/>
                    <a:pt x="4" y="2"/>
                    <a:pt x="4" y="2"/>
                  </a:cubicBezTo>
                  <a:cubicBezTo>
                    <a:pt x="1" y="2"/>
                    <a:pt x="1" y="2"/>
                    <a:pt x="1" y="2"/>
                  </a:cubicBezTo>
                  <a:moveTo>
                    <a:pt x="2" y="0"/>
                  </a:moveTo>
                  <a:cubicBezTo>
                    <a:pt x="2" y="0"/>
                    <a:pt x="0" y="0"/>
                    <a:pt x="0" y="1"/>
                  </a:cubicBezTo>
                  <a:cubicBezTo>
                    <a:pt x="0" y="1"/>
                    <a:pt x="0" y="1"/>
                    <a:pt x="0" y="1"/>
                  </a:cubicBezTo>
                  <a:cubicBezTo>
                    <a:pt x="0" y="2"/>
                    <a:pt x="0" y="3"/>
                    <a:pt x="0" y="4"/>
                  </a:cubicBezTo>
                  <a:cubicBezTo>
                    <a:pt x="1" y="4"/>
                    <a:pt x="1" y="4"/>
                    <a:pt x="1" y="4"/>
                  </a:cubicBezTo>
                  <a:cubicBezTo>
                    <a:pt x="1" y="4"/>
                    <a:pt x="1" y="4"/>
                    <a:pt x="3" y="4"/>
                  </a:cubicBezTo>
                  <a:cubicBezTo>
                    <a:pt x="3" y="4"/>
                    <a:pt x="4" y="4"/>
                    <a:pt x="5" y="4"/>
                  </a:cubicBezTo>
                  <a:cubicBezTo>
                    <a:pt x="5" y="4"/>
                    <a:pt x="5" y="4"/>
                    <a:pt x="5" y="4"/>
                  </a:cubicBezTo>
                  <a:cubicBezTo>
                    <a:pt x="5" y="3"/>
                    <a:pt x="6" y="1"/>
                    <a:pt x="5" y="0"/>
                  </a:cubicBezTo>
                  <a:cubicBezTo>
                    <a:pt x="4" y="0"/>
                    <a:pt x="4" y="0"/>
                    <a:pt x="4" y="0"/>
                  </a:cubicBezTo>
                  <a:cubicBezTo>
                    <a:pt x="4" y="0"/>
                    <a:pt x="4" y="0"/>
                    <a:pt x="4"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09" name="Freeform 95"/>
            <p:cNvSpPr>
              <a:spLocks noEditPoints="1"/>
            </p:cNvSpPr>
            <p:nvPr/>
          </p:nvSpPr>
          <p:spPr bwMode="auto">
            <a:xfrm>
              <a:off x="3701" y="2491"/>
              <a:ext cx="12" cy="24"/>
            </a:xfrm>
            <a:custGeom>
              <a:avLst/>
              <a:gdLst>
                <a:gd name="T0" fmla="*/ 3 w 5"/>
                <a:gd name="T1" fmla="*/ 9 h 10"/>
                <a:gd name="T2" fmla="*/ 1 w 5"/>
                <a:gd name="T3" fmla="*/ 8 h 10"/>
                <a:gd name="T4" fmla="*/ 1 w 5"/>
                <a:gd name="T5" fmla="*/ 6 h 10"/>
                <a:gd name="T6" fmla="*/ 1 w 5"/>
                <a:gd name="T7" fmla="*/ 1 h 10"/>
                <a:gd name="T8" fmla="*/ 1 w 5"/>
                <a:gd name="T9" fmla="*/ 1 h 10"/>
                <a:gd name="T10" fmla="*/ 1 w 5"/>
                <a:gd name="T11" fmla="*/ 7 h 10"/>
                <a:gd name="T12" fmla="*/ 1 w 5"/>
                <a:gd name="T13" fmla="*/ 8 h 10"/>
                <a:gd name="T14" fmla="*/ 3 w 5"/>
                <a:gd name="T15" fmla="*/ 8 h 10"/>
                <a:gd name="T16" fmla="*/ 3 w 5"/>
                <a:gd name="T17" fmla="*/ 8 h 10"/>
                <a:gd name="T18" fmla="*/ 4 w 5"/>
                <a:gd name="T19" fmla="*/ 8 h 10"/>
                <a:gd name="T20" fmla="*/ 4 w 5"/>
                <a:gd name="T21" fmla="*/ 9 h 10"/>
                <a:gd name="T22" fmla="*/ 3 w 5"/>
                <a:gd name="T23" fmla="*/ 9 h 10"/>
                <a:gd name="T24" fmla="*/ 3 w 5"/>
                <a:gd name="T25" fmla="*/ 8 h 10"/>
                <a:gd name="T26" fmla="*/ 2 w 5"/>
                <a:gd name="T27" fmla="*/ 7 h 10"/>
                <a:gd name="T28" fmla="*/ 2 w 5"/>
                <a:gd name="T29" fmla="*/ 7 h 10"/>
                <a:gd name="T30" fmla="*/ 2 w 5"/>
                <a:gd name="T31" fmla="*/ 1 h 10"/>
                <a:gd name="T32" fmla="*/ 2 w 5"/>
                <a:gd name="T33" fmla="*/ 1 h 10"/>
                <a:gd name="T34" fmla="*/ 2 w 5"/>
                <a:gd name="T35" fmla="*/ 1 h 10"/>
                <a:gd name="T36" fmla="*/ 4 w 5"/>
                <a:gd name="T37" fmla="*/ 1 h 10"/>
                <a:gd name="T38" fmla="*/ 4 w 5"/>
                <a:gd name="T39" fmla="*/ 1 h 10"/>
                <a:gd name="T40" fmla="*/ 4 w 5"/>
                <a:gd name="T41" fmla="*/ 6 h 10"/>
                <a:gd name="T42" fmla="*/ 4 w 5"/>
                <a:gd name="T43" fmla="*/ 8 h 10"/>
                <a:gd name="T44" fmla="*/ 3 w 5"/>
                <a:gd name="T45" fmla="*/ 8 h 10"/>
                <a:gd name="T46" fmla="*/ 3 w 5"/>
                <a:gd name="T47" fmla="*/ 8 h 10"/>
                <a:gd name="T48" fmla="*/ 2 w 5"/>
                <a:gd name="T49" fmla="*/ 0 h 10"/>
                <a:gd name="T50" fmla="*/ 0 w 5"/>
                <a:gd name="T51" fmla="*/ 1 h 10"/>
                <a:gd name="T52" fmla="*/ 0 w 5"/>
                <a:gd name="T53" fmla="*/ 6 h 10"/>
                <a:gd name="T54" fmla="*/ 0 w 5"/>
                <a:gd name="T55" fmla="*/ 8 h 10"/>
                <a:gd name="T56" fmla="*/ 3 w 5"/>
                <a:gd name="T57" fmla="*/ 10 h 10"/>
                <a:gd name="T58" fmla="*/ 5 w 5"/>
                <a:gd name="T59" fmla="*/ 9 h 10"/>
                <a:gd name="T60" fmla="*/ 5 w 5"/>
                <a:gd name="T61" fmla="*/ 6 h 10"/>
                <a:gd name="T62" fmla="*/ 5 w 5"/>
                <a:gd name="T63" fmla="*/ 1 h 10"/>
                <a:gd name="T64" fmla="*/ 5 w 5"/>
                <a:gd name="T65" fmla="*/ 1 h 10"/>
                <a:gd name="T66" fmla="*/ 2 w 5"/>
                <a:gd name="T6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 h="10">
                  <a:moveTo>
                    <a:pt x="3" y="9"/>
                  </a:moveTo>
                  <a:cubicBezTo>
                    <a:pt x="2" y="9"/>
                    <a:pt x="1" y="9"/>
                    <a:pt x="1" y="8"/>
                  </a:cubicBezTo>
                  <a:cubicBezTo>
                    <a:pt x="1" y="7"/>
                    <a:pt x="1" y="7"/>
                    <a:pt x="1" y="6"/>
                  </a:cubicBezTo>
                  <a:cubicBezTo>
                    <a:pt x="1" y="4"/>
                    <a:pt x="1" y="2"/>
                    <a:pt x="1" y="1"/>
                  </a:cubicBezTo>
                  <a:cubicBezTo>
                    <a:pt x="1" y="1"/>
                    <a:pt x="1" y="1"/>
                    <a:pt x="1" y="1"/>
                  </a:cubicBezTo>
                  <a:cubicBezTo>
                    <a:pt x="1" y="3"/>
                    <a:pt x="1" y="4"/>
                    <a:pt x="1" y="7"/>
                  </a:cubicBezTo>
                  <a:cubicBezTo>
                    <a:pt x="1" y="8"/>
                    <a:pt x="1" y="8"/>
                    <a:pt x="1" y="8"/>
                  </a:cubicBezTo>
                  <a:cubicBezTo>
                    <a:pt x="2" y="8"/>
                    <a:pt x="2" y="8"/>
                    <a:pt x="3" y="8"/>
                  </a:cubicBezTo>
                  <a:cubicBezTo>
                    <a:pt x="3" y="8"/>
                    <a:pt x="3" y="8"/>
                    <a:pt x="3" y="8"/>
                  </a:cubicBezTo>
                  <a:cubicBezTo>
                    <a:pt x="3" y="8"/>
                    <a:pt x="4" y="8"/>
                    <a:pt x="4" y="8"/>
                  </a:cubicBezTo>
                  <a:cubicBezTo>
                    <a:pt x="4" y="9"/>
                    <a:pt x="4" y="9"/>
                    <a:pt x="4" y="9"/>
                  </a:cubicBezTo>
                  <a:cubicBezTo>
                    <a:pt x="4" y="9"/>
                    <a:pt x="4" y="9"/>
                    <a:pt x="3" y="9"/>
                  </a:cubicBezTo>
                  <a:moveTo>
                    <a:pt x="3" y="8"/>
                  </a:moveTo>
                  <a:cubicBezTo>
                    <a:pt x="2" y="8"/>
                    <a:pt x="2" y="8"/>
                    <a:pt x="2" y="7"/>
                  </a:cubicBezTo>
                  <a:cubicBezTo>
                    <a:pt x="2" y="7"/>
                    <a:pt x="2" y="7"/>
                    <a:pt x="2" y="7"/>
                  </a:cubicBezTo>
                  <a:cubicBezTo>
                    <a:pt x="1" y="4"/>
                    <a:pt x="1" y="3"/>
                    <a:pt x="2" y="1"/>
                  </a:cubicBezTo>
                  <a:cubicBezTo>
                    <a:pt x="2" y="1"/>
                    <a:pt x="2" y="1"/>
                    <a:pt x="2" y="1"/>
                  </a:cubicBezTo>
                  <a:cubicBezTo>
                    <a:pt x="2" y="1"/>
                    <a:pt x="2" y="1"/>
                    <a:pt x="2" y="1"/>
                  </a:cubicBezTo>
                  <a:cubicBezTo>
                    <a:pt x="3" y="1"/>
                    <a:pt x="4" y="1"/>
                    <a:pt x="4" y="1"/>
                  </a:cubicBezTo>
                  <a:cubicBezTo>
                    <a:pt x="4" y="1"/>
                    <a:pt x="4" y="1"/>
                    <a:pt x="4" y="1"/>
                  </a:cubicBezTo>
                  <a:cubicBezTo>
                    <a:pt x="4" y="3"/>
                    <a:pt x="4" y="5"/>
                    <a:pt x="4" y="6"/>
                  </a:cubicBezTo>
                  <a:cubicBezTo>
                    <a:pt x="4" y="7"/>
                    <a:pt x="4" y="7"/>
                    <a:pt x="4" y="8"/>
                  </a:cubicBezTo>
                  <a:cubicBezTo>
                    <a:pt x="4" y="8"/>
                    <a:pt x="3" y="8"/>
                    <a:pt x="3" y="8"/>
                  </a:cubicBezTo>
                  <a:cubicBezTo>
                    <a:pt x="3" y="8"/>
                    <a:pt x="3" y="8"/>
                    <a:pt x="3" y="8"/>
                  </a:cubicBezTo>
                  <a:moveTo>
                    <a:pt x="2" y="0"/>
                  </a:moveTo>
                  <a:cubicBezTo>
                    <a:pt x="1" y="0"/>
                    <a:pt x="0" y="0"/>
                    <a:pt x="0" y="1"/>
                  </a:cubicBezTo>
                  <a:cubicBezTo>
                    <a:pt x="0" y="2"/>
                    <a:pt x="0" y="4"/>
                    <a:pt x="0" y="6"/>
                  </a:cubicBezTo>
                  <a:cubicBezTo>
                    <a:pt x="0" y="7"/>
                    <a:pt x="0" y="7"/>
                    <a:pt x="0" y="8"/>
                  </a:cubicBezTo>
                  <a:cubicBezTo>
                    <a:pt x="0" y="9"/>
                    <a:pt x="1" y="10"/>
                    <a:pt x="3" y="10"/>
                  </a:cubicBezTo>
                  <a:cubicBezTo>
                    <a:pt x="4" y="10"/>
                    <a:pt x="5" y="9"/>
                    <a:pt x="5" y="9"/>
                  </a:cubicBezTo>
                  <a:cubicBezTo>
                    <a:pt x="5" y="8"/>
                    <a:pt x="5" y="7"/>
                    <a:pt x="5" y="6"/>
                  </a:cubicBezTo>
                  <a:cubicBezTo>
                    <a:pt x="5" y="5"/>
                    <a:pt x="5" y="3"/>
                    <a:pt x="5" y="1"/>
                  </a:cubicBezTo>
                  <a:cubicBezTo>
                    <a:pt x="5" y="1"/>
                    <a:pt x="5" y="1"/>
                    <a:pt x="5" y="1"/>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10" name="Freeform 96"/>
            <p:cNvSpPr>
              <a:spLocks noEditPoints="1"/>
            </p:cNvSpPr>
            <p:nvPr/>
          </p:nvSpPr>
          <p:spPr bwMode="auto">
            <a:xfrm>
              <a:off x="3660" y="2439"/>
              <a:ext cx="55" cy="23"/>
            </a:xfrm>
            <a:custGeom>
              <a:avLst/>
              <a:gdLst>
                <a:gd name="T0" fmla="*/ 22 w 23"/>
                <a:gd name="T1" fmla="*/ 5 h 10"/>
                <a:gd name="T2" fmla="*/ 19 w 23"/>
                <a:gd name="T3" fmla="*/ 8 h 10"/>
                <a:gd name="T4" fmla="*/ 13 w 23"/>
                <a:gd name="T5" fmla="*/ 9 h 10"/>
                <a:gd name="T6" fmla="*/ 20 w 23"/>
                <a:gd name="T7" fmla="*/ 2 h 10"/>
                <a:gd name="T8" fmla="*/ 22 w 23"/>
                <a:gd name="T9" fmla="*/ 3 h 10"/>
                <a:gd name="T10" fmla="*/ 18 w 23"/>
                <a:gd name="T11" fmla="*/ 8 h 10"/>
                <a:gd name="T12" fmla="*/ 15 w 23"/>
                <a:gd name="T13" fmla="*/ 9 h 10"/>
                <a:gd name="T14" fmla="*/ 8 w 23"/>
                <a:gd name="T15" fmla="*/ 8 h 10"/>
                <a:gd name="T16" fmla="*/ 16 w 23"/>
                <a:gd name="T17" fmla="*/ 2 h 10"/>
                <a:gd name="T18" fmla="*/ 1 w 23"/>
                <a:gd name="T19" fmla="*/ 4 h 10"/>
                <a:gd name="T20" fmla="*/ 2 w 23"/>
                <a:gd name="T21" fmla="*/ 4 h 10"/>
                <a:gd name="T22" fmla="*/ 4 w 23"/>
                <a:gd name="T23" fmla="*/ 2 h 10"/>
                <a:gd name="T24" fmla="*/ 12 w 23"/>
                <a:gd name="T25" fmla="*/ 2 h 10"/>
                <a:gd name="T26" fmla="*/ 7 w 23"/>
                <a:gd name="T27" fmla="*/ 8 h 10"/>
                <a:gd name="T28" fmla="*/ 5 w 23"/>
                <a:gd name="T29" fmla="*/ 8 h 10"/>
                <a:gd name="T30" fmla="*/ 3 w 23"/>
                <a:gd name="T31" fmla="*/ 8 h 10"/>
                <a:gd name="T32" fmla="*/ 1 w 23"/>
                <a:gd name="T33" fmla="*/ 7 h 10"/>
                <a:gd name="T34" fmla="*/ 1 w 23"/>
                <a:gd name="T35" fmla="*/ 4 h 10"/>
                <a:gd name="T36" fmla="*/ 22 w 23"/>
                <a:gd name="T37" fmla="*/ 2 h 10"/>
                <a:gd name="T38" fmla="*/ 20 w 23"/>
                <a:gd name="T39" fmla="*/ 2 h 10"/>
                <a:gd name="T40" fmla="*/ 18 w 23"/>
                <a:gd name="T41" fmla="*/ 1 h 10"/>
                <a:gd name="T42" fmla="*/ 20 w 23"/>
                <a:gd name="T43" fmla="*/ 1 h 10"/>
                <a:gd name="T44" fmla="*/ 17 w 23"/>
                <a:gd name="T45" fmla="*/ 2 h 10"/>
                <a:gd name="T46" fmla="*/ 14 w 23"/>
                <a:gd name="T47" fmla="*/ 1 h 10"/>
                <a:gd name="T48" fmla="*/ 17 w 23"/>
                <a:gd name="T49" fmla="*/ 1 h 10"/>
                <a:gd name="T50" fmla="*/ 1 w 23"/>
                <a:gd name="T51" fmla="*/ 3 h 10"/>
                <a:gd name="T52" fmla="*/ 1 w 23"/>
                <a:gd name="T53" fmla="*/ 2 h 10"/>
                <a:gd name="T54" fmla="*/ 10 w 23"/>
                <a:gd name="T55" fmla="*/ 1 h 10"/>
                <a:gd name="T56" fmla="*/ 13 w 23"/>
                <a:gd name="T57" fmla="*/ 2 h 10"/>
                <a:gd name="T58" fmla="*/ 4 w 23"/>
                <a:gd name="T59" fmla="*/ 2 h 10"/>
                <a:gd name="T60" fmla="*/ 1 w 23"/>
                <a:gd name="T61" fmla="*/ 3 h 10"/>
                <a:gd name="T62" fmla="*/ 1 w 23"/>
                <a:gd name="T63" fmla="*/ 1 h 10"/>
                <a:gd name="T64" fmla="*/ 0 w 23"/>
                <a:gd name="T65" fmla="*/ 2 h 10"/>
                <a:gd name="T66" fmla="*/ 0 w 23"/>
                <a:gd name="T67" fmla="*/ 2 h 10"/>
                <a:gd name="T68" fmla="*/ 0 w 23"/>
                <a:gd name="T69" fmla="*/ 7 h 10"/>
                <a:gd name="T70" fmla="*/ 3 w 23"/>
                <a:gd name="T71" fmla="*/ 9 h 10"/>
                <a:gd name="T72" fmla="*/ 5 w 23"/>
                <a:gd name="T73" fmla="*/ 9 h 10"/>
                <a:gd name="T74" fmla="*/ 15 w 23"/>
                <a:gd name="T75" fmla="*/ 10 h 10"/>
                <a:gd name="T76" fmla="*/ 23 w 23"/>
                <a:gd name="T77" fmla="*/ 3 h 10"/>
                <a:gd name="T78" fmla="*/ 19 w 23"/>
                <a:gd name="T79" fmla="*/ 0 h 10"/>
                <a:gd name="T80" fmla="*/ 18 w 23"/>
                <a:gd name="T8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 h="10">
                  <a:moveTo>
                    <a:pt x="19" y="8"/>
                  </a:moveTo>
                  <a:cubicBezTo>
                    <a:pt x="20" y="7"/>
                    <a:pt x="21" y="6"/>
                    <a:pt x="22" y="5"/>
                  </a:cubicBezTo>
                  <a:cubicBezTo>
                    <a:pt x="22" y="8"/>
                    <a:pt x="22" y="8"/>
                    <a:pt x="22" y="8"/>
                  </a:cubicBezTo>
                  <a:cubicBezTo>
                    <a:pt x="22" y="8"/>
                    <a:pt x="21" y="8"/>
                    <a:pt x="19" y="8"/>
                  </a:cubicBezTo>
                  <a:moveTo>
                    <a:pt x="15" y="9"/>
                  </a:moveTo>
                  <a:cubicBezTo>
                    <a:pt x="14" y="9"/>
                    <a:pt x="14" y="9"/>
                    <a:pt x="13" y="9"/>
                  </a:cubicBezTo>
                  <a:cubicBezTo>
                    <a:pt x="14" y="6"/>
                    <a:pt x="16" y="4"/>
                    <a:pt x="18" y="2"/>
                  </a:cubicBezTo>
                  <a:cubicBezTo>
                    <a:pt x="18" y="2"/>
                    <a:pt x="19" y="2"/>
                    <a:pt x="20" y="2"/>
                  </a:cubicBezTo>
                  <a:cubicBezTo>
                    <a:pt x="20" y="2"/>
                    <a:pt x="21" y="2"/>
                    <a:pt x="21" y="2"/>
                  </a:cubicBezTo>
                  <a:cubicBezTo>
                    <a:pt x="22" y="3"/>
                    <a:pt x="22" y="3"/>
                    <a:pt x="22" y="3"/>
                  </a:cubicBezTo>
                  <a:cubicBezTo>
                    <a:pt x="22" y="3"/>
                    <a:pt x="22" y="3"/>
                    <a:pt x="22" y="3"/>
                  </a:cubicBezTo>
                  <a:cubicBezTo>
                    <a:pt x="20" y="5"/>
                    <a:pt x="19" y="7"/>
                    <a:pt x="18" y="8"/>
                  </a:cubicBezTo>
                  <a:cubicBezTo>
                    <a:pt x="18" y="8"/>
                    <a:pt x="18" y="8"/>
                    <a:pt x="18" y="8"/>
                  </a:cubicBezTo>
                  <a:cubicBezTo>
                    <a:pt x="17" y="9"/>
                    <a:pt x="16" y="9"/>
                    <a:pt x="15" y="9"/>
                  </a:cubicBezTo>
                  <a:moveTo>
                    <a:pt x="12" y="9"/>
                  </a:moveTo>
                  <a:cubicBezTo>
                    <a:pt x="11" y="9"/>
                    <a:pt x="9" y="8"/>
                    <a:pt x="8" y="8"/>
                  </a:cubicBezTo>
                  <a:cubicBezTo>
                    <a:pt x="14" y="2"/>
                    <a:pt x="14" y="2"/>
                    <a:pt x="14" y="2"/>
                  </a:cubicBezTo>
                  <a:cubicBezTo>
                    <a:pt x="15" y="2"/>
                    <a:pt x="16" y="2"/>
                    <a:pt x="16" y="2"/>
                  </a:cubicBezTo>
                  <a:cubicBezTo>
                    <a:pt x="15" y="4"/>
                    <a:pt x="13" y="6"/>
                    <a:pt x="12" y="9"/>
                  </a:cubicBezTo>
                  <a:moveTo>
                    <a:pt x="1" y="4"/>
                  </a:moveTo>
                  <a:cubicBezTo>
                    <a:pt x="2" y="4"/>
                    <a:pt x="2" y="4"/>
                    <a:pt x="2" y="4"/>
                  </a:cubicBezTo>
                  <a:cubicBezTo>
                    <a:pt x="2" y="4"/>
                    <a:pt x="2" y="4"/>
                    <a:pt x="2" y="4"/>
                  </a:cubicBezTo>
                  <a:cubicBezTo>
                    <a:pt x="1" y="4"/>
                    <a:pt x="2" y="3"/>
                    <a:pt x="2" y="3"/>
                  </a:cubicBezTo>
                  <a:cubicBezTo>
                    <a:pt x="3" y="2"/>
                    <a:pt x="4" y="2"/>
                    <a:pt x="4" y="2"/>
                  </a:cubicBezTo>
                  <a:cubicBezTo>
                    <a:pt x="6" y="2"/>
                    <a:pt x="9" y="2"/>
                    <a:pt x="11" y="2"/>
                  </a:cubicBezTo>
                  <a:cubicBezTo>
                    <a:pt x="11" y="2"/>
                    <a:pt x="12" y="2"/>
                    <a:pt x="12" y="2"/>
                  </a:cubicBezTo>
                  <a:cubicBezTo>
                    <a:pt x="7" y="8"/>
                    <a:pt x="7" y="8"/>
                    <a:pt x="7" y="8"/>
                  </a:cubicBezTo>
                  <a:cubicBezTo>
                    <a:pt x="7" y="8"/>
                    <a:pt x="7" y="8"/>
                    <a:pt x="7" y="8"/>
                  </a:cubicBezTo>
                  <a:cubicBezTo>
                    <a:pt x="7" y="8"/>
                    <a:pt x="7" y="8"/>
                    <a:pt x="7" y="8"/>
                  </a:cubicBezTo>
                  <a:cubicBezTo>
                    <a:pt x="6" y="8"/>
                    <a:pt x="5" y="8"/>
                    <a:pt x="5" y="8"/>
                  </a:cubicBezTo>
                  <a:cubicBezTo>
                    <a:pt x="4" y="8"/>
                    <a:pt x="4" y="8"/>
                    <a:pt x="4" y="8"/>
                  </a:cubicBezTo>
                  <a:cubicBezTo>
                    <a:pt x="3" y="8"/>
                    <a:pt x="3" y="8"/>
                    <a:pt x="3" y="8"/>
                  </a:cubicBezTo>
                  <a:cubicBezTo>
                    <a:pt x="2" y="8"/>
                    <a:pt x="2" y="8"/>
                    <a:pt x="2" y="8"/>
                  </a:cubicBezTo>
                  <a:cubicBezTo>
                    <a:pt x="2" y="8"/>
                    <a:pt x="1" y="8"/>
                    <a:pt x="1" y="7"/>
                  </a:cubicBezTo>
                  <a:cubicBezTo>
                    <a:pt x="1" y="6"/>
                    <a:pt x="1" y="5"/>
                    <a:pt x="1" y="4"/>
                  </a:cubicBezTo>
                  <a:cubicBezTo>
                    <a:pt x="1" y="4"/>
                    <a:pt x="1" y="4"/>
                    <a:pt x="1" y="4"/>
                  </a:cubicBezTo>
                  <a:cubicBezTo>
                    <a:pt x="1" y="4"/>
                    <a:pt x="1" y="4"/>
                    <a:pt x="1" y="4"/>
                  </a:cubicBezTo>
                  <a:moveTo>
                    <a:pt x="22" y="2"/>
                  </a:moveTo>
                  <a:cubicBezTo>
                    <a:pt x="21" y="2"/>
                    <a:pt x="21" y="2"/>
                    <a:pt x="21" y="2"/>
                  </a:cubicBezTo>
                  <a:cubicBezTo>
                    <a:pt x="21" y="2"/>
                    <a:pt x="21" y="2"/>
                    <a:pt x="20" y="2"/>
                  </a:cubicBezTo>
                  <a:cubicBezTo>
                    <a:pt x="19" y="2"/>
                    <a:pt x="19" y="2"/>
                    <a:pt x="18" y="2"/>
                  </a:cubicBezTo>
                  <a:cubicBezTo>
                    <a:pt x="18" y="1"/>
                    <a:pt x="18" y="1"/>
                    <a:pt x="18" y="1"/>
                  </a:cubicBezTo>
                  <a:cubicBezTo>
                    <a:pt x="19" y="1"/>
                    <a:pt x="19" y="1"/>
                    <a:pt x="19" y="1"/>
                  </a:cubicBezTo>
                  <a:cubicBezTo>
                    <a:pt x="20" y="1"/>
                    <a:pt x="20" y="1"/>
                    <a:pt x="20" y="1"/>
                  </a:cubicBezTo>
                  <a:cubicBezTo>
                    <a:pt x="21" y="1"/>
                    <a:pt x="22" y="2"/>
                    <a:pt x="22" y="2"/>
                  </a:cubicBezTo>
                  <a:moveTo>
                    <a:pt x="17" y="2"/>
                  </a:moveTo>
                  <a:cubicBezTo>
                    <a:pt x="16" y="2"/>
                    <a:pt x="15" y="2"/>
                    <a:pt x="14" y="2"/>
                  </a:cubicBezTo>
                  <a:cubicBezTo>
                    <a:pt x="14" y="1"/>
                    <a:pt x="14" y="1"/>
                    <a:pt x="14" y="1"/>
                  </a:cubicBezTo>
                  <a:cubicBezTo>
                    <a:pt x="14" y="1"/>
                    <a:pt x="14" y="1"/>
                    <a:pt x="14" y="1"/>
                  </a:cubicBezTo>
                  <a:cubicBezTo>
                    <a:pt x="15" y="1"/>
                    <a:pt x="16" y="1"/>
                    <a:pt x="17" y="1"/>
                  </a:cubicBezTo>
                  <a:cubicBezTo>
                    <a:pt x="17" y="2"/>
                    <a:pt x="17" y="2"/>
                    <a:pt x="17" y="2"/>
                  </a:cubicBezTo>
                  <a:moveTo>
                    <a:pt x="1" y="3"/>
                  </a:moveTo>
                  <a:cubicBezTo>
                    <a:pt x="1" y="2"/>
                    <a:pt x="1" y="2"/>
                    <a:pt x="1" y="2"/>
                  </a:cubicBezTo>
                  <a:cubicBezTo>
                    <a:pt x="1" y="2"/>
                    <a:pt x="1" y="2"/>
                    <a:pt x="1" y="2"/>
                  </a:cubicBezTo>
                  <a:cubicBezTo>
                    <a:pt x="1" y="2"/>
                    <a:pt x="1" y="2"/>
                    <a:pt x="1" y="2"/>
                  </a:cubicBezTo>
                  <a:cubicBezTo>
                    <a:pt x="2" y="2"/>
                    <a:pt x="3" y="1"/>
                    <a:pt x="10" y="1"/>
                  </a:cubicBezTo>
                  <a:cubicBezTo>
                    <a:pt x="11" y="1"/>
                    <a:pt x="12" y="1"/>
                    <a:pt x="13" y="1"/>
                  </a:cubicBezTo>
                  <a:cubicBezTo>
                    <a:pt x="13" y="2"/>
                    <a:pt x="13" y="2"/>
                    <a:pt x="13" y="2"/>
                  </a:cubicBezTo>
                  <a:cubicBezTo>
                    <a:pt x="12" y="2"/>
                    <a:pt x="11" y="2"/>
                    <a:pt x="11" y="2"/>
                  </a:cubicBezTo>
                  <a:cubicBezTo>
                    <a:pt x="8" y="2"/>
                    <a:pt x="6" y="2"/>
                    <a:pt x="4" y="2"/>
                  </a:cubicBezTo>
                  <a:cubicBezTo>
                    <a:pt x="4" y="2"/>
                    <a:pt x="3" y="2"/>
                    <a:pt x="2" y="2"/>
                  </a:cubicBezTo>
                  <a:cubicBezTo>
                    <a:pt x="2" y="2"/>
                    <a:pt x="1" y="3"/>
                    <a:pt x="1" y="3"/>
                  </a:cubicBezTo>
                  <a:moveTo>
                    <a:pt x="10" y="0"/>
                  </a:moveTo>
                  <a:cubicBezTo>
                    <a:pt x="4" y="0"/>
                    <a:pt x="2" y="1"/>
                    <a:pt x="1" y="1"/>
                  </a:cubicBezTo>
                  <a:cubicBezTo>
                    <a:pt x="1" y="1"/>
                    <a:pt x="1" y="1"/>
                    <a:pt x="1" y="1"/>
                  </a:cubicBezTo>
                  <a:cubicBezTo>
                    <a:pt x="0" y="1"/>
                    <a:pt x="0" y="2"/>
                    <a:pt x="0" y="2"/>
                  </a:cubicBezTo>
                  <a:cubicBezTo>
                    <a:pt x="0" y="2"/>
                    <a:pt x="0" y="2"/>
                    <a:pt x="0" y="2"/>
                  </a:cubicBezTo>
                  <a:cubicBezTo>
                    <a:pt x="0" y="2"/>
                    <a:pt x="0" y="2"/>
                    <a:pt x="0" y="2"/>
                  </a:cubicBezTo>
                  <a:cubicBezTo>
                    <a:pt x="0" y="3"/>
                    <a:pt x="0" y="4"/>
                    <a:pt x="0" y="4"/>
                  </a:cubicBezTo>
                  <a:cubicBezTo>
                    <a:pt x="0" y="5"/>
                    <a:pt x="0" y="6"/>
                    <a:pt x="0" y="7"/>
                  </a:cubicBezTo>
                  <a:cubicBezTo>
                    <a:pt x="0" y="8"/>
                    <a:pt x="1" y="9"/>
                    <a:pt x="1" y="9"/>
                  </a:cubicBezTo>
                  <a:cubicBezTo>
                    <a:pt x="2" y="9"/>
                    <a:pt x="2" y="9"/>
                    <a:pt x="3" y="9"/>
                  </a:cubicBezTo>
                  <a:cubicBezTo>
                    <a:pt x="3" y="9"/>
                    <a:pt x="4" y="9"/>
                    <a:pt x="4" y="9"/>
                  </a:cubicBezTo>
                  <a:cubicBezTo>
                    <a:pt x="5" y="9"/>
                    <a:pt x="5" y="9"/>
                    <a:pt x="5" y="9"/>
                  </a:cubicBezTo>
                  <a:cubicBezTo>
                    <a:pt x="5" y="9"/>
                    <a:pt x="6" y="9"/>
                    <a:pt x="7" y="9"/>
                  </a:cubicBezTo>
                  <a:cubicBezTo>
                    <a:pt x="9" y="9"/>
                    <a:pt x="12" y="10"/>
                    <a:pt x="15" y="10"/>
                  </a:cubicBezTo>
                  <a:cubicBezTo>
                    <a:pt x="22" y="10"/>
                    <a:pt x="23" y="9"/>
                    <a:pt x="23" y="8"/>
                  </a:cubicBezTo>
                  <a:cubicBezTo>
                    <a:pt x="23" y="3"/>
                    <a:pt x="23" y="3"/>
                    <a:pt x="23" y="3"/>
                  </a:cubicBezTo>
                  <a:cubicBezTo>
                    <a:pt x="23" y="1"/>
                    <a:pt x="21" y="0"/>
                    <a:pt x="20" y="0"/>
                  </a:cubicBezTo>
                  <a:cubicBezTo>
                    <a:pt x="19" y="0"/>
                    <a:pt x="19" y="0"/>
                    <a:pt x="19" y="0"/>
                  </a:cubicBezTo>
                  <a:cubicBezTo>
                    <a:pt x="18" y="0"/>
                    <a:pt x="18" y="0"/>
                    <a:pt x="18" y="0"/>
                  </a:cubicBezTo>
                  <a:cubicBezTo>
                    <a:pt x="18" y="0"/>
                    <a:pt x="18" y="0"/>
                    <a:pt x="18" y="0"/>
                  </a:cubicBezTo>
                  <a:cubicBezTo>
                    <a:pt x="17" y="0"/>
                    <a:pt x="14"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11" name="Freeform 97"/>
            <p:cNvSpPr>
              <a:spLocks noEditPoints="1"/>
            </p:cNvSpPr>
            <p:nvPr/>
          </p:nvSpPr>
          <p:spPr bwMode="auto">
            <a:xfrm>
              <a:off x="3651" y="2431"/>
              <a:ext cx="74" cy="96"/>
            </a:xfrm>
            <a:custGeom>
              <a:avLst/>
              <a:gdLst>
                <a:gd name="T0" fmla="*/ 12 w 31"/>
                <a:gd name="T1" fmla="*/ 39 h 40"/>
                <a:gd name="T2" fmla="*/ 10 w 31"/>
                <a:gd name="T3" fmla="*/ 38 h 40"/>
                <a:gd name="T4" fmla="*/ 12 w 31"/>
                <a:gd name="T5" fmla="*/ 38 h 40"/>
                <a:gd name="T6" fmla="*/ 13 w 31"/>
                <a:gd name="T7" fmla="*/ 39 h 40"/>
                <a:gd name="T8" fmla="*/ 14 w 31"/>
                <a:gd name="T9" fmla="*/ 39 h 40"/>
                <a:gd name="T10" fmla="*/ 16 w 31"/>
                <a:gd name="T11" fmla="*/ 38 h 40"/>
                <a:gd name="T12" fmla="*/ 9 w 31"/>
                <a:gd name="T13" fmla="*/ 39 h 40"/>
                <a:gd name="T14" fmla="*/ 8 w 31"/>
                <a:gd name="T15" fmla="*/ 38 h 40"/>
                <a:gd name="T16" fmla="*/ 9 w 31"/>
                <a:gd name="T17" fmla="*/ 39 h 40"/>
                <a:gd name="T18" fmla="*/ 16 w 31"/>
                <a:gd name="T19" fmla="*/ 39 h 40"/>
                <a:gd name="T20" fmla="*/ 19 w 31"/>
                <a:gd name="T21" fmla="*/ 38 h 40"/>
                <a:gd name="T22" fmla="*/ 18 w 31"/>
                <a:gd name="T23" fmla="*/ 39 h 40"/>
                <a:gd name="T24" fmla="*/ 6 w 31"/>
                <a:gd name="T25" fmla="*/ 39 h 40"/>
                <a:gd name="T26" fmla="*/ 8 w 31"/>
                <a:gd name="T27" fmla="*/ 38 h 40"/>
                <a:gd name="T28" fmla="*/ 19 w 31"/>
                <a:gd name="T29" fmla="*/ 39 h 40"/>
                <a:gd name="T30" fmla="*/ 21 w 31"/>
                <a:gd name="T31" fmla="*/ 38 h 40"/>
                <a:gd name="T32" fmla="*/ 20 w 31"/>
                <a:gd name="T33" fmla="*/ 39 h 40"/>
                <a:gd name="T34" fmla="*/ 19 w 31"/>
                <a:gd name="T35" fmla="*/ 39 h 40"/>
                <a:gd name="T36" fmla="*/ 21 w 31"/>
                <a:gd name="T37" fmla="*/ 39 h 40"/>
                <a:gd name="T38" fmla="*/ 23 w 31"/>
                <a:gd name="T39" fmla="*/ 38 h 40"/>
                <a:gd name="T40" fmla="*/ 23 w 31"/>
                <a:gd name="T41" fmla="*/ 39 h 40"/>
                <a:gd name="T42" fmla="*/ 24 w 31"/>
                <a:gd name="T43" fmla="*/ 39 h 40"/>
                <a:gd name="T44" fmla="*/ 26 w 31"/>
                <a:gd name="T45" fmla="*/ 38 h 40"/>
                <a:gd name="T46" fmla="*/ 25 w 31"/>
                <a:gd name="T47" fmla="*/ 39 h 40"/>
                <a:gd name="T48" fmla="*/ 26 w 31"/>
                <a:gd name="T49" fmla="*/ 39 h 40"/>
                <a:gd name="T50" fmla="*/ 27 w 31"/>
                <a:gd name="T51" fmla="*/ 38 h 40"/>
                <a:gd name="T52" fmla="*/ 27 w 31"/>
                <a:gd name="T53" fmla="*/ 39 h 40"/>
                <a:gd name="T54" fmla="*/ 6 w 31"/>
                <a:gd name="T55" fmla="*/ 39 h 40"/>
                <a:gd name="T56" fmla="*/ 4 w 31"/>
                <a:gd name="T57" fmla="*/ 38 h 40"/>
                <a:gd name="T58" fmla="*/ 6 w 31"/>
                <a:gd name="T59" fmla="*/ 39 h 40"/>
                <a:gd name="T60" fmla="*/ 28 w 31"/>
                <a:gd name="T61" fmla="*/ 38 h 40"/>
                <a:gd name="T62" fmla="*/ 29 w 31"/>
                <a:gd name="T63" fmla="*/ 37 h 40"/>
                <a:gd name="T64" fmla="*/ 28 w 31"/>
                <a:gd name="T65" fmla="*/ 39 h 40"/>
                <a:gd name="T66" fmla="*/ 3 w 31"/>
                <a:gd name="T67" fmla="*/ 39 h 40"/>
                <a:gd name="T68" fmla="*/ 1 w 31"/>
                <a:gd name="T69" fmla="*/ 37 h 40"/>
                <a:gd name="T70" fmla="*/ 3 w 31"/>
                <a:gd name="T71" fmla="*/ 39 h 40"/>
                <a:gd name="T72" fmla="*/ 2 w 31"/>
                <a:gd name="T73" fmla="*/ 36 h 40"/>
                <a:gd name="T74" fmla="*/ 2 w 31"/>
                <a:gd name="T75" fmla="*/ 31 h 40"/>
                <a:gd name="T76" fmla="*/ 2 w 31"/>
                <a:gd name="T77" fmla="*/ 4 h 40"/>
                <a:gd name="T78" fmla="*/ 14 w 31"/>
                <a:gd name="T79" fmla="*/ 1 h 40"/>
                <a:gd name="T80" fmla="*/ 28 w 31"/>
                <a:gd name="T81" fmla="*/ 1 h 40"/>
                <a:gd name="T82" fmla="*/ 29 w 31"/>
                <a:gd name="T83" fmla="*/ 19 h 40"/>
                <a:gd name="T84" fmla="*/ 29 w 31"/>
                <a:gd name="T85" fmla="*/ 35 h 40"/>
                <a:gd name="T86" fmla="*/ 26 w 31"/>
                <a:gd name="T87" fmla="*/ 37 h 40"/>
                <a:gd name="T88" fmla="*/ 23 w 31"/>
                <a:gd name="T89" fmla="*/ 37 h 40"/>
                <a:gd name="T90" fmla="*/ 24 w 31"/>
                <a:gd name="T91" fmla="*/ 0 h 40"/>
                <a:gd name="T92" fmla="*/ 4 w 31"/>
                <a:gd name="T93" fmla="*/ 0 h 40"/>
                <a:gd name="T94" fmla="*/ 1 w 31"/>
                <a:gd name="T95" fmla="*/ 29 h 40"/>
                <a:gd name="T96" fmla="*/ 1 w 31"/>
                <a:gd name="T97" fmla="*/ 35 h 40"/>
                <a:gd name="T98" fmla="*/ 0 w 31"/>
                <a:gd name="T99" fmla="*/ 36 h 40"/>
                <a:gd name="T100" fmla="*/ 9 w 31"/>
                <a:gd name="T101" fmla="*/ 40 h 40"/>
                <a:gd name="T102" fmla="*/ 18 w 31"/>
                <a:gd name="T103" fmla="*/ 40 h 40"/>
                <a:gd name="T104" fmla="*/ 30 w 31"/>
                <a:gd name="T105" fmla="*/ 39 h 40"/>
                <a:gd name="T106" fmla="*/ 30 w 31"/>
                <a:gd name="T107" fmla="*/ 21 h 40"/>
                <a:gd name="T108" fmla="*/ 29 w 31"/>
                <a:gd name="T109" fmla="*/ 1 h 40"/>
                <a:gd name="T110" fmla="*/ 24 w 31"/>
                <a:gd name="T11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 h="40">
                  <a:moveTo>
                    <a:pt x="13" y="39"/>
                  </a:moveTo>
                  <a:cubicBezTo>
                    <a:pt x="12" y="39"/>
                    <a:pt x="12" y="39"/>
                    <a:pt x="12" y="39"/>
                  </a:cubicBezTo>
                  <a:cubicBezTo>
                    <a:pt x="12" y="39"/>
                    <a:pt x="10" y="39"/>
                    <a:pt x="9" y="39"/>
                  </a:cubicBezTo>
                  <a:cubicBezTo>
                    <a:pt x="10" y="38"/>
                    <a:pt x="10" y="38"/>
                    <a:pt x="10" y="38"/>
                  </a:cubicBezTo>
                  <a:cubicBezTo>
                    <a:pt x="10" y="38"/>
                    <a:pt x="10" y="38"/>
                    <a:pt x="10" y="38"/>
                  </a:cubicBezTo>
                  <a:cubicBezTo>
                    <a:pt x="10" y="38"/>
                    <a:pt x="11" y="38"/>
                    <a:pt x="12" y="38"/>
                  </a:cubicBezTo>
                  <a:cubicBezTo>
                    <a:pt x="13" y="38"/>
                    <a:pt x="13" y="38"/>
                    <a:pt x="13" y="38"/>
                  </a:cubicBezTo>
                  <a:cubicBezTo>
                    <a:pt x="13" y="39"/>
                    <a:pt x="13" y="39"/>
                    <a:pt x="13" y="39"/>
                  </a:cubicBezTo>
                  <a:moveTo>
                    <a:pt x="15" y="39"/>
                  </a:moveTo>
                  <a:cubicBezTo>
                    <a:pt x="15" y="39"/>
                    <a:pt x="14" y="39"/>
                    <a:pt x="14" y="39"/>
                  </a:cubicBezTo>
                  <a:cubicBezTo>
                    <a:pt x="14" y="38"/>
                    <a:pt x="14" y="38"/>
                    <a:pt x="14" y="38"/>
                  </a:cubicBezTo>
                  <a:cubicBezTo>
                    <a:pt x="15" y="38"/>
                    <a:pt x="15" y="38"/>
                    <a:pt x="16" y="38"/>
                  </a:cubicBezTo>
                  <a:cubicBezTo>
                    <a:pt x="15" y="39"/>
                    <a:pt x="15" y="39"/>
                    <a:pt x="15" y="39"/>
                  </a:cubicBezTo>
                  <a:moveTo>
                    <a:pt x="9" y="39"/>
                  </a:moveTo>
                  <a:cubicBezTo>
                    <a:pt x="8" y="39"/>
                    <a:pt x="8" y="39"/>
                    <a:pt x="8" y="39"/>
                  </a:cubicBezTo>
                  <a:cubicBezTo>
                    <a:pt x="8" y="38"/>
                    <a:pt x="8" y="38"/>
                    <a:pt x="8" y="38"/>
                  </a:cubicBezTo>
                  <a:cubicBezTo>
                    <a:pt x="8" y="38"/>
                    <a:pt x="9" y="38"/>
                    <a:pt x="9" y="38"/>
                  </a:cubicBezTo>
                  <a:cubicBezTo>
                    <a:pt x="9" y="39"/>
                    <a:pt x="9" y="39"/>
                    <a:pt x="9" y="39"/>
                  </a:cubicBezTo>
                  <a:moveTo>
                    <a:pt x="18" y="39"/>
                  </a:moveTo>
                  <a:cubicBezTo>
                    <a:pt x="17" y="39"/>
                    <a:pt x="17" y="39"/>
                    <a:pt x="16" y="39"/>
                  </a:cubicBezTo>
                  <a:cubicBezTo>
                    <a:pt x="17" y="38"/>
                    <a:pt x="17" y="38"/>
                    <a:pt x="17" y="38"/>
                  </a:cubicBezTo>
                  <a:cubicBezTo>
                    <a:pt x="17" y="38"/>
                    <a:pt x="18" y="38"/>
                    <a:pt x="19" y="38"/>
                  </a:cubicBezTo>
                  <a:cubicBezTo>
                    <a:pt x="18" y="39"/>
                    <a:pt x="18" y="39"/>
                    <a:pt x="18" y="39"/>
                  </a:cubicBezTo>
                  <a:cubicBezTo>
                    <a:pt x="18" y="39"/>
                    <a:pt x="18" y="39"/>
                    <a:pt x="18" y="39"/>
                  </a:cubicBezTo>
                  <a:moveTo>
                    <a:pt x="7" y="39"/>
                  </a:moveTo>
                  <a:cubicBezTo>
                    <a:pt x="6" y="39"/>
                    <a:pt x="6" y="39"/>
                    <a:pt x="6" y="39"/>
                  </a:cubicBezTo>
                  <a:cubicBezTo>
                    <a:pt x="7" y="38"/>
                    <a:pt x="7" y="38"/>
                    <a:pt x="7" y="38"/>
                  </a:cubicBezTo>
                  <a:cubicBezTo>
                    <a:pt x="8" y="38"/>
                    <a:pt x="8" y="38"/>
                    <a:pt x="8" y="38"/>
                  </a:cubicBezTo>
                  <a:cubicBezTo>
                    <a:pt x="7" y="39"/>
                    <a:pt x="7" y="39"/>
                    <a:pt x="7" y="39"/>
                  </a:cubicBezTo>
                  <a:moveTo>
                    <a:pt x="19" y="39"/>
                  </a:moveTo>
                  <a:cubicBezTo>
                    <a:pt x="19" y="38"/>
                    <a:pt x="19" y="38"/>
                    <a:pt x="19" y="38"/>
                  </a:cubicBezTo>
                  <a:cubicBezTo>
                    <a:pt x="20" y="38"/>
                    <a:pt x="20" y="38"/>
                    <a:pt x="21" y="38"/>
                  </a:cubicBezTo>
                  <a:cubicBezTo>
                    <a:pt x="21" y="38"/>
                    <a:pt x="21" y="39"/>
                    <a:pt x="20" y="39"/>
                  </a:cubicBezTo>
                  <a:cubicBezTo>
                    <a:pt x="20" y="39"/>
                    <a:pt x="20" y="39"/>
                    <a:pt x="20" y="39"/>
                  </a:cubicBezTo>
                  <a:cubicBezTo>
                    <a:pt x="19" y="39"/>
                    <a:pt x="19" y="39"/>
                    <a:pt x="19" y="39"/>
                  </a:cubicBezTo>
                  <a:cubicBezTo>
                    <a:pt x="19" y="39"/>
                    <a:pt x="19" y="39"/>
                    <a:pt x="19" y="39"/>
                  </a:cubicBezTo>
                  <a:cubicBezTo>
                    <a:pt x="19" y="39"/>
                    <a:pt x="19" y="39"/>
                    <a:pt x="19" y="39"/>
                  </a:cubicBezTo>
                  <a:moveTo>
                    <a:pt x="21" y="39"/>
                  </a:moveTo>
                  <a:cubicBezTo>
                    <a:pt x="21" y="39"/>
                    <a:pt x="21" y="38"/>
                    <a:pt x="22" y="38"/>
                  </a:cubicBezTo>
                  <a:cubicBezTo>
                    <a:pt x="22" y="38"/>
                    <a:pt x="23" y="38"/>
                    <a:pt x="23" y="38"/>
                  </a:cubicBezTo>
                  <a:cubicBezTo>
                    <a:pt x="24" y="38"/>
                    <a:pt x="24" y="38"/>
                    <a:pt x="24" y="38"/>
                  </a:cubicBezTo>
                  <a:cubicBezTo>
                    <a:pt x="24" y="38"/>
                    <a:pt x="23" y="39"/>
                    <a:pt x="23" y="39"/>
                  </a:cubicBezTo>
                  <a:cubicBezTo>
                    <a:pt x="22" y="39"/>
                    <a:pt x="22" y="39"/>
                    <a:pt x="21" y="39"/>
                  </a:cubicBezTo>
                  <a:moveTo>
                    <a:pt x="24" y="39"/>
                  </a:moveTo>
                  <a:cubicBezTo>
                    <a:pt x="24" y="39"/>
                    <a:pt x="24" y="38"/>
                    <a:pt x="24" y="38"/>
                  </a:cubicBezTo>
                  <a:cubicBezTo>
                    <a:pt x="25" y="38"/>
                    <a:pt x="25" y="38"/>
                    <a:pt x="26" y="38"/>
                  </a:cubicBezTo>
                  <a:cubicBezTo>
                    <a:pt x="26" y="38"/>
                    <a:pt x="26" y="38"/>
                    <a:pt x="26" y="38"/>
                  </a:cubicBezTo>
                  <a:cubicBezTo>
                    <a:pt x="26" y="38"/>
                    <a:pt x="25" y="39"/>
                    <a:pt x="25" y="39"/>
                  </a:cubicBezTo>
                  <a:cubicBezTo>
                    <a:pt x="25" y="39"/>
                    <a:pt x="24" y="39"/>
                    <a:pt x="24" y="39"/>
                  </a:cubicBezTo>
                  <a:moveTo>
                    <a:pt x="26" y="39"/>
                  </a:moveTo>
                  <a:cubicBezTo>
                    <a:pt x="27" y="38"/>
                    <a:pt x="27" y="38"/>
                    <a:pt x="27" y="38"/>
                  </a:cubicBezTo>
                  <a:cubicBezTo>
                    <a:pt x="27" y="38"/>
                    <a:pt x="27" y="38"/>
                    <a:pt x="27" y="38"/>
                  </a:cubicBezTo>
                  <a:cubicBezTo>
                    <a:pt x="27" y="38"/>
                    <a:pt x="27" y="38"/>
                    <a:pt x="27" y="38"/>
                  </a:cubicBezTo>
                  <a:cubicBezTo>
                    <a:pt x="27" y="39"/>
                    <a:pt x="27" y="39"/>
                    <a:pt x="27" y="39"/>
                  </a:cubicBezTo>
                  <a:cubicBezTo>
                    <a:pt x="26" y="39"/>
                    <a:pt x="26" y="39"/>
                    <a:pt x="26" y="39"/>
                  </a:cubicBezTo>
                  <a:moveTo>
                    <a:pt x="6" y="39"/>
                  </a:moveTo>
                  <a:cubicBezTo>
                    <a:pt x="5" y="39"/>
                    <a:pt x="4" y="39"/>
                    <a:pt x="3" y="39"/>
                  </a:cubicBezTo>
                  <a:cubicBezTo>
                    <a:pt x="4" y="38"/>
                    <a:pt x="4" y="38"/>
                    <a:pt x="4" y="38"/>
                  </a:cubicBezTo>
                  <a:cubicBezTo>
                    <a:pt x="4" y="38"/>
                    <a:pt x="5" y="38"/>
                    <a:pt x="6" y="38"/>
                  </a:cubicBezTo>
                  <a:cubicBezTo>
                    <a:pt x="6" y="39"/>
                    <a:pt x="6" y="39"/>
                    <a:pt x="6" y="39"/>
                  </a:cubicBezTo>
                  <a:moveTo>
                    <a:pt x="27" y="39"/>
                  </a:moveTo>
                  <a:cubicBezTo>
                    <a:pt x="28" y="38"/>
                    <a:pt x="28" y="38"/>
                    <a:pt x="28" y="38"/>
                  </a:cubicBezTo>
                  <a:cubicBezTo>
                    <a:pt x="28" y="38"/>
                    <a:pt x="29" y="38"/>
                    <a:pt x="29" y="38"/>
                  </a:cubicBezTo>
                  <a:cubicBezTo>
                    <a:pt x="29" y="37"/>
                    <a:pt x="29" y="37"/>
                    <a:pt x="29" y="37"/>
                  </a:cubicBezTo>
                  <a:cubicBezTo>
                    <a:pt x="29" y="38"/>
                    <a:pt x="29" y="38"/>
                    <a:pt x="29" y="38"/>
                  </a:cubicBezTo>
                  <a:cubicBezTo>
                    <a:pt x="29" y="39"/>
                    <a:pt x="28" y="39"/>
                    <a:pt x="28" y="39"/>
                  </a:cubicBezTo>
                  <a:cubicBezTo>
                    <a:pt x="27" y="39"/>
                    <a:pt x="27" y="39"/>
                    <a:pt x="27" y="39"/>
                  </a:cubicBezTo>
                  <a:moveTo>
                    <a:pt x="3" y="39"/>
                  </a:moveTo>
                  <a:cubicBezTo>
                    <a:pt x="2" y="39"/>
                    <a:pt x="2" y="38"/>
                    <a:pt x="1" y="38"/>
                  </a:cubicBezTo>
                  <a:cubicBezTo>
                    <a:pt x="1" y="38"/>
                    <a:pt x="1" y="38"/>
                    <a:pt x="1" y="37"/>
                  </a:cubicBezTo>
                  <a:cubicBezTo>
                    <a:pt x="2" y="37"/>
                    <a:pt x="2" y="38"/>
                    <a:pt x="3" y="38"/>
                  </a:cubicBezTo>
                  <a:cubicBezTo>
                    <a:pt x="3" y="39"/>
                    <a:pt x="3" y="39"/>
                    <a:pt x="3" y="39"/>
                  </a:cubicBezTo>
                  <a:moveTo>
                    <a:pt x="12" y="37"/>
                  </a:moveTo>
                  <a:cubicBezTo>
                    <a:pt x="3" y="37"/>
                    <a:pt x="2" y="36"/>
                    <a:pt x="2" y="36"/>
                  </a:cubicBezTo>
                  <a:cubicBezTo>
                    <a:pt x="2" y="36"/>
                    <a:pt x="2" y="36"/>
                    <a:pt x="2" y="36"/>
                  </a:cubicBezTo>
                  <a:cubicBezTo>
                    <a:pt x="2" y="35"/>
                    <a:pt x="2" y="33"/>
                    <a:pt x="2" y="31"/>
                  </a:cubicBezTo>
                  <a:cubicBezTo>
                    <a:pt x="2" y="30"/>
                    <a:pt x="2" y="30"/>
                    <a:pt x="2" y="29"/>
                  </a:cubicBezTo>
                  <a:cubicBezTo>
                    <a:pt x="2" y="4"/>
                    <a:pt x="2" y="4"/>
                    <a:pt x="2" y="4"/>
                  </a:cubicBezTo>
                  <a:cubicBezTo>
                    <a:pt x="2" y="2"/>
                    <a:pt x="2" y="1"/>
                    <a:pt x="4" y="1"/>
                  </a:cubicBezTo>
                  <a:cubicBezTo>
                    <a:pt x="7" y="1"/>
                    <a:pt x="10" y="1"/>
                    <a:pt x="14" y="1"/>
                  </a:cubicBezTo>
                  <a:cubicBezTo>
                    <a:pt x="17" y="1"/>
                    <a:pt x="21" y="1"/>
                    <a:pt x="24" y="1"/>
                  </a:cubicBezTo>
                  <a:cubicBezTo>
                    <a:pt x="27" y="1"/>
                    <a:pt x="28" y="1"/>
                    <a:pt x="28" y="1"/>
                  </a:cubicBezTo>
                  <a:cubicBezTo>
                    <a:pt x="28" y="1"/>
                    <a:pt x="28" y="1"/>
                    <a:pt x="28" y="1"/>
                  </a:cubicBezTo>
                  <a:cubicBezTo>
                    <a:pt x="29" y="2"/>
                    <a:pt x="30" y="5"/>
                    <a:pt x="29" y="19"/>
                  </a:cubicBezTo>
                  <a:cubicBezTo>
                    <a:pt x="29" y="20"/>
                    <a:pt x="29" y="21"/>
                    <a:pt x="29" y="21"/>
                  </a:cubicBezTo>
                  <a:cubicBezTo>
                    <a:pt x="29" y="35"/>
                    <a:pt x="29" y="35"/>
                    <a:pt x="29" y="35"/>
                  </a:cubicBezTo>
                  <a:cubicBezTo>
                    <a:pt x="29" y="36"/>
                    <a:pt x="29" y="37"/>
                    <a:pt x="28" y="37"/>
                  </a:cubicBezTo>
                  <a:cubicBezTo>
                    <a:pt x="28" y="37"/>
                    <a:pt x="27" y="37"/>
                    <a:pt x="26" y="37"/>
                  </a:cubicBezTo>
                  <a:cubicBezTo>
                    <a:pt x="26" y="37"/>
                    <a:pt x="26" y="37"/>
                    <a:pt x="26" y="37"/>
                  </a:cubicBezTo>
                  <a:cubicBezTo>
                    <a:pt x="25" y="37"/>
                    <a:pt x="24" y="37"/>
                    <a:pt x="23" y="37"/>
                  </a:cubicBezTo>
                  <a:cubicBezTo>
                    <a:pt x="20" y="37"/>
                    <a:pt x="16" y="37"/>
                    <a:pt x="12" y="37"/>
                  </a:cubicBezTo>
                  <a:moveTo>
                    <a:pt x="24" y="0"/>
                  </a:moveTo>
                  <a:cubicBezTo>
                    <a:pt x="21" y="0"/>
                    <a:pt x="17" y="0"/>
                    <a:pt x="14" y="0"/>
                  </a:cubicBezTo>
                  <a:cubicBezTo>
                    <a:pt x="10" y="0"/>
                    <a:pt x="7" y="0"/>
                    <a:pt x="4" y="0"/>
                  </a:cubicBezTo>
                  <a:cubicBezTo>
                    <a:pt x="1" y="0"/>
                    <a:pt x="1" y="2"/>
                    <a:pt x="1" y="4"/>
                  </a:cubicBezTo>
                  <a:cubicBezTo>
                    <a:pt x="1" y="29"/>
                    <a:pt x="1" y="29"/>
                    <a:pt x="1" y="29"/>
                  </a:cubicBezTo>
                  <a:cubicBezTo>
                    <a:pt x="1" y="29"/>
                    <a:pt x="1" y="30"/>
                    <a:pt x="1" y="31"/>
                  </a:cubicBezTo>
                  <a:cubicBezTo>
                    <a:pt x="1" y="32"/>
                    <a:pt x="1" y="34"/>
                    <a:pt x="1" y="35"/>
                  </a:cubicBezTo>
                  <a:cubicBezTo>
                    <a:pt x="1" y="35"/>
                    <a:pt x="1" y="35"/>
                    <a:pt x="1" y="35"/>
                  </a:cubicBezTo>
                  <a:cubicBezTo>
                    <a:pt x="1" y="35"/>
                    <a:pt x="1" y="36"/>
                    <a:pt x="0" y="36"/>
                  </a:cubicBezTo>
                  <a:cubicBezTo>
                    <a:pt x="0" y="38"/>
                    <a:pt x="0" y="38"/>
                    <a:pt x="1" y="39"/>
                  </a:cubicBezTo>
                  <a:cubicBezTo>
                    <a:pt x="1" y="40"/>
                    <a:pt x="4" y="40"/>
                    <a:pt x="9" y="40"/>
                  </a:cubicBezTo>
                  <a:cubicBezTo>
                    <a:pt x="10" y="40"/>
                    <a:pt x="11" y="40"/>
                    <a:pt x="12" y="40"/>
                  </a:cubicBezTo>
                  <a:cubicBezTo>
                    <a:pt x="14" y="40"/>
                    <a:pt x="16" y="40"/>
                    <a:pt x="18" y="40"/>
                  </a:cubicBezTo>
                  <a:cubicBezTo>
                    <a:pt x="22" y="40"/>
                    <a:pt x="25" y="40"/>
                    <a:pt x="28" y="40"/>
                  </a:cubicBezTo>
                  <a:cubicBezTo>
                    <a:pt x="28" y="40"/>
                    <a:pt x="30" y="40"/>
                    <a:pt x="30" y="39"/>
                  </a:cubicBezTo>
                  <a:cubicBezTo>
                    <a:pt x="30" y="38"/>
                    <a:pt x="30" y="36"/>
                    <a:pt x="30" y="35"/>
                  </a:cubicBezTo>
                  <a:cubicBezTo>
                    <a:pt x="30" y="21"/>
                    <a:pt x="30" y="21"/>
                    <a:pt x="30" y="21"/>
                  </a:cubicBezTo>
                  <a:cubicBezTo>
                    <a:pt x="30" y="21"/>
                    <a:pt x="30" y="20"/>
                    <a:pt x="30" y="19"/>
                  </a:cubicBezTo>
                  <a:cubicBezTo>
                    <a:pt x="31" y="9"/>
                    <a:pt x="31" y="2"/>
                    <a:pt x="29" y="1"/>
                  </a:cubicBezTo>
                  <a:cubicBezTo>
                    <a:pt x="29" y="0"/>
                    <a:pt x="29" y="0"/>
                    <a:pt x="29" y="0"/>
                  </a:cubicBezTo>
                  <a:cubicBezTo>
                    <a:pt x="28" y="0"/>
                    <a:pt x="28" y="0"/>
                    <a:pt x="2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12" name="Freeform 98"/>
            <p:cNvSpPr>
              <a:spLocks noEditPoints="1"/>
            </p:cNvSpPr>
            <p:nvPr/>
          </p:nvSpPr>
          <p:spPr bwMode="auto">
            <a:xfrm>
              <a:off x="3679" y="2477"/>
              <a:ext cx="17" cy="9"/>
            </a:xfrm>
            <a:custGeom>
              <a:avLst/>
              <a:gdLst>
                <a:gd name="T0" fmla="*/ 3 w 7"/>
                <a:gd name="T1" fmla="*/ 3 h 4"/>
                <a:gd name="T2" fmla="*/ 2 w 7"/>
                <a:gd name="T3" fmla="*/ 3 h 4"/>
                <a:gd name="T4" fmla="*/ 2 w 7"/>
                <a:gd name="T5" fmla="*/ 3 h 4"/>
                <a:gd name="T6" fmla="*/ 2 w 7"/>
                <a:gd name="T7" fmla="*/ 2 h 4"/>
                <a:gd name="T8" fmla="*/ 2 w 7"/>
                <a:gd name="T9" fmla="*/ 1 h 4"/>
                <a:gd name="T10" fmla="*/ 2 w 7"/>
                <a:gd name="T11" fmla="*/ 1 h 4"/>
                <a:gd name="T12" fmla="*/ 2 w 7"/>
                <a:gd name="T13" fmla="*/ 2 h 4"/>
                <a:gd name="T14" fmla="*/ 2 w 7"/>
                <a:gd name="T15" fmla="*/ 3 h 4"/>
                <a:gd name="T16" fmla="*/ 5 w 7"/>
                <a:gd name="T17" fmla="*/ 3 h 4"/>
                <a:gd name="T18" fmla="*/ 5 w 7"/>
                <a:gd name="T19" fmla="*/ 3 h 4"/>
                <a:gd name="T20" fmla="*/ 5 w 7"/>
                <a:gd name="T21" fmla="*/ 3 h 4"/>
                <a:gd name="T22" fmla="*/ 3 w 7"/>
                <a:gd name="T23" fmla="*/ 3 h 4"/>
                <a:gd name="T24" fmla="*/ 5 w 7"/>
                <a:gd name="T25" fmla="*/ 2 h 4"/>
                <a:gd name="T26" fmla="*/ 2 w 7"/>
                <a:gd name="T27" fmla="*/ 2 h 4"/>
                <a:gd name="T28" fmla="*/ 2 w 7"/>
                <a:gd name="T29" fmla="*/ 1 h 4"/>
                <a:gd name="T30" fmla="*/ 3 w 7"/>
                <a:gd name="T31" fmla="*/ 1 h 4"/>
                <a:gd name="T32" fmla="*/ 5 w 7"/>
                <a:gd name="T33" fmla="*/ 1 h 4"/>
                <a:gd name="T34" fmla="*/ 5 w 7"/>
                <a:gd name="T35" fmla="*/ 1 h 4"/>
                <a:gd name="T36" fmla="*/ 5 w 7"/>
                <a:gd name="T37" fmla="*/ 2 h 4"/>
                <a:gd name="T38" fmla="*/ 5 w 7"/>
                <a:gd name="T39" fmla="*/ 2 h 4"/>
                <a:gd name="T40" fmla="*/ 3 w 7"/>
                <a:gd name="T41" fmla="*/ 0 h 4"/>
                <a:gd name="T42" fmla="*/ 1 w 7"/>
                <a:gd name="T43" fmla="*/ 1 h 4"/>
                <a:gd name="T44" fmla="*/ 1 w 7"/>
                <a:gd name="T45" fmla="*/ 2 h 4"/>
                <a:gd name="T46" fmla="*/ 1 w 7"/>
                <a:gd name="T47" fmla="*/ 4 h 4"/>
                <a:gd name="T48" fmla="*/ 1 w 7"/>
                <a:gd name="T49" fmla="*/ 4 h 4"/>
                <a:gd name="T50" fmla="*/ 3 w 7"/>
                <a:gd name="T51" fmla="*/ 4 h 4"/>
                <a:gd name="T52" fmla="*/ 6 w 7"/>
                <a:gd name="T53" fmla="*/ 4 h 4"/>
                <a:gd name="T54" fmla="*/ 6 w 7"/>
                <a:gd name="T55" fmla="*/ 4 h 4"/>
                <a:gd name="T56" fmla="*/ 6 w 7"/>
                <a:gd name="T57" fmla="*/ 0 h 4"/>
                <a:gd name="T58" fmla="*/ 5 w 7"/>
                <a:gd name="T59" fmla="*/ 0 h 4"/>
                <a:gd name="T60" fmla="*/ 5 w 7"/>
                <a:gd name="T61" fmla="*/ 0 h 4"/>
                <a:gd name="T62" fmla="*/ 3 w 7"/>
                <a:gd name="T6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 h="4">
                  <a:moveTo>
                    <a:pt x="3" y="3"/>
                  </a:moveTo>
                  <a:cubicBezTo>
                    <a:pt x="3" y="3"/>
                    <a:pt x="2" y="3"/>
                    <a:pt x="2" y="3"/>
                  </a:cubicBezTo>
                  <a:cubicBezTo>
                    <a:pt x="2" y="3"/>
                    <a:pt x="2" y="3"/>
                    <a:pt x="2" y="3"/>
                  </a:cubicBezTo>
                  <a:cubicBezTo>
                    <a:pt x="1" y="3"/>
                    <a:pt x="2" y="2"/>
                    <a:pt x="2" y="2"/>
                  </a:cubicBezTo>
                  <a:cubicBezTo>
                    <a:pt x="2" y="1"/>
                    <a:pt x="2" y="1"/>
                    <a:pt x="2" y="1"/>
                  </a:cubicBezTo>
                  <a:cubicBezTo>
                    <a:pt x="2" y="1"/>
                    <a:pt x="2" y="1"/>
                    <a:pt x="2" y="1"/>
                  </a:cubicBezTo>
                  <a:cubicBezTo>
                    <a:pt x="2" y="2"/>
                    <a:pt x="2" y="2"/>
                    <a:pt x="2" y="2"/>
                  </a:cubicBezTo>
                  <a:cubicBezTo>
                    <a:pt x="2" y="3"/>
                    <a:pt x="2" y="3"/>
                    <a:pt x="2" y="3"/>
                  </a:cubicBezTo>
                  <a:cubicBezTo>
                    <a:pt x="3" y="3"/>
                    <a:pt x="4" y="3"/>
                    <a:pt x="5" y="3"/>
                  </a:cubicBezTo>
                  <a:cubicBezTo>
                    <a:pt x="5" y="3"/>
                    <a:pt x="5" y="3"/>
                    <a:pt x="5" y="3"/>
                  </a:cubicBezTo>
                  <a:cubicBezTo>
                    <a:pt x="5" y="3"/>
                    <a:pt x="5" y="3"/>
                    <a:pt x="5" y="3"/>
                  </a:cubicBezTo>
                  <a:cubicBezTo>
                    <a:pt x="5" y="3"/>
                    <a:pt x="4" y="3"/>
                    <a:pt x="3" y="3"/>
                  </a:cubicBezTo>
                  <a:moveTo>
                    <a:pt x="5" y="2"/>
                  </a:moveTo>
                  <a:cubicBezTo>
                    <a:pt x="4" y="2"/>
                    <a:pt x="3" y="2"/>
                    <a:pt x="2" y="2"/>
                  </a:cubicBezTo>
                  <a:cubicBezTo>
                    <a:pt x="2" y="1"/>
                    <a:pt x="2" y="1"/>
                    <a:pt x="2" y="1"/>
                  </a:cubicBezTo>
                  <a:cubicBezTo>
                    <a:pt x="3" y="1"/>
                    <a:pt x="3" y="1"/>
                    <a:pt x="3" y="1"/>
                  </a:cubicBezTo>
                  <a:cubicBezTo>
                    <a:pt x="4" y="1"/>
                    <a:pt x="4" y="1"/>
                    <a:pt x="5" y="1"/>
                  </a:cubicBezTo>
                  <a:cubicBezTo>
                    <a:pt x="5" y="1"/>
                    <a:pt x="5" y="1"/>
                    <a:pt x="5" y="1"/>
                  </a:cubicBezTo>
                  <a:cubicBezTo>
                    <a:pt x="5" y="1"/>
                    <a:pt x="5" y="2"/>
                    <a:pt x="5" y="2"/>
                  </a:cubicBezTo>
                  <a:cubicBezTo>
                    <a:pt x="5" y="2"/>
                    <a:pt x="5" y="2"/>
                    <a:pt x="5" y="2"/>
                  </a:cubicBezTo>
                  <a:moveTo>
                    <a:pt x="3" y="0"/>
                  </a:moveTo>
                  <a:cubicBezTo>
                    <a:pt x="2" y="0"/>
                    <a:pt x="1" y="0"/>
                    <a:pt x="1" y="1"/>
                  </a:cubicBezTo>
                  <a:cubicBezTo>
                    <a:pt x="1" y="2"/>
                    <a:pt x="1" y="2"/>
                    <a:pt x="1" y="2"/>
                  </a:cubicBezTo>
                  <a:cubicBezTo>
                    <a:pt x="0" y="2"/>
                    <a:pt x="0" y="3"/>
                    <a:pt x="1" y="4"/>
                  </a:cubicBezTo>
                  <a:cubicBezTo>
                    <a:pt x="1" y="4"/>
                    <a:pt x="1" y="4"/>
                    <a:pt x="1" y="4"/>
                  </a:cubicBezTo>
                  <a:cubicBezTo>
                    <a:pt x="2" y="4"/>
                    <a:pt x="2" y="4"/>
                    <a:pt x="3" y="4"/>
                  </a:cubicBezTo>
                  <a:cubicBezTo>
                    <a:pt x="4" y="4"/>
                    <a:pt x="5" y="4"/>
                    <a:pt x="6" y="4"/>
                  </a:cubicBezTo>
                  <a:cubicBezTo>
                    <a:pt x="6" y="4"/>
                    <a:pt x="6" y="4"/>
                    <a:pt x="6" y="4"/>
                  </a:cubicBezTo>
                  <a:cubicBezTo>
                    <a:pt x="6" y="3"/>
                    <a:pt x="7" y="1"/>
                    <a:pt x="6" y="0"/>
                  </a:cubicBezTo>
                  <a:cubicBezTo>
                    <a:pt x="5" y="0"/>
                    <a:pt x="5" y="0"/>
                    <a:pt x="5" y="0"/>
                  </a:cubicBezTo>
                  <a:cubicBezTo>
                    <a:pt x="5" y="0"/>
                    <a:pt x="5" y="0"/>
                    <a:pt x="5"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13" name="Freeform 99"/>
            <p:cNvSpPr>
              <a:spLocks noEditPoints="1"/>
            </p:cNvSpPr>
            <p:nvPr/>
          </p:nvSpPr>
          <p:spPr bwMode="auto">
            <a:xfrm>
              <a:off x="3679" y="2465"/>
              <a:ext cx="17" cy="9"/>
            </a:xfrm>
            <a:custGeom>
              <a:avLst/>
              <a:gdLst>
                <a:gd name="T0" fmla="*/ 3 w 7"/>
                <a:gd name="T1" fmla="*/ 3 h 4"/>
                <a:gd name="T2" fmla="*/ 2 w 7"/>
                <a:gd name="T3" fmla="*/ 3 h 4"/>
                <a:gd name="T4" fmla="*/ 2 w 7"/>
                <a:gd name="T5" fmla="*/ 3 h 4"/>
                <a:gd name="T6" fmla="*/ 2 w 7"/>
                <a:gd name="T7" fmla="*/ 1 h 4"/>
                <a:gd name="T8" fmla="*/ 2 w 7"/>
                <a:gd name="T9" fmla="*/ 1 h 4"/>
                <a:gd name="T10" fmla="*/ 2 w 7"/>
                <a:gd name="T11" fmla="*/ 1 h 4"/>
                <a:gd name="T12" fmla="*/ 2 w 7"/>
                <a:gd name="T13" fmla="*/ 2 h 4"/>
                <a:gd name="T14" fmla="*/ 2 w 7"/>
                <a:gd name="T15" fmla="*/ 2 h 4"/>
                <a:gd name="T16" fmla="*/ 4 w 7"/>
                <a:gd name="T17" fmla="*/ 3 h 4"/>
                <a:gd name="T18" fmla="*/ 5 w 7"/>
                <a:gd name="T19" fmla="*/ 3 h 4"/>
                <a:gd name="T20" fmla="*/ 5 w 7"/>
                <a:gd name="T21" fmla="*/ 2 h 4"/>
                <a:gd name="T22" fmla="*/ 5 w 7"/>
                <a:gd name="T23" fmla="*/ 3 h 4"/>
                <a:gd name="T24" fmla="*/ 3 w 7"/>
                <a:gd name="T25" fmla="*/ 3 h 4"/>
                <a:gd name="T26" fmla="*/ 4 w 7"/>
                <a:gd name="T27" fmla="*/ 2 h 4"/>
                <a:gd name="T28" fmla="*/ 2 w 7"/>
                <a:gd name="T29" fmla="*/ 2 h 4"/>
                <a:gd name="T30" fmla="*/ 2 w 7"/>
                <a:gd name="T31" fmla="*/ 1 h 4"/>
                <a:gd name="T32" fmla="*/ 2 w 7"/>
                <a:gd name="T33" fmla="*/ 1 h 4"/>
                <a:gd name="T34" fmla="*/ 3 w 7"/>
                <a:gd name="T35" fmla="*/ 1 h 4"/>
                <a:gd name="T36" fmla="*/ 5 w 7"/>
                <a:gd name="T37" fmla="*/ 1 h 4"/>
                <a:gd name="T38" fmla="*/ 5 w 7"/>
                <a:gd name="T39" fmla="*/ 1 h 4"/>
                <a:gd name="T40" fmla="*/ 5 w 7"/>
                <a:gd name="T41" fmla="*/ 2 h 4"/>
                <a:gd name="T42" fmla="*/ 5 w 7"/>
                <a:gd name="T43" fmla="*/ 2 h 4"/>
                <a:gd name="T44" fmla="*/ 4 w 7"/>
                <a:gd name="T45" fmla="*/ 2 h 4"/>
                <a:gd name="T46" fmla="*/ 3 w 7"/>
                <a:gd name="T47" fmla="*/ 0 h 4"/>
                <a:gd name="T48" fmla="*/ 1 w 7"/>
                <a:gd name="T49" fmla="*/ 1 h 4"/>
                <a:gd name="T50" fmla="*/ 1 w 7"/>
                <a:gd name="T51" fmla="*/ 1 h 4"/>
                <a:gd name="T52" fmla="*/ 1 w 7"/>
                <a:gd name="T53" fmla="*/ 4 h 4"/>
                <a:gd name="T54" fmla="*/ 1 w 7"/>
                <a:gd name="T55" fmla="*/ 4 h 4"/>
                <a:gd name="T56" fmla="*/ 3 w 7"/>
                <a:gd name="T57" fmla="*/ 4 h 4"/>
                <a:gd name="T58" fmla="*/ 6 w 7"/>
                <a:gd name="T59" fmla="*/ 4 h 4"/>
                <a:gd name="T60" fmla="*/ 6 w 7"/>
                <a:gd name="T61" fmla="*/ 4 h 4"/>
                <a:gd name="T62" fmla="*/ 6 w 7"/>
                <a:gd name="T63" fmla="*/ 0 h 4"/>
                <a:gd name="T64" fmla="*/ 5 w 7"/>
                <a:gd name="T65" fmla="*/ 0 h 4"/>
                <a:gd name="T66" fmla="*/ 5 w 7"/>
                <a:gd name="T67" fmla="*/ 0 h 4"/>
                <a:gd name="T68" fmla="*/ 3 w 7"/>
                <a:gd name="T6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 h="4">
                  <a:moveTo>
                    <a:pt x="3" y="3"/>
                  </a:moveTo>
                  <a:cubicBezTo>
                    <a:pt x="3" y="3"/>
                    <a:pt x="2" y="3"/>
                    <a:pt x="2" y="3"/>
                  </a:cubicBezTo>
                  <a:cubicBezTo>
                    <a:pt x="2" y="3"/>
                    <a:pt x="2" y="3"/>
                    <a:pt x="2" y="3"/>
                  </a:cubicBezTo>
                  <a:cubicBezTo>
                    <a:pt x="1" y="3"/>
                    <a:pt x="2" y="2"/>
                    <a:pt x="2" y="1"/>
                  </a:cubicBezTo>
                  <a:cubicBezTo>
                    <a:pt x="2" y="1"/>
                    <a:pt x="2" y="1"/>
                    <a:pt x="2" y="1"/>
                  </a:cubicBezTo>
                  <a:cubicBezTo>
                    <a:pt x="2" y="1"/>
                    <a:pt x="2" y="1"/>
                    <a:pt x="2" y="1"/>
                  </a:cubicBezTo>
                  <a:cubicBezTo>
                    <a:pt x="2" y="1"/>
                    <a:pt x="2" y="2"/>
                    <a:pt x="2" y="2"/>
                  </a:cubicBezTo>
                  <a:cubicBezTo>
                    <a:pt x="2" y="2"/>
                    <a:pt x="2" y="2"/>
                    <a:pt x="2" y="2"/>
                  </a:cubicBezTo>
                  <a:cubicBezTo>
                    <a:pt x="3" y="3"/>
                    <a:pt x="3" y="3"/>
                    <a:pt x="4" y="3"/>
                  </a:cubicBezTo>
                  <a:cubicBezTo>
                    <a:pt x="5" y="3"/>
                    <a:pt x="5" y="3"/>
                    <a:pt x="5" y="3"/>
                  </a:cubicBezTo>
                  <a:cubicBezTo>
                    <a:pt x="5" y="2"/>
                    <a:pt x="5" y="2"/>
                    <a:pt x="5" y="2"/>
                  </a:cubicBezTo>
                  <a:cubicBezTo>
                    <a:pt x="5" y="3"/>
                    <a:pt x="5" y="3"/>
                    <a:pt x="5" y="3"/>
                  </a:cubicBezTo>
                  <a:cubicBezTo>
                    <a:pt x="5" y="3"/>
                    <a:pt x="4" y="3"/>
                    <a:pt x="3" y="3"/>
                  </a:cubicBezTo>
                  <a:moveTo>
                    <a:pt x="4" y="2"/>
                  </a:moveTo>
                  <a:cubicBezTo>
                    <a:pt x="3" y="2"/>
                    <a:pt x="3" y="2"/>
                    <a:pt x="2" y="2"/>
                  </a:cubicBezTo>
                  <a:cubicBezTo>
                    <a:pt x="2" y="1"/>
                    <a:pt x="2" y="1"/>
                    <a:pt x="2" y="1"/>
                  </a:cubicBezTo>
                  <a:cubicBezTo>
                    <a:pt x="2" y="1"/>
                    <a:pt x="2" y="1"/>
                    <a:pt x="2" y="1"/>
                  </a:cubicBezTo>
                  <a:cubicBezTo>
                    <a:pt x="3" y="1"/>
                    <a:pt x="3" y="1"/>
                    <a:pt x="3" y="1"/>
                  </a:cubicBezTo>
                  <a:cubicBezTo>
                    <a:pt x="4" y="1"/>
                    <a:pt x="4" y="1"/>
                    <a:pt x="5" y="1"/>
                  </a:cubicBezTo>
                  <a:cubicBezTo>
                    <a:pt x="5" y="1"/>
                    <a:pt x="5" y="1"/>
                    <a:pt x="5" y="1"/>
                  </a:cubicBezTo>
                  <a:cubicBezTo>
                    <a:pt x="5" y="1"/>
                    <a:pt x="5" y="2"/>
                    <a:pt x="5" y="2"/>
                  </a:cubicBezTo>
                  <a:cubicBezTo>
                    <a:pt x="5" y="2"/>
                    <a:pt x="5" y="2"/>
                    <a:pt x="5" y="2"/>
                  </a:cubicBezTo>
                  <a:cubicBezTo>
                    <a:pt x="5" y="2"/>
                    <a:pt x="4" y="2"/>
                    <a:pt x="4" y="2"/>
                  </a:cubicBezTo>
                  <a:moveTo>
                    <a:pt x="3" y="0"/>
                  </a:moveTo>
                  <a:cubicBezTo>
                    <a:pt x="2" y="0"/>
                    <a:pt x="1" y="0"/>
                    <a:pt x="1" y="1"/>
                  </a:cubicBezTo>
                  <a:cubicBezTo>
                    <a:pt x="1" y="1"/>
                    <a:pt x="1" y="1"/>
                    <a:pt x="1" y="1"/>
                  </a:cubicBezTo>
                  <a:cubicBezTo>
                    <a:pt x="0" y="2"/>
                    <a:pt x="0" y="3"/>
                    <a:pt x="1" y="4"/>
                  </a:cubicBezTo>
                  <a:cubicBezTo>
                    <a:pt x="1" y="4"/>
                    <a:pt x="1" y="4"/>
                    <a:pt x="1" y="4"/>
                  </a:cubicBezTo>
                  <a:cubicBezTo>
                    <a:pt x="2" y="4"/>
                    <a:pt x="2" y="4"/>
                    <a:pt x="3" y="4"/>
                  </a:cubicBezTo>
                  <a:cubicBezTo>
                    <a:pt x="4" y="4"/>
                    <a:pt x="5" y="4"/>
                    <a:pt x="6" y="4"/>
                  </a:cubicBezTo>
                  <a:cubicBezTo>
                    <a:pt x="6" y="4"/>
                    <a:pt x="6" y="4"/>
                    <a:pt x="6" y="4"/>
                  </a:cubicBezTo>
                  <a:cubicBezTo>
                    <a:pt x="6" y="3"/>
                    <a:pt x="7" y="1"/>
                    <a:pt x="6" y="0"/>
                  </a:cubicBezTo>
                  <a:cubicBezTo>
                    <a:pt x="5" y="0"/>
                    <a:pt x="5" y="0"/>
                    <a:pt x="5" y="0"/>
                  </a:cubicBezTo>
                  <a:cubicBezTo>
                    <a:pt x="5" y="0"/>
                    <a:pt x="5" y="0"/>
                    <a:pt x="5"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14" name="Freeform 100"/>
            <p:cNvSpPr>
              <a:spLocks noEditPoints="1"/>
            </p:cNvSpPr>
            <p:nvPr/>
          </p:nvSpPr>
          <p:spPr bwMode="auto">
            <a:xfrm>
              <a:off x="3679" y="2488"/>
              <a:ext cx="17" cy="12"/>
            </a:xfrm>
            <a:custGeom>
              <a:avLst/>
              <a:gdLst>
                <a:gd name="T0" fmla="*/ 3 w 7"/>
                <a:gd name="T1" fmla="*/ 4 h 5"/>
                <a:gd name="T2" fmla="*/ 2 w 7"/>
                <a:gd name="T3" fmla="*/ 4 h 5"/>
                <a:gd name="T4" fmla="*/ 2 w 7"/>
                <a:gd name="T5" fmla="*/ 4 h 5"/>
                <a:gd name="T6" fmla="*/ 2 w 7"/>
                <a:gd name="T7" fmla="*/ 2 h 5"/>
                <a:gd name="T8" fmla="*/ 2 w 7"/>
                <a:gd name="T9" fmla="*/ 2 h 5"/>
                <a:gd name="T10" fmla="*/ 2 w 7"/>
                <a:gd name="T11" fmla="*/ 2 h 5"/>
                <a:gd name="T12" fmla="*/ 2 w 7"/>
                <a:gd name="T13" fmla="*/ 3 h 5"/>
                <a:gd name="T14" fmla="*/ 2 w 7"/>
                <a:gd name="T15" fmla="*/ 3 h 5"/>
                <a:gd name="T16" fmla="*/ 3 w 7"/>
                <a:gd name="T17" fmla="*/ 3 h 5"/>
                <a:gd name="T18" fmla="*/ 5 w 7"/>
                <a:gd name="T19" fmla="*/ 3 h 5"/>
                <a:gd name="T20" fmla="*/ 5 w 7"/>
                <a:gd name="T21" fmla="*/ 3 h 5"/>
                <a:gd name="T22" fmla="*/ 5 w 7"/>
                <a:gd name="T23" fmla="*/ 4 h 5"/>
                <a:gd name="T24" fmla="*/ 3 w 7"/>
                <a:gd name="T25" fmla="*/ 4 h 5"/>
                <a:gd name="T26" fmla="*/ 3 w 7"/>
                <a:gd name="T27" fmla="*/ 3 h 5"/>
                <a:gd name="T28" fmla="*/ 2 w 7"/>
                <a:gd name="T29" fmla="*/ 3 h 5"/>
                <a:gd name="T30" fmla="*/ 2 w 7"/>
                <a:gd name="T31" fmla="*/ 1 h 5"/>
                <a:gd name="T32" fmla="*/ 2 w 7"/>
                <a:gd name="T33" fmla="*/ 1 h 5"/>
                <a:gd name="T34" fmla="*/ 3 w 7"/>
                <a:gd name="T35" fmla="*/ 1 h 5"/>
                <a:gd name="T36" fmla="*/ 5 w 7"/>
                <a:gd name="T37" fmla="*/ 1 h 5"/>
                <a:gd name="T38" fmla="*/ 5 w 7"/>
                <a:gd name="T39" fmla="*/ 1 h 5"/>
                <a:gd name="T40" fmla="*/ 5 w 7"/>
                <a:gd name="T41" fmla="*/ 2 h 5"/>
                <a:gd name="T42" fmla="*/ 5 w 7"/>
                <a:gd name="T43" fmla="*/ 2 h 5"/>
                <a:gd name="T44" fmla="*/ 5 w 7"/>
                <a:gd name="T45" fmla="*/ 3 h 5"/>
                <a:gd name="T46" fmla="*/ 3 w 7"/>
                <a:gd name="T47" fmla="*/ 3 h 5"/>
                <a:gd name="T48" fmla="*/ 3 w 7"/>
                <a:gd name="T49" fmla="*/ 0 h 5"/>
                <a:gd name="T50" fmla="*/ 1 w 7"/>
                <a:gd name="T51" fmla="*/ 2 h 5"/>
                <a:gd name="T52" fmla="*/ 1 w 7"/>
                <a:gd name="T53" fmla="*/ 2 h 5"/>
                <a:gd name="T54" fmla="*/ 1 w 7"/>
                <a:gd name="T55" fmla="*/ 4 h 5"/>
                <a:gd name="T56" fmla="*/ 1 w 7"/>
                <a:gd name="T57" fmla="*/ 5 h 5"/>
                <a:gd name="T58" fmla="*/ 3 w 7"/>
                <a:gd name="T59" fmla="*/ 5 h 5"/>
                <a:gd name="T60" fmla="*/ 6 w 7"/>
                <a:gd name="T61" fmla="*/ 4 h 5"/>
                <a:gd name="T62" fmla="*/ 6 w 7"/>
                <a:gd name="T63" fmla="*/ 4 h 5"/>
                <a:gd name="T64" fmla="*/ 6 w 7"/>
                <a:gd name="T65" fmla="*/ 1 h 5"/>
                <a:gd name="T66" fmla="*/ 5 w 7"/>
                <a:gd name="T67" fmla="*/ 1 h 5"/>
                <a:gd name="T68" fmla="*/ 5 w 7"/>
                <a:gd name="T69" fmla="*/ 0 h 5"/>
                <a:gd name="T70" fmla="*/ 3 w 7"/>
                <a:gd name="T7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 h="5">
                  <a:moveTo>
                    <a:pt x="3" y="4"/>
                  </a:moveTo>
                  <a:cubicBezTo>
                    <a:pt x="3" y="4"/>
                    <a:pt x="2" y="4"/>
                    <a:pt x="2" y="4"/>
                  </a:cubicBezTo>
                  <a:cubicBezTo>
                    <a:pt x="2" y="4"/>
                    <a:pt x="2" y="4"/>
                    <a:pt x="2" y="4"/>
                  </a:cubicBezTo>
                  <a:cubicBezTo>
                    <a:pt x="1" y="3"/>
                    <a:pt x="2" y="2"/>
                    <a:pt x="2" y="2"/>
                  </a:cubicBezTo>
                  <a:cubicBezTo>
                    <a:pt x="2" y="2"/>
                    <a:pt x="2" y="2"/>
                    <a:pt x="2" y="2"/>
                  </a:cubicBezTo>
                  <a:cubicBezTo>
                    <a:pt x="2" y="2"/>
                    <a:pt x="2" y="2"/>
                    <a:pt x="2" y="2"/>
                  </a:cubicBezTo>
                  <a:cubicBezTo>
                    <a:pt x="2" y="2"/>
                    <a:pt x="2" y="2"/>
                    <a:pt x="2" y="3"/>
                  </a:cubicBezTo>
                  <a:cubicBezTo>
                    <a:pt x="2" y="3"/>
                    <a:pt x="2" y="3"/>
                    <a:pt x="2" y="3"/>
                  </a:cubicBezTo>
                  <a:cubicBezTo>
                    <a:pt x="2" y="3"/>
                    <a:pt x="3" y="3"/>
                    <a:pt x="3" y="3"/>
                  </a:cubicBezTo>
                  <a:cubicBezTo>
                    <a:pt x="4" y="3"/>
                    <a:pt x="4" y="3"/>
                    <a:pt x="5" y="3"/>
                  </a:cubicBezTo>
                  <a:cubicBezTo>
                    <a:pt x="5" y="3"/>
                    <a:pt x="5" y="3"/>
                    <a:pt x="5" y="3"/>
                  </a:cubicBezTo>
                  <a:cubicBezTo>
                    <a:pt x="5" y="4"/>
                    <a:pt x="5" y="4"/>
                    <a:pt x="5" y="4"/>
                  </a:cubicBezTo>
                  <a:cubicBezTo>
                    <a:pt x="5" y="4"/>
                    <a:pt x="4" y="4"/>
                    <a:pt x="3" y="4"/>
                  </a:cubicBezTo>
                  <a:moveTo>
                    <a:pt x="3" y="3"/>
                  </a:moveTo>
                  <a:cubicBezTo>
                    <a:pt x="3" y="3"/>
                    <a:pt x="2" y="3"/>
                    <a:pt x="2" y="3"/>
                  </a:cubicBezTo>
                  <a:cubicBezTo>
                    <a:pt x="2" y="2"/>
                    <a:pt x="2" y="2"/>
                    <a:pt x="2" y="1"/>
                  </a:cubicBezTo>
                  <a:cubicBezTo>
                    <a:pt x="2" y="1"/>
                    <a:pt x="2" y="1"/>
                    <a:pt x="2" y="1"/>
                  </a:cubicBezTo>
                  <a:cubicBezTo>
                    <a:pt x="3" y="1"/>
                    <a:pt x="3" y="1"/>
                    <a:pt x="3" y="1"/>
                  </a:cubicBezTo>
                  <a:cubicBezTo>
                    <a:pt x="4" y="1"/>
                    <a:pt x="4" y="1"/>
                    <a:pt x="5" y="1"/>
                  </a:cubicBezTo>
                  <a:cubicBezTo>
                    <a:pt x="5" y="1"/>
                    <a:pt x="5" y="1"/>
                    <a:pt x="5" y="1"/>
                  </a:cubicBezTo>
                  <a:cubicBezTo>
                    <a:pt x="5" y="2"/>
                    <a:pt x="5" y="2"/>
                    <a:pt x="5" y="2"/>
                  </a:cubicBezTo>
                  <a:cubicBezTo>
                    <a:pt x="5" y="2"/>
                    <a:pt x="5" y="2"/>
                    <a:pt x="5" y="2"/>
                  </a:cubicBezTo>
                  <a:cubicBezTo>
                    <a:pt x="5" y="3"/>
                    <a:pt x="5" y="3"/>
                    <a:pt x="5" y="3"/>
                  </a:cubicBezTo>
                  <a:cubicBezTo>
                    <a:pt x="4" y="3"/>
                    <a:pt x="4" y="3"/>
                    <a:pt x="3" y="3"/>
                  </a:cubicBezTo>
                  <a:moveTo>
                    <a:pt x="3" y="0"/>
                  </a:moveTo>
                  <a:cubicBezTo>
                    <a:pt x="2" y="0"/>
                    <a:pt x="1" y="0"/>
                    <a:pt x="1" y="2"/>
                  </a:cubicBezTo>
                  <a:cubicBezTo>
                    <a:pt x="1" y="2"/>
                    <a:pt x="1" y="2"/>
                    <a:pt x="1" y="2"/>
                  </a:cubicBezTo>
                  <a:cubicBezTo>
                    <a:pt x="0" y="3"/>
                    <a:pt x="0" y="4"/>
                    <a:pt x="1" y="4"/>
                  </a:cubicBezTo>
                  <a:cubicBezTo>
                    <a:pt x="1" y="5"/>
                    <a:pt x="1" y="5"/>
                    <a:pt x="1" y="5"/>
                  </a:cubicBezTo>
                  <a:cubicBezTo>
                    <a:pt x="2" y="5"/>
                    <a:pt x="2" y="5"/>
                    <a:pt x="3" y="5"/>
                  </a:cubicBezTo>
                  <a:cubicBezTo>
                    <a:pt x="4" y="5"/>
                    <a:pt x="5" y="5"/>
                    <a:pt x="6" y="4"/>
                  </a:cubicBezTo>
                  <a:cubicBezTo>
                    <a:pt x="6" y="4"/>
                    <a:pt x="6" y="4"/>
                    <a:pt x="6" y="4"/>
                  </a:cubicBezTo>
                  <a:cubicBezTo>
                    <a:pt x="6" y="4"/>
                    <a:pt x="7" y="2"/>
                    <a:pt x="6" y="1"/>
                  </a:cubicBezTo>
                  <a:cubicBezTo>
                    <a:pt x="5" y="1"/>
                    <a:pt x="5" y="1"/>
                    <a:pt x="5" y="1"/>
                  </a:cubicBezTo>
                  <a:cubicBezTo>
                    <a:pt x="5" y="0"/>
                    <a:pt x="5" y="0"/>
                    <a:pt x="5"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15" name="Freeform 101"/>
            <p:cNvSpPr>
              <a:spLocks noEditPoints="1"/>
            </p:cNvSpPr>
            <p:nvPr/>
          </p:nvSpPr>
          <p:spPr bwMode="auto">
            <a:xfrm>
              <a:off x="3701" y="2477"/>
              <a:ext cx="14" cy="9"/>
            </a:xfrm>
            <a:custGeom>
              <a:avLst/>
              <a:gdLst>
                <a:gd name="T0" fmla="*/ 3 w 6"/>
                <a:gd name="T1" fmla="*/ 3 h 4"/>
                <a:gd name="T2" fmla="*/ 1 w 6"/>
                <a:gd name="T3" fmla="*/ 3 h 4"/>
                <a:gd name="T4" fmla="*/ 1 w 6"/>
                <a:gd name="T5" fmla="*/ 3 h 4"/>
                <a:gd name="T6" fmla="*/ 1 w 6"/>
                <a:gd name="T7" fmla="*/ 2 h 4"/>
                <a:gd name="T8" fmla="*/ 1 w 6"/>
                <a:gd name="T9" fmla="*/ 1 h 4"/>
                <a:gd name="T10" fmla="*/ 1 w 6"/>
                <a:gd name="T11" fmla="*/ 1 h 4"/>
                <a:gd name="T12" fmla="*/ 1 w 6"/>
                <a:gd name="T13" fmla="*/ 2 h 4"/>
                <a:gd name="T14" fmla="*/ 1 w 6"/>
                <a:gd name="T15" fmla="*/ 2 h 4"/>
                <a:gd name="T16" fmla="*/ 3 w 6"/>
                <a:gd name="T17" fmla="*/ 3 h 4"/>
                <a:gd name="T18" fmla="*/ 4 w 6"/>
                <a:gd name="T19" fmla="*/ 2 h 4"/>
                <a:gd name="T20" fmla="*/ 4 w 6"/>
                <a:gd name="T21" fmla="*/ 3 h 4"/>
                <a:gd name="T22" fmla="*/ 3 w 6"/>
                <a:gd name="T23" fmla="*/ 3 h 4"/>
                <a:gd name="T24" fmla="*/ 3 w 6"/>
                <a:gd name="T25" fmla="*/ 2 h 4"/>
                <a:gd name="T26" fmla="*/ 1 w 6"/>
                <a:gd name="T27" fmla="*/ 2 h 4"/>
                <a:gd name="T28" fmla="*/ 2 w 6"/>
                <a:gd name="T29" fmla="*/ 1 h 4"/>
                <a:gd name="T30" fmla="*/ 2 w 6"/>
                <a:gd name="T31" fmla="*/ 1 h 4"/>
                <a:gd name="T32" fmla="*/ 4 w 6"/>
                <a:gd name="T33" fmla="*/ 1 h 4"/>
                <a:gd name="T34" fmla="*/ 4 w 6"/>
                <a:gd name="T35" fmla="*/ 1 h 4"/>
                <a:gd name="T36" fmla="*/ 4 w 6"/>
                <a:gd name="T37" fmla="*/ 2 h 4"/>
                <a:gd name="T38" fmla="*/ 3 w 6"/>
                <a:gd name="T39" fmla="*/ 2 h 4"/>
                <a:gd name="T40" fmla="*/ 2 w 6"/>
                <a:gd name="T41" fmla="*/ 0 h 4"/>
                <a:gd name="T42" fmla="*/ 0 w 6"/>
                <a:gd name="T43" fmla="*/ 1 h 4"/>
                <a:gd name="T44" fmla="*/ 0 w 6"/>
                <a:gd name="T45" fmla="*/ 2 h 4"/>
                <a:gd name="T46" fmla="*/ 0 w 6"/>
                <a:gd name="T47" fmla="*/ 4 h 4"/>
                <a:gd name="T48" fmla="*/ 1 w 6"/>
                <a:gd name="T49" fmla="*/ 4 h 4"/>
                <a:gd name="T50" fmla="*/ 3 w 6"/>
                <a:gd name="T51" fmla="*/ 4 h 4"/>
                <a:gd name="T52" fmla="*/ 5 w 6"/>
                <a:gd name="T53" fmla="*/ 4 h 4"/>
                <a:gd name="T54" fmla="*/ 5 w 6"/>
                <a:gd name="T55" fmla="*/ 4 h 4"/>
                <a:gd name="T56" fmla="*/ 5 w 6"/>
                <a:gd name="T57" fmla="*/ 2 h 4"/>
                <a:gd name="T58" fmla="*/ 6 w 6"/>
                <a:gd name="T59" fmla="*/ 2 h 4"/>
                <a:gd name="T60" fmla="*/ 5 w 6"/>
                <a:gd name="T61" fmla="*/ 2 h 4"/>
                <a:gd name="T62" fmla="*/ 5 w 6"/>
                <a:gd name="T63" fmla="*/ 0 h 4"/>
                <a:gd name="T64" fmla="*/ 4 w 6"/>
                <a:gd name="T65" fmla="*/ 0 h 4"/>
                <a:gd name="T66" fmla="*/ 4 w 6"/>
                <a:gd name="T67" fmla="*/ 0 h 4"/>
                <a:gd name="T68" fmla="*/ 2 w 6"/>
                <a:gd name="T6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 h="4">
                  <a:moveTo>
                    <a:pt x="3" y="3"/>
                  </a:moveTo>
                  <a:cubicBezTo>
                    <a:pt x="2" y="3"/>
                    <a:pt x="1" y="3"/>
                    <a:pt x="1" y="3"/>
                  </a:cubicBezTo>
                  <a:cubicBezTo>
                    <a:pt x="1" y="3"/>
                    <a:pt x="1" y="3"/>
                    <a:pt x="1" y="3"/>
                  </a:cubicBezTo>
                  <a:cubicBezTo>
                    <a:pt x="1" y="3"/>
                    <a:pt x="1" y="2"/>
                    <a:pt x="1" y="2"/>
                  </a:cubicBezTo>
                  <a:cubicBezTo>
                    <a:pt x="1" y="1"/>
                    <a:pt x="1" y="1"/>
                    <a:pt x="1" y="1"/>
                  </a:cubicBezTo>
                  <a:cubicBezTo>
                    <a:pt x="1" y="1"/>
                    <a:pt x="1" y="1"/>
                    <a:pt x="1" y="1"/>
                  </a:cubicBezTo>
                  <a:cubicBezTo>
                    <a:pt x="1" y="1"/>
                    <a:pt x="1" y="2"/>
                    <a:pt x="1" y="2"/>
                  </a:cubicBezTo>
                  <a:cubicBezTo>
                    <a:pt x="1" y="2"/>
                    <a:pt x="1" y="2"/>
                    <a:pt x="1" y="2"/>
                  </a:cubicBezTo>
                  <a:cubicBezTo>
                    <a:pt x="2" y="3"/>
                    <a:pt x="2" y="3"/>
                    <a:pt x="3" y="3"/>
                  </a:cubicBezTo>
                  <a:cubicBezTo>
                    <a:pt x="3" y="3"/>
                    <a:pt x="4" y="2"/>
                    <a:pt x="4" y="2"/>
                  </a:cubicBezTo>
                  <a:cubicBezTo>
                    <a:pt x="4" y="3"/>
                    <a:pt x="4" y="3"/>
                    <a:pt x="4" y="3"/>
                  </a:cubicBezTo>
                  <a:cubicBezTo>
                    <a:pt x="4" y="3"/>
                    <a:pt x="3" y="3"/>
                    <a:pt x="3" y="3"/>
                  </a:cubicBezTo>
                  <a:moveTo>
                    <a:pt x="3" y="2"/>
                  </a:moveTo>
                  <a:cubicBezTo>
                    <a:pt x="2" y="2"/>
                    <a:pt x="2" y="2"/>
                    <a:pt x="1" y="2"/>
                  </a:cubicBezTo>
                  <a:cubicBezTo>
                    <a:pt x="2" y="1"/>
                    <a:pt x="2" y="1"/>
                    <a:pt x="2" y="1"/>
                  </a:cubicBezTo>
                  <a:cubicBezTo>
                    <a:pt x="2" y="1"/>
                    <a:pt x="2" y="1"/>
                    <a:pt x="2" y="1"/>
                  </a:cubicBezTo>
                  <a:cubicBezTo>
                    <a:pt x="3" y="1"/>
                    <a:pt x="3" y="1"/>
                    <a:pt x="4" y="1"/>
                  </a:cubicBezTo>
                  <a:cubicBezTo>
                    <a:pt x="4" y="1"/>
                    <a:pt x="4" y="1"/>
                    <a:pt x="4" y="1"/>
                  </a:cubicBezTo>
                  <a:cubicBezTo>
                    <a:pt x="4" y="1"/>
                    <a:pt x="4" y="2"/>
                    <a:pt x="4" y="2"/>
                  </a:cubicBezTo>
                  <a:cubicBezTo>
                    <a:pt x="4" y="2"/>
                    <a:pt x="3" y="2"/>
                    <a:pt x="3" y="2"/>
                  </a:cubicBezTo>
                  <a:moveTo>
                    <a:pt x="2" y="0"/>
                  </a:moveTo>
                  <a:cubicBezTo>
                    <a:pt x="2" y="0"/>
                    <a:pt x="0" y="0"/>
                    <a:pt x="0" y="1"/>
                  </a:cubicBezTo>
                  <a:cubicBezTo>
                    <a:pt x="0" y="2"/>
                    <a:pt x="0" y="2"/>
                    <a:pt x="0" y="2"/>
                  </a:cubicBezTo>
                  <a:cubicBezTo>
                    <a:pt x="0" y="2"/>
                    <a:pt x="0" y="3"/>
                    <a:pt x="0" y="4"/>
                  </a:cubicBezTo>
                  <a:cubicBezTo>
                    <a:pt x="1" y="4"/>
                    <a:pt x="1" y="4"/>
                    <a:pt x="1" y="4"/>
                  </a:cubicBezTo>
                  <a:cubicBezTo>
                    <a:pt x="1" y="4"/>
                    <a:pt x="1" y="4"/>
                    <a:pt x="3" y="4"/>
                  </a:cubicBezTo>
                  <a:cubicBezTo>
                    <a:pt x="3" y="4"/>
                    <a:pt x="4" y="4"/>
                    <a:pt x="5" y="4"/>
                  </a:cubicBezTo>
                  <a:cubicBezTo>
                    <a:pt x="5" y="4"/>
                    <a:pt x="5" y="4"/>
                    <a:pt x="5" y="4"/>
                  </a:cubicBezTo>
                  <a:cubicBezTo>
                    <a:pt x="5" y="4"/>
                    <a:pt x="5" y="3"/>
                    <a:pt x="5" y="2"/>
                  </a:cubicBezTo>
                  <a:cubicBezTo>
                    <a:pt x="6" y="2"/>
                    <a:pt x="6" y="2"/>
                    <a:pt x="6" y="2"/>
                  </a:cubicBezTo>
                  <a:cubicBezTo>
                    <a:pt x="5" y="2"/>
                    <a:pt x="5" y="2"/>
                    <a:pt x="5" y="2"/>
                  </a:cubicBezTo>
                  <a:cubicBezTo>
                    <a:pt x="5" y="1"/>
                    <a:pt x="5" y="1"/>
                    <a:pt x="5" y="0"/>
                  </a:cubicBezTo>
                  <a:cubicBezTo>
                    <a:pt x="4" y="0"/>
                    <a:pt x="4" y="0"/>
                    <a:pt x="4" y="0"/>
                  </a:cubicBezTo>
                  <a:cubicBezTo>
                    <a:pt x="4" y="0"/>
                    <a:pt x="4" y="0"/>
                    <a:pt x="4"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16" name="Freeform 102"/>
            <p:cNvSpPr>
              <a:spLocks noEditPoints="1"/>
            </p:cNvSpPr>
            <p:nvPr/>
          </p:nvSpPr>
          <p:spPr bwMode="auto">
            <a:xfrm>
              <a:off x="3922" y="1720"/>
              <a:ext cx="76" cy="228"/>
            </a:xfrm>
            <a:custGeom>
              <a:avLst/>
              <a:gdLst>
                <a:gd name="T0" fmla="*/ 29 w 32"/>
                <a:gd name="T1" fmla="*/ 83 h 96"/>
                <a:gd name="T2" fmla="*/ 21 w 32"/>
                <a:gd name="T3" fmla="*/ 84 h 96"/>
                <a:gd name="T4" fmla="*/ 15 w 32"/>
                <a:gd name="T5" fmla="*/ 58 h 96"/>
                <a:gd name="T6" fmla="*/ 16 w 32"/>
                <a:gd name="T7" fmla="*/ 58 h 96"/>
                <a:gd name="T8" fmla="*/ 19 w 32"/>
                <a:gd name="T9" fmla="*/ 57 h 96"/>
                <a:gd name="T10" fmla="*/ 12 w 32"/>
                <a:gd name="T11" fmla="*/ 55 h 96"/>
                <a:gd name="T12" fmla="*/ 14 w 32"/>
                <a:gd name="T13" fmla="*/ 56 h 96"/>
                <a:gd name="T14" fmla="*/ 17 w 32"/>
                <a:gd name="T15" fmla="*/ 52 h 96"/>
                <a:gd name="T16" fmla="*/ 14 w 32"/>
                <a:gd name="T17" fmla="*/ 42 h 96"/>
                <a:gd name="T18" fmla="*/ 11 w 32"/>
                <a:gd name="T19" fmla="*/ 40 h 96"/>
                <a:gd name="T20" fmla="*/ 18 w 32"/>
                <a:gd name="T21" fmla="*/ 48 h 96"/>
                <a:gd name="T22" fmla="*/ 9 w 32"/>
                <a:gd name="T23" fmla="*/ 53 h 96"/>
                <a:gd name="T24" fmla="*/ 13 w 32"/>
                <a:gd name="T25" fmla="*/ 46 h 96"/>
                <a:gd name="T26" fmla="*/ 9 w 32"/>
                <a:gd name="T27" fmla="*/ 50 h 96"/>
                <a:gd name="T28" fmla="*/ 22 w 32"/>
                <a:gd name="T29" fmla="*/ 39 h 96"/>
                <a:gd name="T30" fmla="*/ 12 w 32"/>
                <a:gd name="T31" fmla="*/ 39 h 96"/>
                <a:gd name="T32" fmla="*/ 2 w 32"/>
                <a:gd name="T33" fmla="*/ 49 h 96"/>
                <a:gd name="T34" fmla="*/ 7 w 32"/>
                <a:gd name="T35" fmla="*/ 49 h 96"/>
                <a:gd name="T36" fmla="*/ 15 w 32"/>
                <a:gd name="T37" fmla="*/ 59 h 96"/>
                <a:gd name="T38" fmla="*/ 24 w 32"/>
                <a:gd name="T39" fmla="*/ 44 h 96"/>
                <a:gd name="T40" fmla="*/ 26 w 32"/>
                <a:gd name="T41" fmla="*/ 78 h 96"/>
                <a:gd name="T42" fmla="*/ 21 w 32"/>
                <a:gd name="T43" fmla="*/ 83 h 96"/>
                <a:gd name="T44" fmla="*/ 12 w 32"/>
                <a:gd name="T45" fmla="*/ 78 h 96"/>
                <a:gd name="T46" fmla="*/ 6 w 32"/>
                <a:gd name="T47" fmla="*/ 64 h 96"/>
                <a:gd name="T48" fmla="*/ 4 w 32"/>
                <a:gd name="T49" fmla="*/ 59 h 96"/>
                <a:gd name="T50" fmla="*/ 18 w 32"/>
                <a:gd name="T51" fmla="*/ 37 h 96"/>
                <a:gd name="T52" fmla="*/ 14 w 32"/>
                <a:gd name="T53" fmla="*/ 34 h 96"/>
                <a:gd name="T54" fmla="*/ 12 w 32"/>
                <a:gd name="T55" fmla="*/ 35 h 96"/>
                <a:gd name="T56" fmla="*/ 14 w 32"/>
                <a:gd name="T57" fmla="*/ 33 h 96"/>
                <a:gd name="T58" fmla="*/ 15 w 32"/>
                <a:gd name="T59" fmla="*/ 31 h 96"/>
                <a:gd name="T60" fmla="*/ 20 w 32"/>
                <a:gd name="T61" fmla="*/ 31 h 96"/>
                <a:gd name="T62" fmla="*/ 17 w 32"/>
                <a:gd name="T63" fmla="*/ 31 h 96"/>
                <a:gd name="T64" fmla="*/ 16 w 32"/>
                <a:gd name="T65" fmla="*/ 21 h 96"/>
                <a:gd name="T66" fmla="*/ 22 w 32"/>
                <a:gd name="T67" fmla="*/ 13 h 96"/>
                <a:gd name="T68" fmla="*/ 14 w 32"/>
                <a:gd name="T69" fmla="*/ 19 h 96"/>
                <a:gd name="T70" fmla="*/ 18 w 32"/>
                <a:gd name="T71" fmla="*/ 17 h 96"/>
                <a:gd name="T72" fmla="*/ 11 w 32"/>
                <a:gd name="T73" fmla="*/ 31 h 96"/>
                <a:gd name="T74" fmla="*/ 8 w 32"/>
                <a:gd name="T75" fmla="*/ 6 h 96"/>
                <a:gd name="T76" fmla="*/ 24 w 32"/>
                <a:gd name="T77" fmla="*/ 29 h 96"/>
                <a:gd name="T78" fmla="*/ 24 w 32"/>
                <a:gd name="T79" fmla="*/ 11 h 96"/>
                <a:gd name="T80" fmla="*/ 20 w 32"/>
                <a:gd name="T81" fmla="*/ 13 h 96"/>
                <a:gd name="T82" fmla="*/ 16 w 32"/>
                <a:gd name="T83" fmla="*/ 20 h 96"/>
                <a:gd name="T84" fmla="*/ 15 w 32"/>
                <a:gd name="T85" fmla="*/ 21 h 96"/>
                <a:gd name="T86" fmla="*/ 7 w 32"/>
                <a:gd name="T87" fmla="*/ 23 h 96"/>
                <a:gd name="T88" fmla="*/ 11 w 32"/>
                <a:gd name="T89" fmla="*/ 34 h 96"/>
                <a:gd name="T90" fmla="*/ 6 w 32"/>
                <a:gd name="T91" fmla="*/ 38 h 96"/>
                <a:gd name="T92" fmla="*/ 4 w 32"/>
                <a:gd name="T93" fmla="*/ 61 h 96"/>
                <a:gd name="T94" fmla="*/ 9 w 32"/>
                <a:gd name="T95" fmla="*/ 80 h 96"/>
                <a:gd name="T96" fmla="*/ 8 w 32"/>
                <a:gd name="T97" fmla="*/ 93 h 96"/>
                <a:gd name="T98" fmla="*/ 21 w 32"/>
                <a:gd name="T99" fmla="*/ 87 h 96"/>
                <a:gd name="T100" fmla="*/ 24 w 32"/>
                <a:gd name="T101" fmla="*/ 86 h 96"/>
                <a:gd name="T102" fmla="*/ 29 w 32"/>
                <a:gd name="T103" fmla="*/ 84 h 96"/>
                <a:gd name="T104" fmla="*/ 24 w 32"/>
                <a:gd name="T105" fmla="*/ 91 h 96"/>
                <a:gd name="T106" fmla="*/ 29 w 32"/>
                <a:gd name="T107" fmla="*/ 94 h 96"/>
                <a:gd name="T108" fmla="*/ 29 w 32"/>
                <a:gd name="T109" fmla="*/ 80 h 96"/>
                <a:gd name="T110" fmla="*/ 26 w 32"/>
                <a:gd name="T111" fmla="*/ 54 h 96"/>
                <a:gd name="T112" fmla="*/ 23 w 32"/>
                <a:gd name="T113" fmla="*/ 38 h 96"/>
                <a:gd name="T114" fmla="*/ 23 w 32"/>
                <a:gd name="T115" fmla="*/ 36 h 96"/>
                <a:gd name="T116" fmla="*/ 25 w 32"/>
                <a:gd name="T117"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 h="96">
                  <a:moveTo>
                    <a:pt x="9" y="84"/>
                  </a:moveTo>
                  <a:cubicBezTo>
                    <a:pt x="9" y="84"/>
                    <a:pt x="9" y="84"/>
                    <a:pt x="9" y="84"/>
                  </a:cubicBezTo>
                  <a:cubicBezTo>
                    <a:pt x="8" y="84"/>
                    <a:pt x="8" y="84"/>
                    <a:pt x="8" y="84"/>
                  </a:cubicBezTo>
                  <a:cubicBezTo>
                    <a:pt x="9" y="83"/>
                    <a:pt x="9" y="83"/>
                    <a:pt x="9" y="83"/>
                  </a:cubicBezTo>
                  <a:cubicBezTo>
                    <a:pt x="9" y="83"/>
                    <a:pt x="9" y="83"/>
                    <a:pt x="9" y="83"/>
                  </a:cubicBezTo>
                  <a:cubicBezTo>
                    <a:pt x="9" y="84"/>
                    <a:pt x="9" y="84"/>
                    <a:pt x="9" y="84"/>
                  </a:cubicBezTo>
                  <a:moveTo>
                    <a:pt x="29" y="83"/>
                  </a:moveTo>
                  <a:cubicBezTo>
                    <a:pt x="29" y="83"/>
                    <a:pt x="29" y="83"/>
                    <a:pt x="29" y="83"/>
                  </a:cubicBezTo>
                  <a:cubicBezTo>
                    <a:pt x="29" y="83"/>
                    <a:pt x="29" y="83"/>
                    <a:pt x="29" y="83"/>
                  </a:cubicBezTo>
                  <a:cubicBezTo>
                    <a:pt x="29" y="83"/>
                    <a:pt x="29" y="83"/>
                    <a:pt x="29" y="83"/>
                  </a:cubicBezTo>
                  <a:cubicBezTo>
                    <a:pt x="29" y="83"/>
                    <a:pt x="29" y="83"/>
                    <a:pt x="29" y="83"/>
                  </a:cubicBezTo>
                  <a:moveTo>
                    <a:pt x="17" y="86"/>
                  </a:moveTo>
                  <a:cubicBezTo>
                    <a:pt x="15" y="86"/>
                    <a:pt x="12" y="85"/>
                    <a:pt x="10" y="85"/>
                  </a:cubicBezTo>
                  <a:cubicBezTo>
                    <a:pt x="10" y="81"/>
                    <a:pt x="10" y="81"/>
                    <a:pt x="10" y="81"/>
                  </a:cubicBezTo>
                  <a:cubicBezTo>
                    <a:pt x="11" y="82"/>
                    <a:pt x="13" y="83"/>
                    <a:pt x="17" y="83"/>
                  </a:cubicBezTo>
                  <a:cubicBezTo>
                    <a:pt x="18" y="83"/>
                    <a:pt x="20" y="84"/>
                    <a:pt x="21" y="84"/>
                  </a:cubicBezTo>
                  <a:cubicBezTo>
                    <a:pt x="22" y="84"/>
                    <a:pt x="22" y="83"/>
                    <a:pt x="23" y="83"/>
                  </a:cubicBezTo>
                  <a:cubicBezTo>
                    <a:pt x="23" y="83"/>
                    <a:pt x="26" y="83"/>
                    <a:pt x="28" y="82"/>
                  </a:cubicBezTo>
                  <a:cubicBezTo>
                    <a:pt x="28" y="82"/>
                    <a:pt x="28" y="83"/>
                    <a:pt x="28" y="84"/>
                  </a:cubicBezTo>
                  <a:cubicBezTo>
                    <a:pt x="26" y="85"/>
                    <a:pt x="23" y="85"/>
                    <a:pt x="21" y="86"/>
                  </a:cubicBezTo>
                  <a:cubicBezTo>
                    <a:pt x="19" y="86"/>
                    <a:pt x="18" y="86"/>
                    <a:pt x="17" y="86"/>
                  </a:cubicBezTo>
                  <a:moveTo>
                    <a:pt x="14" y="58"/>
                  </a:moveTo>
                  <a:cubicBezTo>
                    <a:pt x="15" y="58"/>
                    <a:pt x="15" y="58"/>
                    <a:pt x="15" y="58"/>
                  </a:cubicBezTo>
                  <a:cubicBezTo>
                    <a:pt x="15" y="58"/>
                    <a:pt x="15" y="58"/>
                    <a:pt x="15" y="58"/>
                  </a:cubicBezTo>
                  <a:cubicBezTo>
                    <a:pt x="14" y="58"/>
                    <a:pt x="14" y="58"/>
                    <a:pt x="14" y="58"/>
                  </a:cubicBezTo>
                  <a:moveTo>
                    <a:pt x="14" y="58"/>
                  </a:moveTo>
                  <a:cubicBezTo>
                    <a:pt x="14" y="57"/>
                    <a:pt x="14" y="57"/>
                    <a:pt x="14" y="57"/>
                  </a:cubicBezTo>
                  <a:cubicBezTo>
                    <a:pt x="14" y="57"/>
                    <a:pt x="14" y="57"/>
                    <a:pt x="14" y="57"/>
                  </a:cubicBezTo>
                  <a:cubicBezTo>
                    <a:pt x="14" y="57"/>
                    <a:pt x="14" y="57"/>
                    <a:pt x="14" y="57"/>
                  </a:cubicBezTo>
                  <a:cubicBezTo>
                    <a:pt x="14" y="57"/>
                    <a:pt x="14" y="57"/>
                    <a:pt x="14" y="57"/>
                  </a:cubicBezTo>
                  <a:cubicBezTo>
                    <a:pt x="14" y="58"/>
                    <a:pt x="14" y="58"/>
                    <a:pt x="14" y="58"/>
                  </a:cubicBezTo>
                  <a:moveTo>
                    <a:pt x="16" y="58"/>
                  </a:moveTo>
                  <a:cubicBezTo>
                    <a:pt x="16" y="58"/>
                    <a:pt x="16" y="58"/>
                    <a:pt x="16" y="58"/>
                  </a:cubicBezTo>
                  <a:cubicBezTo>
                    <a:pt x="16" y="58"/>
                    <a:pt x="16" y="57"/>
                    <a:pt x="15" y="57"/>
                  </a:cubicBezTo>
                  <a:cubicBezTo>
                    <a:pt x="15" y="56"/>
                    <a:pt x="15" y="56"/>
                    <a:pt x="15" y="56"/>
                  </a:cubicBezTo>
                  <a:cubicBezTo>
                    <a:pt x="15" y="56"/>
                    <a:pt x="15" y="56"/>
                    <a:pt x="15" y="56"/>
                  </a:cubicBezTo>
                  <a:cubicBezTo>
                    <a:pt x="15" y="54"/>
                    <a:pt x="17" y="53"/>
                    <a:pt x="18" y="52"/>
                  </a:cubicBezTo>
                  <a:cubicBezTo>
                    <a:pt x="19" y="53"/>
                    <a:pt x="19" y="53"/>
                    <a:pt x="19" y="54"/>
                  </a:cubicBezTo>
                  <a:cubicBezTo>
                    <a:pt x="19" y="55"/>
                    <a:pt x="19" y="55"/>
                    <a:pt x="19" y="55"/>
                  </a:cubicBezTo>
                  <a:cubicBezTo>
                    <a:pt x="19" y="56"/>
                    <a:pt x="19" y="57"/>
                    <a:pt x="19" y="57"/>
                  </a:cubicBezTo>
                  <a:cubicBezTo>
                    <a:pt x="18" y="58"/>
                    <a:pt x="18" y="58"/>
                    <a:pt x="18" y="58"/>
                  </a:cubicBezTo>
                  <a:cubicBezTo>
                    <a:pt x="17" y="58"/>
                    <a:pt x="17" y="58"/>
                    <a:pt x="16" y="58"/>
                  </a:cubicBezTo>
                  <a:moveTo>
                    <a:pt x="17" y="52"/>
                  </a:moveTo>
                  <a:cubicBezTo>
                    <a:pt x="18" y="51"/>
                    <a:pt x="18" y="50"/>
                    <a:pt x="18" y="50"/>
                  </a:cubicBezTo>
                  <a:cubicBezTo>
                    <a:pt x="18" y="50"/>
                    <a:pt x="18" y="51"/>
                    <a:pt x="18" y="51"/>
                  </a:cubicBezTo>
                  <a:cubicBezTo>
                    <a:pt x="17" y="52"/>
                    <a:pt x="17" y="52"/>
                    <a:pt x="17" y="52"/>
                  </a:cubicBezTo>
                  <a:moveTo>
                    <a:pt x="13" y="57"/>
                  </a:moveTo>
                  <a:cubicBezTo>
                    <a:pt x="13" y="56"/>
                    <a:pt x="12" y="55"/>
                    <a:pt x="12" y="55"/>
                  </a:cubicBezTo>
                  <a:cubicBezTo>
                    <a:pt x="12" y="54"/>
                    <a:pt x="12" y="52"/>
                    <a:pt x="13" y="51"/>
                  </a:cubicBezTo>
                  <a:cubicBezTo>
                    <a:pt x="13" y="51"/>
                    <a:pt x="14" y="50"/>
                    <a:pt x="14" y="50"/>
                  </a:cubicBezTo>
                  <a:cubicBezTo>
                    <a:pt x="17" y="49"/>
                    <a:pt x="17" y="49"/>
                    <a:pt x="17" y="49"/>
                  </a:cubicBezTo>
                  <a:cubicBezTo>
                    <a:pt x="16" y="50"/>
                    <a:pt x="16" y="52"/>
                    <a:pt x="15" y="53"/>
                  </a:cubicBezTo>
                  <a:cubicBezTo>
                    <a:pt x="16" y="53"/>
                    <a:pt x="16" y="53"/>
                    <a:pt x="16" y="53"/>
                  </a:cubicBezTo>
                  <a:cubicBezTo>
                    <a:pt x="15" y="54"/>
                    <a:pt x="14" y="55"/>
                    <a:pt x="14" y="56"/>
                  </a:cubicBezTo>
                  <a:cubicBezTo>
                    <a:pt x="14" y="56"/>
                    <a:pt x="14" y="56"/>
                    <a:pt x="14" y="56"/>
                  </a:cubicBezTo>
                  <a:cubicBezTo>
                    <a:pt x="14" y="56"/>
                    <a:pt x="14" y="56"/>
                    <a:pt x="14" y="56"/>
                  </a:cubicBezTo>
                  <a:cubicBezTo>
                    <a:pt x="13" y="57"/>
                    <a:pt x="13" y="57"/>
                    <a:pt x="13" y="57"/>
                  </a:cubicBezTo>
                  <a:moveTo>
                    <a:pt x="16" y="52"/>
                  </a:moveTo>
                  <a:cubicBezTo>
                    <a:pt x="16" y="51"/>
                    <a:pt x="17" y="50"/>
                    <a:pt x="17" y="49"/>
                  </a:cubicBezTo>
                  <a:cubicBezTo>
                    <a:pt x="18" y="49"/>
                    <a:pt x="18" y="49"/>
                    <a:pt x="18" y="49"/>
                  </a:cubicBezTo>
                  <a:cubicBezTo>
                    <a:pt x="18" y="49"/>
                    <a:pt x="18" y="49"/>
                    <a:pt x="18" y="49"/>
                  </a:cubicBezTo>
                  <a:cubicBezTo>
                    <a:pt x="18" y="49"/>
                    <a:pt x="18" y="49"/>
                    <a:pt x="18" y="49"/>
                  </a:cubicBezTo>
                  <a:cubicBezTo>
                    <a:pt x="18" y="50"/>
                    <a:pt x="17" y="51"/>
                    <a:pt x="17" y="52"/>
                  </a:cubicBezTo>
                  <a:cubicBezTo>
                    <a:pt x="17" y="52"/>
                    <a:pt x="17" y="52"/>
                    <a:pt x="17" y="52"/>
                  </a:cubicBezTo>
                  <a:cubicBezTo>
                    <a:pt x="16" y="52"/>
                    <a:pt x="16" y="52"/>
                    <a:pt x="16" y="52"/>
                  </a:cubicBezTo>
                  <a:moveTo>
                    <a:pt x="18" y="41"/>
                  </a:moveTo>
                  <a:cubicBezTo>
                    <a:pt x="19" y="41"/>
                    <a:pt x="21" y="41"/>
                    <a:pt x="22" y="40"/>
                  </a:cubicBezTo>
                  <a:cubicBezTo>
                    <a:pt x="22" y="40"/>
                    <a:pt x="22" y="40"/>
                    <a:pt x="22" y="40"/>
                  </a:cubicBezTo>
                  <a:cubicBezTo>
                    <a:pt x="21" y="41"/>
                    <a:pt x="21" y="42"/>
                    <a:pt x="20" y="42"/>
                  </a:cubicBezTo>
                  <a:cubicBezTo>
                    <a:pt x="19" y="43"/>
                    <a:pt x="18" y="43"/>
                    <a:pt x="18" y="43"/>
                  </a:cubicBezTo>
                  <a:cubicBezTo>
                    <a:pt x="17" y="43"/>
                    <a:pt x="17" y="43"/>
                    <a:pt x="17" y="43"/>
                  </a:cubicBezTo>
                  <a:cubicBezTo>
                    <a:pt x="16" y="43"/>
                    <a:pt x="15" y="43"/>
                    <a:pt x="14" y="42"/>
                  </a:cubicBezTo>
                  <a:cubicBezTo>
                    <a:pt x="14" y="41"/>
                    <a:pt x="13" y="41"/>
                    <a:pt x="13" y="40"/>
                  </a:cubicBezTo>
                  <a:cubicBezTo>
                    <a:pt x="13" y="40"/>
                    <a:pt x="13" y="40"/>
                    <a:pt x="13" y="40"/>
                  </a:cubicBezTo>
                  <a:cubicBezTo>
                    <a:pt x="14" y="41"/>
                    <a:pt x="14" y="41"/>
                    <a:pt x="14" y="41"/>
                  </a:cubicBezTo>
                  <a:cubicBezTo>
                    <a:pt x="15" y="41"/>
                    <a:pt x="16" y="41"/>
                    <a:pt x="18" y="41"/>
                  </a:cubicBezTo>
                  <a:moveTo>
                    <a:pt x="9" y="50"/>
                  </a:moveTo>
                  <a:cubicBezTo>
                    <a:pt x="8" y="49"/>
                    <a:pt x="8" y="49"/>
                    <a:pt x="8" y="49"/>
                  </a:cubicBezTo>
                  <a:cubicBezTo>
                    <a:pt x="10" y="47"/>
                    <a:pt x="11" y="42"/>
                    <a:pt x="11" y="40"/>
                  </a:cubicBezTo>
                  <a:cubicBezTo>
                    <a:pt x="11" y="40"/>
                    <a:pt x="11" y="40"/>
                    <a:pt x="11" y="40"/>
                  </a:cubicBezTo>
                  <a:cubicBezTo>
                    <a:pt x="11" y="40"/>
                    <a:pt x="11" y="40"/>
                    <a:pt x="11" y="40"/>
                  </a:cubicBezTo>
                  <a:cubicBezTo>
                    <a:pt x="12" y="41"/>
                    <a:pt x="12" y="42"/>
                    <a:pt x="14" y="43"/>
                  </a:cubicBezTo>
                  <a:cubicBezTo>
                    <a:pt x="15" y="43"/>
                    <a:pt x="16" y="44"/>
                    <a:pt x="17" y="44"/>
                  </a:cubicBezTo>
                  <a:cubicBezTo>
                    <a:pt x="17" y="44"/>
                    <a:pt x="17" y="44"/>
                    <a:pt x="17" y="44"/>
                  </a:cubicBezTo>
                  <a:cubicBezTo>
                    <a:pt x="18" y="44"/>
                    <a:pt x="19" y="44"/>
                    <a:pt x="20" y="44"/>
                  </a:cubicBezTo>
                  <a:cubicBezTo>
                    <a:pt x="19" y="44"/>
                    <a:pt x="19" y="45"/>
                    <a:pt x="18" y="46"/>
                  </a:cubicBezTo>
                  <a:cubicBezTo>
                    <a:pt x="18" y="47"/>
                    <a:pt x="18" y="47"/>
                    <a:pt x="18" y="48"/>
                  </a:cubicBezTo>
                  <a:cubicBezTo>
                    <a:pt x="18" y="48"/>
                    <a:pt x="18" y="48"/>
                    <a:pt x="18" y="48"/>
                  </a:cubicBezTo>
                  <a:cubicBezTo>
                    <a:pt x="13" y="49"/>
                    <a:pt x="13" y="49"/>
                    <a:pt x="13" y="49"/>
                  </a:cubicBezTo>
                  <a:cubicBezTo>
                    <a:pt x="13" y="50"/>
                    <a:pt x="13" y="50"/>
                    <a:pt x="13" y="50"/>
                  </a:cubicBezTo>
                  <a:cubicBezTo>
                    <a:pt x="12" y="50"/>
                    <a:pt x="12" y="50"/>
                    <a:pt x="12" y="50"/>
                  </a:cubicBezTo>
                  <a:cubicBezTo>
                    <a:pt x="12" y="50"/>
                    <a:pt x="12" y="50"/>
                    <a:pt x="12" y="50"/>
                  </a:cubicBezTo>
                  <a:cubicBezTo>
                    <a:pt x="11" y="51"/>
                    <a:pt x="11" y="53"/>
                    <a:pt x="11" y="55"/>
                  </a:cubicBezTo>
                  <a:cubicBezTo>
                    <a:pt x="10" y="55"/>
                    <a:pt x="10" y="55"/>
                    <a:pt x="10" y="55"/>
                  </a:cubicBezTo>
                  <a:cubicBezTo>
                    <a:pt x="10" y="54"/>
                    <a:pt x="10" y="54"/>
                    <a:pt x="10" y="54"/>
                  </a:cubicBezTo>
                  <a:cubicBezTo>
                    <a:pt x="9" y="53"/>
                    <a:pt x="9" y="53"/>
                    <a:pt x="9" y="53"/>
                  </a:cubicBezTo>
                  <a:cubicBezTo>
                    <a:pt x="9" y="53"/>
                    <a:pt x="9" y="53"/>
                    <a:pt x="9" y="52"/>
                  </a:cubicBezTo>
                  <a:cubicBezTo>
                    <a:pt x="9" y="52"/>
                    <a:pt x="9" y="51"/>
                    <a:pt x="9" y="51"/>
                  </a:cubicBezTo>
                  <a:cubicBezTo>
                    <a:pt x="9" y="51"/>
                    <a:pt x="9" y="51"/>
                    <a:pt x="9" y="51"/>
                  </a:cubicBezTo>
                  <a:cubicBezTo>
                    <a:pt x="9" y="51"/>
                    <a:pt x="9" y="50"/>
                    <a:pt x="10" y="49"/>
                  </a:cubicBezTo>
                  <a:cubicBezTo>
                    <a:pt x="10" y="49"/>
                    <a:pt x="10" y="48"/>
                    <a:pt x="10" y="48"/>
                  </a:cubicBezTo>
                  <a:cubicBezTo>
                    <a:pt x="11" y="48"/>
                    <a:pt x="11" y="48"/>
                    <a:pt x="11" y="48"/>
                  </a:cubicBezTo>
                  <a:cubicBezTo>
                    <a:pt x="11" y="47"/>
                    <a:pt x="11" y="47"/>
                    <a:pt x="11" y="47"/>
                  </a:cubicBezTo>
                  <a:cubicBezTo>
                    <a:pt x="12" y="47"/>
                    <a:pt x="12" y="46"/>
                    <a:pt x="13" y="46"/>
                  </a:cubicBezTo>
                  <a:cubicBezTo>
                    <a:pt x="14" y="46"/>
                    <a:pt x="15" y="45"/>
                    <a:pt x="16" y="44"/>
                  </a:cubicBezTo>
                  <a:cubicBezTo>
                    <a:pt x="15" y="44"/>
                    <a:pt x="15" y="44"/>
                    <a:pt x="15" y="44"/>
                  </a:cubicBezTo>
                  <a:cubicBezTo>
                    <a:pt x="14" y="44"/>
                    <a:pt x="13" y="45"/>
                    <a:pt x="13" y="45"/>
                  </a:cubicBezTo>
                  <a:cubicBezTo>
                    <a:pt x="12" y="46"/>
                    <a:pt x="11" y="46"/>
                    <a:pt x="10" y="46"/>
                  </a:cubicBezTo>
                  <a:cubicBezTo>
                    <a:pt x="10" y="47"/>
                    <a:pt x="10" y="47"/>
                    <a:pt x="10" y="47"/>
                  </a:cubicBezTo>
                  <a:cubicBezTo>
                    <a:pt x="10" y="47"/>
                    <a:pt x="10" y="47"/>
                    <a:pt x="10" y="47"/>
                  </a:cubicBezTo>
                  <a:cubicBezTo>
                    <a:pt x="9" y="48"/>
                    <a:pt x="9" y="48"/>
                    <a:pt x="9" y="49"/>
                  </a:cubicBezTo>
                  <a:cubicBezTo>
                    <a:pt x="9" y="50"/>
                    <a:pt x="9" y="50"/>
                    <a:pt x="9" y="50"/>
                  </a:cubicBezTo>
                  <a:moveTo>
                    <a:pt x="18" y="40"/>
                  </a:moveTo>
                  <a:cubicBezTo>
                    <a:pt x="17" y="40"/>
                    <a:pt x="17" y="40"/>
                    <a:pt x="17" y="40"/>
                  </a:cubicBezTo>
                  <a:cubicBezTo>
                    <a:pt x="19" y="40"/>
                    <a:pt x="20" y="39"/>
                    <a:pt x="22" y="39"/>
                  </a:cubicBezTo>
                  <a:cubicBezTo>
                    <a:pt x="22" y="39"/>
                    <a:pt x="22" y="39"/>
                    <a:pt x="22" y="39"/>
                  </a:cubicBezTo>
                  <a:cubicBezTo>
                    <a:pt x="22" y="39"/>
                    <a:pt x="22" y="39"/>
                    <a:pt x="22" y="39"/>
                  </a:cubicBezTo>
                  <a:cubicBezTo>
                    <a:pt x="22" y="39"/>
                    <a:pt x="22" y="39"/>
                    <a:pt x="22" y="39"/>
                  </a:cubicBezTo>
                  <a:cubicBezTo>
                    <a:pt x="22" y="39"/>
                    <a:pt x="22" y="39"/>
                    <a:pt x="22" y="39"/>
                  </a:cubicBezTo>
                  <a:cubicBezTo>
                    <a:pt x="22" y="39"/>
                    <a:pt x="22" y="39"/>
                    <a:pt x="22" y="39"/>
                  </a:cubicBezTo>
                  <a:cubicBezTo>
                    <a:pt x="20" y="40"/>
                    <a:pt x="19" y="40"/>
                    <a:pt x="18" y="40"/>
                  </a:cubicBezTo>
                  <a:moveTo>
                    <a:pt x="15" y="38"/>
                  </a:moveTo>
                  <a:cubicBezTo>
                    <a:pt x="16" y="38"/>
                    <a:pt x="17" y="38"/>
                    <a:pt x="18" y="38"/>
                  </a:cubicBezTo>
                  <a:cubicBezTo>
                    <a:pt x="20" y="38"/>
                    <a:pt x="21" y="38"/>
                    <a:pt x="22" y="38"/>
                  </a:cubicBezTo>
                  <a:cubicBezTo>
                    <a:pt x="22" y="38"/>
                    <a:pt x="22" y="38"/>
                    <a:pt x="22" y="38"/>
                  </a:cubicBezTo>
                  <a:cubicBezTo>
                    <a:pt x="20" y="38"/>
                    <a:pt x="17" y="39"/>
                    <a:pt x="15" y="39"/>
                  </a:cubicBezTo>
                  <a:cubicBezTo>
                    <a:pt x="14" y="39"/>
                    <a:pt x="13" y="39"/>
                    <a:pt x="12" y="39"/>
                  </a:cubicBezTo>
                  <a:cubicBezTo>
                    <a:pt x="12" y="39"/>
                    <a:pt x="12" y="39"/>
                    <a:pt x="12" y="39"/>
                  </a:cubicBezTo>
                  <a:cubicBezTo>
                    <a:pt x="12" y="38"/>
                    <a:pt x="12" y="38"/>
                    <a:pt x="12" y="38"/>
                  </a:cubicBezTo>
                  <a:cubicBezTo>
                    <a:pt x="13" y="38"/>
                    <a:pt x="14" y="38"/>
                    <a:pt x="15" y="38"/>
                  </a:cubicBezTo>
                  <a:moveTo>
                    <a:pt x="4" y="59"/>
                  </a:moveTo>
                  <a:cubicBezTo>
                    <a:pt x="3" y="56"/>
                    <a:pt x="3" y="56"/>
                    <a:pt x="3" y="56"/>
                  </a:cubicBezTo>
                  <a:cubicBezTo>
                    <a:pt x="2" y="55"/>
                    <a:pt x="2" y="53"/>
                    <a:pt x="2" y="52"/>
                  </a:cubicBezTo>
                  <a:cubicBezTo>
                    <a:pt x="1" y="52"/>
                    <a:pt x="1" y="51"/>
                    <a:pt x="1" y="50"/>
                  </a:cubicBezTo>
                  <a:cubicBezTo>
                    <a:pt x="1" y="50"/>
                    <a:pt x="2" y="49"/>
                    <a:pt x="2" y="49"/>
                  </a:cubicBezTo>
                  <a:cubicBezTo>
                    <a:pt x="2" y="49"/>
                    <a:pt x="2" y="49"/>
                    <a:pt x="2" y="49"/>
                  </a:cubicBezTo>
                  <a:cubicBezTo>
                    <a:pt x="3" y="47"/>
                    <a:pt x="4" y="45"/>
                    <a:pt x="5" y="43"/>
                  </a:cubicBezTo>
                  <a:cubicBezTo>
                    <a:pt x="5" y="42"/>
                    <a:pt x="6" y="40"/>
                    <a:pt x="7" y="38"/>
                  </a:cubicBezTo>
                  <a:cubicBezTo>
                    <a:pt x="7" y="37"/>
                    <a:pt x="8" y="37"/>
                    <a:pt x="9" y="37"/>
                  </a:cubicBezTo>
                  <a:cubicBezTo>
                    <a:pt x="9" y="37"/>
                    <a:pt x="9" y="37"/>
                    <a:pt x="9" y="37"/>
                  </a:cubicBezTo>
                  <a:cubicBezTo>
                    <a:pt x="10" y="37"/>
                    <a:pt x="10" y="38"/>
                    <a:pt x="11" y="39"/>
                  </a:cubicBezTo>
                  <a:cubicBezTo>
                    <a:pt x="11" y="40"/>
                    <a:pt x="9" y="47"/>
                    <a:pt x="7" y="49"/>
                  </a:cubicBezTo>
                  <a:cubicBezTo>
                    <a:pt x="7" y="49"/>
                    <a:pt x="7" y="49"/>
                    <a:pt x="7" y="49"/>
                  </a:cubicBezTo>
                  <a:cubicBezTo>
                    <a:pt x="7" y="49"/>
                    <a:pt x="7" y="49"/>
                    <a:pt x="7" y="49"/>
                  </a:cubicBezTo>
                  <a:cubicBezTo>
                    <a:pt x="8" y="50"/>
                    <a:pt x="8" y="51"/>
                    <a:pt x="8" y="52"/>
                  </a:cubicBezTo>
                  <a:cubicBezTo>
                    <a:pt x="8" y="53"/>
                    <a:pt x="8" y="53"/>
                    <a:pt x="9" y="54"/>
                  </a:cubicBezTo>
                  <a:cubicBezTo>
                    <a:pt x="9" y="54"/>
                    <a:pt x="9" y="55"/>
                    <a:pt x="9" y="55"/>
                  </a:cubicBezTo>
                  <a:cubicBezTo>
                    <a:pt x="9" y="55"/>
                    <a:pt x="10" y="55"/>
                    <a:pt x="10" y="56"/>
                  </a:cubicBezTo>
                  <a:cubicBezTo>
                    <a:pt x="12" y="56"/>
                    <a:pt x="13" y="57"/>
                    <a:pt x="13" y="59"/>
                  </a:cubicBezTo>
                  <a:cubicBezTo>
                    <a:pt x="13" y="59"/>
                    <a:pt x="13" y="59"/>
                    <a:pt x="13" y="59"/>
                  </a:cubicBezTo>
                  <a:cubicBezTo>
                    <a:pt x="14" y="59"/>
                    <a:pt x="14" y="59"/>
                    <a:pt x="14" y="59"/>
                  </a:cubicBezTo>
                  <a:cubicBezTo>
                    <a:pt x="14" y="59"/>
                    <a:pt x="15" y="59"/>
                    <a:pt x="15" y="59"/>
                  </a:cubicBezTo>
                  <a:cubicBezTo>
                    <a:pt x="16" y="59"/>
                    <a:pt x="17" y="59"/>
                    <a:pt x="18" y="59"/>
                  </a:cubicBezTo>
                  <a:cubicBezTo>
                    <a:pt x="19" y="59"/>
                    <a:pt x="19" y="59"/>
                    <a:pt x="20" y="58"/>
                  </a:cubicBezTo>
                  <a:cubicBezTo>
                    <a:pt x="21" y="57"/>
                    <a:pt x="20" y="55"/>
                    <a:pt x="20" y="55"/>
                  </a:cubicBezTo>
                  <a:cubicBezTo>
                    <a:pt x="20" y="54"/>
                    <a:pt x="20" y="54"/>
                    <a:pt x="20" y="54"/>
                  </a:cubicBezTo>
                  <a:cubicBezTo>
                    <a:pt x="19" y="51"/>
                    <a:pt x="19" y="49"/>
                    <a:pt x="19" y="47"/>
                  </a:cubicBezTo>
                  <a:cubicBezTo>
                    <a:pt x="20" y="44"/>
                    <a:pt x="21" y="43"/>
                    <a:pt x="22" y="43"/>
                  </a:cubicBezTo>
                  <a:cubicBezTo>
                    <a:pt x="22" y="43"/>
                    <a:pt x="22" y="43"/>
                    <a:pt x="22" y="43"/>
                  </a:cubicBezTo>
                  <a:cubicBezTo>
                    <a:pt x="23" y="44"/>
                    <a:pt x="24" y="44"/>
                    <a:pt x="24" y="44"/>
                  </a:cubicBezTo>
                  <a:cubicBezTo>
                    <a:pt x="23" y="48"/>
                    <a:pt x="24" y="51"/>
                    <a:pt x="25" y="54"/>
                  </a:cubicBezTo>
                  <a:cubicBezTo>
                    <a:pt x="25" y="56"/>
                    <a:pt x="26" y="57"/>
                    <a:pt x="26" y="58"/>
                  </a:cubicBezTo>
                  <a:cubicBezTo>
                    <a:pt x="27" y="60"/>
                    <a:pt x="28" y="62"/>
                    <a:pt x="28" y="65"/>
                  </a:cubicBezTo>
                  <a:cubicBezTo>
                    <a:pt x="29" y="69"/>
                    <a:pt x="28" y="70"/>
                    <a:pt x="27" y="72"/>
                  </a:cubicBezTo>
                  <a:cubicBezTo>
                    <a:pt x="27" y="73"/>
                    <a:pt x="26" y="74"/>
                    <a:pt x="26" y="75"/>
                  </a:cubicBezTo>
                  <a:cubicBezTo>
                    <a:pt x="26" y="75"/>
                    <a:pt x="26" y="75"/>
                    <a:pt x="26" y="75"/>
                  </a:cubicBezTo>
                  <a:cubicBezTo>
                    <a:pt x="26" y="76"/>
                    <a:pt x="26" y="77"/>
                    <a:pt x="26" y="78"/>
                  </a:cubicBezTo>
                  <a:cubicBezTo>
                    <a:pt x="26" y="78"/>
                    <a:pt x="26" y="78"/>
                    <a:pt x="26" y="78"/>
                  </a:cubicBezTo>
                  <a:cubicBezTo>
                    <a:pt x="26" y="78"/>
                    <a:pt x="26" y="78"/>
                    <a:pt x="26" y="78"/>
                  </a:cubicBezTo>
                  <a:cubicBezTo>
                    <a:pt x="26" y="79"/>
                    <a:pt x="26" y="80"/>
                    <a:pt x="25" y="80"/>
                  </a:cubicBezTo>
                  <a:cubicBezTo>
                    <a:pt x="26" y="80"/>
                    <a:pt x="26" y="80"/>
                    <a:pt x="26" y="80"/>
                  </a:cubicBezTo>
                  <a:cubicBezTo>
                    <a:pt x="27" y="80"/>
                    <a:pt x="27" y="79"/>
                    <a:pt x="27" y="78"/>
                  </a:cubicBezTo>
                  <a:cubicBezTo>
                    <a:pt x="27" y="78"/>
                    <a:pt x="27" y="79"/>
                    <a:pt x="28" y="79"/>
                  </a:cubicBezTo>
                  <a:cubicBezTo>
                    <a:pt x="28" y="80"/>
                    <a:pt x="28" y="80"/>
                    <a:pt x="28" y="80"/>
                  </a:cubicBezTo>
                  <a:cubicBezTo>
                    <a:pt x="27" y="81"/>
                    <a:pt x="25" y="82"/>
                    <a:pt x="23" y="82"/>
                  </a:cubicBezTo>
                  <a:cubicBezTo>
                    <a:pt x="22" y="82"/>
                    <a:pt x="22" y="83"/>
                    <a:pt x="21" y="83"/>
                  </a:cubicBezTo>
                  <a:cubicBezTo>
                    <a:pt x="20" y="83"/>
                    <a:pt x="18" y="82"/>
                    <a:pt x="17" y="82"/>
                  </a:cubicBezTo>
                  <a:cubicBezTo>
                    <a:pt x="12" y="82"/>
                    <a:pt x="10" y="81"/>
                    <a:pt x="10" y="80"/>
                  </a:cubicBezTo>
                  <a:cubicBezTo>
                    <a:pt x="10" y="80"/>
                    <a:pt x="10" y="80"/>
                    <a:pt x="10" y="80"/>
                  </a:cubicBezTo>
                  <a:cubicBezTo>
                    <a:pt x="10" y="80"/>
                    <a:pt x="10" y="80"/>
                    <a:pt x="10" y="80"/>
                  </a:cubicBezTo>
                  <a:cubicBezTo>
                    <a:pt x="10" y="79"/>
                    <a:pt x="11" y="79"/>
                    <a:pt x="11" y="79"/>
                  </a:cubicBezTo>
                  <a:cubicBezTo>
                    <a:pt x="11" y="79"/>
                    <a:pt x="11" y="80"/>
                    <a:pt x="11" y="80"/>
                  </a:cubicBezTo>
                  <a:cubicBezTo>
                    <a:pt x="12" y="80"/>
                    <a:pt x="12" y="80"/>
                    <a:pt x="12" y="80"/>
                  </a:cubicBezTo>
                  <a:cubicBezTo>
                    <a:pt x="12" y="80"/>
                    <a:pt x="12" y="79"/>
                    <a:pt x="12" y="78"/>
                  </a:cubicBezTo>
                  <a:cubicBezTo>
                    <a:pt x="12" y="78"/>
                    <a:pt x="12" y="78"/>
                    <a:pt x="12" y="78"/>
                  </a:cubicBezTo>
                  <a:cubicBezTo>
                    <a:pt x="12" y="78"/>
                    <a:pt x="12" y="78"/>
                    <a:pt x="12" y="78"/>
                  </a:cubicBezTo>
                  <a:cubicBezTo>
                    <a:pt x="12" y="77"/>
                    <a:pt x="12" y="76"/>
                    <a:pt x="12" y="75"/>
                  </a:cubicBezTo>
                  <a:cubicBezTo>
                    <a:pt x="12" y="75"/>
                    <a:pt x="12" y="75"/>
                    <a:pt x="12" y="75"/>
                  </a:cubicBezTo>
                  <a:cubicBezTo>
                    <a:pt x="12" y="75"/>
                    <a:pt x="12" y="75"/>
                    <a:pt x="12" y="75"/>
                  </a:cubicBezTo>
                  <a:cubicBezTo>
                    <a:pt x="10" y="72"/>
                    <a:pt x="9" y="69"/>
                    <a:pt x="8" y="68"/>
                  </a:cubicBezTo>
                  <a:cubicBezTo>
                    <a:pt x="7" y="67"/>
                    <a:pt x="7" y="66"/>
                    <a:pt x="6" y="66"/>
                  </a:cubicBezTo>
                  <a:cubicBezTo>
                    <a:pt x="6" y="65"/>
                    <a:pt x="6" y="65"/>
                    <a:pt x="6" y="64"/>
                  </a:cubicBezTo>
                  <a:cubicBezTo>
                    <a:pt x="6" y="65"/>
                    <a:pt x="6" y="65"/>
                    <a:pt x="6" y="65"/>
                  </a:cubicBezTo>
                  <a:cubicBezTo>
                    <a:pt x="6" y="65"/>
                    <a:pt x="6" y="65"/>
                    <a:pt x="7" y="65"/>
                  </a:cubicBezTo>
                  <a:cubicBezTo>
                    <a:pt x="7" y="65"/>
                    <a:pt x="7" y="65"/>
                    <a:pt x="7" y="65"/>
                  </a:cubicBezTo>
                  <a:cubicBezTo>
                    <a:pt x="7" y="65"/>
                    <a:pt x="7" y="65"/>
                    <a:pt x="7" y="65"/>
                  </a:cubicBezTo>
                  <a:cubicBezTo>
                    <a:pt x="7" y="65"/>
                    <a:pt x="7" y="65"/>
                    <a:pt x="7" y="65"/>
                  </a:cubicBezTo>
                  <a:cubicBezTo>
                    <a:pt x="7" y="64"/>
                    <a:pt x="7" y="64"/>
                    <a:pt x="7" y="64"/>
                  </a:cubicBezTo>
                  <a:cubicBezTo>
                    <a:pt x="7" y="64"/>
                    <a:pt x="7" y="64"/>
                    <a:pt x="7" y="64"/>
                  </a:cubicBezTo>
                  <a:cubicBezTo>
                    <a:pt x="4" y="59"/>
                    <a:pt x="4" y="59"/>
                    <a:pt x="4" y="59"/>
                  </a:cubicBezTo>
                  <a:cubicBezTo>
                    <a:pt x="4" y="59"/>
                    <a:pt x="4" y="59"/>
                    <a:pt x="4" y="59"/>
                  </a:cubicBezTo>
                  <a:cubicBezTo>
                    <a:pt x="4" y="59"/>
                    <a:pt x="4" y="59"/>
                    <a:pt x="4" y="59"/>
                  </a:cubicBezTo>
                  <a:moveTo>
                    <a:pt x="12" y="37"/>
                  </a:moveTo>
                  <a:cubicBezTo>
                    <a:pt x="13" y="37"/>
                    <a:pt x="13" y="37"/>
                    <a:pt x="13" y="37"/>
                  </a:cubicBezTo>
                  <a:cubicBezTo>
                    <a:pt x="16" y="36"/>
                    <a:pt x="19" y="36"/>
                    <a:pt x="22" y="35"/>
                  </a:cubicBezTo>
                  <a:cubicBezTo>
                    <a:pt x="22" y="36"/>
                    <a:pt x="22" y="36"/>
                    <a:pt x="22" y="36"/>
                  </a:cubicBezTo>
                  <a:cubicBezTo>
                    <a:pt x="22" y="37"/>
                    <a:pt x="22" y="37"/>
                    <a:pt x="22" y="37"/>
                  </a:cubicBezTo>
                  <a:cubicBezTo>
                    <a:pt x="21" y="37"/>
                    <a:pt x="20" y="37"/>
                    <a:pt x="18" y="37"/>
                  </a:cubicBezTo>
                  <a:cubicBezTo>
                    <a:pt x="17" y="37"/>
                    <a:pt x="16" y="37"/>
                    <a:pt x="15" y="37"/>
                  </a:cubicBezTo>
                  <a:cubicBezTo>
                    <a:pt x="14" y="37"/>
                    <a:pt x="13" y="37"/>
                    <a:pt x="12" y="37"/>
                  </a:cubicBezTo>
                  <a:cubicBezTo>
                    <a:pt x="12" y="37"/>
                    <a:pt x="12" y="37"/>
                    <a:pt x="12" y="37"/>
                  </a:cubicBezTo>
                  <a:cubicBezTo>
                    <a:pt x="12" y="37"/>
                    <a:pt x="12" y="37"/>
                    <a:pt x="12" y="37"/>
                  </a:cubicBezTo>
                  <a:cubicBezTo>
                    <a:pt x="12" y="36"/>
                    <a:pt x="12" y="36"/>
                    <a:pt x="12" y="36"/>
                  </a:cubicBezTo>
                  <a:cubicBezTo>
                    <a:pt x="12" y="37"/>
                    <a:pt x="12" y="37"/>
                    <a:pt x="12" y="37"/>
                  </a:cubicBezTo>
                  <a:moveTo>
                    <a:pt x="13" y="34"/>
                  </a:moveTo>
                  <a:cubicBezTo>
                    <a:pt x="14" y="34"/>
                    <a:pt x="14" y="34"/>
                    <a:pt x="14" y="34"/>
                  </a:cubicBezTo>
                  <a:cubicBezTo>
                    <a:pt x="22" y="34"/>
                    <a:pt x="22" y="34"/>
                    <a:pt x="22" y="34"/>
                  </a:cubicBezTo>
                  <a:cubicBezTo>
                    <a:pt x="22" y="34"/>
                    <a:pt x="22" y="34"/>
                    <a:pt x="22" y="34"/>
                  </a:cubicBezTo>
                  <a:cubicBezTo>
                    <a:pt x="22" y="34"/>
                    <a:pt x="22" y="34"/>
                    <a:pt x="22" y="34"/>
                  </a:cubicBezTo>
                  <a:cubicBezTo>
                    <a:pt x="22" y="34"/>
                    <a:pt x="22" y="34"/>
                    <a:pt x="22" y="34"/>
                  </a:cubicBezTo>
                  <a:cubicBezTo>
                    <a:pt x="19" y="35"/>
                    <a:pt x="16" y="35"/>
                    <a:pt x="13" y="36"/>
                  </a:cubicBezTo>
                  <a:cubicBezTo>
                    <a:pt x="12" y="35"/>
                    <a:pt x="12" y="35"/>
                    <a:pt x="12" y="35"/>
                  </a:cubicBezTo>
                  <a:cubicBezTo>
                    <a:pt x="12" y="35"/>
                    <a:pt x="12" y="35"/>
                    <a:pt x="12" y="35"/>
                  </a:cubicBezTo>
                  <a:cubicBezTo>
                    <a:pt x="12" y="35"/>
                    <a:pt x="12" y="35"/>
                    <a:pt x="12" y="35"/>
                  </a:cubicBezTo>
                  <a:cubicBezTo>
                    <a:pt x="12" y="34"/>
                    <a:pt x="12" y="34"/>
                    <a:pt x="12" y="34"/>
                  </a:cubicBezTo>
                  <a:cubicBezTo>
                    <a:pt x="12" y="34"/>
                    <a:pt x="13" y="34"/>
                    <a:pt x="13" y="34"/>
                  </a:cubicBezTo>
                  <a:moveTo>
                    <a:pt x="18" y="33"/>
                  </a:moveTo>
                  <a:cubicBezTo>
                    <a:pt x="18" y="33"/>
                    <a:pt x="19" y="32"/>
                    <a:pt x="20" y="32"/>
                  </a:cubicBezTo>
                  <a:cubicBezTo>
                    <a:pt x="21" y="32"/>
                    <a:pt x="22" y="32"/>
                    <a:pt x="22" y="32"/>
                  </a:cubicBezTo>
                  <a:cubicBezTo>
                    <a:pt x="22" y="33"/>
                    <a:pt x="22" y="33"/>
                    <a:pt x="22" y="33"/>
                  </a:cubicBezTo>
                  <a:cubicBezTo>
                    <a:pt x="22" y="33"/>
                    <a:pt x="22" y="33"/>
                    <a:pt x="22" y="33"/>
                  </a:cubicBezTo>
                  <a:cubicBezTo>
                    <a:pt x="14" y="33"/>
                    <a:pt x="14" y="33"/>
                    <a:pt x="14" y="33"/>
                  </a:cubicBezTo>
                  <a:cubicBezTo>
                    <a:pt x="14" y="33"/>
                    <a:pt x="14" y="33"/>
                    <a:pt x="14" y="33"/>
                  </a:cubicBezTo>
                  <a:cubicBezTo>
                    <a:pt x="13" y="33"/>
                    <a:pt x="12" y="33"/>
                    <a:pt x="12" y="33"/>
                  </a:cubicBezTo>
                  <a:cubicBezTo>
                    <a:pt x="12" y="33"/>
                    <a:pt x="12" y="33"/>
                    <a:pt x="12" y="33"/>
                  </a:cubicBezTo>
                  <a:cubicBezTo>
                    <a:pt x="12" y="32"/>
                    <a:pt x="12" y="32"/>
                    <a:pt x="12" y="32"/>
                  </a:cubicBezTo>
                  <a:cubicBezTo>
                    <a:pt x="12" y="32"/>
                    <a:pt x="12" y="32"/>
                    <a:pt x="12" y="32"/>
                  </a:cubicBezTo>
                  <a:cubicBezTo>
                    <a:pt x="12" y="32"/>
                    <a:pt x="12" y="32"/>
                    <a:pt x="12" y="32"/>
                  </a:cubicBezTo>
                  <a:cubicBezTo>
                    <a:pt x="14" y="32"/>
                    <a:pt x="16" y="33"/>
                    <a:pt x="18" y="33"/>
                  </a:cubicBezTo>
                  <a:moveTo>
                    <a:pt x="15" y="31"/>
                  </a:moveTo>
                  <a:cubicBezTo>
                    <a:pt x="15" y="31"/>
                    <a:pt x="15" y="31"/>
                    <a:pt x="14" y="31"/>
                  </a:cubicBezTo>
                  <a:cubicBezTo>
                    <a:pt x="15" y="31"/>
                    <a:pt x="15" y="31"/>
                    <a:pt x="16" y="31"/>
                  </a:cubicBezTo>
                  <a:cubicBezTo>
                    <a:pt x="16" y="31"/>
                    <a:pt x="16" y="31"/>
                    <a:pt x="16" y="31"/>
                  </a:cubicBezTo>
                  <a:cubicBezTo>
                    <a:pt x="16" y="31"/>
                    <a:pt x="16" y="31"/>
                    <a:pt x="16" y="31"/>
                  </a:cubicBezTo>
                  <a:cubicBezTo>
                    <a:pt x="16" y="31"/>
                    <a:pt x="16" y="31"/>
                    <a:pt x="16" y="31"/>
                  </a:cubicBezTo>
                  <a:cubicBezTo>
                    <a:pt x="16" y="31"/>
                    <a:pt x="15" y="31"/>
                    <a:pt x="15" y="31"/>
                  </a:cubicBezTo>
                  <a:cubicBezTo>
                    <a:pt x="15" y="31"/>
                    <a:pt x="15" y="31"/>
                    <a:pt x="15" y="31"/>
                  </a:cubicBezTo>
                  <a:moveTo>
                    <a:pt x="20" y="31"/>
                  </a:moveTo>
                  <a:cubicBezTo>
                    <a:pt x="20" y="31"/>
                    <a:pt x="20" y="31"/>
                    <a:pt x="20" y="31"/>
                  </a:cubicBezTo>
                  <a:cubicBezTo>
                    <a:pt x="20" y="31"/>
                    <a:pt x="20" y="31"/>
                    <a:pt x="20" y="31"/>
                  </a:cubicBezTo>
                  <a:cubicBezTo>
                    <a:pt x="20" y="31"/>
                    <a:pt x="20" y="31"/>
                    <a:pt x="20" y="31"/>
                  </a:cubicBezTo>
                  <a:cubicBezTo>
                    <a:pt x="20" y="31"/>
                    <a:pt x="21" y="31"/>
                    <a:pt x="21" y="31"/>
                  </a:cubicBezTo>
                  <a:cubicBezTo>
                    <a:pt x="21" y="31"/>
                    <a:pt x="21" y="31"/>
                    <a:pt x="20" y="31"/>
                  </a:cubicBezTo>
                  <a:moveTo>
                    <a:pt x="18" y="31"/>
                  </a:moveTo>
                  <a:cubicBezTo>
                    <a:pt x="18" y="31"/>
                    <a:pt x="17" y="31"/>
                    <a:pt x="17" y="31"/>
                  </a:cubicBezTo>
                  <a:cubicBezTo>
                    <a:pt x="17" y="31"/>
                    <a:pt x="17" y="31"/>
                    <a:pt x="17" y="31"/>
                  </a:cubicBezTo>
                  <a:cubicBezTo>
                    <a:pt x="17" y="31"/>
                    <a:pt x="17" y="31"/>
                    <a:pt x="17" y="31"/>
                  </a:cubicBezTo>
                  <a:cubicBezTo>
                    <a:pt x="17" y="31"/>
                    <a:pt x="18" y="31"/>
                    <a:pt x="18" y="31"/>
                  </a:cubicBezTo>
                  <a:cubicBezTo>
                    <a:pt x="18" y="31"/>
                    <a:pt x="19" y="31"/>
                    <a:pt x="19" y="31"/>
                  </a:cubicBezTo>
                  <a:cubicBezTo>
                    <a:pt x="19" y="31"/>
                    <a:pt x="19" y="31"/>
                    <a:pt x="19" y="31"/>
                  </a:cubicBezTo>
                  <a:cubicBezTo>
                    <a:pt x="19" y="31"/>
                    <a:pt x="19" y="31"/>
                    <a:pt x="19" y="31"/>
                  </a:cubicBezTo>
                  <a:cubicBezTo>
                    <a:pt x="19" y="31"/>
                    <a:pt x="18" y="31"/>
                    <a:pt x="18" y="31"/>
                  </a:cubicBezTo>
                  <a:moveTo>
                    <a:pt x="17" y="30"/>
                  </a:moveTo>
                  <a:cubicBezTo>
                    <a:pt x="17" y="27"/>
                    <a:pt x="17" y="24"/>
                    <a:pt x="16" y="21"/>
                  </a:cubicBezTo>
                  <a:cubicBezTo>
                    <a:pt x="16" y="21"/>
                    <a:pt x="16" y="21"/>
                    <a:pt x="16" y="21"/>
                  </a:cubicBezTo>
                  <a:cubicBezTo>
                    <a:pt x="17" y="21"/>
                    <a:pt x="18" y="20"/>
                    <a:pt x="18" y="20"/>
                  </a:cubicBezTo>
                  <a:cubicBezTo>
                    <a:pt x="18" y="20"/>
                    <a:pt x="19" y="20"/>
                    <a:pt x="19" y="20"/>
                  </a:cubicBezTo>
                  <a:cubicBezTo>
                    <a:pt x="19" y="24"/>
                    <a:pt x="19" y="27"/>
                    <a:pt x="19" y="30"/>
                  </a:cubicBezTo>
                  <a:cubicBezTo>
                    <a:pt x="18" y="30"/>
                    <a:pt x="18" y="30"/>
                    <a:pt x="18" y="30"/>
                  </a:cubicBezTo>
                  <a:cubicBezTo>
                    <a:pt x="17" y="30"/>
                    <a:pt x="17" y="30"/>
                    <a:pt x="17" y="30"/>
                  </a:cubicBezTo>
                  <a:moveTo>
                    <a:pt x="21" y="19"/>
                  </a:moveTo>
                  <a:cubicBezTo>
                    <a:pt x="21" y="17"/>
                    <a:pt x="22" y="15"/>
                    <a:pt x="22" y="13"/>
                  </a:cubicBezTo>
                  <a:cubicBezTo>
                    <a:pt x="23" y="12"/>
                    <a:pt x="23" y="12"/>
                    <a:pt x="23" y="12"/>
                  </a:cubicBezTo>
                  <a:cubicBezTo>
                    <a:pt x="23" y="12"/>
                    <a:pt x="23" y="12"/>
                    <a:pt x="23" y="12"/>
                  </a:cubicBezTo>
                  <a:cubicBezTo>
                    <a:pt x="23" y="12"/>
                    <a:pt x="23" y="12"/>
                    <a:pt x="23" y="12"/>
                  </a:cubicBezTo>
                  <a:cubicBezTo>
                    <a:pt x="23" y="12"/>
                    <a:pt x="23" y="12"/>
                    <a:pt x="23" y="12"/>
                  </a:cubicBezTo>
                  <a:cubicBezTo>
                    <a:pt x="23" y="14"/>
                    <a:pt x="23" y="16"/>
                    <a:pt x="22" y="18"/>
                  </a:cubicBezTo>
                  <a:cubicBezTo>
                    <a:pt x="21" y="18"/>
                    <a:pt x="21" y="19"/>
                    <a:pt x="21" y="19"/>
                  </a:cubicBezTo>
                  <a:moveTo>
                    <a:pt x="15" y="19"/>
                  </a:moveTo>
                  <a:cubicBezTo>
                    <a:pt x="14" y="19"/>
                    <a:pt x="14" y="19"/>
                    <a:pt x="14" y="19"/>
                  </a:cubicBezTo>
                  <a:cubicBezTo>
                    <a:pt x="13" y="18"/>
                    <a:pt x="12" y="16"/>
                    <a:pt x="11" y="14"/>
                  </a:cubicBezTo>
                  <a:cubicBezTo>
                    <a:pt x="11" y="14"/>
                    <a:pt x="10" y="13"/>
                    <a:pt x="10" y="13"/>
                  </a:cubicBezTo>
                  <a:cubicBezTo>
                    <a:pt x="10" y="12"/>
                    <a:pt x="11" y="12"/>
                    <a:pt x="11" y="12"/>
                  </a:cubicBezTo>
                  <a:cubicBezTo>
                    <a:pt x="12" y="11"/>
                    <a:pt x="12" y="11"/>
                    <a:pt x="12" y="11"/>
                  </a:cubicBezTo>
                  <a:cubicBezTo>
                    <a:pt x="12" y="11"/>
                    <a:pt x="12" y="11"/>
                    <a:pt x="12" y="11"/>
                  </a:cubicBezTo>
                  <a:cubicBezTo>
                    <a:pt x="13" y="12"/>
                    <a:pt x="13" y="12"/>
                    <a:pt x="13" y="13"/>
                  </a:cubicBezTo>
                  <a:cubicBezTo>
                    <a:pt x="14" y="15"/>
                    <a:pt x="15" y="17"/>
                    <a:pt x="15" y="19"/>
                  </a:cubicBezTo>
                  <a:moveTo>
                    <a:pt x="18" y="17"/>
                  </a:moveTo>
                  <a:cubicBezTo>
                    <a:pt x="18" y="15"/>
                    <a:pt x="18" y="13"/>
                    <a:pt x="18" y="12"/>
                  </a:cubicBezTo>
                  <a:cubicBezTo>
                    <a:pt x="18" y="11"/>
                    <a:pt x="18" y="11"/>
                    <a:pt x="18" y="11"/>
                  </a:cubicBezTo>
                  <a:cubicBezTo>
                    <a:pt x="19" y="11"/>
                    <a:pt x="19" y="11"/>
                    <a:pt x="19" y="11"/>
                  </a:cubicBezTo>
                  <a:cubicBezTo>
                    <a:pt x="19" y="11"/>
                    <a:pt x="19" y="11"/>
                    <a:pt x="19" y="11"/>
                  </a:cubicBezTo>
                  <a:cubicBezTo>
                    <a:pt x="19" y="12"/>
                    <a:pt x="19" y="12"/>
                    <a:pt x="19" y="12"/>
                  </a:cubicBezTo>
                  <a:cubicBezTo>
                    <a:pt x="19" y="14"/>
                    <a:pt x="19" y="16"/>
                    <a:pt x="18" y="17"/>
                  </a:cubicBezTo>
                  <a:moveTo>
                    <a:pt x="12" y="31"/>
                  </a:moveTo>
                  <a:cubicBezTo>
                    <a:pt x="11" y="31"/>
                    <a:pt x="11" y="31"/>
                    <a:pt x="11" y="31"/>
                  </a:cubicBezTo>
                  <a:cubicBezTo>
                    <a:pt x="11" y="31"/>
                    <a:pt x="11" y="31"/>
                    <a:pt x="11" y="31"/>
                  </a:cubicBezTo>
                  <a:cubicBezTo>
                    <a:pt x="11" y="30"/>
                    <a:pt x="10" y="29"/>
                    <a:pt x="10" y="28"/>
                  </a:cubicBezTo>
                  <a:cubicBezTo>
                    <a:pt x="10" y="28"/>
                    <a:pt x="10" y="28"/>
                    <a:pt x="10" y="28"/>
                  </a:cubicBezTo>
                  <a:cubicBezTo>
                    <a:pt x="10" y="27"/>
                    <a:pt x="10" y="27"/>
                    <a:pt x="10" y="27"/>
                  </a:cubicBezTo>
                  <a:cubicBezTo>
                    <a:pt x="10" y="26"/>
                    <a:pt x="9" y="24"/>
                    <a:pt x="9" y="23"/>
                  </a:cubicBezTo>
                  <a:cubicBezTo>
                    <a:pt x="8" y="23"/>
                    <a:pt x="8" y="23"/>
                    <a:pt x="8" y="22"/>
                  </a:cubicBezTo>
                  <a:cubicBezTo>
                    <a:pt x="7" y="21"/>
                    <a:pt x="7" y="21"/>
                    <a:pt x="7" y="20"/>
                  </a:cubicBezTo>
                  <a:cubicBezTo>
                    <a:pt x="4" y="15"/>
                    <a:pt x="5" y="10"/>
                    <a:pt x="8" y="6"/>
                  </a:cubicBezTo>
                  <a:cubicBezTo>
                    <a:pt x="10" y="2"/>
                    <a:pt x="13" y="1"/>
                    <a:pt x="17" y="1"/>
                  </a:cubicBezTo>
                  <a:cubicBezTo>
                    <a:pt x="17" y="1"/>
                    <a:pt x="17" y="1"/>
                    <a:pt x="17" y="1"/>
                  </a:cubicBezTo>
                  <a:cubicBezTo>
                    <a:pt x="23" y="1"/>
                    <a:pt x="26" y="3"/>
                    <a:pt x="28" y="7"/>
                  </a:cubicBezTo>
                  <a:cubicBezTo>
                    <a:pt x="31" y="12"/>
                    <a:pt x="29" y="18"/>
                    <a:pt x="27" y="21"/>
                  </a:cubicBezTo>
                  <a:cubicBezTo>
                    <a:pt x="26" y="23"/>
                    <a:pt x="25" y="24"/>
                    <a:pt x="25" y="26"/>
                  </a:cubicBezTo>
                  <a:cubicBezTo>
                    <a:pt x="25" y="26"/>
                    <a:pt x="25" y="26"/>
                    <a:pt x="25" y="26"/>
                  </a:cubicBezTo>
                  <a:cubicBezTo>
                    <a:pt x="24" y="27"/>
                    <a:pt x="24" y="27"/>
                    <a:pt x="24" y="28"/>
                  </a:cubicBezTo>
                  <a:cubicBezTo>
                    <a:pt x="24" y="28"/>
                    <a:pt x="24" y="29"/>
                    <a:pt x="24" y="29"/>
                  </a:cubicBezTo>
                  <a:cubicBezTo>
                    <a:pt x="24" y="30"/>
                    <a:pt x="23" y="30"/>
                    <a:pt x="23" y="31"/>
                  </a:cubicBezTo>
                  <a:cubicBezTo>
                    <a:pt x="22" y="30"/>
                    <a:pt x="22" y="30"/>
                    <a:pt x="22" y="30"/>
                  </a:cubicBezTo>
                  <a:cubicBezTo>
                    <a:pt x="22" y="30"/>
                    <a:pt x="21" y="30"/>
                    <a:pt x="20" y="30"/>
                  </a:cubicBezTo>
                  <a:cubicBezTo>
                    <a:pt x="20" y="27"/>
                    <a:pt x="20" y="23"/>
                    <a:pt x="20" y="20"/>
                  </a:cubicBezTo>
                  <a:cubicBezTo>
                    <a:pt x="21" y="20"/>
                    <a:pt x="21" y="20"/>
                    <a:pt x="21" y="20"/>
                  </a:cubicBezTo>
                  <a:cubicBezTo>
                    <a:pt x="22" y="19"/>
                    <a:pt x="22" y="19"/>
                    <a:pt x="23" y="18"/>
                  </a:cubicBezTo>
                  <a:cubicBezTo>
                    <a:pt x="24" y="16"/>
                    <a:pt x="24" y="14"/>
                    <a:pt x="24" y="12"/>
                  </a:cubicBezTo>
                  <a:cubicBezTo>
                    <a:pt x="24" y="11"/>
                    <a:pt x="24" y="11"/>
                    <a:pt x="24" y="11"/>
                  </a:cubicBezTo>
                  <a:cubicBezTo>
                    <a:pt x="23" y="11"/>
                    <a:pt x="23" y="11"/>
                    <a:pt x="23" y="11"/>
                  </a:cubicBezTo>
                  <a:cubicBezTo>
                    <a:pt x="23" y="11"/>
                    <a:pt x="23" y="11"/>
                    <a:pt x="23" y="11"/>
                  </a:cubicBezTo>
                  <a:cubicBezTo>
                    <a:pt x="23" y="11"/>
                    <a:pt x="22" y="11"/>
                    <a:pt x="22" y="11"/>
                  </a:cubicBezTo>
                  <a:cubicBezTo>
                    <a:pt x="22" y="11"/>
                    <a:pt x="22" y="12"/>
                    <a:pt x="21" y="12"/>
                  </a:cubicBezTo>
                  <a:cubicBezTo>
                    <a:pt x="21" y="15"/>
                    <a:pt x="20" y="17"/>
                    <a:pt x="20" y="19"/>
                  </a:cubicBezTo>
                  <a:cubicBezTo>
                    <a:pt x="19" y="19"/>
                    <a:pt x="19" y="19"/>
                    <a:pt x="19" y="19"/>
                  </a:cubicBezTo>
                  <a:cubicBezTo>
                    <a:pt x="18" y="19"/>
                    <a:pt x="18" y="19"/>
                    <a:pt x="18" y="19"/>
                  </a:cubicBezTo>
                  <a:cubicBezTo>
                    <a:pt x="19" y="17"/>
                    <a:pt x="20" y="15"/>
                    <a:pt x="20" y="13"/>
                  </a:cubicBezTo>
                  <a:cubicBezTo>
                    <a:pt x="20" y="12"/>
                    <a:pt x="20" y="11"/>
                    <a:pt x="20" y="11"/>
                  </a:cubicBezTo>
                  <a:cubicBezTo>
                    <a:pt x="20" y="10"/>
                    <a:pt x="19" y="10"/>
                    <a:pt x="19" y="10"/>
                  </a:cubicBezTo>
                  <a:cubicBezTo>
                    <a:pt x="18" y="10"/>
                    <a:pt x="18" y="10"/>
                    <a:pt x="18" y="10"/>
                  </a:cubicBezTo>
                  <a:cubicBezTo>
                    <a:pt x="17" y="10"/>
                    <a:pt x="17" y="11"/>
                    <a:pt x="17" y="11"/>
                  </a:cubicBezTo>
                  <a:cubicBezTo>
                    <a:pt x="17" y="14"/>
                    <a:pt x="17" y="16"/>
                    <a:pt x="17" y="18"/>
                  </a:cubicBezTo>
                  <a:cubicBezTo>
                    <a:pt x="17" y="19"/>
                    <a:pt x="17" y="19"/>
                    <a:pt x="17" y="19"/>
                  </a:cubicBezTo>
                  <a:cubicBezTo>
                    <a:pt x="17" y="19"/>
                    <a:pt x="17" y="20"/>
                    <a:pt x="16" y="20"/>
                  </a:cubicBezTo>
                  <a:cubicBezTo>
                    <a:pt x="16" y="20"/>
                    <a:pt x="16" y="20"/>
                    <a:pt x="16" y="20"/>
                  </a:cubicBezTo>
                  <a:cubicBezTo>
                    <a:pt x="16" y="18"/>
                    <a:pt x="15" y="15"/>
                    <a:pt x="14" y="13"/>
                  </a:cubicBezTo>
                  <a:cubicBezTo>
                    <a:pt x="14" y="12"/>
                    <a:pt x="14" y="11"/>
                    <a:pt x="13" y="11"/>
                  </a:cubicBezTo>
                  <a:cubicBezTo>
                    <a:pt x="13" y="10"/>
                    <a:pt x="12" y="10"/>
                    <a:pt x="12" y="10"/>
                  </a:cubicBezTo>
                  <a:cubicBezTo>
                    <a:pt x="11" y="10"/>
                    <a:pt x="11" y="10"/>
                    <a:pt x="10" y="11"/>
                  </a:cubicBezTo>
                  <a:cubicBezTo>
                    <a:pt x="10" y="11"/>
                    <a:pt x="9" y="12"/>
                    <a:pt x="9" y="13"/>
                  </a:cubicBezTo>
                  <a:cubicBezTo>
                    <a:pt x="9" y="14"/>
                    <a:pt x="10" y="14"/>
                    <a:pt x="10" y="15"/>
                  </a:cubicBezTo>
                  <a:cubicBezTo>
                    <a:pt x="11" y="17"/>
                    <a:pt x="12" y="18"/>
                    <a:pt x="14" y="20"/>
                  </a:cubicBezTo>
                  <a:cubicBezTo>
                    <a:pt x="14" y="20"/>
                    <a:pt x="15" y="21"/>
                    <a:pt x="15" y="21"/>
                  </a:cubicBezTo>
                  <a:cubicBezTo>
                    <a:pt x="16" y="24"/>
                    <a:pt x="16" y="27"/>
                    <a:pt x="16" y="30"/>
                  </a:cubicBezTo>
                  <a:cubicBezTo>
                    <a:pt x="14" y="30"/>
                    <a:pt x="13" y="31"/>
                    <a:pt x="12" y="31"/>
                  </a:cubicBezTo>
                  <a:cubicBezTo>
                    <a:pt x="12" y="31"/>
                    <a:pt x="12" y="31"/>
                    <a:pt x="12" y="31"/>
                  </a:cubicBezTo>
                  <a:cubicBezTo>
                    <a:pt x="12" y="31"/>
                    <a:pt x="12" y="31"/>
                    <a:pt x="12" y="31"/>
                  </a:cubicBezTo>
                  <a:moveTo>
                    <a:pt x="17" y="0"/>
                  </a:moveTo>
                  <a:cubicBezTo>
                    <a:pt x="13" y="0"/>
                    <a:pt x="9" y="2"/>
                    <a:pt x="7" y="5"/>
                  </a:cubicBezTo>
                  <a:cubicBezTo>
                    <a:pt x="4" y="10"/>
                    <a:pt x="3" y="16"/>
                    <a:pt x="6" y="20"/>
                  </a:cubicBezTo>
                  <a:cubicBezTo>
                    <a:pt x="6" y="21"/>
                    <a:pt x="7" y="22"/>
                    <a:pt x="7" y="23"/>
                  </a:cubicBezTo>
                  <a:cubicBezTo>
                    <a:pt x="7" y="23"/>
                    <a:pt x="8" y="23"/>
                    <a:pt x="8" y="24"/>
                  </a:cubicBezTo>
                  <a:cubicBezTo>
                    <a:pt x="8" y="25"/>
                    <a:pt x="9" y="26"/>
                    <a:pt x="9" y="27"/>
                  </a:cubicBezTo>
                  <a:cubicBezTo>
                    <a:pt x="9" y="28"/>
                    <a:pt x="9" y="28"/>
                    <a:pt x="9" y="28"/>
                  </a:cubicBezTo>
                  <a:cubicBezTo>
                    <a:pt x="9" y="28"/>
                    <a:pt x="9" y="28"/>
                    <a:pt x="9" y="28"/>
                  </a:cubicBezTo>
                  <a:cubicBezTo>
                    <a:pt x="9" y="30"/>
                    <a:pt x="10" y="30"/>
                    <a:pt x="10" y="31"/>
                  </a:cubicBezTo>
                  <a:cubicBezTo>
                    <a:pt x="11" y="31"/>
                    <a:pt x="11" y="31"/>
                    <a:pt x="11" y="31"/>
                  </a:cubicBezTo>
                  <a:cubicBezTo>
                    <a:pt x="11" y="32"/>
                    <a:pt x="11" y="32"/>
                    <a:pt x="11" y="33"/>
                  </a:cubicBezTo>
                  <a:cubicBezTo>
                    <a:pt x="11" y="33"/>
                    <a:pt x="11" y="34"/>
                    <a:pt x="11" y="34"/>
                  </a:cubicBezTo>
                  <a:cubicBezTo>
                    <a:pt x="11" y="35"/>
                    <a:pt x="11" y="35"/>
                    <a:pt x="11" y="35"/>
                  </a:cubicBezTo>
                  <a:cubicBezTo>
                    <a:pt x="11" y="36"/>
                    <a:pt x="11" y="36"/>
                    <a:pt x="11" y="36"/>
                  </a:cubicBezTo>
                  <a:cubicBezTo>
                    <a:pt x="11" y="36"/>
                    <a:pt x="11" y="37"/>
                    <a:pt x="11" y="37"/>
                  </a:cubicBezTo>
                  <a:cubicBezTo>
                    <a:pt x="11" y="38"/>
                    <a:pt x="11" y="38"/>
                    <a:pt x="11" y="38"/>
                  </a:cubicBezTo>
                  <a:cubicBezTo>
                    <a:pt x="11" y="38"/>
                    <a:pt x="11" y="38"/>
                    <a:pt x="11" y="38"/>
                  </a:cubicBezTo>
                  <a:cubicBezTo>
                    <a:pt x="11" y="37"/>
                    <a:pt x="10" y="36"/>
                    <a:pt x="10" y="36"/>
                  </a:cubicBezTo>
                  <a:cubicBezTo>
                    <a:pt x="9" y="36"/>
                    <a:pt x="9" y="36"/>
                    <a:pt x="9" y="36"/>
                  </a:cubicBezTo>
                  <a:cubicBezTo>
                    <a:pt x="8" y="36"/>
                    <a:pt x="7" y="37"/>
                    <a:pt x="6" y="38"/>
                  </a:cubicBezTo>
                  <a:cubicBezTo>
                    <a:pt x="5" y="39"/>
                    <a:pt x="4" y="41"/>
                    <a:pt x="4" y="43"/>
                  </a:cubicBezTo>
                  <a:cubicBezTo>
                    <a:pt x="3" y="45"/>
                    <a:pt x="2" y="46"/>
                    <a:pt x="1" y="48"/>
                  </a:cubicBezTo>
                  <a:cubicBezTo>
                    <a:pt x="1" y="48"/>
                    <a:pt x="1" y="48"/>
                    <a:pt x="1" y="48"/>
                  </a:cubicBezTo>
                  <a:cubicBezTo>
                    <a:pt x="1" y="49"/>
                    <a:pt x="0" y="50"/>
                    <a:pt x="0" y="50"/>
                  </a:cubicBezTo>
                  <a:cubicBezTo>
                    <a:pt x="0" y="51"/>
                    <a:pt x="0" y="52"/>
                    <a:pt x="1" y="53"/>
                  </a:cubicBezTo>
                  <a:cubicBezTo>
                    <a:pt x="1" y="54"/>
                    <a:pt x="2" y="55"/>
                    <a:pt x="2" y="56"/>
                  </a:cubicBezTo>
                  <a:cubicBezTo>
                    <a:pt x="4" y="59"/>
                    <a:pt x="4" y="59"/>
                    <a:pt x="4" y="59"/>
                  </a:cubicBezTo>
                  <a:cubicBezTo>
                    <a:pt x="4" y="60"/>
                    <a:pt x="4" y="61"/>
                    <a:pt x="4" y="61"/>
                  </a:cubicBezTo>
                  <a:cubicBezTo>
                    <a:pt x="4" y="62"/>
                    <a:pt x="5" y="63"/>
                    <a:pt x="5" y="63"/>
                  </a:cubicBezTo>
                  <a:cubicBezTo>
                    <a:pt x="5" y="64"/>
                    <a:pt x="5" y="66"/>
                    <a:pt x="6" y="67"/>
                  </a:cubicBezTo>
                  <a:cubicBezTo>
                    <a:pt x="6" y="67"/>
                    <a:pt x="6" y="67"/>
                    <a:pt x="7" y="68"/>
                  </a:cubicBezTo>
                  <a:cubicBezTo>
                    <a:pt x="8" y="70"/>
                    <a:pt x="9" y="73"/>
                    <a:pt x="11" y="75"/>
                  </a:cubicBezTo>
                  <a:cubicBezTo>
                    <a:pt x="11" y="76"/>
                    <a:pt x="11" y="77"/>
                    <a:pt x="11" y="78"/>
                  </a:cubicBezTo>
                  <a:cubicBezTo>
                    <a:pt x="10" y="78"/>
                    <a:pt x="9" y="79"/>
                    <a:pt x="9" y="79"/>
                  </a:cubicBezTo>
                  <a:cubicBezTo>
                    <a:pt x="9" y="79"/>
                    <a:pt x="9" y="80"/>
                    <a:pt x="9" y="80"/>
                  </a:cubicBezTo>
                  <a:cubicBezTo>
                    <a:pt x="9" y="80"/>
                    <a:pt x="9" y="80"/>
                    <a:pt x="9" y="80"/>
                  </a:cubicBezTo>
                  <a:cubicBezTo>
                    <a:pt x="9" y="82"/>
                    <a:pt x="9" y="82"/>
                    <a:pt x="9" y="82"/>
                  </a:cubicBezTo>
                  <a:cubicBezTo>
                    <a:pt x="9" y="82"/>
                    <a:pt x="8" y="82"/>
                    <a:pt x="8" y="83"/>
                  </a:cubicBezTo>
                  <a:cubicBezTo>
                    <a:pt x="7" y="83"/>
                    <a:pt x="7" y="84"/>
                    <a:pt x="7" y="84"/>
                  </a:cubicBezTo>
                  <a:cubicBezTo>
                    <a:pt x="7" y="84"/>
                    <a:pt x="7" y="84"/>
                    <a:pt x="7" y="84"/>
                  </a:cubicBezTo>
                  <a:cubicBezTo>
                    <a:pt x="7" y="85"/>
                    <a:pt x="7" y="86"/>
                    <a:pt x="7" y="87"/>
                  </a:cubicBezTo>
                  <a:cubicBezTo>
                    <a:pt x="7" y="89"/>
                    <a:pt x="7" y="91"/>
                    <a:pt x="7" y="93"/>
                  </a:cubicBezTo>
                  <a:cubicBezTo>
                    <a:pt x="7" y="94"/>
                    <a:pt x="7" y="94"/>
                    <a:pt x="7" y="94"/>
                  </a:cubicBezTo>
                  <a:cubicBezTo>
                    <a:pt x="8" y="93"/>
                    <a:pt x="8" y="93"/>
                    <a:pt x="8" y="93"/>
                  </a:cubicBezTo>
                  <a:cubicBezTo>
                    <a:pt x="8" y="91"/>
                    <a:pt x="8" y="89"/>
                    <a:pt x="8" y="87"/>
                  </a:cubicBezTo>
                  <a:cubicBezTo>
                    <a:pt x="8" y="86"/>
                    <a:pt x="8" y="86"/>
                    <a:pt x="8" y="85"/>
                  </a:cubicBezTo>
                  <a:cubicBezTo>
                    <a:pt x="9" y="85"/>
                    <a:pt x="9" y="85"/>
                    <a:pt x="9" y="85"/>
                  </a:cubicBezTo>
                  <a:cubicBezTo>
                    <a:pt x="9" y="86"/>
                    <a:pt x="9" y="86"/>
                    <a:pt x="9" y="86"/>
                  </a:cubicBezTo>
                  <a:cubicBezTo>
                    <a:pt x="10" y="86"/>
                    <a:pt x="10" y="86"/>
                    <a:pt x="10" y="86"/>
                  </a:cubicBezTo>
                  <a:cubicBezTo>
                    <a:pt x="10" y="86"/>
                    <a:pt x="10" y="86"/>
                    <a:pt x="10" y="86"/>
                  </a:cubicBezTo>
                  <a:cubicBezTo>
                    <a:pt x="12" y="86"/>
                    <a:pt x="15" y="87"/>
                    <a:pt x="17" y="87"/>
                  </a:cubicBezTo>
                  <a:cubicBezTo>
                    <a:pt x="18" y="87"/>
                    <a:pt x="19" y="87"/>
                    <a:pt x="21" y="87"/>
                  </a:cubicBezTo>
                  <a:cubicBezTo>
                    <a:pt x="22" y="86"/>
                    <a:pt x="22" y="86"/>
                    <a:pt x="22" y="86"/>
                  </a:cubicBezTo>
                  <a:cubicBezTo>
                    <a:pt x="21" y="87"/>
                    <a:pt x="21" y="87"/>
                    <a:pt x="21" y="87"/>
                  </a:cubicBezTo>
                  <a:cubicBezTo>
                    <a:pt x="21" y="88"/>
                    <a:pt x="21" y="88"/>
                    <a:pt x="21" y="88"/>
                  </a:cubicBezTo>
                  <a:cubicBezTo>
                    <a:pt x="22" y="86"/>
                    <a:pt x="22" y="86"/>
                    <a:pt x="22" y="86"/>
                  </a:cubicBezTo>
                  <a:cubicBezTo>
                    <a:pt x="23" y="86"/>
                    <a:pt x="23" y="86"/>
                    <a:pt x="24" y="86"/>
                  </a:cubicBezTo>
                  <a:cubicBezTo>
                    <a:pt x="23" y="87"/>
                    <a:pt x="23" y="87"/>
                    <a:pt x="22" y="88"/>
                  </a:cubicBezTo>
                  <a:cubicBezTo>
                    <a:pt x="23" y="88"/>
                    <a:pt x="23" y="88"/>
                    <a:pt x="23" y="88"/>
                  </a:cubicBezTo>
                  <a:cubicBezTo>
                    <a:pt x="23" y="88"/>
                    <a:pt x="24" y="87"/>
                    <a:pt x="24" y="86"/>
                  </a:cubicBezTo>
                  <a:cubicBezTo>
                    <a:pt x="25" y="86"/>
                    <a:pt x="26" y="86"/>
                    <a:pt x="27" y="86"/>
                  </a:cubicBezTo>
                  <a:cubicBezTo>
                    <a:pt x="25" y="87"/>
                    <a:pt x="24" y="89"/>
                    <a:pt x="23" y="90"/>
                  </a:cubicBezTo>
                  <a:cubicBezTo>
                    <a:pt x="23" y="91"/>
                    <a:pt x="23" y="91"/>
                    <a:pt x="23" y="91"/>
                  </a:cubicBezTo>
                  <a:cubicBezTo>
                    <a:pt x="25" y="89"/>
                    <a:pt x="26" y="87"/>
                    <a:pt x="28" y="85"/>
                  </a:cubicBezTo>
                  <a:cubicBezTo>
                    <a:pt x="28" y="85"/>
                    <a:pt x="28" y="85"/>
                    <a:pt x="28" y="85"/>
                  </a:cubicBezTo>
                  <a:cubicBezTo>
                    <a:pt x="28" y="85"/>
                    <a:pt x="28" y="85"/>
                    <a:pt x="28" y="85"/>
                  </a:cubicBezTo>
                  <a:cubicBezTo>
                    <a:pt x="29" y="85"/>
                    <a:pt x="29" y="85"/>
                    <a:pt x="29" y="85"/>
                  </a:cubicBezTo>
                  <a:cubicBezTo>
                    <a:pt x="29" y="84"/>
                    <a:pt x="29" y="84"/>
                    <a:pt x="29" y="84"/>
                  </a:cubicBezTo>
                  <a:cubicBezTo>
                    <a:pt x="29" y="85"/>
                    <a:pt x="29" y="85"/>
                    <a:pt x="29" y="85"/>
                  </a:cubicBezTo>
                  <a:cubicBezTo>
                    <a:pt x="29" y="85"/>
                    <a:pt x="29" y="85"/>
                    <a:pt x="29" y="85"/>
                  </a:cubicBezTo>
                  <a:cubicBezTo>
                    <a:pt x="24" y="91"/>
                    <a:pt x="24" y="91"/>
                    <a:pt x="24" y="91"/>
                  </a:cubicBezTo>
                  <a:cubicBezTo>
                    <a:pt x="24" y="91"/>
                    <a:pt x="24" y="91"/>
                    <a:pt x="24" y="91"/>
                  </a:cubicBezTo>
                  <a:cubicBezTo>
                    <a:pt x="24" y="92"/>
                    <a:pt x="24" y="92"/>
                    <a:pt x="24" y="92"/>
                  </a:cubicBezTo>
                  <a:cubicBezTo>
                    <a:pt x="24" y="92"/>
                    <a:pt x="24" y="92"/>
                    <a:pt x="24" y="92"/>
                  </a:cubicBezTo>
                  <a:cubicBezTo>
                    <a:pt x="24" y="91"/>
                    <a:pt x="24" y="91"/>
                    <a:pt x="24" y="91"/>
                  </a:cubicBezTo>
                  <a:cubicBezTo>
                    <a:pt x="24" y="91"/>
                    <a:pt x="24" y="91"/>
                    <a:pt x="24" y="91"/>
                  </a:cubicBezTo>
                  <a:cubicBezTo>
                    <a:pt x="29" y="86"/>
                    <a:pt x="29" y="86"/>
                    <a:pt x="29" y="86"/>
                  </a:cubicBezTo>
                  <a:cubicBezTo>
                    <a:pt x="29" y="87"/>
                    <a:pt x="29" y="88"/>
                    <a:pt x="29" y="89"/>
                  </a:cubicBezTo>
                  <a:cubicBezTo>
                    <a:pt x="29" y="90"/>
                    <a:pt x="29" y="92"/>
                    <a:pt x="29" y="94"/>
                  </a:cubicBezTo>
                  <a:cubicBezTo>
                    <a:pt x="28" y="93"/>
                    <a:pt x="28" y="93"/>
                    <a:pt x="28" y="93"/>
                  </a:cubicBezTo>
                  <a:cubicBezTo>
                    <a:pt x="28" y="94"/>
                    <a:pt x="27" y="95"/>
                    <a:pt x="27" y="96"/>
                  </a:cubicBezTo>
                  <a:cubicBezTo>
                    <a:pt x="27" y="96"/>
                    <a:pt x="27" y="96"/>
                    <a:pt x="27" y="96"/>
                  </a:cubicBezTo>
                  <a:cubicBezTo>
                    <a:pt x="28" y="95"/>
                    <a:pt x="28" y="94"/>
                    <a:pt x="29" y="94"/>
                  </a:cubicBezTo>
                  <a:cubicBezTo>
                    <a:pt x="29" y="94"/>
                    <a:pt x="29" y="94"/>
                    <a:pt x="29" y="94"/>
                  </a:cubicBezTo>
                  <a:cubicBezTo>
                    <a:pt x="29" y="95"/>
                    <a:pt x="29" y="95"/>
                    <a:pt x="29" y="95"/>
                  </a:cubicBezTo>
                  <a:cubicBezTo>
                    <a:pt x="30" y="94"/>
                    <a:pt x="30" y="94"/>
                    <a:pt x="30" y="94"/>
                  </a:cubicBezTo>
                  <a:cubicBezTo>
                    <a:pt x="30" y="93"/>
                    <a:pt x="30" y="91"/>
                    <a:pt x="30" y="89"/>
                  </a:cubicBezTo>
                  <a:cubicBezTo>
                    <a:pt x="30" y="87"/>
                    <a:pt x="30" y="85"/>
                    <a:pt x="30" y="83"/>
                  </a:cubicBezTo>
                  <a:cubicBezTo>
                    <a:pt x="30" y="83"/>
                    <a:pt x="30" y="83"/>
                    <a:pt x="30" y="82"/>
                  </a:cubicBezTo>
                  <a:cubicBezTo>
                    <a:pt x="29" y="82"/>
                    <a:pt x="29" y="82"/>
                    <a:pt x="29" y="82"/>
                  </a:cubicBezTo>
                  <a:cubicBezTo>
                    <a:pt x="29" y="82"/>
                    <a:pt x="29" y="82"/>
                    <a:pt x="29" y="82"/>
                  </a:cubicBezTo>
                  <a:cubicBezTo>
                    <a:pt x="29" y="81"/>
                    <a:pt x="29" y="81"/>
                    <a:pt x="29" y="80"/>
                  </a:cubicBezTo>
                  <a:cubicBezTo>
                    <a:pt x="29" y="80"/>
                    <a:pt x="29" y="80"/>
                    <a:pt x="29" y="80"/>
                  </a:cubicBezTo>
                  <a:cubicBezTo>
                    <a:pt x="29" y="79"/>
                    <a:pt x="29" y="79"/>
                    <a:pt x="28" y="78"/>
                  </a:cubicBezTo>
                  <a:cubicBezTo>
                    <a:pt x="28" y="78"/>
                    <a:pt x="27" y="77"/>
                    <a:pt x="27" y="77"/>
                  </a:cubicBezTo>
                  <a:cubicBezTo>
                    <a:pt x="27" y="77"/>
                    <a:pt x="27" y="76"/>
                    <a:pt x="27" y="75"/>
                  </a:cubicBezTo>
                  <a:cubicBezTo>
                    <a:pt x="27" y="74"/>
                    <a:pt x="27" y="74"/>
                    <a:pt x="28" y="73"/>
                  </a:cubicBezTo>
                  <a:cubicBezTo>
                    <a:pt x="29" y="71"/>
                    <a:pt x="30" y="69"/>
                    <a:pt x="29" y="65"/>
                  </a:cubicBezTo>
                  <a:cubicBezTo>
                    <a:pt x="29" y="62"/>
                    <a:pt x="28" y="60"/>
                    <a:pt x="27" y="58"/>
                  </a:cubicBezTo>
                  <a:cubicBezTo>
                    <a:pt x="27" y="57"/>
                    <a:pt x="26" y="56"/>
                    <a:pt x="26" y="54"/>
                  </a:cubicBezTo>
                  <a:cubicBezTo>
                    <a:pt x="25" y="51"/>
                    <a:pt x="24" y="48"/>
                    <a:pt x="25" y="45"/>
                  </a:cubicBezTo>
                  <a:cubicBezTo>
                    <a:pt x="25" y="44"/>
                    <a:pt x="24" y="43"/>
                    <a:pt x="23" y="42"/>
                  </a:cubicBezTo>
                  <a:cubicBezTo>
                    <a:pt x="23" y="42"/>
                    <a:pt x="22" y="42"/>
                    <a:pt x="22" y="42"/>
                  </a:cubicBezTo>
                  <a:cubicBezTo>
                    <a:pt x="22" y="42"/>
                    <a:pt x="22" y="42"/>
                    <a:pt x="21" y="42"/>
                  </a:cubicBezTo>
                  <a:cubicBezTo>
                    <a:pt x="22" y="42"/>
                    <a:pt x="23" y="40"/>
                    <a:pt x="23" y="40"/>
                  </a:cubicBezTo>
                  <a:cubicBezTo>
                    <a:pt x="23" y="39"/>
                    <a:pt x="23" y="39"/>
                    <a:pt x="23" y="39"/>
                  </a:cubicBezTo>
                  <a:cubicBezTo>
                    <a:pt x="23" y="38"/>
                    <a:pt x="23" y="38"/>
                    <a:pt x="23" y="38"/>
                  </a:cubicBezTo>
                  <a:cubicBezTo>
                    <a:pt x="23" y="38"/>
                    <a:pt x="23" y="38"/>
                    <a:pt x="23" y="38"/>
                  </a:cubicBezTo>
                  <a:cubicBezTo>
                    <a:pt x="24" y="38"/>
                    <a:pt x="24" y="38"/>
                    <a:pt x="24" y="38"/>
                  </a:cubicBezTo>
                  <a:cubicBezTo>
                    <a:pt x="23" y="38"/>
                    <a:pt x="23" y="38"/>
                    <a:pt x="23" y="38"/>
                  </a:cubicBezTo>
                  <a:cubicBezTo>
                    <a:pt x="23" y="37"/>
                    <a:pt x="23" y="37"/>
                    <a:pt x="23" y="37"/>
                  </a:cubicBezTo>
                  <a:cubicBezTo>
                    <a:pt x="23" y="37"/>
                    <a:pt x="23" y="37"/>
                    <a:pt x="23" y="37"/>
                  </a:cubicBezTo>
                  <a:cubicBezTo>
                    <a:pt x="23" y="37"/>
                    <a:pt x="23" y="37"/>
                    <a:pt x="23" y="37"/>
                  </a:cubicBezTo>
                  <a:cubicBezTo>
                    <a:pt x="23" y="36"/>
                    <a:pt x="23" y="36"/>
                    <a:pt x="23" y="36"/>
                  </a:cubicBezTo>
                  <a:cubicBezTo>
                    <a:pt x="23" y="36"/>
                    <a:pt x="23" y="36"/>
                    <a:pt x="23" y="36"/>
                  </a:cubicBezTo>
                  <a:cubicBezTo>
                    <a:pt x="23" y="36"/>
                    <a:pt x="23" y="36"/>
                    <a:pt x="23" y="36"/>
                  </a:cubicBezTo>
                  <a:cubicBezTo>
                    <a:pt x="23" y="36"/>
                    <a:pt x="23" y="36"/>
                    <a:pt x="23" y="36"/>
                  </a:cubicBezTo>
                  <a:cubicBezTo>
                    <a:pt x="23" y="35"/>
                    <a:pt x="23" y="35"/>
                    <a:pt x="23" y="35"/>
                  </a:cubicBezTo>
                  <a:cubicBezTo>
                    <a:pt x="23" y="35"/>
                    <a:pt x="23" y="35"/>
                    <a:pt x="23" y="35"/>
                  </a:cubicBezTo>
                  <a:cubicBezTo>
                    <a:pt x="23" y="34"/>
                    <a:pt x="23" y="34"/>
                    <a:pt x="23" y="34"/>
                  </a:cubicBezTo>
                  <a:cubicBezTo>
                    <a:pt x="23" y="34"/>
                    <a:pt x="23" y="34"/>
                    <a:pt x="23" y="34"/>
                  </a:cubicBezTo>
                  <a:cubicBezTo>
                    <a:pt x="23" y="32"/>
                    <a:pt x="23" y="32"/>
                    <a:pt x="23" y="32"/>
                  </a:cubicBezTo>
                  <a:cubicBezTo>
                    <a:pt x="23" y="32"/>
                    <a:pt x="23" y="32"/>
                    <a:pt x="23" y="32"/>
                  </a:cubicBezTo>
                  <a:cubicBezTo>
                    <a:pt x="24" y="31"/>
                    <a:pt x="25" y="30"/>
                    <a:pt x="25" y="29"/>
                  </a:cubicBezTo>
                  <a:cubicBezTo>
                    <a:pt x="25" y="29"/>
                    <a:pt x="25" y="28"/>
                    <a:pt x="25" y="28"/>
                  </a:cubicBezTo>
                  <a:cubicBezTo>
                    <a:pt x="25" y="28"/>
                    <a:pt x="25" y="27"/>
                    <a:pt x="25" y="27"/>
                  </a:cubicBezTo>
                  <a:cubicBezTo>
                    <a:pt x="26" y="26"/>
                    <a:pt x="26" y="26"/>
                    <a:pt x="26" y="26"/>
                  </a:cubicBezTo>
                  <a:cubicBezTo>
                    <a:pt x="26" y="25"/>
                    <a:pt x="26" y="24"/>
                    <a:pt x="28" y="22"/>
                  </a:cubicBezTo>
                  <a:cubicBezTo>
                    <a:pt x="30" y="19"/>
                    <a:pt x="32" y="12"/>
                    <a:pt x="29" y="6"/>
                  </a:cubicBezTo>
                  <a:cubicBezTo>
                    <a:pt x="28" y="3"/>
                    <a:pt x="25" y="0"/>
                    <a:pt x="17" y="0"/>
                  </a:cubicBezTo>
                  <a:cubicBezTo>
                    <a:pt x="17" y="0"/>
                    <a:pt x="17" y="0"/>
                    <a:pt x="1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17" name="Freeform 103"/>
            <p:cNvSpPr/>
            <p:nvPr/>
          </p:nvSpPr>
          <p:spPr bwMode="auto">
            <a:xfrm>
              <a:off x="3958" y="1687"/>
              <a:ext cx="5" cy="26"/>
            </a:xfrm>
            <a:custGeom>
              <a:avLst/>
              <a:gdLst>
                <a:gd name="T0" fmla="*/ 1 w 2"/>
                <a:gd name="T1" fmla="*/ 0 h 11"/>
                <a:gd name="T2" fmla="*/ 0 w 2"/>
                <a:gd name="T3" fmla="*/ 0 h 11"/>
                <a:gd name="T4" fmla="*/ 1 w 2"/>
                <a:gd name="T5" fmla="*/ 10 h 11"/>
                <a:gd name="T6" fmla="*/ 2 w 2"/>
                <a:gd name="T7" fmla="*/ 11 h 11"/>
                <a:gd name="T8" fmla="*/ 2 w 2"/>
                <a:gd name="T9" fmla="*/ 11 h 11"/>
                <a:gd name="T10" fmla="*/ 2 w 2"/>
                <a:gd name="T11" fmla="*/ 10 h 11"/>
                <a:gd name="T12" fmla="*/ 1 w 2"/>
                <a:gd name="T13" fmla="*/ 0 h 11"/>
                <a:gd name="T14" fmla="*/ 1 w 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1">
                  <a:moveTo>
                    <a:pt x="1" y="0"/>
                  </a:moveTo>
                  <a:cubicBezTo>
                    <a:pt x="0" y="0"/>
                    <a:pt x="0" y="0"/>
                    <a:pt x="0" y="0"/>
                  </a:cubicBezTo>
                  <a:cubicBezTo>
                    <a:pt x="0" y="3"/>
                    <a:pt x="1" y="7"/>
                    <a:pt x="1" y="10"/>
                  </a:cubicBezTo>
                  <a:cubicBezTo>
                    <a:pt x="2" y="11"/>
                    <a:pt x="2" y="11"/>
                    <a:pt x="2" y="11"/>
                  </a:cubicBezTo>
                  <a:cubicBezTo>
                    <a:pt x="2" y="11"/>
                    <a:pt x="2" y="11"/>
                    <a:pt x="2" y="11"/>
                  </a:cubicBezTo>
                  <a:cubicBezTo>
                    <a:pt x="2" y="10"/>
                    <a:pt x="2" y="10"/>
                    <a:pt x="2" y="10"/>
                  </a:cubicBezTo>
                  <a:cubicBezTo>
                    <a:pt x="2" y="7"/>
                    <a:pt x="1" y="3"/>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18" name="Freeform 104"/>
            <p:cNvSpPr/>
            <p:nvPr/>
          </p:nvSpPr>
          <p:spPr bwMode="auto">
            <a:xfrm>
              <a:off x="3991" y="1703"/>
              <a:ext cx="19" cy="15"/>
            </a:xfrm>
            <a:custGeom>
              <a:avLst/>
              <a:gdLst>
                <a:gd name="T0" fmla="*/ 17 w 19"/>
                <a:gd name="T1" fmla="*/ 0 h 15"/>
                <a:gd name="T2" fmla="*/ 2 w 19"/>
                <a:gd name="T3" fmla="*/ 12 h 15"/>
                <a:gd name="T4" fmla="*/ 0 w 19"/>
                <a:gd name="T5" fmla="*/ 15 h 15"/>
                <a:gd name="T6" fmla="*/ 2 w 19"/>
                <a:gd name="T7" fmla="*/ 15 h 15"/>
                <a:gd name="T8" fmla="*/ 2 w 19"/>
                <a:gd name="T9" fmla="*/ 15 h 15"/>
                <a:gd name="T10" fmla="*/ 17 w 19"/>
                <a:gd name="T11" fmla="*/ 3 h 15"/>
                <a:gd name="T12" fmla="*/ 19 w 19"/>
                <a:gd name="T13" fmla="*/ 0 h 15"/>
                <a:gd name="T14" fmla="*/ 17 w 19"/>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17" y="0"/>
                  </a:moveTo>
                  <a:lnTo>
                    <a:pt x="2" y="12"/>
                  </a:lnTo>
                  <a:lnTo>
                    <a:pt x="0" y="15"/>
                  </a:lnTo>
                  <a:lnTo>
                    <a:pt x="2" y="15"/>
                  </a:lnTo>
                  <a:lnTo>
                    <a:pt x="2" y="15"/>
                  </a:lnTo>
                  <a:lnTo>
                    <a:pt x="17" y="3"/>
                  </a:lnTo>
                  <a:lnTo>
                    <a:pt x="19" y="0"/>
                  </a:lnTo>
                  <a:lnTo>
                    <a:pt x="1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19" name="Freeform 105"/>
            <p:cNvSpPr/>
            <p:nvPr/>
          </p:nvSpPr>
          <p:spPr bwMode="auto">
            <a:xfrm>
              <a:off x="3991" y="1703"/>
              <a:ext cx="19" cy="15"/>
            </a:xfrm>
            <a:custGeom>
              <a:avLst/>
              <a:gdLst>
                <a:gd name="T0" fmla="*/ 17 w 19"/>
                <a:gd name="T1" fmla="*/ 0 h 15"/>
                <a:gd name="T2" fmla="*/ 2 w 19"/>
                <a:gd name="T3" fmla="*/ 12 h 15"/>
                <a:gd name="T4" fmla="*/ 0 w 19"/>
                <a:gd name="T5" fmla="*/ 15 h 15"/>
                <a:gd name="T6" fmla="*/ 2 w 19"/>
                <a:gd name="T7" fmla="*/ 15 h 15"/>
                <a:gd name="T8" fmla="*/ 2 w 19"/>
                <a:gd name="T9" fmla="*/ 15 h 15"/>
                <a:gd name="T10" fmla="*/ 17 w 19"/>
                <a:gd name="T11" fmla="*/ 3 h 15"/>
                <a:gd name="T12" fmla="*/ 19 w 19"/>
                <a:gd name="T13" fmla="*/ 0 h 15"/>
                <a:gd name="T14" fmla="*/ 17 w 19"/>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17" y="0"/>
                  </a:moveTo>
                  <a:lnTo>
                    <a:pt x="2" y="12"/>
                  </a:lnTo>
                  <a:lnTo>
                    <a:pt x="0" y="15"/>
                  </a:lnTo>
                  <a:lnTo>
                    <a:pt x="2" y="15"/>
                  </a:lnTo>
                  <a:lnTo>
                    <a:pt x="2" y="15"/>
                  </a:lnTo>
                  <a:lnTo>
                    <a:pt x="17" y="3"/>
                  </a:lnTo>
                  <a:lnTo>
                    <a:pt x="19" y="0"/>
                  </a:lnTo>
                  <a:lnTo>
                    <a:pt x="17"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20" name="Freeform 106"/>
            <p:cNvSpPr/>
            <p:nvPr/>
          </p:nvSpPr>
          <p:spPr bwMode="auto">
            <a:xfrm>
              <a:off x="4003" y="1739"/>
              <a:ext cx="19" cy="7"/>
            </a:xfrm>
            <a:custGeom>
              <a:avLst/>
              <a:gdLst>
                <a:gd name="T0" fmla="*/ 7 w 8"/>
                <a:gd name="T1" fmla="*/ 0 h 3"/>
                <a:gd name="T2" fmla="*/ 0 w 8"/>
                <a:gd name="T3" fmla="*/ 2 h 3"/>
                <a:gd name="T4" fmla="*/ 0 w 8"/>
                <a:gd name="T5" fmla="*/ 2 h 3"/>
                <a:gd name="T6" fmla="*/ 1 w 8"/>
                <a:gd name="T7" fmla="*/ 3 h 3"/>
                <a:gd name="T8" fmla="*/ 8 w 8"/>
                <a:gd name="T9" fmla="*/ 1 h 3"/>
                <a:gd name="T10" fmla="*/ 8 w 8"/>
                <a:gd name="T11" fmla="*/ 0 h 3"/>
                <a:gd name="T12" fmla="*/ 7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7" y="0"/>
                  </a:moveTo>
                  <a:cubicBezTo>
                    <a:pt x="5" y="1"/>
                    <a:pt x="3" y="2"/>
                    <a:pt x="0" y="2"/>
                  </a:cubicBezTo>
                  <a:cubicBezTo>
                    <a:pt x="0" y="2"/>
                    <a:pt x="0" y="2"/>
                    <a:pt x="0" y="2"/>
                  </a:cubicBezTo>
                  <a:cubicBezTo>
                    <a:pt x="1" y="3"/>
                    <a:pt x="1" y="3"/>
                    <a:pt x="1" y="3"/>
                  </a:cubicBezTo>
                  <a:cubicBezTo>
                    <a:pt x="3" y="3"/>
                    <a:pt x="5" y="2"/>
                    <a:pt x="8" y="1"/>
                  </a:cubicBezTo>
                  <a:cubicBezTo>
                    <a:pt x="8" y="0"/>
                    <a:pt x="8" y="0"/>
                    <a:pt x="8"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21" name="Freeform 107"/>
            <p:cNvSpPr/>
            <p:nvPr/>
          </p:nvSpPr>
          <p:spPr bwMode="auto">
            <a:xfrm>
              <a:off x="4001" y="1768"/>
              <a:ext cx="14" cy="14"/>
            </a:xfrm>
            <a:custGeom>
              <a:avLst/>
              <a:gdLst>
                <a:gd name="T0" fmla="*/ 2 w 14"/>
                <a:gd name="T1" fmla="*/ 0 h 14"/>
                <a:gd name="T2" fmla="*/ 0 w 14"/>
                <a:gd name="T3" fmla="*/ 0 h 14"/>
                <a:gd name="T4" fmla="*/ 0 w 14"/>
                <a:gd name="T5" fmla="*/ 2 h 14"/>
                <a:gd name="T6" fmla="*/ 11 w 14"/>
                <a:gd name="T7" fmla="*/ 12 h 14"/>
                <a:gd name="T8" fmla="*/ 14 w 14"/>
                <a:gd name="T9" fmla="*/ 14 h 14"/>
                <a:gd name="T10" fmla="*/ 14 w 14"/>
                <a:gd name="T11" fmla="*/ 12 h 14"/>
                <a:gd name="T12" fmla="*/ 14 w 14"/>
                <a:gd name="T13" fmla="*/ 12 h 14"/>
                <a:gd name="T14" fmla="*/ 2 w 14"/>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4">
                  <a:moveTo>
                    <a:pt x="2" y="0"/>
                  </a:moveTo>
                  <a:lnTo>
                    <a:pt x="0" y="0"/>
                  </a:lnTo>
                  <a:lnTo>
                    <a:pt x="0" y="2"/>
                  </a:lnTo>
                  <a:lnTo>
                    <a:pt x="11" y="12"/>
                  </a:lnTo>
                  <a:lnTo>
                    <a:pt x="14" y="14"/>
                  </a:lnTo>
                  <a:lnTo>
                    <a:pt x="14" y="12"/>
                  </a:lnTo>
                  <a:lnTo>
                    <a:pt x="14" y="12"/>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22" name="Freeform 108"/>
            <p:cNvSpPr/>
            <p:nvPr/>
          </p:nvSpPr>
          <p:spPr bwMode="auto">
            <a:xfrm>
              <a:off x="4001" y="1768"/>
              <a:ext cx="14" cy="14"/>
            </a:xfrm>
            <a:custGeom>
              <a:avLst/>
              <a:gdLst>
                <a:gd name="T0" fmla="*/ 2 w 14"/>
                <a:gd name="T1" fmla="*/ 0 h 14"/>
                <a:gd name="T2" fmla="*/ 0 w 14"/>
                <a:gd name="T3" fmla="*/ 0 h 14"/>
                <a:gd name="T4" fmla="*/ 0 w 14"/>
                <a:gd name="T5" fmla="*/ 2 h 14"/>
                <a:gd name="T6" fmla="*/ 11 w 14"/>
                <a:gd name="T7" fmla="*/ 12 h 14"/>
                <a:gd name="T8" fmla="*/ 14 w 14"/>
                <a:gd name="T9" fmla="*/ 14 h 14"/>
                <a:gd name="T10" fmla="*/ 14 w 14"/>
                <a:gd name="T11" fmla="*/ 12 h 14"/>
                <a:gd name="T12" fmla="*/ 14 w 14"/>
                <a:gd name="T13" fmla="*/ 12 h 14"/>
                <a:gd name="T14" fmla="*/ 2 w 14"/>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4">
                  <a:moveTo>
                    <a:pt x="2" y="0"/>
                  </a:moveTo>
                  <a:lnTo>
                    <a:pt x="0" y="0"/>
                  </a:lnTo>
                  <a:lnTo>
                    <a:pt x="0" y="2"/>
                  </a:lnTo>
                  <a:lnTo>
                    <a:pt x="11" y="12"/>
                  </a:lnTo>
                  <a:lnTo>
                    <a:pt x="14" y="14"/>
                  </a:lnTo>
                  <a:lnTo>
                    <a:pt x="14" y="12"/>
                  </a:lnTo>
                  <a:lnTo>
                    <a:pt x="14" y="12"/>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23" name="Freeform 109"/>
            <p:cNvSpPr/>
            <p:nvPr/>
          </p:nvSpPr>
          <p:spPr bwMode="auto">
            <a:xfrm>
              <a:off x="3917" y="1703"/>
              <a:ext cx="15" cy="15"/>
            </a:xfrm>
            <a:custGeom>
              <a:avLst/>
              <a:gdLst>
                <a:gd name="T0" fmla="*/ 1 w 6"/>
                <a:gd name="T1" fmla="*/ 0 h 6"/>
                <a:gd name="T2" fmla="*/ 0 w 6"/>
                <a:gd name="T3" fmla="*/ 0 h 6"/>
                <a:gd name="T4" fmla="*/ 1 w 6"/>
                <a:gd name="T5" fmla="*/ 1 h 6"/>
                <a:gd name="T6" fmla="*/ 5 w 6"/>
                <a:gd name="T7" fmla="*/ 6 h 6"/>
                <a:gd name="T8" fmla="*/ 6 w 6"/>
                <a:gd name="T9" fmla="*/ 6 h 6"/>
                <a:gd name="T10" fmla="*/ 6 w 6"/>
                <a:gd name="T11" fmla="*/ 6 h 6"/>
                <a:gd name="T12" fmla="*/ 6 w 6"/>
                <a:gd name="T13" fmla="*/ 5 h 6"/>
                <a:gd name="T14" fmla="*/ 1 w 6"/>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1" y="0"/>
                  </a:moveTo>
                  <a:cubicBezTo>
                    <a:pt x="0" y="0"/>
                    <a:pt x="0" y="0"/>
                    <a:pt x="0" y="0"/>
                  </a:cubicBezTo>
                  <a:cubicBezTo>
                    <a:pt x="1" y="1"/>
                    <a:pt x="1" y="1"/>
                    <a:pt x="1" y="1"/>
                  </a:cubicBezTo>
                  <a:cubicBezTo>
                    <a:pt x="2" y="2"/>
                    <a:pt x="4" y="4"/>
                    <a:pt x="5" y="6"/>
                  </a:cubicBezTo>
                  <a:cubicBezTo>
                    <a:pt x="6" y="6"/>
                    <a:pt x="6" y="6"/>
                    <a:pt x="6" y="6"/>
                  </a:cubicBezTo>
                  <a:cubicBezTo>
                    <a:pt x="6" y="6"/>
                    <a:pt x="6" y="6"/>
                    <a:pt x="6" y="6"/>
                  </a:cubicBezTo>
                  <a:cubicBezTo>
                    <a:pt x="6" y="5"/>
                    <a:pt x="6" y="5"/>
                    <a:pt x="6" y="5"/>
                  </a:cubicBezTo>
                  <a:cubicBezTo>
                    <a:pt x="5" y="3"/>
                    <a:pt x="3" y="2"/>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24" name="Freeform 110"/>
            <p:cNvSpPr/>
            <p:nvPr/>
          </p:nvSpPr>
          <p:spPr bwMode="auto">
            <a:xfrm>
              <a:off x="3908" y="1739"/>
              <a:ext cx="16" cy="7"/>
            </a:xfrm>
            <a:custGeom>
              <a:avLst/>
              <a:gdLst>
                <a:gd name="T0" fmla="*/ 0 w 7"/>
                <a:gd name="T1" fmla="*/ 0 h 3"/>
                <a:gd name="T2" fmla="*/ 0 w 7"/>
                <a:gd name="T3" fmla="*/ 1 h 3"/>
                <a:gd name="T4" fmla="*/ 0 w 7"/>
                <a:gd name="T5" fmla="*/ 1 h 3"/>
                <a:gd name="T6" fmla="*/ 6 w 7"/>
                <a:gd name="T7" fmla="*/ 3 h 3"/>
                <a:gd name="T8" fmla="*/ 6 w 7"/>
                <a:gd name="T9" fmla="*/ 3 h 3"/>
                <a:gd name="T10" fmla="*/ 7 w 7"/>
                <a:gd name="T11" fmla="*/ 3 h 3"/>
                <a:gd name="T12" fmla="*/ 7 w 7"/>
                <a:gd name="T13" fmla="*/ 2 h 3"/>
                <a:gd name="T14" fmla="*/ 0 w 7"/>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3">
                  <a:moveTo>
                    <a:pt x="0" y="0"/>
                  </a:moveTo>
                  <a:cubicBezTo>
                    <a:pt x="0" y="1"/>
                    <a:pt x="0" y="1"/>
                    <a:pt x="0" y="1"/>
                  </a:cubicBezTo>
                  <a:cubicBezTo>
                    <a:pt x="0" y="1"/>
                    <a:pt x="0" y="1"/>
                    <a:pt x="0" y="1"/>
                  </a:cubicBezTo>
                  <a:cubicBezTo>
                    <a:pt x="2" y="2"/>
                    <a:pt x="4" y="2"/>
                    <a:pt x="6" y="3"/>
                  </a:cubicBezTo>
                  <a:cubicBezTo>
                    <a:pt x="6" y="3"/>
                    <a:pt x="6" y="3"/>
                    <a:pt x="6" y="3"/>
                  </a:cubicBezTo>
                  <a:cubicBezTo>
                    <a:pt x="7" y="3"/>
                    <a:pt x="7" y="3"/>
                    <a:pt x="7" y="3"/>
                  </a:cubicBezTo>
                  <a:cubicBezTo>
                    <a:pt x="7" y="2"/>
                    <a:pt x="7" y="2"/>
                    <a:pt x="7" y="2"/>
                  </a:cubicBezTo>
                  <a:cubicBezTo>
                    <a:pt x="5" y="1"/>
                    <a:pt x="2"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25" name="Freeform 111"/>
            <p:cNvSpPr/>
            <p:nvPr/>
          </p:nvSpPr>
          <p:spPr bwMode="auto">
            <a:xfrm>
              <a:off x="3913" y="1772"/>
              <a:ext cx="14" cy="15"/>
            </a:xfrm>
            <a:custGeom>
              <a:avLst/>
              <a:gdLst>
                <a:gd name="T0" fmla="*/ 6 w 6"/>
                <a:gd name="T1" fmla="*/ 0 h 6"/>
                <a:gd name="T2" fmla="*/ 6 w 6"/>
                <a:gd name="T3" fmla="*/ 0 h 6"/>
                <a:gd name="T4" fmla="*/ 3 w 6"/>
                <a:gd name="T5" fmla="*/ 3 h 6"/>
                <a:gd name="T6" fmla="*/ 0 w 6"/>
                <a:gd name="T7" fmla="*/ 5 h 6"/>
                <a:gd name="T8" fmla="*/ 0 w 6"/>
                <a:gd name="T9" fmla="*/ 6 h 6"/>
                <a:gd name="T10" fmla="*/ 0 w 6"/>
                <a:gd name="T11" fmla="*/ 6 h 6"/>
                <a:gd name="T12" fmla="*/ 1 w 6"/>
                <a:gd name="T13" fmla="*/ 6 h 6"/>
                <a:gd name="T14" fmla="*/ 4 w 6"/>
                <a:gd name="T15" fmla="*/ 4 h 6"/>
                <a:gd name="T16" fmla="*/ 6 w 6"/>
                <a:gd name="T17" fmla="*/ 1 h 6"/>
                <a:gd name="T18" fmla="*/ 6 w 6"/>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0"/>
                  </a:moveTo>
                  <a:cubicBezTo>
                    <a:pt x="6" y="0"/>
                    <a:pt x="6" y="0"/>
                    <a:pt x="6" y="0"/>
                  </a:cubicBezTo>
                  <a:cubicBezTo>
                    <a:pt x="5" y="2"/>
                    <a:pt x="4" y="2"/>
                    <a:pt x="3" y="3"/>
                  </a:cubicBezTo>
                  <a:cubicBezTo>
                    <a:pt x="2" y="3"/>
                    <a:pt x="1" y="4"/>
                    <a:pt x="0" y="5"/>
                  </a:cubicBezTo>
                  <a:cubicBezTo>
                    <a:pt x="0" y="6"/>
                    <a:pt x="0" y="6"/>
                    <a:pt x="0" y="6"/>
                  </a:cubicBezTo>
                  <a:cubicBezTo>
                    <a:pt x="0" y="6"/>
                    <a:pt x="0" y="6"/>
                    <a:pt x="0" y="6"/>
                  </a:cubicBezTo>
                  <a:cubicBezTo>
                    <a:pt x="1" y="6"/>
                    <a:pt x="1" y="6"/>
                    <a:pt x="1" y="6"/>
                  </a:cubicBezTo>
                  <a:cubicBezTo>
                    <a:pt x="2" y="5"/>
                    <a:pt x="3" y="4"/>
                    <a:pt x="4" y="4"/>
                  </a:cubicBezTo>
                  <a:cubicBezTo>
                    <a:pt x="4" y="3"/>
                    <a:pt x="5" y="2"/>
                    <a:pt x="6" y="1"/>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26" name="Freeform 112"/>
            <p:cNvSpPr>
              <a:spLocks noEditPoints="1"/>
            </p:cNvSpPr>
            <p:nvPr/>
          </p:nvSpPr>
          <p:spPr bwMode="auto">
            <a:xfrm>
              <a:off x="4234" y="2227"/>
              <a:ext cx="54" cy="85"/>
            </a:xfrm>
            <a:custGeom>
              <a:avLst/>
              <a:gdLst>
                <a:gd name="T0" fmla="*/ 14 w 23"/>
                <a:gd name="T1" fmla="*/ 35 h 36"/>
                <a:gd name="T2" fmla="*/ 11 w 23"/>
                <a:gd name="T3" fmla="*/ 33 h 36"/>
                <a:gd name="T4" fmla="*/ 18 w 23"/>
                <a:gd name="T5" fmla="*/ 31 h 36"/>
                <a:gd name="T6" fmla="*/ 13 w 23"/>
                <a:gd name="T7" fmla="*/ 32 h 36"/>
                <a:gd name="T8" fmla="*/ 17 w 23"/>
                <a:gd name="T9" fmla="*/ 30 h 36"/>
                <a:gd name="T10" fmla="*/ 10 w 23"/>
                <a:gd name="T11" fmla="*/ 31 h 36"/>
                <a:gd name="T12" fmla="*/ 17 w 23"/>
                <a:gd name="T13" fmla="*/ 28 h 36"/>
                <a:gd name="T14" fmla="*/ 14 w 23"/>
                <a:gd name="T15" fmla="*/ 30 h 36"/>
                <a:gd name="T16" fmla="*/ 9 w 23"/>
                <a:gd name="T17" fmla="*/ 30 h 36"/>
                <a:gd name="T18" fmla="*/ 17 w 23"/>
                <a:gd name="T19" fmla="*/ 27 h 36"/>
                <a:gd name="T20" fmla="*/ 10 w 23"/>
                <a:gd name="T21" fmla="*/ 29 h 36"/>
                <a:gd name="T22" fmla="*/ 9 w 23"/>
                <a:gd name="T23" fmla="*/ 28 h 36"/>
                <a:gd name="T24" fmla="*/ 17 w 23"/>
                <a:gd name="T25" fmla="*/ 26 h 36"/>
                <a:gd name="T26" fmla="*/ 10 w 23"/>
                <a:gd name="T27" fmla="*/ 27 h 36"/>
                <a:gd name="T28" fmla="*/ 9 w 23"/>
                <a:gd name="T29" fmla="*/ 26 h 36"/>
                <a:gd name="T30" fmla="*/ 12 w 23"/>
                <a:gd name="T31" fmla="*/ 25 h 36"/>
                <a:gd name="T32" fmla="*/ 13 w 23"/>
                <a:gd name="T33" fmla="*/ 26 h 36"/>
                <a:gd name="T34" fmla="*/ 14 w 23"/>
                <a:gd name="T35" fmla="*/ 25 h 36"/>
                <a:gd name="T36" fmla="*/ 15 w 23"/>
                <a:gd name="T37" fmla="*/ 25 h 36"/>
                <a:gd name="T38" fmla="*/ 15 w 23"/>
                <a:gd name="T39" fmla="*/ 25 h 36"/>
                <a:gd name="T40" fmla="*/ 11 w 23"/>
                <a:gd name="T41" fmla="*/ 17 h 36"/>
                <a:gd name="T42" fmla="*/ 14 w 23"/>
                <a:gd name="T43" fmla="*/ 24 h 36"/>
                <a:gd name="T44" fmla="*/ 6 w 23"/>
                <a:gd name="T45" fmla="*/ 12 h 36"/>
                <a:gd name="T46" fmla="*/ 7 w 23"/>
                <a:gd name="T47" fmla="*/ 10 h 36"/>
                <a:gd name="T48" fmla="*/ 16 w 23"/>
                <a:gd name="T49" fmla="*/ 10 h 36"/>
                <a:gd name="T50" fmla="*/ 16 w 23"/>
                <a:gd name="T51" fmla="*/ 9 h 36"/>
                <a:gd name="T52" fmla="*/ 12 w 23"/>
                <a:gd name="T53" fmla="*/ 9 h 36"/>
                <a:gd name="T54" fmla="*/ 13 w 23"/>
                <a:gd name="T55" fmla="*/ 10 h 36"/>
                <a:gd name="T56" fmla="*/ 8 w 23"/>
                <a:gd name="T57" fmla="*/ 25 h 36"/>
                <a:gd name="T58" fmla="*/ 5 w 23"/>
                <a:gd name="T59" fmla="*/ 20 h 36"/>
                <a:gd name="T60" fmla="*/ 11 w 23"/>
                <a:gd name="T61" fmla="*/ 0 h 36"/>
                <a:gd name="T62" fmla="*/ 19 w 23"/>
                <a:gd name="T63" fmla="*/ 20 h 36"/>
                <a:gd name="T64" fmla="*/ 18 w 23"/>
                <a:gd name="T65" fmla="*/ 24 h 36"/>
                <a:gd name="T66" fmla="*/ 15 w 23"/>
                <a:gd name="T67" fmla="*/ 16 h 36"/>
                <a:gd name="T68" fmla="*/ 17 w 23"/>
                <a:gd name="T69" fmla="*/ 9 h 36"/>
                <a:gd name="T70" fmla="*/ 14 w 23"/>
                <a:gd name="T71" fmla="*/ 15 h 36"/>
                <a:gd name="T72" fmla="*/ 14 w 23"/>
                <a:gd name="T73" fmla="*/ 8 h 36"/>
                <a:gd name="T74" fmla="*/ 12 w 23"/>
                <a:gd name="T75" fmla="*/ 15 h 36"/>
                <a:gd name="T76" fmla="*/ 9 w 23"/>
                <a:gd name="T77" fmla="*/ 11 h 36"/>
                <a:gd name="T78" fmla="*/ 5 w 23"/>
                <a:gd name="T79" fmla="*/ 11 h 36"/>
                <a:gd name="T80" fmla="*/ 12 w 23"/>
                <a:gd name="T81" fmla="*/ 25 h 36"/>
                <a:gd name="T82" fmla="*/ 12 w 23"/>
                <a:gd name="T83" fmla="*/ 0 h 36"/>
                <a:gd name="T84" fmla="*/ 4 w 23"/>
                <a:gd name="T85" fmla="*/ 19 h 36"/>
                <a:gd name="T86" fmla="*/ 6 w 23"/>
                <a:gd name="T87" fmla="*/ 24 h 36"/>
                <a:gd name="T88" fmla="*/ 8 w 23"/>
                <a:gd name="T89" fmla="*/ 28 h 36"/>
                <a:gd name="T90" fmla="*/ 9 w 23"/>
                <a:gd name="T91" fmla="*/ 31 h 36"/>
                <a:gd name="T92" fmla="*/ 11 w 23"/>
                <a:gd name="T93" fmla="*/ 35 h 36"/>
                <a:gd name="T94" fmla="*/ 19 w 23"/>
                <a:gd name="T95" fmla="*/ 31 h 36"/>
                <a:gd name="T96" fmla="*/ 18 w 23"/>
                <a:gd name="T97" fmla="*/ 30 h 36"/>
                <a:gd name="T98" fmla="*/ 18 w 23"/>
                <a:gd name="T99" fmla="*/ 29 h 36"/>
                <a:gd name="T100" fmla="*/ 18 w 23"/>
                <a:gd name="T101" fmla="*/ 28 h 36"/>
                <a:gd name="T102" fmla="*/ 18 w 23"/>
                <a:gd name="T103" fmla="*/ 26 h 36"/>
                <a:gd name="T104" fmla="*/ 19 w 23"/>
                <a:gd name="T105" fmla="*/ 21 h 36"/>
                <a:gd name="T106" fmla="*/ 12 w 23"/>
                <a:gd name="T10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 h="36">
                  <a:moveTo>
                    <a:pt x="12" y="33"/>
                  </a:moveTo>
                  <a:cubicBezTo>
                    <a:pt x="14" y="33"/>
                    <a:pt x="16" y="33"/>
                    <a:pt x="18" y="32"/>
                  </a:cubicBezTo>
                  <a:cubicBezTo>
                    <a:pt x="17" y="33"/>
                    <a:pt x="17" y="34"/>
                    <a:pt x="16" y="34"/>
                  </a:cubicBezTo>
                  <a:cubicBezTo>
                    <a:pt x="16" y="35"/>
                    <a:pt x="15" y="35"/>
                    <a:pt x="14" y="35"/>
                  </a:cubicBezTo>
                  <a:cubicBezTo>
                    <a:pt x="13" y="35"/>
                    <a:pt x="12" y="35"/>
                    <a:pt x="11" y="34"/>
                  </a:cubicBezTo>
                  <a:cubicBezTo>
                    <a:pt x="11" y="34"/>
                    <a:pt x="10" y="33"/>
                    <a:pt x="10" y="33"/>
                  </a:cubicBezTo>
                  <a:cubicBezTo>
                    <a:pt x="11" y="33"/>
                    <a:pt x="11" y="33"/>
                    <a:pt x="11" y="33"/>
                  </a:cubicBezTo>
                  <a:cubicBezTo>
                    <a:pt x="11" y="33"/>
                    <a:pt x="11" y="33"/>
                    <a:pt x="11" y="33"/>
                  </a:cubicBezTo>
                  <a:cubicBezTo>
                    <a:pt x="11" y="33"/>
                    <a:pt x="12" y="33"/>
                    <a:pt x="12" y="33"/>
                  </a:cubicBezTo>
                  <a:moveTo>
                    <a:pt x="13" y="32"/>
                  </a:moveTo>
                  <a:cubicBezTo>
                    <a:pt x="15" y="32"/>
                    <a:pt x="16" y="32"/>
                    <a:pt x="18" y="31"/>
                  </a:cubicBezTo>
                  <a:cubicBezTo>
                    <a:pt x="18" y="31"/>
                    <a:pt x="18" y="31"/>
                    <a:pt x="18" y="31"/>
                  </a:cubicBezTo>
                  <a:cubicBezTo>
                    <a:pt x="18" y="31"/>
                    <a:pt x="18" y="31"/>
                    <a:pt x="18" y="31"/>
                  </a:cubicBezTo>
                  <a:cubicBezTo>
                    <a:pt x="18" y="31"/>
                    <a:pt x="18" y="31"/>
                    <a:pt x="18" y="31"/>
                  </a:cubicBezTo>
                  <a:cubicBezTo>
                    <a:pt x="17" y="32"/>
                    <a:pt x="17" y="32"/>
                    <a:pt x="17" y="32"/>
                  </a:cubicBezTo>
                  <a:cubicBezTo>
                    <a:pt x="16" y="32"/>
                    <a:pt x="15" y="32"/>
                    <a:pt x="13" y="32"/>
                  </a:cubicBezTo>
                  <a:moveTo>
                    <a:pt x="10" y="31"/>
                  </a:moveTo>
                  <a:cubicBezTo>
                    <a:pt x="12" y="31"/>
                    <a:pt x="13" y="31"/>
                    <a:pt x="15" y="31"/>
                  </a:cubicBezTo>
                  <a:cubicBezTo>
                    <a:pt x="16" y="31"/>
                    <a:pt x="17" y="30"/>
                    <a:pt x="18" y="30"/>
                  </a:cubicBezTo>
                  <a:cubicBezTo>
                    <a:pt x="17" y="30"/>
                    <a:pt x="17" y="30"/>
                    <a:pt x="17" y="30"/>
                  </a:cubicBezTo>
                  <a:cubicBezTo>
                    <a:pt x="15" y="31"/>
                    <a:pt x="13" y="32"/>
                    <a:pt x="10" y="32"/>
                  </a:cubicBezTo>
                  <a:cubicBezTo>
                    <a:pt x="10" y="32"/>
                    <a:pt x="10" y="32"/>
                    <a:pt x="10" y="32"/>
                  </a:cubicBezTo>
                  <a:cubicBezTo>
                    <a:pt x="9" y="32"/>
                    <a:pt x="9" y="32"/>
                    <a:pt x="9" y="32"/>
                  </a:cubicBezTo>
                  <a:cubicBezTo>
                    <a:pt x="10" y="31"/>
                    <a:pt x="10" y="31"/>
                    <a:pt x="10" y="31"/>
                  </a:cubicBezTo>
                  <a:cubicBezTo>
                    <a:pt x="10" y="31"/>
                    <a:pt x="10" y="31"/>
                    <a:pt x="10" y="31"/>
                  </a:cubicBezTo>
                  <a:moveTo>
                    <a:pt x="9" y="30"/>
                  </a:moveTo>
                  <a:cubicBezTo>
                    <a:pt x="10" y="30"/>
                    <a:pt x="10" y="30"/>
                    <a:pt x="10" y="30"/>
                  </a:cubicBezTo>
                  <a:cubicBezTo>
                    <a:pt x="12" y="30"/>
                    <a:pt x="15" y="29"/>
                    <a:pt x="17" y="28"/>
                  </a:cubicBezTo>
                  <a:cubicBezTo>
                    <a:pt x="17" y="28"/>
                    <a:pt x="17" y="28"/>
                    <a:pt x="17" y="28"/>
                  </a:cubicBezTo>
                  <a:cubicBezTo>
                    <a:pt x="17" y="29"/>
                    <a:pt x="17" y="29"/>
                    <a:pt x="17" y="29"/>
                  </a:cubicBezTo>
                  <a:cubicBezTo>
                    <a:pt x="17" y="29"/>
                    <a:pt x="17" y="29"/>
                    <a:pt x="17" y="29"/>
                  </a:cubicBezTo>
                  <a:cubicBezTo>
                    <a:pt x="16" y="30"/>
                    <a:pt x="15" y="30"/>
                    <a:pt x="14" y="30"/>
                  </a:cubicBezTo>
                  <a:cubicBezTo>
                    <a:pt x="13" y="30"/>
                    <a:pt x="12" y="31"/>
                    <a:pt x="10" y="31"/>
                  </a:cubicBezTo>
                  <a:cubicBezTo>
                    <a:pt x="10" y="31"/>
                    <a:pt x="10" y="31"/>
                    <a:pt x="9" y="30"/>
                  </a:cubicBezTo>
                  <a:cubicBezTo>
                    <a:pt x="9" y="30"/>
                    <a:pt x="9" y="30"/>
                    <a:pt x="9" y="30"/>
                  </a:cubicBezTo>
                  <a:cubicBezTo>
                    <a:pt x="9" y="30"/>
                    <a:pt x="9" y="30"/>
                    <a:pt x="9" y="30"/>
                  </a:cubicBezTo>
                  <a:cubicBezTo>
                    <a:pt x="9" y="30"/>
                    <a:pt x="9" y="30"/>
                    <a:pt x="9" y="30"/>
                  </a:cubicBezTo>
                  <a:moveTo>
                    <a:pt x="10" y="28"/>
                  </a:moveTo>
                  <a:cubicBezTo>
                    <a:pt x="10" y="28"/>
                    <a:pt x="10" y="28"/>
                    <a:pt x="11" y="28"/>
                  </a:cubicBezTo>
                  <a:cubicBezTo>
                    <a:pt x="17" y="27"/>
                    <a:pt x="17" y="27"/>
                    <a:pt x="17" y="27"/>
                  </a:cubicBezTo>
                  <a:cubicBezTo>
                    <a:pt x="17" y="27"/>
                    <a:pt x="17" y="27"/>
                    <a:pt x="17" y="27"/>
                  </a:cubicBezTo>
                  <a:cubicBezTo>
                    <a:pt x="17" y="28"/>
                    <a:pt x="17" y="28"/>
                    <a:pt x="17" y="28"/>
                  </a:cubicBezTo>
                  <a:cubicBezTo>
                    <a:pt x="17" y="28"/>
                    <a:pt x="17" y="28"/>
                    <a:pt x="17" y="28"/>
                  </a:cubicBezTo>
                  <a:cubicBezTo>
                    <a:pt x="15" y="28"/>
                    <a:pt x="12" y="29"/>
                    <a:pt x="10" y="29"/>
                  </a:cubicBezTo>
                  <a:cubicBezTo>
                    <a:pt x="9" y="29"/>
                    <a:pt x="9" y="29"/>
                    <a:pt x="9" y="29"/>
                  </a:cubicBezTo>
                  <a:cubicBezTo>
                    <a:pt x="9" y="29"/>
                    <a:pt x="9" y="29"/>
                    <a:pt x="9" y="29"/>
                  </a:cubicBezTo>
                  <a:cubicBezTo>
                    <a:pt x="9" y="29"/>
                    <a:pt x="9" y="29"/>
                    <a:pt x="9" y="29"/>
                  </a:cubicBezTo>
                  <a:cubicBezTo>
                    <a:pt x="9" y="28"/>
                    <a:pt x="9" y="28"/>
                    <a:pt x="9" y="28"/>
                  </a:cubicBezTo>
                  <a:cubicBezTo>
                    <a:pt x="10" y="28"/>
                    <a:pt x="10" y="28"/>
                    <a:pt x="10" y="28"/>
                  </a:cubicBezTo>
                  <a:moveTo>
                    <a:pt x="10" y="27"/>
                  </a:moveTo>
                  <a:cubicBezTo>
                    <a:pt x="12" y="27"/>
                    <a:pt x="14" y="26"/>
                    <a:pt x="16" y="26"/>
                  </a:cubicBezTo>
                  <a:cubicBezTo>
                    <a:pt x="16" y="26"/>
                    <a:pt x="17" y="26"/>
                    <a:pt x="17" y="26"/>
                  </a:cubicBezTo>
                  <a:cubicBezTo>
                    <a:pt x="17" y="26"/>
                    <a:pt x="17" y="26"/>
                    <a:pt x="17" y="26"/>
                  </a:cubicBezTo>
                  <a:cubicBezTo>
                    <a:pt x="17" y="26"/>
                    <a:pt x="17" y="26"/>
                    <a:pt x="17" y="26"/>
                  </a:cubicBezTo>
                  <a:cubicBezTo>
                    <a:pt x="11" y="27"/>
                    <a:pt x="11" y="27"/>
                    <a:pt x="11" y="27"/>
                  </a:cubicBezTo>
                  <a:cubicBezTo>
                    <a:pt x="10" y="27"/>
                    <a:pt x="10" y="27"/>
                    <a:pt x="10" y="27"/>
                  </a:cubicBezTo>
                  <a:cubicBezTo>
                    <a:pt x="9" y="27"/>
                    <a:pt x="9" y="27"/>
                    <a:pt x="9" y="27"/>
                  </a:cubicBezTo>
                  <a:cubicBezTo>
                    <a:pt x="9" y="27"/>
                    <a:pt x="9" y="27"/>
                    <a:pt x="9" y="27"/>
                  </a:cubicBezTo>
                  <a:cubicBezTo>
                    <a:pt x="9" y="27"/>
                    <a:pt x="9" y="27"/>
                    <a:pt x="9" y="27"/>
                  </a:cubicBezTo>
                  <a:cubicBezTo>
                    <a:pt x="9" y="26"/>
                    <a:pt x="9" y="26"/>
                    <a:pt x="9" y="26"/>
                  </a:cubicBezTo>
                  <a:cubicBezTo>
                    <a:pt x="9" y="27"/>
                    <a:pt x="9" y="27"/>
                    <a:pt x="9" y="27"/>
                  </a:cubicBezTo>
                  <a:cubicBezTo>
                    <a:pt x="10" y="27"/>
                    <a:pt x="10" y="27"/>
                    <a:pt x="10" y="27"/>
                  </a:cubicBezTo>
                  <a:moveTo>
                    <a:pt x="11" y="26"/>
                  </a:moveTo>
                  <a:cubicBezTo>
                    <a:pt x="11" y="26"/>
                    <a:pt x="12" y="26"/>
                    <a:pt x="12" y="25"/>
                  </a:cubicBezTo>
                  <a:cubicBezTo>
                    <a:pt x="12" y="26"/>
                    <a:pt x="12" y="26"/>
                    <a:pt x="12" y="26"/>
                  </a:cubicBezTo>
                  <a:cubicBezTo>
                    <a:pt x="12" y="26"/>
                    <a:pt x="12" y="26"/>
                    <a:pt x="12" y="26"/>
                  </a:cubicBezTo>
                  <a:cubicBezTo>
                    <a:pt x="12" y="26"/>
                    <a:pt x="11" y="26"/>
                    <a:pt x="11" y="26"/>
                  </a:cubicBezTo>
                  <a:moveTo>
                    <a:pt x="13" y="26"/>
                  </a:moveTo>
                  <a:cubicBezTo>
                    <a:pt x="13" y="25"/>
                    <a:pt x="13" y="25"/>
                    <a:pt x="13" y="25"/>
                  </a:cubicBezTo>
                  <a:cubicBezTo>
                    <a:pt x="13" y="25"/>
                    <a:pt x="13" y="25"/>
                    <a:pt x="13" y="25"/>
                  </a:cubicBezTo>
                  <a:cubicBezTo>
                    <a:pt x="13" y="25"/>
                    <a:pt x="14" y="25"/>
                    <a:pt x="14" y="25"/>
                  </a:cubicBezTo>
                  <a:cubicBezTo>
                    <a:pt x="14" y="25"/>
                    <a:pt x="14" y="25"/>
                    <a:pt x="14" y="25"/>
                  </a:cubicBezTo>
                  <a:cubicBezTo>
                    <a:pt x="14" y="25"/>
                    <a:pt x="14" y="25"/>
                    <a:pt x="14" y="25"/>
                  </a:cubicBezTo>
                  <a:cubicBezTo>
                    <a:pt x="14" y="25"/>
                    <a:pt x="13" y="25"/>
                    <a:pt x="13" y="26"/>
                  </a:cubicBezTo>
                  <a:moveTo>
                    <a:pt x="15" y="25"/>
                  </a:moveTo>
                  <a:cubicBezTo>
                    <a:pt x="15" y="25"/>
                    <a:pt x="15" y="25"/>
                    <a:pt x="15" y="25"/>
                  </a:cubicBezTo>
                  <a:cubicBezTo>
                    <a:pt x="15" y="25"/>
                    <a:pt x="15" y="25"/>
                    <a:pt x="15" y="25"/>
                  </a:cubicBezTo>
                  <a:cubicBezTo>
                    <a:pt x="16" y="25"/>
                    <a:pt x="16" y="25"/>
                    <a:pt x="16" y="25"/>
                  </a:cubicBezTo>
                  <a:cubicBezTo>
                    <a:pt x="16" y="25"/>
                    <a:pt x="16" y="25"/>
                    <a:pt x="16" y="25"/>
                  </a:cubicBezTo>
                  <a:cubicBezTo>
                    <a:pt x="15" y="25"/>
                    <a:pt x="15" y="25"/>
                    <a:pt x="15" y="25"/>
                  </a:cubicBezTo>
                  <a:cubicBezTo>
                    <a:pt x="15" y="25"/>
                    <a:pt x="15" y="25"/>
                    <a:pt x="15" y="25"/>
                  </a:cubicBezTo>
                  <a:moveTo>
                    <a:pt x="13" y="24"/>
                  </a:moveTo>
                  <a:cubicBezTo>
                    <a:pt x="12" y="22"/>
                    <a:pt x="12" y="19"/>
                    <a:pt x="11" y="17"/>
                  </a:cubicBezTo>
                  <a:cubicBezTo>
                    <a:pt x="11" y="17"/>
                    <a:pt x="11" y="17"/>
                    <a:pt x="11" y="17"/>
                  </a:cubicBezTo>
                  <a:cubicBezTo>
                    <a:pt x="12" y="17"/>
                    <a:pt x="12" y="16"/>
                    <a:pt x="13" y="16"/>
                  </a:cubicBezTo>
                  <a:cubicBezTo>
                    <a:pt x="13" y="16"/>
                    <a:pt x="13" y="16"/>
                    <a:pt x="14" y="16"/>
                  </a:cubicBezTo>
                  <a:cubicBezTo>
                    <a:pt x="14" y="16"/>
                    <a:pt x="14" y="16"/>
                    <a:pt x="14" y="16"/>
                  </a:cubicBezTo>
                  <a:cubicBezTo>
                    <a:pt x="14" y="19"/>
                    <a:pt x="14" y="22"/>
                    <a:pt x="14" y="24"/>
                  </a:cubicBezTo>
                  <a:cubicBezTo>
                    <a:pt x="14" y="24"/>
                    <a:pt x="13" y="24"/>
                    <a:pt x="13" y="24"/>
                  </a:cubicBezTo>
                  <a:moveTo>
                    <a:pt x="10" y="16"/>
                  </a:moveTo>
                  <a:cubicBezTo>
                    <a:pt x="10" y="16"/>
                    <a:pt x="10" y="16"/>
                    <a:pt x="10" y="16"/>
                  </a:cubicBezTo>
                  <a:cubicBezTo>
                    <a:pt x="8" y="15"/>
                    <a:pt x="7" y="14"/>
                    <a:pt x="6" y="12"/>
                  </a:cubicBezTo>
                  <a:cubicBezTo>
                    <a:pt x="6" y="12"/>
                    <a:pt x="6" y="11"/>
                    <a:pt x="6" y="11"/>
                  </a:cubicBezTo>
                  <a:cubicBezTo>
                    <a:pt x="6" y="11"/>
                    <a:pt x="6" y="10"/>
                    <a:pt x="6" y="10"/>
                  </a:cubicBezTo>
                  <a:cubicBezTo>
                    <a:pt x="7" y="10"/>
                    <a:pt x="7" y="10"/>
                    <a:pt x="7" y="10"/>
                  </a:cubicBezTo>
                  <a:cubicBezTo>
                    <a:pt x="7" y="10"/>
                    <a:pt x="7" y="10"/>
                    <a:pt x="7" y="10"/>
                  </a:cubicBezTo>
                  <a:cubicBezTo>
                    <a:pt x="8" y="10"/>
                    <a:pt x="8" y="10"/>
                    <a:pt x="8" y="11"/>
                  </a:cubicBezTo>
                  <a:cubicBezTo>
                    <a:pt x="9" y="13"/>
                    <a:pt x="10" y="14"/>
                    <a:pt x="10" y="16"/>
                  </a:cubicBezTo>
                  <a:moveTo>
                    <a:pt x="15" y="15"/>
                  </a:moveTo>
                  <a:cubicBezTo>
                    <a:pt x="15" y="13"/>
                    <a:pt x="15" y="12"/>
                    <a:pt x="16" y="10"/>
                  </a:cubicBezTo>
                  <a:cubicBezTo>
                    <a:pt x="16" y="9"/>
                    <a:pt x="16" y="9"/>
                    <a:pt x="16" y="9"/>
                  </a:cubicBezTo>
                  <a:cubicBezTo>
                    <a:pt x="16" y="9"/>
                    <a:pt x="16" y="9"/>
                    <a:pt x="16" y="9"/>
                  </a:cubicBezTo>
                  <a:cubicBezTo>
                    <a:pt x="16" y="9"/>
                    <a:pt x="16" y="9"/>
                    <a:pt x="16" y="9"/>
                  </a:cubicBezTo>
                  <a:cubicBezTo>
                    <a:pt x="16" y="9"/>
                    <a:pt x="16" y="9"/>
                    <a:pt x="16" y="9"/>
                  </a:cubicBezTo>
                  <a:cubicBezTo>
                    <a:pt x="16" y="11"/>
                    <a:pt x="16" y="12"/>
                    <a:pt x="16" y="14"/>
                  </a:cubicBezTo>
                  <a:cubicBezTo>
                    <a:pt x="15" y="14"/>
                    <a:pt x="15" y="15"/>
                    <a:pt x="15" y="15"/>
                  </a:cubicBezTo>
                  <a:moveTo>
                    <a:pt x="12" y="14"/>
                  </a:moveTo>
                  <a:cubicBezTo>
                    <a:pt x="12" y="12"/>
                    <a:pt x="12" y="11"/>
                    <a:pt x="12" y="9"/>
                  </a:cubicBezTo>
                  <a:cubicBezTo>
                    <a:pt x="12" y="9"/>
                    <a:pt x="12" y="9"/>
                    <a:pt x="12" y="9"/>
                  </a:cubicBezTo>
                  <a:cubicBezTo>
                    <a:pt x="12" y="9"/>
                    <a:pt x="12" y="9"/>
                    <a:pt x="12" y="9"/>
                  </a:cubicBezTo>
                  <a:cubicBezTo>
                    <a:pt x="13" y="9"/>
                    <a:pt x="13" y="9"/>
                    <a:pt x="13" y="9"/>
                  </a:cubicBezTo>
                  <a:cubicBezTo>
                    <a:pt x="13" y="10"/>
                    <a:pt x="13" y="10"/>
                    <a:pt x="13" y="10"/>
                  </a:cubicBezTo>
                  <a:cubicBezTo>
                    <a:pt x="13" y="11"/>
                    <a:pt x="13" y="13"/>
                    <a:pt x="12" y="14"/>
                  </a:cubicBezTo>
                  <a:moveTo>
                    <a:pt x="8" y="26"/>
                  </a:moveTo>
                  <a:cubicBezTo>
                    <a:pt x="8" y="26"/>
                    <a:pt x="8" y="26"/>
                    <a:pt x="8" y="26"/>
                  </a:cubicBezTo>
                  <a:cubicBezTo>
                    <a:pt x="8" y="25"/>
                    <a:pt x="8" y="25"/>
                    <a:pt x="8" y="25"/>
                  </a:cubicBezTo>
                  <a:cubicBezTo>
                    <a:pt x="8" y="25"/>
                    <a:pt x="7" y="24"/>
                    <a:pt x="7" y="24"/>
                  </a:cubicBezTo>
                  <a:cubicBezTo>
                    <a:pt x="7" y="23"/>
                    <a:pt x="7" y="23"/>
                    <a:pt x="7" y="23"/>
                  </a:cubicBezTo>
                  <a:cubicBezTo>
                    <a:pt x="7" y="22"/>
                    <a:pt x="7" y="22"/>
                    <a:pt x="7" y="22"/>
                  </a:cubicBezTo>
                  <a:cubicBezTo>
                    <a:pt x="7" y="21"/>
                    <a:pt x="6" y="20"/>
                    <a:pt x="5" y="20"/>
                  </a:cubicBezTo>
                  <a:cubicBezTo>
                    <a:pt x="5" y="19"/>
                    <a:pt x="5" y="19"/>
                    <a:pt x="5" y="19"/>
                  </a:cubicBezTo>
                  <a:cubicBezTo>
                    <a:pt x="4" y="18"/>
                    <a:pt x="4" y="18"/>
                    <a:pt x="3" y="17"/>
                  </a:cubicBezTo>
                  <a:cubicBezTo>
                    <a:pt x="1" y="14"/>
                    <a:pt x="1" y="9"/>
                    <a:pt x="3" y="5"/>
                  </a:cubicBezTo>
                  <a:cubicBezTo>
                    <a:pt x="5" y="2"/>
                    <a:pt x="7" y="1"/>
                    <a:pt x="11" y="0"/>
                  </a:cubicBezTo>
                  <a:cubicBezTo>
                    <a:pt x="11" y="0"/>
                    <a:pt x="11" y="0"/>
                    <a:pt x="12" y="0"/>
                  </a:cubicBezTo>
                  <a:cubicBezTo>
                    <a:pt x="15" y="0"/>
                    <a:pt x="18" y="2"/>
                    <a:pt x="20" y="5"/>
                  </a:cubicBezTo>
                  <a:cubicBezTo>
                    <a:pt x="22" y="8"/>
                    <a:pt x="21" y="14"/>
                    <a:pt x="20" y="16"/>
                  </a:cubicBezTo>
                  <a:cubicBezTo>
                    <a:pt x="19" y="18"/>
                    <a:pt x="19" y="19"/>
                    <a:pt x="19" y="20"/>
                  </a:cubicBezTo>
                  <a:cubicBezTo>
                    <a:pt x="18" y="21"/>
                    <a:pt x="18" y="21"/>
                    <a:pt x="18" y="21"/>
                  </a:cubicBezTo>
                  <a:cubicBezTo>
                    <a:pt x="18" y="21"/>
                    <a:pt x="18" y="22"/>
                    <a:pt x="18" y="22"/>
                  </a:cubicBezTo>
                  <a:cubicBezTo>
                    <a:pt x="18" y="23"/>
                    <a:pt x="18" y="23"/>
                    <a:pt x="18" y="23"/>
                  </a:cubicBezTo>
                  <a:cubicBezTo>
                    <a:pt x="18" y="23"/>
                    <a:pt x="18" y="24"/>
                    <a:pt x="18" y="24"/>
                  </a:cubicBezTo>
                  <a:cubicBezTo>
                    <a:pt x="17" y="24"/>
                    <a:pt x="17" y="24"/>
                    <a:pt x="17" y="24"/>
                  </a:cubicBezTo>
                  <a:cubicBezTo>
                    <a:pt x="17" y="24"/>
                    <a:pt x="16" y="24"/>
                    <a:pt x="16" y="24"/>
                  </a:cubicBezTo>
                  <a:cubicBezTo>
                    <a:pt x="16" y="24"/>
                    <a:pt x="15" y="24"/>
                    <a:pt x="15" y="24"/>
                  </a:cubicBezTo>
                  <a:cubicBezTo>
                    <a:pt x="15" y="22"/>
                    <a:pt x="14" y="19"/>
                    <a:pt x="15" y="16"/>
                  </a:cubicBezTo>
                  <a:cubicBezTo>
                    <a:pt x="15" y="16"/>
                    <a:pt x="15" y="16"/>
                    <a:pt x="15" y="16"/>
                  </a:cubicBezTo>
                  <a:cubicBezTo>
                    <a:pt x="16" y="15"/>
                    <a:pt x="16" y="15"/>
                    <a:pt x="16" y="14"/>
                  </a:cubicBezTo>
                  <a:cubicBezTo>
                    <a:pt x="17" y="13"/>
                    <a:pt x="17" y="11"/>
                    <a:pt x="17" y="9"/>
                  </a:cubicBezTo>
                  <a:cubicBezTo>
                    <a:pt x="17" y="9"/>
                    <a:pt x="17" y="9"/>
                    <a:pt x="17" y="9"/>
                  </a:cubicBezTo>
                  <a:cubicBezTo>
                    <a:pt x="17" y="8"/>
                    <a:pt x="16" y="8"/>
                    <a:pt x="16" y="8"/>
                  </a:cubicBezTo>
                  <a:cubicBezTo>
                    <a:pt x="16" y="8"/>
                    <a:pt x="16" y="8"/>
                    <a:pt x="15" y="9"/>
                  </a:cubicBezTo>
                  <a:cubicBezTo>
                    <a:pt x="15" y="10"/>
                    <a:pt x="15" y="10"/>
                    <a:pt x="15" y="10"/>
                  </a:cubicBezTo>
                  <a:cubicBezTo>
                    <a:pt x="14" y="12"/>
                    <a:pt x="14" y="13"/>
                    <a:pt x="14" y="15"/>
                  </a:cubicBezTo>
                  <a:cubicBezTo>
                    <a:pt x="13" y="15"/>
                    <a:pt x="13" y="15"/>
                    <a:pt x="13" y="15"/>
                  </a:cubicBezTo>
                  <a:cubicBezTo>
                    <a:pt x="13" y="15"/>
                    <a:pt x="13" y="15"/>
                    <a:pt x="13" y="15"/>
                  </a:cubicBezTo>
                  <a:cubicBezTo>
                    <a:pt x="13" y="13"/>
                    <a:pt x="14" y="12"/>
                    <a:pt x="14" y="10"/>
                  </a:cubicBezTo>
                  <a:cubicBezTo>
                    <a:pt x="14" y="10"/>
                    <a:pt x="14" y="9"/>
                    <a:pt x="14" y="8"/>
                  </a:cubicBezTo>
                  <a:cubicBezTo>
                    <a:pt x="13" y="8"/>
                    <a:pt x="13" y="8"/>
                    <a:pt x="12" y="8"/>
                  </a:cubicBezTo>
                  <a:cubicBezTo>
                    <a:pt x="12" y="8"/>
                    <a:pt x="12" y="8"/>
                    <a:pt x="12" y="8"/>
                  </a:cubicBezTo>
                  <a:cubicBezTo>
                    <a:pt x="11" y="8"/>
                    <a:pt x="11" y="9"/>
                    <a:pt x="11" y="9"/>
                  </a:cubicBezTo>
                  <a:cubicBezTo>
                    <a:pt x="11" y="11"/>
                    <a:pt x="11" y="13"/>
                    <a:pt x="12" y="15"/>
                  </a:cubicBezTo>
                  <a:cubicBezTo>
                    <a:pt x="12" y="15"/>
                    <a:pt x="12" y="15"/>
                    <a:pt x="12" y="15"/>
                  </a:cubicBezTo>
                  <a:cubicBezTo>
                    <a:pt x="12" y="16"/>
                    <a:pt x="12" y="16"/>
                    <a:pt x="11" y="16"/>
                  </a:cubicBezTo>
                  <a:cubicBezTo>
                    <a:pt x="11" y="16"/>
                    <a:pt x="11" y="16"/>
                    <a:pt x="11" y="16"/>
                  </a:cubicBezTo>
                  <a:cubicBezTo>
                    <a:pt x="11" y="14"/>
                    <a:pt x="10" y="12"/>
                    <a:pt x="9" y="11"/>
                  </a:cubicBezTo>
                  <a:cubicBezTo>
                    <a:pt x="9" y="10"/>
                    <a:pt x="9" y="9"/>
                    <a:pt x="8" y="9"/>
                  </a:cubicBezTo>
                  <a:cubicBezTo>
                    <a:pt x="8" y="9"/>
                    <a:pt x="7" y="9"/>
                    <a:pt x="7" y="9"/>
                  </a:cubicBezTo>
                  <a:cubicBezTo>
                    <a:pt x="7" y="9"/>
                    <a:pt x="6" y="9"/>
                    <a:pt x="6" y="9"/>
                  </a:cubicBezTo>
                  <a:cubicBezTo>
                    <a:pt x="5" y="10"/>
                    <a:pt x="5" y="10"/>
                    <a:pt x="5" y="11"/>
                  </a:cubicBezTo>
                  <a:cubicBezTo>
                    <a:pt x="5" y="12"/>
                    <a:pt x="5" y="12"/>
                    <a:pt x="6" y="13"/>
                  </a:cubicBezTo>
                  <a:cubicBezTo>
                    <a:pt x="7" y="14"/>
                    <a:pt x="8" y="15"/>
                    <a:pt x="9" y="16"/>
                  </a:cubicBezTo>
                  <a:cubicBezTo>
                    <a:pt x="10" y="17"/>
                    <a:pt x="10" y="17"/>
                    <a:pt x="10" y="17"/>
                  </a:cubicBezTo>
                  <a:cubicBezTo>
                    <a:pt x="11" y="19"/>
                    <a:pt x="12" y="22"/>
                    <a:pt x="12" y="25"/>
                  </a:cubicBezTo>
                  <a:cubicBezTo>
                    <a:pt x="11" y="25"/>
                    <a:pt x="10" y="25"/>
                    <a:pt x="9" y="26"/>
                  </a:cubicBezTo>
                  <a:cubicBezTo>
                    <a:pt x="9" y="26"/>
                    <a:pt x="9" y="26"/>
                    <a:pt x="9" y="26"/>
                  </a:cubicBezTo>
                  <a:cubicBezTo>
                    <a:pt x="8" y="26"/>
                    <a:pt x="8" y="26"/>
                    <a:pt x="8" y="26"/>
                  </a:cubicBezTo>
                  <a:moveTo>
                    <a:pt x="12" y="0"/>
                  </a:moveTo>
                  <a:cubicBezTo>
                    <a:pt x="11" y="0"/>
                    <a:pt x="11" y="0"/>
                    <a:pt x="11" y="0"/>
                  </a:cubicBezTo>
                  <a:cubicBezTo>
                    <a:pt x="7" y="0"/>
                    <a:pt x="4" y="2"/>
                    <a:pt x="2" y="5"/>
                  </a:cubicBezTo>
                  <a:cubicBezTo>
                    <a:pt x="0" y="9"/>
                    <a:pt x="0" y="14"/>
                    <a:pt x="3" y="17"/>
                  </a:cubicBezTo>
                  <a:cubicBezTo>
                    <a:pt x="3" y="18"/>
                    <a:pt x="4" y="19"/>
                    <a:pt x="4" y="19"/>
                  </a:cubicBezTo>
                  <a:cubicBezTo>
                    <a:pt x="5" y="20"/>
                    <a:pt x="5" y="20"/>
                    <a:pt x="5" y="20"/>
                  </a:cubicBezTo>
                  <a:cubicBezTo>
                    <a:pt x="5" y="21"/>
                    <a:pt x="6" y="22"/>
                    <a:pt x="6" y="23"/>
                  </a:cubicBezTo>
                  <a:cubicBezTo>
                    <a:pt x="6" y="23"/>
                    <a:pt x="6" y="23"/>
                    <a:pt x="6" y="23"/>
                  </a:cubicBezTo>
                  <a:cubicBezTo>
                    <a:pt x="6" y="24"/>
                    <a:pt x="6" y="24"/>
                    <a:pt x="6" y="24"/>
                  </a:cubicBezTo>
                  <a:cubicBezTo>
                    <a:pt x="7" y="25"/>
                    <a:pt x="7" y="25"/>
                    <a:pt x="7" y="26"/>
                  </a:cubicBezTo>
                  <a:cubicBezTo>
                    <a:pt x="8" y="26"/>
                    <a:pt x="8" y="26"/>
                    <a:pt x="8" y="26"/>
                  </a:cubicBezTo>
                  <a:cubicBezTo>
                    <a:pt x="8" y="26"/>
                    <a:pt x="8" y="27"/>
                    <a:pt x="8" y="27"/>
                  </a:cubicBezTo>
                  <a:cubicBezTo>
                    <a:pt x="8" y="28"/>
                    <a:pt x="8" y="28"/>
                    <a:pt x="8" y="28"/>
                  </a:cubicBezTo>
                  <a:cubicBezTo>
                    <a:pt x="8" y="29"/>
                    <a:pt x="8" y="29"/>
                    <a:pt x="8" y="29"/>
                  </a:cubicBezTo>
                  <a:cubicBezTo>
                    <a:pt x="9" y="30"/>
                    <a:pt x="9" y="30"/>
                    <a:pt x="9" y="30"/>
                  </a:cubicBezTo>
                  <a:cubicBezTo>
                    <a:pt x="8" y="30"/>
                    <a:pt x="8" y="30"/>
                    <a:pt x="9" y="31"/>
                  </a:cubicBezTo>
                  <a:cubicBezTo>
                    <a:pt x="9" y="31"/>
                    <a:pt x="9" y="31"/>
                    <a:pt x="9" y="31"/>
                  </a:cubicBezTo>
                  <a:cubicBezTo>
                    <a:pt x="9" y="32"/>
                    <a:pt x="9" y="32"/>
                    <a:pt x="9" y="32"/>
                  </a:cubicBezTo>
                  <a:cubicBezTo>
                    <a:pt x="9" y="33"/>
                    <a:pt x="9" y="33"/>
                    <a:pt x="9" y="33"/>
                  </a:cubicBezTo>
                  <a:cubicBezTo>
                    <a:pt x="9" y="33"/>
                    <a:pt x="9" y="33"/>
                    <a:pt x="9" y="33"/>
                  </a:cubicBezTo>
                  <a:cubicBezTo>
                    <a:pt x="9" y="34"/>
                    <a:pt x="10" y="34"/>
                    <a:pt x="11" y="35"/>
                  </a:cubicBezTo>
                  <a:cubicBezTo>
                    <a:pt x="12" y="35"/>
                    <a:pt x="13" y="36"/>
                    <a:pt x="14" y="36"/>
                  </a:cubicBezTo>
                  <a:cubicBezTo>
                    <a:pt x="15" y="36"/>
                    <a:pt x="16" y="35"/>
                    <a:pt x="17" y="35"/>
                  </a:cubicBezTo>
                  <a:cubicBezTo>
                    <a:pt x="17" y="34"/>
                    <a:pt x="19" y="32"/>
                    <a:pt x="18" y="32"/>
                  </a:cubicBezTo>
                  <a:cubicBezTo>
                    <a:pt x="19" y="31"/>
                    <a:pt x="19" y="31"/>
                    <a:pt x="19" y="31"/>
                  </a:cubicBezTo>
                  <a:cubicBezTo>
                    <a:pt x="18" y="31"/>
                    <a:pt x="18" y="31"/>
                    <a:pt x="18" y="31"/>
                  </a:cubicBezTo>
                  <a:cubicBezTo>
                    <a:pt x="18" y="31"/>
                    <a:pt x="18" y="31"/>
                    <a:pt x="18" y="31"/>
                  </a:cubicBezTo>
                  <a:cubicBezTo>
                    <a:pt x="19" y="30"/>
                    <a:pt x="19" y="30"/>
                    <a:pt x="19" y="30"/>
                  </a:cubicBezTo>
                  <a:cubicBezTo>
                    <a:pt x="18" y="30"/>
                    <a:pt x="18" y="30"/>
                    <a:pt x="18" y="30"/>
                  </a:cubicBezTo>
                  <a:cubicBezTo>
                    <a:pt x="19" y="30"/>
                    <a:pt x="19" y="30"/>
                    <a:pt x="19" y="30"/>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8"/>
                    <a:pt x="18" y="28"/>
                    <a:pt x="18" y="28"/>
                  </a:cubicBezTo>
                  <a:cubicBezTo>
                    <a:pt x="18" y="28"/>
                    <a:pt x="18" y="28"/>
                    <a:pt x="18" y="28"/>
                  </a:cubicBezTo>
                  <a:cubicBezTo>
                    <a:pt x="18" y="27"/>
                    <a:pt x="18" y="27"/>
                    <a:pt x="18" y="27"/>
                  </a:cubicBezTo>
                  <a:cubicBezTo>
                    <a:pt x="18" y="27"/>
                    <a:pt x="18" y="27"/>
                    <a:pt x="18" y="27"/>
                  </a:cubicBezTo>
                  <a:cubicBezTo>
                    <a:pt x="18" y="26"/>
                    <a:pt x="18" y="26"/>
                    <a:pt x="18" y="26"/>
                  </a:cubicBezTo>
                  <a:cubicBezTo>
                    <a:pt x="18" y="26"/>
                    <a:pt x="18" y="26"/>
                    <a:pt x="18" y="26"/>
                  </a:cubicBezTo>
                  <a:cubicBezTo>
                    <a:pt x="18" y="25"/>
                    <a:pt x="19" y="24"/>
                    <a:pt x="19" y="23"/>
                  </a:cubicBezTo>
                  <a:cubicBezTo>
                    <a:pt x="19" y="22"/>
                    <a:pt x="19" y="22"/>
                    <a:pt x="19" y="22"/>
                  </a:cubicBezTo>
                  <a:cubicBezTo>
                    <a:pt x="19" y="22"/>
                    <a:pt x="19" y="21"/>
                    <a:pt x="19" y="21"/>
                  </a:cubicBezTo>
                  <a:cubicBezTo>
                    <a:pt x="19" y="20"/>
                    <a:pt x="19" y="20"/>
                    <a:pt x="19" y="20"/>
                  </a:cubicBezTo>
                  <a:cubicBezTo>
                    <a:pt x="20" y="19"/>
                    <a:pt x="20" y="18"/>
                    <a:pt x="21" y="17"/>
                  </a:cubicBezTo>
                  <a:cubicBezTo>
                    <a:pt x="22" y="14"/>
                    <a:pt x="23" y="8"/>
                    <a:pt x="21" y="4"/>
                  </a:cubicBezTo>
                  <a:cubicBezTo>
                    <a:pt x="19" y="2"/>
                    <a:pt x="17"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27" name="Freeform 113"/>
            <p:cNvSpPr/>
            <p:nvPr/>
          </p:nvSpPr>
          <p:spPr bwMode="auto">
            <a:xfrm>
              <a:off x="4253" y="2198"/>
              <a:ext cx="5" cy="22"/>
            </a:xfrm>
            <a:custGeom>
              <a:avLst/>
              <a:gdLst>
                <a:gd name="T0" fmla="*/ 0 w 2"/>
                <a:gd name="T1" fmla="*/ 0 h 9"/>
                <a:gd name="T2" fmla="*/ 0 w 2"/>
                <a:gd name="T3" fmla="*/ 1 h 9"/>
                <a:gd name="T4" fmla="*/ 1 w 2"/>
                <a:gd name="T5" fmla="*/ 9 h 9"/>
                <a:gd name="T6" fmla="*/ 2 w 2"/>
                <a:gd name="T7" fmla="*/ 9 h 9"/>
                <a:gd name="T8" fmla="*/ 2 w 2"/>
                <a:gd name="T9" fmla="*/ 9 h 9"/>
                <a:gd name="T10" fmla="*/ 2 w 2"/>
                <a:gd name="T11" fmla="*/ 9 h 9"/>
                <a:gd name="T12" fmla="*/ 1 w 2"/>
                <a:gd name="T13" fmla="*/ 1 h 9"/>
                <a:gd name="T14" fmla="*/ 0 w 2"/>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9">
                  <a:moveTo>
                    <a:pt x="0" y="0"/>
                  </a:moveTo>
                  <a:cubicBezTo>
                    <a:pt x="0" y="1"/>
                    <a:pt x="0" y="1"/>
                    <a:pt x="0" y="1"/>
                  </a:cubicBezTo>
                  <a:cubicBezTo>
                    <a:pt x="0" y="4"/>
                    <a:pt x="1" y="6"/>
                    <a:pt x="1" y="9"/>
                  </a:cubicBezTo>
                  <a:cubicBezTo>
                    <a:pt x="2" y="9"/>
                    <a:pt x="2" y="9"/>
                    <a:pt x="2" y="9"/>
                  </a:cubicBezTo>
                  <a:cubicBezTo>
                    <a:pt x="2" y="9"/>
                    <a:pt x="2" y="9"/>
                    <a:pt x="2" y="9"/>
                  </a:cubicBezTo>
                  <a:cubicBezTo>
                    <a:pt x="2" y="9"/>
                    <a:pt x="2" y="9"/>
                    <a:pt x="2" y="9"/>
                  </a:cubicBezTo>
                  <a:cubicBezTo>
                    <a:pt x="1" y="6"/>
                    <a:pt x="1" y="3"/>
                    <a:pt x="1"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28" name="Freeform 114"/>
            <p:cNvSpPr/>
            <p:nvPr/>
          </p:nvSpPr>
          <p:spPr bwMode="auto">
            <a:xfrm>
              <a:off x="4281" y="2210"/>
              <a:ext cx="15" cy="12"/>
            </a:xfrm>
            <a:custGeom>
              <a:avLst/>
              <a:gdLst>
                <a:gd name="T0" fmla="*/ 12 w 15"/>
                <a:gd name="T1" fmla="*/ 0 h 12"/>
                <a:gd name="T2" fmla="*/ 0 w 15"/>
                <a:gd name="T3" fmla="*/ 10 h 12"/>
                <a:gd name="T4" fmla="*/ 0 w 15"/>
                <a:gd name="T5" fmla="*/ 12 h 12"/>
                <a:gd name="T6" fmla="*/ 3 w 15"/>
                <a:gd name="T7" fmla="*/ 12 h 12"/>
                <a:gd name="T8" fmla="*/ 3 w 15"/>
                <a:gd name="T9" fmla="*/ 12 h 12"/>
                <a:gd name="T10" fmla="*/ 15 w 15"/>
                <a:gd name="T11" fmla="*/ 3 h 12"/>
                <a:gd name="T12" fmla="*/ 15 w 15"/>
                <a:gd name="T13" fmla="*/ 0 h 12"/>
                <a:gd name="T14" fmla="*/ 12 w 15"/>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2">
                  <a:moveTo>
                    <a:pt x="12" y="0"/>
                  </a:moveTo>
                  <a:lnTo>
                    <a:pt x="0" y="10"/>
                  </a:lnTo>
                  <a:lnTo>
                    <a:pt x="0" y="12"/>
                  </a:lnTo>
                  <a:lnTo>
                    <a:pt x="3" y="12"/>
                  </a:lnTo>
                  <a:lnTo>
                    <a:pt x="3" y="12"/>
                  </a:lnTo>
                  <a:lnTo>
                    <a:pt x="15" y="3"/>
                  </a:lnTo>
                  <a:lnTo>
                    <a:pt x="15" y="0"/>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29" name="Freeform 115"/>
            <p:cNvSpPr/>
            <p:nvPr/>
          </p:nvSpPr>
          <p:spPr bwMode="auto">
            <a:xfrm>
              <a:off x="4281" y="2210"/>
              <a:ext cx="15" cy="12"/>
            </a:xfrm>
            <a:custGeom>
              <a:avLst/>
              <a:gdLst>
                <a:gd name="T0" fmla="*/ 12 w 15"/>
                <a:gd name="T1" fmla="*/ 0 h 12"/>
                <a:gd name="T2" fmla="*/ 0 w 15"/>
                <a:gd name="T3" fmla="*/ 10 h 12"/>
                <a:gd name="T4" fmla="*/ 0 w 15"/>
                <a:gd name="T5" fmla="*/ 12 h 12"/>
                <a:gd name="T6" fmla="*/ 3 w 15"/>
                <a:gd name="T7" fmla="*/ 12 h 12"/>
                <a:gd name="T8" fmla="*/ 3 w 15"/>
                <a:gd name="T9" fmla="*/ 12 h 12"/>
                <a:gd name="T10" fmla="*/ 15 w 15"/>
                <a:gd name="T11" fmla="*/ 3 h 12"/>
                <a:gd name="T12" fmla="*/ 15 w 15"/>
                <a:gd name="T13" fmla="*/ 0 h 12"/>
                <a:gd name="T14" fmla="*/ 12 w 15"/>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2">
                  <a:moveTo>
                    <a:pt x="12" y="0"/>
                  </a:moveTo>
                  <a:lnTo>
                    <a:pt x="0" y="10"/>
                  </a:lnTo>
                  <a:lnTo>
                    <a:pt x="0" y="12"/>
                  </a:lnTo>
                  <a:lnTo>
                    <a:pt x="3" y="12"/>
                  </a:lnTo>
                  <a:lnTo>
                    <a:pt x="3" y="12"/>
                  </a:lnTo>
                  <a:lnTo>
                    <a:pt x="15" y="3"/>
                  </a:lnTo>
                  <a:lnTo>
                    <a:pt x="15" y="0"/>
                  </a:lnTo>
                  <a:lnTo>
                    <a:pt x="1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30" name="Freeform 116"/>
            <p:cNvSpPr/>
            <p:nvPr/>
          </p:nvSpPr>
          <p:spPr bwMode="auto">
            <a:xfrm>
              <a:off x="4293" y="2239"/>
              <a:ext cx="14" cy="4"/>
            </a:xfrm>
            <a:custGeom>
              <a:avLst/>
              <a:gdLst>
                <a:gd name="T0" fmla="*/ 6 w 6"/>
                <a:gd name="T1" fmla="*/ 0 h 2"/>
                <a:gd name="T2" fmla="*/ 0 w 6"/>
                <a:gd name="T3" fmla="*/ 1 h 2"/>
                <a:gd name="T4" fmla="*/ 0 w 6"/>
                <a:gd name="T5" fmla="*/ 2 h 2"/>
                <a:gd name="T6" fmla="*/ 0 w 6"/>
                <a:gd name="T7" fmla="*/ 2 h 2"/>
                <a:gd name="T8" fmla="*/ 6 w 6"/>
                <a:gd name="T9" fmla="*/ 0 h 2"/>
                <a:gd name="T10" fmla="*/ 6 w 6"/>
                <a:gd name="T11" fmla="*/ 0 h 2"/>
                <a:gd name="T12" fmla="*/ 6 w 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6" y="0"/>
                  </a:moveTo>
                  <a:cubicBezTo>
                    <a:pt x="4" y="1"/>
                    <a:pt x="2" y="1"/>
                    <a:pt x="0" y="1"/>
                  </a:cubicBezTo>
                  <a:cubicBezTo>
                    <a:pt x="0" y="2"/>
                    <a:pt x="0" y="2"/>
                    <a:pt x="0" y="2"/>
                  </a:cubicBezTo>
                  <a:cubicBezTo>
                    <a:pt x="0" y="2"/>
                    <a:pt x="0" y="2"/>
                    <a:pt x="0" y="2"/>
                  </a:cubicBezTo>
                  <a:cubicBezTo>
                    <a:pt x="2" y="2"/>
                    <a:pt x="4" y="1"/>
                    <a:pt x="6" y="0"/>
                  </a:cubicBezTo>
                  <a:cubicBezTo>
                    <a:pt x="6" y="0"/>
                    <a:pt x="6"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31" name="Freeform 117"/>
            <p:cNvSpPr/>
            <p:nvPr/>
          </p:nvSpPr>
          <p:spPr bwMode="auto">
            <a:xfrm>
              <a:off x="4293" y="2262"/>
              <a:ext cx="12" cy="10"/>
            </a:xfrm>
            <a:custGeom>
              <a:avLst/>
              <a:gdLst>
                <a:gd name="T0" fmla="*/ 3 w 12"/>
                <a:gd name="T1" fmla="*/ 0 h 10"/>
                <a:gd name="T2" fmla="*/ 0 w 12"/>
                <a:gd name="T3" fmla="*/ 0 h 10"/>
                <a:gd name="T4" fmla="*/ 0 w 12"/>
                <a:gd name="T5" fmla="*/ 3 h 10"/>
                <a:gd name="T6" fmla="*/ 12 w 12"/>
                <a:gd name="T7" fmla="*/ 10 h 10"/>
                <a:gd name="T8" fmla="*/ 12 w 12"/>
                <a:gd name="T9" fmla="*/ 10 h 10"/>
                <a:gd name="T10" fmla="*/ 12 w 12"/>
                <a:gd name="T11" fmla="*/ 10 h 10"/>
                <a:gd name="T12" fmla="*/ 12 w 12"/>
                <a:gd name="T13" fmla="*/ 8 h 10"/>
                <a:gd name="T14" fmla="*/ 3 w 12"/>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0">
                  <a:moveTo>
                    <a:pt x="3" y="0"/>
                  </a:moveTo>
                  <a:lnTo>
                    <a:pt x="0" y="0"/>
                  </a:lnTo>
                  <a:lnTo>
                    <a:pt x="0" y="3"/>
                  </a:lnTo>
                  <a:lnTo>
                    <a:pt x="12" y="10"/>
                  </a:lnTo>
                  <a:lnTo>
                    <a:pt x="12" y="10"/>
                  </a:lnTo>
                  <a:lnTo>
                    <a:pt x="12" y="10"/>
                  </a:lnTo>
                  <a:lnTo>
                    <a:pt x="12" y="8"/>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32" name="Freeform 118"/>
            <p:cNvSpPr/>
            <p:nvPr/>
          </p:nvSpPr>
          <p:spPr bwMode="auto">
            <a:xfrm>
              <a:off x="4293" y="2262"/>
              <a:ext cx="12" cy="10"/>
            </a:xfrm>
            <a:custGeom>
              <a:avLst/>
              <a:gdLst>
                <a:gd name="T0" fmla="*/ 3 w 12"/>
                <a:gd name="T1" fmla="*/ 0 h 10"/>
                <a:gd name="T2" fmla="*/ 0 w 12"/>
                <a:gd name="T3" fmla="*/ 0 h 10"/>
                <a:gd name="T4" fmla="*/ 0 w 12"/>
                <a:gd name="T5" fmla="*/ 3 h 10"/>
                <a:gd name="T6" fmla="*/ 12 w 12"/>
                <a:gd name="T7" fmla="*/ 10 h 10"/>
                <a:gd name="T8" fmla="*/ 12 w 12"/>
                <a:gd name="T9" fmla="*/ 10 h 10"/>
                <a:gd name="T10" fmla="*/ 12 w 12"/>
                <a:gd name="T11" fmla="*/ 10 h 10"/>
                <a:gd name="T12" fmla="*/ 12 w 12"/>
                <a:gd name="T13" fmla="*/ 8 h 10"/>
                <a:gd name="T14" fmla="*/ 3 w 12"/>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0">
                  <a:moveTo>
                    <a:pt x="3" y="0"/>
                  </a:moveTo>
                  <a:lnTo>
                    <a:pt x="0" y="0"/>
                  </a:lnTo>
                  <a:lnTo>
                    <a:pt x="0" y="3"/>
                  </a:lnTo>
                  <a:lnTo>
                    <a:pt x="12" y="10"/>
                  </a:lnTo>
                  <a:lnTo>
                    <a:pt x="12" y="10"/>
                  </a:lnTo>
                  <a:lnTo>
                    <a:pt x="12" y="10"/>
                  </a:lnTo>
                  <a:lnTo>
                    <a:pt x="12" y="8"/>
                  </a:lnTo>
                  <a:lnTo>
                    <a:pt x="3"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33" name="Freeform 119"/>
            <p:cNvSpPr/>
            <p:nvPr/>
          </p:nvSpPr>
          <p:spPr bwMode="auto">
            <a:xfrm>
              <a:off x="4222" y="2217"/>
              <a:ext cx="12" cy="10"/>
            </a:xfrm>
            <a:custGeom>
              <a:avLst/>
              <a:gdLst>
                <a:gd name="T0" fmla="*/ 0 w 5"/>
                <a:gd name="T1" fmla="*/ 0 h 4"/>
                <a:gd name="T2" fmla="*/ 0 w 5"/>
                <a:gd name="T3" fmla="*/ 0 h 4"/>
                <a:gd name="T4" fmla="*/ 0 w 5"/>
                <a:gd name="T5" fmla="*/ 1 h 4"/>
                <a:gd name="T6" fmla="*/ 4 w 5"/>
                <a:gd name="T7" fmla="*/ 4 h 4"/>
                <a:gd name="T8" fmla="*/ 4 w 5"/>
                <a:gd name="T9" fmla="*/ 4 h 4"/>
                <a:gd name="T10" fmla="*/ 5 w 5"/>
                <a:gd name="T11" fmla="*/ 4 h 4"/>
                <a:gd name="T12" fmla="*/ 5 w 5"/>
                <a:gd name="T13" fmla="*/ 4 h 4"/>
                <a:gd name="T14" fmla="*/ 0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0" y="0"/>
                  </a:moveTo>
                  <a:cubicBezTo>
                    <a:pt x="0" y="0"/>
                    <a:pt x="0" y="0"/>
                    <a:pt x="0" y="0"/>
                  </a:cubicBezTo>
                  <a:cubicBezTo>
                    <a:pt x="0" y="1"/>
                    <a:pt x="0" y="1"/>
                    <a:pt x="0" y="1"/>
                  </a:cubicBezTo>
                  <a:cubicBezTo>
                    <a:pt x="1" y="2"/>
                    <a:pt x="3" y="3"/>
                    <a:pt x="4" y="4"/>
                  </a:cubicBezTo>
                  <a:cubicBezTo>
                    <a:pt x="4" y="4"/>
                    <a:pt x="4" y="4"/>
                    <a:pt x="4" y="4"/>
                  </a:cubicBezTo>
                  <a:cubicBezTo>
                    <a:pt x="5" y="4"/>
                    <a:pt x="5" y="4"/>
                    <a:pt x="5" y="4"/>
                  </a:cubicBezTo>
                  <a:cubicBezTo>
                    <a:pt x="5" y="4"/>
                    <a:pt x="5" y="4"/>
                    <a:pt x="5" y="4"/>
                  </a:cubicBezTo>
                  <a:cubicBezTo>
                    <a:pt x="3" y="2"/>
                    <a:pt x="2"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34" name="Freeform 120"/>
            <p:cNvSpPr/>
            <p:nvPr/>
          </p:nvSpPr>
          <p:spPr bwMode="auto">
            <a:xfrm>
              <a:off x="4215" y="2248"/>
              <a:ext cx="14" cy="3"/>
            </a:xfrm>
            <a:custGeom>
              <a:avLst/>
              <a:gdLst>
                <a:gd name="T0" fmla="*/ 0 w 6"/>
                <a:gd name="T1" fmla="*/ 0 h 1"/>
                <a:gd name="T2" fmla="*/ 0 w 6"/>
                <a:gd name="T3" fmla="*/ 0 h 1"/>
                <a:gd name="T4" fmla="*/ 0 w 6"/>
                <a:gd name="T5" fmla="*/ 0 h 1"/>
                <a:gd name="T6" fmla="*/ 6 w 6"/>
                <a:gd name="T7" fmla="*/ 1 h 1"/>
                <a:gd name="T8" fmla="*/ 6 w 6"/>
                <a:gd name="T9" fmla="*/ 1 h 1"/>
                <a:gd name="T10" fmla="*/ 6 w 6"/>
                <a:gd name="T11" fmla="*/ 1 h 1"/>
                <a:gd name="T12" fmla="*/ 6 w 6"/>
                <a:gd name="T13" fmla="*/ 0 h 1"/>
                <a:gd name="T14" fmla="*/ 0 w 6"/>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
                  <a:moveTo>
                    <a:pt x="0" y="0"/>
                  </a:moveTo>
                  <a:cubicBezTo>
                    <a:pt x="0" y="0"/>
                    <a:pt x="0" y="0"/>
                    <a:pt x="0" y="0"/>
                  </a:cubicBezTo>
                  <a:cubicBezTo>
                    <a:pt x="0" y="0"/>
                    <a:pt x="0" y="0"/>
                    <a:pt x="0" y="0"/>
                  </a:cubicBezTo>
                  <a:cubicBezTo>
                    <a:pt x="2" y="0"/>
                    <a:pt x="4" y="1"/>
                    <a:pt x="6" y="1"/>
                  </a:cubicBezTo>
                  <a:cubicBezTo>
                    <a:pt x="6" y="1"/>
                    <a:pt x="6" y="1"/>
                    <a:pt x="6" y="1"/>
                  </a:cubicBezTo>
                  <a:cubicBezTo>
                    <a:pt x="6" y="1"/>
                    <a:pt x="6" y="1"/>
                    <a:pt x="6" y="1"/>
                  </a:cubicBezTo>
                  <a:cubicBezTo>
                    <a:pt x="6" y="0"/>
                    <a:pt x="6" y="0"/>
                    <a:pt x="6" y="0"/>
                  </a:cubicBezTo>
                  <a:cubicBezTo>
                    <a:pt x="4" y="0"/>
                    <a:pt x="2"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35" name="Freeform 121"/>
            <p:cNvSpPr/>
            <p:nvPr/>
          </p:nvSpPr>
          <p:spPr bwMode="auto">
            <a:xfrm>
              <a:off x="4224" y="2272"/>
              <a:ext cx="10" cy="14"/>
            </a:xfrm>
            <a:custGeom>
              <a:avLst/>
              <a:gdLst>
                <a:gd name="T0" fmla="*/ 4 w 4"/>
                <a:gd name="T1" fmla="*/ 0 h 6"/>
                <a:gd name="T2" fmla="*/ 4 w 4"/>
                <a:gd name="T3" fmla="*/ 0 h 6"/>
                <a:gd name="T4" fmla="*/ 2 w 4"/>
                <a:gd name="T5" fmla="*/ 3 h 6"/>
                <a:gd name="T6" fmla="*/ 0 w 4"/>
                <a:gd name="T7" fmla="*/ 5 h 6"/>
                <a:gd name="T8" fmla="*/ 0 w 4"/>
                <a:gd name="T9" fmla="*/ 5 h 6"/>
                <a:gd name="T10" fmla="*/ 0 w 4"/>
                <a:gd name="T11" fmla="*/ 6 h 6"/>
                <a:gd name="T12" fmla="*/ 0 w 4"/>
                <a:gd name="T13" fmla="*/ 5 h 6"/>
                <a:gd name="T14" fmla="*/ 2 w 4"/>
                <a:gd name="T15" fmla="*/ 3 h 6"/>
                <a:gd name="T16" fmla="*/ 4 w 4"/>
                <a:gd name="T17" fmla="*/ 1 h 6"/>
                <a:gd name="T18" fmla="*/ 4 w 4"/>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4" y="0"/>
                  </a:moveTo>
                  <a:cubicBezTo>
                    <a:pt x="4" y="0"/>
                    <a:pt x="4" y="0"/>
                    <a:pt x="4" y="0"/>
                  </a:cubicBezTo>
                  <a:cubicBezTo>
                    <a:pt x="3" y="1"/>
                    <a:pt x="2" y="2"/>
                    <a:pt x="2" y="3"/>
                  </a:cubicBezTo>
                  <a:cubicBezTo>
                    <a:pt x="1" y="3"/>
                    <a:pt x="0" y="4"/>
                    <a:pt x="0" y="5"/>
                  </a:cubicBezTo>
                  <a:cubicBezTo>
                    <a:pt x="0" y="5"/>
                    <a:pt x="0" y="5"/>
                    <a:pt x="0" y="5"/>
                  </a:cubicBezTo>
                  <a:cubicBezTo>
                    <a:pt x="0" y="6"/>
                    <a:pt x="0" y="6"/>
                    <a:pt x="0" y="6"/>
                  </a:cubicBezTo>
                  <a:cubicBezTo>
                    <a:pt x="0" y="5"/>
                    <a:pt x="0" y="5"/>
                    <a:pt x="0" y="5"/>
                  </a:cubicBezTo>
                  <a:cubicBezTo>
                    <a:pt x="1" y="4"/>
                    <a:pt x="2" y="4"/>
                    <a:pt x="2" y="3"/>
                  </a:cubicBezTo>
                  <a:cubicBezTo>
                    <a:pt x="3" y="3"/>
                    <a:pt x="4" y="2"/>
                    <a:pt x="4"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36" name="Freeform 122"/>
            <p:cNvSpPr/>
            <p:nvPr/>
          </p:nvSpPr>
          <p:spPr bwMode="auto">
            <a:xfrm>
              <a:off x="3825" y="2082"/>
              <a:ext cx="107" cy="85"/>
            </a:xfrm>
            <a:custGeom>
              <a:avLst/>
              <a:gdLst>
                <a:gd name="T0" fmla="*/ 9 w 107"/>
                <a:gd name="T1" fmla="*/ 0 h 85"/>
                <a:gd name="T2" fmla="*/ 7 w 107"/>
                <a:gd name="T3" fmla="*/ 0 h 85"/>
                <a:gd name="T4" fmla="*/ 7 w 107"/>
                <a:gd name="T5" fmla="*/ 9 h 85"/>
                <a:gd name="T6" fmla="*/ 4 w 107"/>
                <a:gd name="T7" fmla="*/ 9 h 85"/>
                <a:gd name="T8" fmla="*/ 4 w 107"/>
                <a:gd name="T9" fmla="*/ 9 h 85"/>
                <a:gd name="T10" fmla="*/ 4 w 107"/>
                <a:gd name="T11" fmla="*/ 12 h 85"/>
                <a:gd name="T12" fmla="*/ 7 w 107"/>
                <a:gd name="T13" fmla="*/ 12 h 85"/>
                <a:gd name="T14" fmla="*/ 7 w 107"/>
                <a:gd name="T15" fmla="*/ 19 h 85"/>
                <a:gd name="T16" fmla="*/ 4 w 107"/>
                <a:gd name="T17" fmla="*/ 19 h 85"/>
                <a:gd name="T18" fmla="*/ 4 w 107"/>
                <a:gd name="T19" fmla="*/ 19 h 85"/>
                <a:gd name="T20" fmla="*/ 4 w 107"/>
                <a:gd name="T21" fmla="*/ 21 h 85"/>
                <a:gd name="T22" fmla="*/ 7 w 107"/>
                <a:gd name="T23" fmla="*/ 21 h 85"/>
                <a:gd name="T24" fmla="*/ 7 w 107"/>
                <a:gd name="T25" fmla="*/ 28 h 85"/>
                <a:gd name="T26" fmla="*/ 4 w 107"/>
                <a:gd name="T27" fmla="*/ 28 h 85"/>
                <a:gd name="T28" fmla="*/ 4 w 107"/>
                <a:gd name="T29" fmla="*/ 31 h 85"/>
                <a:gd name="T30" fmla="*/ 4 w 107"/>
                <a:gd name="T31" fmla="*/ 31 h 85"/>
                <a:gd name="T32" fmla="*/ 7 w 107"/>
                <a:gd name="T33" fmla="*/ 31 h 85"/>
                <a:gd name="T34" fmla="*/ 7 w 107"/>
                <a:gd name="T35" fmla="*/ 40 h 85"/>
                <a:gd name="T36" fmla="*/ 4 w 107"/>
                <a:gd name="T37" fmla="*/ 40 h 85"/>
                <a:gd name="T38" fmla="*/ 4 w 107"/>
                <a:gd name="T39" fmla="*/ 43 h 85"/>
                <a:gd name="T40" fmla="*/ 4 w 107"/>
                <a:gd name="T41" fmla="*/ 43 h 85"/>
                <a:gd name="T42" fmla="*/ 7 w 107"/>
                <a:gd name="T43" fmla="*/ 43 h 85"/>
                <a:gd name="T44" fmla="*/ 7 w 107"/>
                <a:gd name="T45" fmla="*/ 52 h 85"/>
                <a:gd name="T46" fmla="*/ 4 w 107"/>
                <a:gd name="T47" fmla="*/ 52 h 85"/>
                <a:gd name="T48" fmla="*/ 4 w 107"/>
                <a:gd name="T49" fmla="*/ 52 h 85"/>
                <a:gd name="T50" fmla="*/ 4 w 107"/>
                <a:gd name="T51" fmla="*/ 54 h 85"/>
                <a:gd name="T52" fmla="*/ 7 w 107"/>
                <a:gd name="T53" fmla="*/ 54 h 85"/>
                <a:gd name="T54" fmla="*/ 7 w 107"/>
                <a:gd name="T55" fmla="*/ 64 h 85"/>
                <a:gd name="T56" fmla="*/ 4 w 107"/>
                <a:gd name="T57" fmla="*/ 64 h 85"/>
                <a:gd name="T58" fmla="*/ 4 w 107"/>
                <a:gd name="T59" fmla="*/ 64 h 85"/>
                <a:gd name="T60" fmla="*/ 4 w 107"/>
                <a:gd name="T61" fmla="*/ 66 h 85"/>
                <a:gd name="T62" fmla="*/ 7 w 107"/>
                <a:gd name="T63" fmla="*/ 66 h 85"/>
                <a:gd name="T64" fmla="*/ 7 w 107"/>
                <a:gd name="T65" fmla="*/ 73 h 85"/>
                <a:gd name="T66" fmla="*/ 0 w 107"/>
                <a:gd name="T67" fmla="*/ 73 h 85"/>
                <a:gd name="T68" fmla="*/ 0 w 107"/>
                <a:gd name="T69" fmla="*/ 76 h 85"/>
                <a:gd name="T70" fmla="*/ 0 w 107"/>
                <a:gd name="T71" fmla="*/ 76 h 85"/>
                <a:gd name="T72" fmla="*/ 7 w 107"/>
                <a:gd name="T73" fmla="*/ 76 h 85"/>
                <a:gd name="T74" fmla="*/ 7 w 107"/>
                <a:gd name="T75" fmla="*/ 85 h 85"/>
                <a:gd name="T76" fmla="*/ 9 w 107"/>
                <a:gd name="T77" fmla="*/ 85 h 85"/>
                <a:gd name="T78" fmla="*/ 9 w 107"/>
                <a:gd name="T79" fmla="*/ 85 h 85"/>
                <a:gd name="T80" fmla="*/ 9 w 107"/>
                <a:gd name="T81" fmla="*/ 76 h 85"/>
                <a:gd name="T82" fmla="*/ 107 w 107"/>
                <a:gd name="T83" fmla="*/ 76 h 85"/>
                <a:gd name="T84" fmla="*/ 107 w 107"/>
                <a:gd name="T85" fmla="*/ 76 h 85"/>
                <a:gd name="T86" fmla="*/ 107 w 107"/>
                <a:gd name="T87" fmla="*/ 73 h 85"/>
                <a:gd name="T88" fmla="*/ 9 w 107"/>
                <a:gd name="T89" fmla="*/ 73 h 85"/>
                <a:gd name="T90" fmla="*/ 9 w 107"/>
                <a:gd name="T91" fmla="*/ 0 h 85"/>
                <a:gd name="T92" fmla="*/ 9 w 107"/>
                <a:gd name="T9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7" h="85">
                  <a:moveTo>
                    <a:pt x="9" y="0"/>
                  </a:moveTo>
                  <a:lnTo>
                    <a:pt x="7" y="0"/>
                  </a:lnTo>
                  <a:lnTo>
                    <a:pt x="7" y="9"/>
                  </a:lnTo>
                  <a:lnTo>
                    <a:pt x="4" y="9"/>
                  </a:lnTo>
                  <a:lnTo>
                    <a:pt x="4" y="9"/>
                  </a:lnTo>
                  <a:lnTo>
                    <a:pt x="4" y="12"/>
                  </a:lnTo>
                  <a:lnTo>
                    <a:pt x="7" y="12"/>
                  </a:lnTo>
                  <a:lnTo>
                    <a:pt x="7" y="19"/>
                  </a:lnTo>
                  <a:lnTo>
                    <a:pt x="4" y="19"/>
                  </a:lnTo>
                  <a:lnTo>
                    <a:pt x="4" y="19"/>
                  </a:lnTo>
                  <a:lnTo>
                    <a:pt x="4" y="21"/>
                  </a:lnTo>
                  <a:lnTo>
                    <a:pt x="7" y="21"/>
                  </a:lnTo>
                  <a:lnTo>
                    <a:pt x="7" y="28"/>
                  </a:lnTo>
                  <a:lnTo>
                    <a:pt x="4" y="28"/>
                  </a:lnTo>
                  <a:lnTo>
                    <a:pt x="4" y="31"/>
                  </a:lnTo>
                  <a:lnTo>
                    <a:pt x="4" y="31"/>
                  </a:lnTo>
                  <a:lnTo>
                    <a:pt x="7" y="31"/>
                  </a:lnTo>
                  <a:lnTo>
                    <a:pt x="7" y="40"/>
                  </a:lnTo>
                  <a:lnTo>
                    <a:pt x="4" y="40"/>
                  </a:lnTo>
                  <a:lnTo>
                    <a:pt x="4" y="43"/>
                  </a:lnTo>
                  <a:lnTo>
                    <a:pt x="4" y="43"/>
                  </a:lnTo>
                  <a:lnTo>
                    <a:pt x="7" y="43"/>
                  </a:lnTo>
                  <a:lnTo>
                    <a:pt x="7" y="52"/>
                  </a:lnTo>
                  <a:lnTo>
                    <a:pt x="4" y="52"/>
                  </a:lnTo>
                  <a:lnTo>
                    <a:pt x="4" y="52"/>
                  </a:lnTo>
                  <a:lnTo>
                    <a:pt x="4" y="54"/>
                  </a:lnTo>
                  <a:lnTo>
                    <a:pt x="7" y="54"/>
                  </a:lnTo>
                  <a:lnTo>
                    <a:pt x="7" y="64"/>
                  </a:lnTo>
                  <a:lnTo>
                    <a:pt x="4" y="64"/>
                  </a:lnTo>
                  <a:lnTo>
                    <a:pt x="4" y="64"/>
                  </a:lnTo>
                  <a:lnTo>
                    <a:pt x="4" y="66"/>
                  </a:lnTo>
                  <a:lnTo>
                    <a:pt x="7" y="66"/>
                  </a:lnTo>
                  <a:lnTo>
                    <a:pt x="7" y="73"/>
                  </a:lnTo>
                  <a:lnTo>
                    <a:pt x="0" y="73"/>
                  </a:lnTo>
                  <a:lnTo>
                    <a:pt x="0" y="76"/>
                  </a:lnTo>
                  <a:lnTo>
                    <a:pt x="0" y="76"/>
                  </a:lnTo>
                  <a:lnTo>
                    <a:pt x="7" y="76"/>
                  </a:lnTo>
                  <a:lnTo>
                    <a:pt x="7" y="85"/>
                  </a:lnTo>
                  <a:lnTo>
                    <a:pt x="9" y="85"/>
                  </a:lnTo>
                  <a:lnTo>
                    <a:pt x="9" y="85"/>
                  </a:lnTo>
                  <a:lnTo>
                    <a:pt x="9" y="76"/>
                  </a:lnTo>
                  <a:lnTo>
                    <a:pt x="107" y="76"/>
                  </a:lnTo>
                  <a:lnTo>
                    <a:pt x="107" y="76"/>
                  </a:lnTo>
                  <a:lnTo>
                    <a:pt x="107" y="73"/>
                  </a:lnTo>
                  <a:lnTo>
                    <a:pt x="9" y="73"/>
                  </a:lnTo>
                  <a:lnTo>
                    <a:pt x="9" y="0"/>
                  </a:ln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37" name="Freeform 123"/>
            <p:cNvSpPr/>
            <p:nvPr/>
          </p:nvSpPr>
          <p:spPr bwMode="auto">
            <a:xfrm>
              <a:off x="3825" y="2082"/>
              <a:ext cx="107" cy="85"/>
            </a:xfrm>
            <a:custGeom>
              <a:avLst/>
              <a:gdLst>
                <a:gd name="T0" fmla="*/ 9 w 107"/>
                <a:gd name="T1" fmla="*/ 0 h 85"/>
                <a:gd name="T2" fmla="*/ 7 w 107"/>
                <a:gd name="T3" fmla="*/ 0 h 85"/>
                <a:gd name="T4" fmla="*/ 7 w 107"/>
                <a:gd name="T5" fmla="*/ 9 h 85"/>
                <a:gd name="T6" fmla="*/ 4 w 107"/>
                <a:gd name="T7" fmla="*/ 9 h 85"/>
                <a:gd name="T8" fmla="*/ 4 w 107"/>
                <a:gd name="T9" fmla="*/ 9 h 85"/>
                <a:gd name="T10" fmla="*/ 4 w 107"/>
                <a:gd name="T11" fmla="*/ 12 h 85"/>
                <a:gd name="T12" fmla="*/ 7 w 107"/>
                <a:gd name="T13" fmla="*/ 12 h 85"/>
                <a:gd name="T14" fmla="*/ 7 w 107"/>
                <a:gd name="T15" fmla="*/ 19 h 85"/>
                <a:gd name="T16" fmla="*/ 4 w 107"/>
                <a:gd name="T17" fmla="*/ 19 h 85"/>
                <a:gd name="T18" fmla="*/ 4 w 107"/>
                <a:gd name="T19" fmla="*/ 19 h 85"/>
                <a:gd name="T20" fmla="*/ 4 w 107"/>
                <a:gd name="T21" fmla="*/ 21 h 85"/>
                <a:gd name="T22" fmla="*/ 7 w 107"/>
                <a:gd name="T23" fmla="*/ 21 h 85"/>
                <a:gd name="T24" fmla="*/ 7 w 107"/>
                <a:gd name="T25" fmla="*/ 28 h 85"/>
                <a:gd name="T26" fmla="*/ 4 w 107"/>
                <a:gd name="T27" fmla="*/ 28 h 85"/>
                <a:gd name="T28" fmla="*/ 4 w 107"/>
                <a:gd name="T29" fmla="*/ 31 h 85"/>
                <a:gd name="T30" fmla="*/ 4 w 107"/>
                <a:gd name="T31" fmla="*/ 31 h 85"/>
                <a:gd name="T32" fmla="*/ 7 w 107"/>
                <a:gd name="T33" fmla="*/ 31 h 85"/>
                <a:gd name="T34" fmla="*/ 7 w 107"/>
                <a:gd name="T35" fmla="*/ 40 h 85"/>
                <a:gd name="T36" fmla="*/ 4 w 107"/>
                <a:gd name="T37" fmla="*/ 40 h 85"/>
                <a:gd name="T38" fmla="*/ 4 w 107"/>
                <a:gd name="T39" fmla="*/ 43 h 85"/>
                <a:gd name="T40" fmla="*/ 4 w 107"/>
                <a:gd name="T41" fmla="*/ 43 h 85"/>
                <a:gd name="T42" fmla="*/ 7 w 107"/>
                <a:gd name="T43" fmla="*/ 43 h 85"/>
                <a:gd name="T44" fmla="*/ 7 w 107"/>
                <a:gd name="T45" fmla="*/ 52 h 85"/>
                <a:gd name="T46" fmla="*/ 4 w 107"/>
                <a:gd name="T47" fmla="*/ 52 h 85"/>
                <a:gd name="T48" fmla="*/ 4 w 107"/>
                <a:gd name="T49" fmla="*/ 52 h 85"/>
                <a:gd name="T50" fmla="*/ 4 w 107"/>
                <a:gd name="T51" fmla="*/ 54 h 85"/>
                <a:gd name="T52" fmla="*/ 7 w 107"/>
                <a:gd name="T53" fmla="*/ 54 h 85"/>
                <a:gd name="T54" fmla="*/ 7 w 107"/>
                <a:gd name="T55" fmla="*/ 64 h 85"/>
                <a:gd name="T56" fmla="*/ 4 w 107"/>
                <a:gd name="T57" fmla="*/ 64 h 85"/>
                <a:gd name="T58" fmla="*/ 4 w 107"/>
                <a:gd name="T59" fmla="*/ 64 h 85"/>
                <a:gd name="T60" fmla="*/ 4 w 107"/>
                <a:gd name="T61" fmla="*/ 66 h 85"/>
                <a:gd name="T62" fmla="*/ 7 w 107"/>
                <a:gd name="T63" fmla="*/ 66 h 85"/>
                <a:gd name="T64" fmla="*/ 7 w 107"/>
                <a:gd name="T65" fmla="*/ 73 h 85"/>
                <a:gd name="T66" fmla="*/ 0 w 107"/>
                <a:gd name="T67" fmla="*/ 73 h 85"/>
                <a:gd name="T68" fmla="*/ 0 w 107"/>
                <a:gd name="T69" fmla="*/ 76 h 85"/>
                <a:gd name="T70" fmla="*/ 0 w 107"/>
                <a:gd name="T71" fmla="*/ 76 h 85"/>
                <a:gd name="T72" fmla="*/ 7 w 107"/>
                <a:gd name="T73" fmla="*/ 76 h 85"/>
                <a:gd name="T74" fmla="*/ 7 w 107"/>
                <a:gd name="T75" fmla="*/ 85 h 85"/>
                <a:gd name="T76" fmla="*/ 9 w 107"/>
                <a:gd name="T77" fmla="*/ 85 h 85"/>
                <a:gd name="T78" fmla="*/ 9 w 107"/>
                <a:gd name="T79" fmla="*/ 85 h 85"/>
                <a:gd name="T80" fmla="*/ 9 w 107"/>
                <a:gd name="T81" fmla="*/ 76 h 85"/>
                <a:gd name="T82" fmla="*/ 107 w 107"/>
                <a:gd name="T83" fmla="*/ 76 h 85"/>
                <a:gd name="T84" fmla="*/ 107 w 107"/>
                <a:gd name="T85" fmla="*/ 76 h 85"/>
                <a:gd name="T86" fmla="*/ 107 w 107"/>
                <a:gd name="T87" fmla="*/ 73 h 85"/>
                <a:gd name="T88" fmla="*/ 9 w 107"/>
                <a:gd name="T89" fmla="*/ 73 h 85"/>
                <a:gd name="T90" fmla="*/ 9 w 107"/>
                <a:gd name="T91" fmla="*/ 0 h 85"/>
                <a:gd name="T92" fmla="*/ 9 w 107"/>
                <a:gd name="T9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7" h="85">
                  <a:moveTo>
                    <a:pt x="9" y="0"/>
                  </a:moveTo>
                  <a:lnTo>
                    <a:pt x="7" y="0"/>
                  </a:lnTo>
                  <a:lnTo>
                    <a:pt x="7" y="9"/>
                  </a:lnTo>
                  <a:lnTo>
                    <a:pt x="4" y="9"/>
                  </a:lnTo>
                  <a:lnTo>
                    <a:pt x="4" y="9"/>
                  </a:lnTo>
                  <a:lnTo>
                    <a:pt x="4" y="12"/>
                  </a:lnTo>
                  <a:lnTo>
                    <a:pt x="7" y="12"/>
                  </a:lnTo>
                  <a:lnTo>
                    <a:pt x="7" y="19"/>
                  </a:lnTo>
                  <a:lnTo>
                    <a:pt x="4" y="19"/>
                  </a:lnTo>
                  <a:lnTo>
                    <a:pt x="4" y="19"/>
                  </a:lnTo>
                  <a:lnTo>
                    <a:pt x="4" y="21"/>
                  </a:lnTo>
                  <a:lnTo>
                    <a:pt x="7" y="21"/>
                  </a:lnTo>
                  <a:lnTo>
                    <a:pt x="7" y="28"/>
                  </a:lnTo>
                  <a:lnTo>
                    <a:pt x="4" y="28"/>
                  </a:lnTo>
                  <a:lnTo>
                    <a:pt x="4" y="31"/>
                  </a:lnTo>
                  <a:lnTo>
                    <a:pt x="4" y="31"/>
                  </a:lnTo>
                  <a:lnTo>
                    <a:pt x="7" y="31"/>
                  </a:lnTo>
                  <a:lnTo>
                    <a:pt x="7" y="40"/>
                  </a:lnTo>
                  <a:lnTo>
                    <a:pt x="4" y="40"/>
                  </a:lnTo>
                  <a:lnTo>
                    <a:pt x="4" y="43"/>
                  </a:lnTo>
                  <a:lnTo>
                    <a:pt x="4" y="43"/>
                  </a:lnTo>
                  <a:lnTo>
                    <a:pt x="7" y="43"/>
                  </a:lnTo>
                  <a:lnTo>
                    <a:pt x="7" y="52"/>
                  </a:lnTo>
                  <a:lnTo>
                    <a:pt x="4" y="52"/>
                  </a:lnTo>
                  <a:lnTo>
                    <a:pt x="4" y="52"/>
                  </a:lnTo>
                  <a:lnTo>
                    <a:pt x="4" y="54"/>
                  </a:lnTo>
                  <a:lnTo>
                    <a:pt x="7" y="54"/>
                  </a:lnTo>
                  <a:lnTo>
                    <a:pt x="7" y="64"/>
                  </a:lnTo>
                  <a:lnTo>
                    <a:pt x="4" y="64"/>
                  </a:lnTo>
                  <a:lnTo>
                    <a:pt x="4" y="64"/>
                  </a:lnTo>
                  <a:lnTo>
                    <a:pt x="4" y="66"/>
                  </a:lnTo>
                  <a:lnTo>
                    <a:pt x="7" y="66"/>
                  </a:lnTo>
                  <a:lnTo>
                    <a:pt x="7" y="73"/>
                  </a:lnTo>
                  <a:lnTo>
                    <a:pt x="0" y="73"/>
                  </a:lnTo>
                  <a:lnTo>
                    <a:pt x="0" y="76"/>
                  </a:lnTo>
                  <a:lnTo>
                    <a:pt x="0" y="76"/>
                  </a:lnTo>
                  <a:lnTo>
                    <a:pt x="7" y="76"/>
                  </a:lnTo>
                  <a:lnTo>
                    <a:pt x="7" y="85"/>
                  </a:lnTo>
                  <a:lnTo>
                    <a:pt x="9" y="85"/>
                  </a:lnTo>
                  <a:lnTo>
                    <a:pt x="9" y="85"/>
                  </a:lnTo>
                  <a:lnTo>
                    <a:pt x="9" y="76"/>
                  </a:lnTo>
                  <a:lnTo>
                    <a:pt x="107" y="76"/>
                  </a:lnTo>
                  <a:lnTo>
                    <a:pt x="107" y="76"/>
                  </a:lnTo>
                  <a:lnTo>
                    <a:pt x="107" y="73"/>
                  </a:lnTo>
                  <a:lnTo>
                    <a:pt x="9" y="73"/>
                  </a:lnTo>
                  <a:lnTo>
                    <a:pt x="9" y="0"/>
                  </a:lnTo>
                  <a:lnTo>
                    <a:pt x="9"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38" name="Freeform 124"/>
            <p:cNvSpPr>
              <a:spLocks noEditPoints="1"/>
            </p:cNvSpPr>
            <p:nvPr/>
          </p:nvSpPr>
          <p:spPr bwMode="auto">
            <a:xfrm>
              <a:off x="3863" y="2089"/>
              <a:ext cx="21" cy="64"/>
            </a:xfrm>
            <a:custGeom>
              <a:avLst/>
              <a:gdLst>
                <a:gd name="T0" fmla="*/ 8 w 9"/>
                <a:gd name="T1" fmla="*/ 24 h 27"/>
                <a:gd name="T2" fmla="*/ 8 w 9"/>
                <a:gd name="T3" fmla="*/ 24 h 27"/>
                <a:gd name="T4" fmla="*/ 6 w 9"/>
                <a:gd name="T5" fmla="*/ 24 h 27"/>
                <a:gd name="T6" fmla="*/ 8 w 9"/>
                <a:gd name="T7" fmla="*/ 23 h 27"/>
                <a:gd name="T8" fmla="*/ 7 w 9"/>
                <a:gd name="T9" fmla="*/ 25 h 27"/>
                <a:gd name="T10" fmla="*/ 6 w 9"/>
                <a:gd name="T11" fmla="*/ 23 h 27"/>
                <a:gd name="T12" fmla="*/ 6 w 9"/>
                <a:gd name="T13" fmla="*/ 22 h 27"/>
                <a:gd name="T14" fmla="*/ 8 w 9"/>
                <a:gd name="T15" fmla="*/ 21 h 27"/>
                <a:gd name="T16" fmla="*/ 6 w 9"/>
                <a:gd name="T17" fmla="*/ 21 h 27"/>
                <a:gd name="T18" fmla="*/ 8 w 9"/>
                <a:gd name="T19" fmla="*/ 17 h 27"/>
                <a:gd name="T20" fmla="*/ 8 w 9"/>
                <a:gd name="T21" fmla="*/ 19 h 27"/>
                <a:gd name="T22" fmla="*/ 6 w 9"/>
                <a:gd name="T23" fmla="*/ 19 h 27"/>
                <a:gd name="T24" fmla="*/ 6 w 9"/>
                <a:gd name="T25" fmla="*/ 18 h 27"/>
                <a:gd name="T26" fmla="*/ 8 w 9"/>
                <a:gd name="T27" fmla="*/ 16 h 27"/>
                <a:gd name="T28" fmla="*/ 6 w 9"/>
                <a:gd name="T29" fmla="*/ 19 h 27"/>
                <a:gd name="T30" fmla="*/ 6 w 9"/>
                <a:gd name="T31" fmla="*/ 15 h 27"/>
                <a:gd name="T32" fmla="*/ 8 w 9"/>
                <a:gd name="T33" fmla="*/ 14 h 27"/>
                <a:gd name="T34" fmla="*/ 6 w 9"/>
                <a:gd name="T35" fmla="*/ 14 h 27"/>
                <a:gd name="T36" fmla="*/ 8 w 9"/>
                <a:gd name="T37" fmla="*/ 9 h 27"/>
                <a:gd name="T38" fmla="*/ 8 w 9"/>
                <a:gd name="T39" fmla="*/ 11 h 27"/>
                <a:gd name="T40" fmla="*/ 6 w 9"/>
                <a:gd name="T41" fmla="*/ 11 h 27"/>
                <a:gd name="T42" fmla="*/ 6 w 9"/>
                <a:gd name="T43" fmla="*/ 10 h 27"/>
                <a:gd name="T44" fmla="*/ 6 w 9"/>
                <a:gd name="T45" fmla="*/ 10 h 27"/>
                <a:gd name="T46" fmla="*/ 8 w 9"/>
                <a:gd name="T47" fmla="*/ 9 h 27"/>
                <a:gd name="T48" fmla="*/ 6 w 9"/>
                <a:gd name="T49" fmla="*/ 11 h 27"/>
                <a:gd name="T50" fmla="*/ 3 w 9"/>
                <a:gd name="T51" fmla="*/ 25 h 27"/>
                <a:gd name="T52" fmla="*/ 1 w 9"/>
                <a:gd name="T53" fmla="*/ 4 h 27"/>
                <a:gd name="T54" fmla="*/ 5 w 9"/>
                <a:gd name="T55" fmla="*/ 25 h 27"/>
                <a:gd name="T56" fmla="*/ 6 w 9"/>
                <a:gd name="T57" fmla="*/ 7 h 27"/>
                <a:gd name="T58" fmla="*/ 8 w 9"/>
                <a:gd name="T59" fmla="*/ 6 h 27"/>
                <a:gd name="T60" fmla="*/ 6 w 9"/>
                <a:gd name="T61" fmla="*/ 6 h 27"/>
                <a:gd name="T62" fmla="*/ 7 w 9"/>
                <a:gd name="T63" fmla="*/ 2 h 27"/>
                <a:gd name="T64" fmla="*/ 8 w 9"/>
                <a:gd name="T65" fmla="*/ 3 h 27"/>
                <a:gd name="T66" fmla="*/ 6 w 9"/>
                <a:gd name="T67" fmla="*/ 6 h 27"/>
                <a:gd name="T68" fmla="*/ 2 w 9"/>
                <a:gd name="T69" fmla="*/ 3 h 27"/>
                <a:gd name="T70" fmla="*/ 7 w 9"/>
                <a:gd name="T71" fmla="*/ 1 h 27"/>
                <a:gd name="T72" fmla="*/ 7 w 9"/>
                <a:gd name="T73" fmla="*/ 2 h 27"/>
                <a:gd name="T74" fmla="*/ 7 w 9"/>
                <a:gd name="T75" fmla="*/ 0 h 27"/>
                <a:gd name="T76" fmla="*/ 4 w 9"/>
                <a:gd name="T77" fmla="*/ 0 h 27"/>
                <a:gd name="T78" fmla="*/ 1 w 9"/>
                <a:gd name="T79" fmla="*/ 3 h 27"/>
                <a:gd name="T80" fmla="*/ 1 w 9"/>
                <a:gd name="T81" fmla="*/ 3 h 27"/>
                <a:gd name="T82" fmla="*/ 0 w 9"/>
                <a:gd name="T83" fmla="*/ 3 h 27"/>
                <a:gd name="T84" fmla="*/ 1 w 9"/>
                <a:gd name="T85" fmla="*/ 26 h 27"/>
                <a:gd name="T86" fmla="*/ 3 w 9"/>
                <a:gd name="T87" fmla="*/ 26 h 27"/>
                <a:gd name="T88" fmla="*/ 6 w 9"/>
                <a:gd name="T89" fmla="*/ 27 h 27"/>
                <a:gd name="T90" fmla="*/ 9 w 9"/>
                <a:gd name="T91" fmla="*/ 25 h 27"/>
                <a:gd name="T92" fmla="*/ 9 w 9"/>
                <a:gd name="T93" fmla="*/ 24 h 27"/>
                <a:gd name="T94" fmla="*/ 9 w 9"/>
                <a:gd name="T95" fmla="*/ 24 h 27"/>
                <a:gd name="T96" fmla="*/ 9 w 9"/>
                <a:gd name="T97" fmla="*/ 0 h 27"/>
                <a:gd name="T98" fmla="*/ 9 w 9"/>
                <a:gd name="T99" fmla="*/ 0 h 27"/>
                <a:gd name="T100" fmla="*/ 8 w 9"/>
                <a:gd name="T101" fmla="*/ 0 h 27"/>
                <a:gd name="T102" fmla="*/ 7 w 9"/>
                <a:gd name="T10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 h="27">
                  <a:moveTo>
                    <a:pt x="8" y="24"/>
                  </a:moveTo>
                  <a:cubicBezTo>
                    <a:pt x="8" y="24"/>
                    <a:pt x="8" y="24"/>
                    <a:pt x="8" y="24"/>
                  </a:cubicBezTo>
                  <a:cubicBezTo>
                    <a:pt x="8" y="24"/>
                    <a:pt x="8" y="24"/>
                    <a:pt x="8" y="24"/>
                  </a:cubicBezTo>
                  <a:cubicBezTo>
                    <a:pt x="8" y="24"/>
                    <a:pt x="8" y="24"/>
                    <a:pt x="8" y="24"/>
                  </a:cubicBezTo>
                  <a:moveTo>
                    <a:pt x="6" y="25"/>
                  </a:moveTo>
                  <a:cubicBezTo>
                    <a:pt x="6" y="24"/>
                    <a:pt x="6" y="24"/>
                    <a:pt x="6" y="24"/>
                  </a:cubicBezTo>
                  <a:cubicBezTo>
                    <a:pt x="7" y="23"/>
                    <a:pt x="7" y="23"/>
                    <a:pt x="8" y="22"/>
                  </a:cubicBezTo>
                  <a:cubicBezTo>
                    <a:pt x="8" y="22"/>
                    <a:pt x="8" y="22"/>
                    <a:pt x="8" y="23"/>
                  </a:cubicBezTo>
                  <a:cubicBezTo>
                    <a:pt x="8" y="23"/>
                    <a:pt x="8" y="23"/>
                    <a:pt x="8" y="23"/>
                  </a:cubicBezTo>
                  <a:cubicBezTo>
                    <a:pt x="8" y="24"/>
                    <a:pt x="7" y="24"/>
                    <a:pt x="7" y="25"/>
                  </a:cubicBezTo>
                  <a:cubicBezTo>
                    <a:pt x="6" y="25"/>
                    <a:pt x="6" y="25"/>
                    <a:pt x="6" y="25"/>
                  </a:cubicBezTo>
                  <a:moveTo>
                    <a:pt x="6" y="23"/>
                  </a:moveTo>
                  <a:cubicBezTo>
                    <a:pt x="6" y="23"/>
                    <a:pt x="6" y="23"/>
                    <a:pt x="6" y="22"/>
                  </a:cubicBezTo>
                  <a:cubicBezTo>
                    <a:pt x="6" y="22"/>
                    <a:pt x="6" y="22"/>
                    <a:pt x="6" y="22"/>
                  </a:cubicBezTo>
                  <a:cubicBezTo>
                    <a:pt x="7" y="21"/>
                    <a:pt x="7" y="20"/>
                    <a:pt x="8" y="20"/>
                  </a:cubicBezTo>
                  <a:cubicBezTo>
                    <a:pt x="8" y="20"/>
                    <a:pt x="8" y="21"/>
                    <a:pt x="8" y="21"/>
                  </a:cubicBezTo>
                  <a:cubicBezTo>
                    <a:pt x="7" y="22"/>
                    <a:pt x="7" y="23"/>
                    <a:pt x="6" y="23"/>
                  </a:cubicBezTo>
                  <a:moveTo>
                    <a:pt x="6" y="21"/>
                  </a:moveTo>
                  <a:cubicBezTo>
                    <a:pt x="6" y="21"/>
                    <a:pt x="6" y="20"/>
                    <a:pt x="6" y="20"/>
                  </a:cubicBezTo>
                  <a:cubicBezTo>
                    <a:pt x="7" y="19"/>
                    <a:pt x="7" y="18"/>
                    <a:pt x="8" y="17"/>
                  </a:cubicBezTo>
                  <a:cubicBezTo>
                    <a:pt x="8" y="18"/>
                    <a:pt x="8" y="18"/>
                    <a:pt x="8" y="19"/>
                  </a:cubicBezTo>
                  <a:cubicBezTo>
                    <a:pt x="8" y="19"/>
                    <a:pt x="8" y="19"/>
                    <a:pt x="8" y="19"/>
                  </a:cubicBezTo>
                  <a:cubicBezTo>
                    <a:pt x="7" y="20"/>
                    <a:pt x="7" y="21"/>
                    <a:pt x="6" y="21"/>
                  </a:cubicBezTo>
                  <a:moveTo>
                    <a:pt x="6" y="19"/>
                  </a:moveTo>
                  <a:cubicBezTo>
                    <a:pt x="6" y="19"/>
                    <a:pt x="6" y="18"/>
                    <a:pt x="6" y="18"/>
                  </a:cubicBezTo>
                  <a:cubicBezTo>
                    <a:pt x="6" y="18"/>
                    <a:pt x="6" y="18"/>
                    <a:pt x="6" y="18"/>
                  </a:cubicBezTo>
                  <a:cubicBezTo>
                    <a:pt x="7" y="17"/>
                    <a:pt x="7" y="16"/>
                    <a:pt x="8" y="15"/>
                  </a:cubicBezTo>
                  <a:cubicBezTo>
                    <a:pt x="8" y="15"/>
                    <a:pt x="8" y="16"/>
                    <a:pt x="8" y="16"/>
                  </a:cubicBezTo>
                  <a:cubicBezTo>
                    <a:pt x="8" y="16"/>
                    <a:pt x="8" y="16"/>
                    <a:pt x="8" y="16"/>
                  </a:cubicBezTo>
                  <a:cubicBezTo>
                    <a:pt x="7" y="17"/>
                    <a:pt x="7" y="18"/>
                    <a:pt x="6" y="19"/>
                  </a:cubicBezTo>
                  <a:moveTo>
                    <a:pt x="6" y="17"/>
                  </a:moveTo>
                  <a:cubicBezTo>
                    <a:pt x="6" y="16"/>
                    <a:pt x="6" y="15"/>
                    <a:pt x="6" y="15"/>
                  </a:cubicBezTo>
                  <a:cubicBezTo>
                    <a:pt x="7" y="14"/>
                    <a:pt x="7" y="13"/>
                    <a:pt x="8" y="12"/>
                  </a:cubicBezTo>
                  <a:cubicBezTo>
                    <a:pt x="8" y="12"/>
                    <a:pt x="8" y="13"/>
                    <a:pt x="8" y="14"/>
                  </a:cubicBezTo>
                  <a:cubicBezTo>
                    <a:pt x="7" y="15"/>
                    <a:pt x="7" y="16"/>
                    <a:pt x="6" y="17"/>
                  </a:cubicBezTo>
                  <a:moveTo>
                    <a:pt x="6" y="14"/>
                  </a:moveTo>
                  <a:cubicBezTo>
                    <a:pt x="6" y="13"/>
                    <a:pt x="6" y="12"/>
                    <a:pt x="6" y="12"/>
                  </a:cubicBezTo>
                  <a:cubicBezTo>
                    <a:pt x="7" y="11"/>
                    <a:pt x="7" y="10"/>
                    <a:pt x="8" y="9"/>
                  </a:cubicBezTo>
                  <a:cubicBezTo>
                    <a:pt x="8" y="10"/>
                    <a:pt x="8" y="10"/>
                    <a:pt x="8" y="11"/>
                  </a:cubicBezTo>
                  <a:cubicBezTo>
                    <a:pt x="8" y="11"/>
                    <a:pt x="8" y="11"/>
                    <a:pt x="8" y="11"/>
                  </a:cubicBezTo>
                  <a:cubicBezTo>
                    <a:pt x="7" y="12"/>
                    <a:pt x="7" y="13"/>
                    <a:pt x="6" y="14"/>
                  </a:cubicBezTo>
                  <a:moveTo>
                    <a:pt x="6" y="11"/>
                  </a:moveTo>
                  <a:cubicBezTo>
                    <a:pt x="6" y="10"/>
                    <a:pt x="6" y="10"/>
                    <a:pt x="6" y="10"/>
                  </a:cubicBezTo>
                  <a:cubicBezTo>
                    <a:pt x="6" y="10"/>
                    <a:pt x="6" y="10"/>
                    <a:pt x="6" y="10"/>
                  </a:cubicBezTo>
                  <a:cubicBezTo>
                    <a:pt x="6" y="10"/>
                    <a:pt x="6" y="10"/>
                    <a:pt x="6" y="10"/>
                  </a:cubicBezTo>
                  <a:cubicBezTo>
                    <a:pt x="6" y="10"/>
                    <a:pt x="6" y="10"/>
                    <a:pt x="6" y="10"/>
                  </a:cubicBezTo>
                  <a:cubicBezTo>
                    <a:pt x="7" y="9"/>
                    <a:pt x="7" y="8"/>
                    <a:pt x="8" y="7"/>
                  </a:cubicBezTo>
                  <a:cubicBezTo>
                    <a:pt x="8" y="8"/>
                    <a:pt x="8" y="8"/>
                    <a:pt x="8" y="9"/>
                  </a:cubicBezTo>
                  <a:cubicBezTo>
                    <a:pt x="8" y="9"/>
                    <a:pt x="8" y="9"/>
                    <a:pt x="8" y="9"/>
                  </a:cubicBezTo>
                  <a:cubicBezTo>
                    <a:pt x="7" y="10"/>
                    <a:pt x="7" y="10"/>
                    <a:pt x="6" y="11"/>
                  </a:cubicBezTo>
                  <a:moveTo>
                    <a:pt x="5" y="25"/>
                  </a:moveTo>
                  <a:cubicBezTo>
                    <a:pt x="4" y="25"/>
                    <a:pt x="4" y="25"/>
                    <a:pt x="3" y="25"/>
                  </a:cubicBezTo>
                  <a:cubicBezTo>
                    <a:pt x="3" y="25"/>
                    <a:pt x="2" y="25"/>
                    <a:pt x="1" y="25"/>
                  </a:cubicBezTo>
                  <a:cubicBezTo>
                    <a:pt x="1" y="20"/>
                    <a:pt x="2" y="8"/>
                    <a:pt x="1" y="4"/>
                  </a:cubicBezTo>
                  <a:cubicBezTo>
                    <a:pt x="3" y="4"/>
                    <a:pt x="4" y="4"/>
                    <a:pt x="5" y="4"/>
                  </a:cubicBezTo>
                  <a:cubicBezTo>
                    <a:pt x="5" y="7"/>
                    <a:pt x="5" y="21"/>
                    <a:pt x="5" y="25"/>
                  </a:cubicBezTo>
                  <a:moveTo>
                    <a:pt x="6" y="9"/>
                  </a:moveTo>
                  <a:cubicBezTo>
                    <a:pt x="6" y="8"/>
                    <a:pt x="6" y="8"/>
                    <a:pt x="6" y="7"/>
                  </a:cubicBezTo>
                  <a:cubicBezTo>
                    <a:pt x="8" y="4"/>
                    <a:pt x="8" y="4"/>
                    <a:pt x="8" y="4"/>
                  </a:cubicBezTo>
                  <a:cubicBezTo>
                    <a:pt x="8" y="4"/>
                    <a:pt x="8" y="5"/>
                    <a:pt x="8" y="6"/>
                  </a:cubicBezTo>
                  <a:cubicBezTo>
                    <a:pt x="7" y="7"/>
                    <a:pt x="7" y="8"/>
                    <a:pt x="6" y="9"/>
                  </a:cubicBezTo>
                  <a:moveTo>
                    <a:pt x="6" y="6"/>
                  </a:moveTo>
                  <a:cubicBezTo>
                    <a:pt x="6" y="5"/>
                    <a:pt x="6" y="4"/>
                    <a:pt x="6" y="4"/>
                  </a:cubicBezTo>
                  <a:cubicBezTo>
                    <a:pt x="6" y="3"/>
                    <a:pt x="7" y="3"/>
                    <a:pt x="7" y="2"/>
                  </a:cubicBezTo>
                  <a:cubicBezTo>
                    <a:pt x="8" y="2"/>
                    <a:pt x="8" y="2"/>
                    <a:pt x="8" y="2"/>
                  </a:cubicBezTo>
                  <a:cubicBezTo>
                    <a:pt x="8" y="2"/>
                    <a:pt x="8" y="2"/>
                    <a:pt x="8" y="3"/>
                  </a:cubicBezTo>
                  <a:cubicBezTo>
                    <a:pt x="8" y="3"/>
                    <a:pt x="8" y="3"/>
                    <a:pt x="8" y="3"/>
                  </a:cubicBezTo>
                  <a:cubicBezTo>
                    <a:pt x="6" y="6"/>
                    <a:pt x="6" y="6"/>
                    <a:pt x="6" y="6"/>
                  </a:cubicBezTo>
                  <a:moveTo>
                    <a:pt x="5" y="3"/>
                  </a:moveTo>
                  <a:cubicBezTo>
                    <a:pt x="5" y="3"/>
                    <a:pt x="4" y="3"/>
                    <a:pt x="2" y="3"/>
                  </a:cubicBezTo>
                  <a:cubicBezTo>
                    <a:pt x="3" y="2"/>
                    <a:pt x="4" y="1"/>
                    <a:pt x="4" y="1"/>
                  </a:cubicBezTo>
                  <a:cubicBezTo>
                    <a:pt x="5" y="1"/>
                    <a:pt x="6" y="1"/>
                    <a:pt x="7" y="1"/>
                  </a:cubicBezTo>
                  <a:cubicBezTo>
                    <a:pt x="7" y="1"/>
                    <a:pt x="7" y="1"/>
                    <a:pt x="7" y="1"/>
                  </a:cubicBezTo>
                  <a:cubicBezTo>
                    <a:pt x="7" y="2"/>
                    <a:pt x="7" y="2"/>
                    <a:pt x="7" y="2"/>
                  </a:cubicBezTo>
                  <a:cubicBezTo>
                    <a:pt x="6" y="2"/>
                    <a:pt x="6" y="2"/>
                    <a:pt x="5" y="3"/>
                  </a:cubicBezTo>
                  <a:moveTo>
                    <a:pt x="7" y="0"/>
                  </a:moveTo>
                  <a:cubicBezTo>
                    <a:pt x="5" y="0"/>
                    <a:pt x="4" y="0"/>
                    <a:pt x="4" y="0"/>
                  </a:cubicBezTo>
                  <a:cubicBezTo>
                    <a:pt x="4" y="0"/>
                    <a:pt x="4" y="0"/>
                    <a:pt x="4" y="0"/>
                  </a:cubicBezTo>
                  <a:cubicBezTo>
                    <a:pt x="4" y="0"/>
                    <a:pt x="2" y="1"/>
                    <a:pt x="1" y="3"/>
                  </a:cubicBezTo>
                  <a:cubicBezTo>
                    <a:pt x="1" y="3"/>
                    <a:pt x="1" y="3"/>
                    <a:pt x="1" y="3"/>
                  </a:cubicBezTo>
                  <a:cubicBezTo>
                    <a:pt x="1" y="3"/>
                    <a:pt x="1" y="3"/>
                    <a:pt x="1" y="3"/>
                  </a:cubicBezTo>
                  <a:cubicBezTo>
                    <a:pt x="1" y="3"/>
                    <a:pt x="1" y="3"/>
                    <a:pt x="1" y="3"/>
                  </a:cubicBezTo>
                  <a:cubicBezTo>
                    <a:pt x="0" y="3"/>
                    <a:pt x="0" y="3"/>
                    <a:pt x="0" y="3"/>
                  </a:cubicBezTo>
                  <a:cubicBezTo>
                    <a:pt x="0" y="3"/>
                    <a:pt x="0" y="3"/>
                    <a:pt x="0" y="3"/>
                  </a:cubicBezTo>
                  <a:cubicBezTo>
                    <a:pt x="1" y="7"/>
                    <a:pt x="1" y="21"/>
                    <a:pt x="0" y="26"/>
                  </a:cubicBezTo>
                  <a:cubicBezTo>
                    <a:pt x="1" y="26"/>
                    <a:pt x="1" y="26"/>
                    <a:pt x="1" y="26"/>
                  </a:cubicBezTo>
                  <a:cubicBezTo>
                    <a:pt x="1" y="26"/>
                    <a:pt x="1" y="26"/>
                    <a:pt x="1" y="26"/>
                  </a:cubicBezTo>
                  <a:cubicBezTo>
                    <a:pt x="2" y="26"/>
                    <a:pt x="3" y="26"/>
                    <a:pt x="3" y="26"/>
                  </a:cubicBezTo>
                  <a:cubicBezTo>
                    <a:pt x="4" y="26"/>
                    <a:pt x="5" y="26"/>
                    <a:pt x="6" y="26"/>
                  </a:cubicBezTo>
                  <a:cubicBezTo>
                    <a:pt x="6" y="27"/>
                    <a:pt x="6" y="27"/>
                    <a:pt x="6" y="27"/>
                  </a:cubicBezTo>
                  <a:cubicBezTo>
                    <a:pt x="6" y="26"/>
                    <a:pt x="6" y="26"/>
                    <a:pt x="6" y="26"/>
                  </a:cubicBezTo>
                  <a:cubicBezTo>
                    <a:pt x="7" y="26"/>
                    <a:pt x="8" y="25"/>
                    <a:pt x="9" y="25"/>
                  </a:cubicBezTo>
                  <a:cubicBezTo>
                    <a:pt x="9" y="25"/>
                    <a:pt x="9" y="25"/>
                    <a:pt x="9" y="25"/>
                  </a:cubicBezTo>
                  <a:cubicBezTo>
                    <a:pt x="9" y="24"/>
                    <a:pt x="9" y="24"/>
                    <a:pt x="9" y="24"/>
                  </a:cubicBezTo>
                  <a:cubicBezTo>
                    <a:pt x="9" y="24"/>
                    <a:pt x="9" y="24"/>
                    <a:pt x="9" y="24"/>
                  </a:cubicBezTo>
                  <a:cubicBezTo>
                    <a:pt x="9" y="24"/>
                    <a:pt x="9" y="24"/>
                    <a:pt x="9" y="24"/>
                  </a:cubicBezTo>
                  <a:cubicBezTo>
                    <a:pt x="9" y="19"/>
                    <a:pt x="9" y="1"/>
                    <a:pt x="9" y="1"/>
                  </a:cubicBezTo>
                  <a:cubicBezTo>
                    <a:pt x="9" y="0"/>
                    <a:pt x="9" y="0"/>
                    <a:pt x="9" y="0"/>
                  </a:cubicBezTo>
                  <a:cubicBezTo>
                    <a:pt x="9" y="0"/>
                    <a:pt x="9" y="0"/>
                    <a:pt x="9" y="0"/>
                  </a:cubicBezTo>
                  <a:cubicBezTo>
                    <a:pt x="9" y="0"/>
                    <a:pt x="9" y="0"/>
                    <a:pt x="9" y="0"/>
                  </a:cubicBezTo>
                  <a:cubicBezTo>
                    <a:pt x="9" y="0"/>
                    <a:pt x="9" y="0"/>
                    <a:pt x="9" y="0"/>
                  </a:cubicBezTo>
                  <a:cubicBezTo>
                    <a:pt x="8" y="0"/>
                    <a:pt x="8" y="0"/>
                    <a:pt x="8" y="0"/>
                  </a:cubicBezTo>
                  <a:cubicBezTo>
                    <a:pt x="8" y="0"/>
                    <a:pt x="8" y="0"/>
                    <a:pt x="8" y="0"/>
                  </a:cubicBezTo>
                  <a:cubicBezTo>
                    <a:pt x="8"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39" name="Freeform 125"/>
            <p:cNvSpPr>
              <a:spLocks noEditPoints="1"/>
            </p:cNvSpPr>
            <p:nvPr/>
          </p:nvSpPr>
          <p:spPr bwMode="auto">
            <a:xfrm>
              <a:off x="3886" y="2070"/>
              <a:ext cx="19" cy="83"/>
            </a:xfrm>
            <a:custGeom>
              <a:avLst/>
              <a:gdLst>
                <a:gd name="T0" fmla="*/ 7 w 8"/>
                <a:gd name="T1" fmla="*/ 31 h 35"/>
                <a:gd name="T2" fmla="*/ 6 w 8"/>
                <a:gd name="T3" fmla="*/ 33 h 35"/>
                <a:gd name="T4" fmla="*/ 6 w 8"/>
                <a:gd name="T5" fmla="*/ 31 h 35"/>
                <a:gd name="T6" fmla="*/ 7 w 8"/>
                <a:gd name="T7" fmla="*/ 29 h 35"/>
                <a:gd name="T8" fmla="*/ 6 w 8"/>
                <a:gd name="T9" fmla="*/ 33 h 35"/>
                <a:gd name="T10" fmla="*/ 6 w 8"/>
                <a:gd name="T11" fmla="*/ 29 h 35"/>
                <a:gd name="T12" fmla="*/ 7 w 8"/>
                <a:gd name="T13" fmla="*/ 28 h 35"/>
                <a:gd name="T14" fmla="*/ 6 w 8"/>
                <a:gd name="T15" fmla="*/ 28 h 35"/>
                <a:gd name="T16" fmla="*/ 7 w 8"/>
                <a:gd name="T17" fmla="*/ 24 h 35"/>
                <a:gd name="T18" fmla="*/ 6 w 8"/>
                <a:gd name="T19" fmla="*/ 28 h 35"/>
                <a:gd name="T20" fmla="*/ 6 w 8"/>
                <a:gd name="T21" fmla="*/ 25 h 35"/>
                <a:gd name="T22" fmla="*/ 7 w 8"/>
                <a:gd name="T23" fmla="*/ 24 h 35"/>
                <a:gd name="T24" fmla="*/ 6 w 8"/>
                <a:gd name="T25" fmla="*/ 26 h 35"/>
                <a:gd name="T26" fmla="*/ 6 w 8"/>
                <a:gd name="T27" fmla="*/ 23 h 35"/>
                <a:gd name="T28" fmla="*/ 7 w 8"/>
                <a:gd name="T29" fmla="*/ 21 h 35"/>
                <a:gd name="T30" fmla="*/ 6 w 8"/>
                <a:gd name="T31" fmla="*/ 24 h 35"/>
                <a:gd name="T32" fmla="*/ 6 w 8"/>
                <a:gd name="T33" fmla="*/ 20 h 35"/>
                <a:gd name="T34" fmla="*/ 7 w 8"/>
                <a:gd name="T35" fmla="*/ 19 h 35"/>
                <a:gd name="T36" fmla="*/ 6 w 8"/>
                <a:gd name="T37" fmla="*/ 19 h 35"/>
                <a:gd name="T38" fmla="*/ 6 w 8"/>
                <a:gd name="T39" fmla="*/ 17 h 35"/>
                <a:gd name="T40" fmla="*/ 7 w 8"/>
                <a:gd name="T41" fmla="*/ 14 h 35"/>
                <a:gd name="T42" fmla="*/ 6 w 8"/>
                <a:gd name="T43" fmla="*/ 19 h 35"/>
                <a:gd name="T44" fmla="*/ 5 w 8"/>
                <a:gd name="T45" fmla="*/ 15 h 35"/>
                <a:gd name="T46" fmla="*/ 7 w 8"/>
                <a:gd name="T47" fmla="*/ 13 h 35"/>
                <a:gd name="T48" fmla="*/ 5 w 8"/>
                <a:gd name="T49" fmla="*/ 13 h 35"/>
                <a:gd name="T50" fmla="*/ 6 w 8"/>
                <a:gd name="T51" fmla="*/ 10 h 35"/>
                <a:gd name="T52" fmla="*/ 7 w 8"/>
                <a:gd name="T53" fmla="*/ 10 h 35"/>
                <a:gd name="T54" fmla="*/ 5 w 8"/>
                <a:gd name="T55" fmla="*/ 10 h 35"/>
                <a:gd name="T56" fmla="*/ 7 w 8"/>
                <a:gd name="T57" fmla="*/ 4 h 35"/>
                <a:gd name="T58" fmla="*/ 7 w 8"/>
                <a:gd name="T59" fmla="*/ 7 h 35"/>
                <a:gd name="T60" fmla="*/ 5 w 8"/>
                <a:gd name="T61" fmla="*/ 10 h 35"/>
                <a:gd name="T62" fmla="*/ 3 w 8"/>
                <a:gd name="T63" fmla="*/ 33 h 35"/>
                <a:gd name="T64" fmla="*/ 1 w 8"/>
                <a:gd name="T65" fmla="*/ 4 h 35"/>
                <a:gd name="T66" fmla="*/ 5 w 8"/>
                <a:gd name="T67" fmla="*/ 33 h 35"/>
                <a:gd name="T68" fmla="*/ 5 w 8"/>
                <a:gd name="T69" fmla="*/ 4 h 35"/>
                <a:gd name="T70" fmla="*/ 7 w 8"/>
                <a:gd name="T71" fmla="*/ 3 h 35"/>
                <a:gd name="T72" fmla="*/ 7 w 8"/>
                <a:gd name="T73" fmla="*/ 4 h 35"/>
                <a:gd name="T74" fmla="*/ 5 w 8"/>
                <a:gd name="T75" fmla="*/ 3 h 35"/>
                <a:gd name="T76" fmla="*/ 4 w 8"/>
                <a:gd name="T77" fmla="*/ 1 h 35"/>
                <a:gd name="T78" fmla="*/ 7 w 8"/>
                <a:gd name="T79" fmla="*/ 1 h 35"/>
                <a:gd name="T80" fmla="*/ 5 w 8"/>
                <a:gd name="T81" fmla="*/ 3 h 35"/>
                <a:gd name="T82" fmla="*/ 8 w 8"/>
                <a:gd name="T83" fmla="*/ 0 h 35"/>
                <a:gd name="T84" fmla="*/ 3 w 8"/>
                <a:gd name="T85" fmla="*/ 0 h 35"/>
                <a:gd name="T86" fmla="*/ 0 w 8"/>
                <a:gd name="T87" fmla="*/ 3 h 35"/>
                <a:gd name="T88" fmla="*/ 0 w 8"/>
                <a:gd name="T89" fmla="*/ 3 h 35"/>
                <a:gd name="T90" fmla="*/ 0 w 8"/>
                <a:gd name="T91" fmla="*/ 4 h 35"/>
                <a:gd name="T92" fmla="*/ 0 w 8"/>
                <a:gd name="T93" fmla="*/ 34 h 35"/>
                <a:gd name="T94" fmla="*/ 0 w 8"/>
                <a:gd name="T95" fmla="*/ 34 h 35"/>
                <a:gd name="T96" fmla="*/ 5 w 8"/>
                <a:gd name="T97" fmla="*/ 34 h 35"/>
                <a:gd name="T98" fmla="*/ 5 w 8"/>
                <a:gd name="T99" fmla="*/ 34 h 35"/>
                <a:gd name="T100" fmla="*/ 8 w 8"/>
                <a:gd name="T101" fmla="*/ 33 h 35"/>
                <a:gd name="T102" fmla="*/ 8 w 8"/>
                <a:gd name="T103" fmla="*/ 32 h 35"/>
                <a:gd name="T104" fmla="*/ 8 w 8"/>
                <a:gd name="T105" fmla="*/ 5 h 35"/>
                <a:gd name="T106" fmla="*/ 8 w 8"/>
                <a:gd name="T107" fmla="*/ 1 h 35"/>
                <a:gd name="T108" fmla="*/ 8 w 8"/>
                <a:gd name="T109" fmla="*/ 1 h 35"/>
                <a:gd name="T110" fmla="*/ 8 w 8"/>
                <a:gd name="T11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 h="35">
                  <a:moveTo>
                    <a:pt x="6" y="33"/>
                  </a:moveTo>
                  <a:cubicBezTo>
                    <a:pt x="6" y="32"/>
                    <a:pt x="7" y="31"/>
                    <a:pt x="7" y="31"/>
                  </a:cubicBezTo>
                  <a:cubicBezTo>
                    <a:pt x="7" y="31"/>
                    <a:pt x="7" y="32"/>
                    <a:pt x="7" y="32"/>
                  </a:cubicBezTo>
                  <a:cubicBezTo>
                    <a:pt x="7" y="32"/>
                    <a:pt x="7" y="33"/>
                    <a:pt x="6" y="33"/>
                  </a:cubicBezTo>
                  <a:moveTo>
                    <a:pt x="6" y="33"/>
                  </a:moveTo>
                  <a:cubicBezTo>
                    <a:pt x="6" y="32"/>
                    <a:pt x="6" y="32"/>
                    <a:pt x="6" y="31"/>
                  </a:cubicBezTo>
                  <a:cubicBezTo>
                    <a:pt x="6" y="31"/>
                    <a:pt x="6" y="31"/>
                    <a:pt x="6" y="31"/>
                  </a:cubicBezTo>
                  <a:cubicBezTo>
                    <a:pt x="7" y="29"/>
                    <a:pt x="7" y="29"/>
                    <a:pt x="7" y="29"/>
                  </a:cubicBezTo>
                  <a:cubicBezTo>
                    <a:pt x="7" y="29"/>
                    <a:pt x="7" y="29"/>
                    <a:pt x="7" y="30"/>
                  </a:cubicBezTo>
                  <a:cubicBezTo>
                    <a:pt x="7" y="31"/>
                    <a:pt x="6" y="32"/>
                    <a:pt x="6" y="33"/>
                  </a:cubicBezTo>
                  <a:moveTo>
                    <a:pt x="6" y="30"/>
                  </a:moveTo>
                  <a:cubicBezTo>
                    <a:pt x="6" y="30"/>
                    <a:pt x="6" y="30"/>
                    <a:pt x="6" y="29"/>
                  </a:cubicBezTo>
                  <a:cubicBezTo>
                    <a:pt x="6" y="28"/>
                    <a:pt x="7" y="28"/>
                    <a:pt x="7" y="27"/>
                  </a:cubicBezTo>
                  <a:cubicBezTo>
                    <a:pt x="7" y="28"/>
                    <a:pt x="7" y="28"/>
                    <a:pt x="7" y="28"/>
                  </a:cubicBezTo>
                  <a:cubicBezTo>
                    <a:pt x="6" y="30"/>
                    <a:pt x="6" y="30"/>
                    <a:pt x="6" y="30"/>
                  </a:cubicBezTo>
                  <a:moveTo>
                    <a:pt x="6" y="28"/>
                  </a:moveTo>
                  <a:cubicBezTo>
                    <a:pt x="6" y="28"/>
                    <a:pt x="6" y="28"/>
                    <a:pt x="6" y="27"/>
                  </a:cubicBezTo>
                  <a:cubicBezTo>
                    <a:pt x="7" y="24"/>
                    <a:pt x="7" y="24"/>
                    <a:pt x="7" y="24"/>
                  </a:cubicBezTo>
                  <a:cubicBezTo>
                    <a:pt x="7" y="25"/>
                    <a:pt x="7" y="25"/>
                    <a:pt x="7" y="26"/>
                  </a:cubicBezTo>
                  <a:cubicBezTo>
                    <a:pt x="7" y="27"/>
                    <a:pt x="6" y="28"/>
                    <a:pt x="6" y="28"/>
                  </a:cubicBezTo>
                  <a:moveTo>
                    <a:pt x="6" y="26"/>
                  </a:moveTo>
                  <a:cubicBezTo>
                    <a:pt x="6" y="26"/>
                    <a:pt x="6" y="25"/>
                    <a:pt x="6" y="25"/>
                  </a:cubicBezTo>
                  <a:cubicBezTo>
                    <a:pt x="7" y="22"/>
                    <a:pt x="7" y="22"/>
                    <a:pt x="7" y="22"/>
                  </a:cubicBezTo>
                  <a:cubicBezTo>
                    <a:pt x="7" y="23"/>
                    <a:pt x="7" y="23"/>
                    <a:pt x="7" y="24"/>
                  </a:cubicBezTo>
                  <a:cubicBezTo>
                    <a:pt x="7" y="24"/>
                    <a:pt x="7" y="24"/>
                    <a:pt x="7" y="24"/>
                  </a:cubicBezTo>
                  <a:cubicBezTo>
                    <a:pt x="6" y="26"/>
                    <a:pt x="6" y="26"/>
                    <a:pt x="6" y="26"/>
                  </a:cubicBezTo>
                  <a:moveTo>
                    <a:pt x="6" y="24"/>
                  </a:moveTo>
                  <a:cubicBezTo>
                    <a:pt x="6" y="23"/>
                    <a:pt x="6" y="23"/>
                    <a:pt x="6" y="23"/>
                  </a:cubicBezTo>
                  <a:cubicBezTo>
                    <a:pt x="6" y="22"/>
                    <a:pt x="7" y="21"/>
                    <a:pt x="7" y="20"/>
                  </a:cubicBezTo>
                  <a:cubicBezTo>
                    <a:pt x="7" y="21"/>
                    <a:pt x="7" y="21"/>
                    <a:pt x="7" y="21"/>
                  </a:cubicBezTo>
                  <a:cubicBezTo>
                    <a:pt x="7" y="21"/>
                    <a:pt x="7" y="21"/>
                    <a:pt x="7" y="21"/>
                  </a:cubicBezTo>
                  <a:cubicBezTo>
                    <a:pt x="6" y="24"/>
                    <a:pt x="6" y="24"/>
                    <a:pt x="6" y="24"/>
                  </a:cubicBezTo>
                  <a:moveTo>
                    <a:pt x="6" y="22"/>
                  </a:moveTo>
                  <a:cubicBezTo>
                    <a:pt x="6" y="21"/>
                    <a:pt x="6" y="20"/>
                    <a:pt x="6" y="20"/>
                  </a:cubicBezTo>
                  <a:cubicBezTo>
                    <a:pt x="6" y="19"/>
                    <a:pt x="7" y="18"/>
                    <a:pt x="7" y="17"/>
                  </a:cubicBezTo>
                  <a:cubicBezTo>
                    <a:pt x="7" y="18"/>
                    <a:pt x="7" y="19"/>
                    <a:pt x="7" y="19"/>
                  </a:cubicBezTo>
                  <a:cubicBezTo>
                    <a:pt x="7" y="20"/>
                    <a:pt x="6" y="21"/>
                    <a:pt x="6" y="22"/>
                  </a:cubicBezTo>
                  <a:moveTo>
                    <a:pt x="6" y="19"/>
                  </a:moveTo>
                  <a:cubicBezTo>
                    <a:pt x="6" y="18"/>
                    <a:pt x="6" y="18"/>
                    <a:pt x="6" y="17"/>
                  </a:cubicBezTo>
                  <a:cubicBezTo>
                    <a:pt x="6" y="17"/>
                    <a:pt x="6" y="17"/>
                    <a:pt x="6" y="17"/>
                  </a:cubicBezTo>
                  <a:cubicBezTo>
                    <a:pt x="6" y="17"/>
                    <a:pt x="6" y="17"/>
                    <a:pt x="6" y="17"/>
                  </a:cubicBezTo>
                  <a:cubicBezTo>
                    <a:pt x="6" y="16"/>
                    <a:pt x="7" y="15"/>
                    <a:pt x="7" y="14"/>
                  </a:cubicBezTo>
                  <a:cubicBezTo>
                    <a:pt x="7" y="15"/>
                    <a:pt x="7" y="15"/>
                    <a:pt x="7" y="16"/>
                  </a:cubicBezTo>
                  <a:cubicBezTo>
                    <a:pt x="7" y="17"/>
                    <a:pt x="6" y="18"/>
                    <a:pt x="6" y="19"/>
                  </a:cubicBezTo>
                  <a:moveTo>
                    <a:pt x="6" y="16"/>
                  </a:moveTo>
                  <a:cubicBezTo>
                    <a:pt x="6" y="16"/>
                    <a:pt x="5" y="15"/>
                    <a:pt x="5" y="15"/>
                  </a:cubicBezTo>
                  <a:cubicBezTo>
                    <a:pt x="6" y="13"/>
                    <a:pt x="7" y="12"/>
                    <a:pt x="7" y="11"/>
                  </a:cubicBezTo>
                  <a:cubicBezTo>
                    <a:pt x="7" y="12"/>
                    <a:pt x="7" y="12"/>
                    <a:pt x="7" y="13"/>
                  </a:cubicBezTo>
                  <a:cubicBezTo>
                    <a:pt x="7" y="14"/>
                    <a:pt x="6" y="15"/>
                    <a:pt x="6" y="16"/>
                  </a:cubicBezTo>
                  <a:moveTo>
                    <a:pt x="5" y="13"/>
                  </a:moveTo>
                  <a:cubicBezTo>
                    <a:pt x="5" y="12"/>
                    <a:pt x="5" y="11"/>
                    <a:pt x="5" y="11"/>
                  </a:cubicBezTo>
                  <a:cubicBezTo>
                    <a:pt x="6" y="10"/>
                    <a:pt x="6" y="10"/>
                    <a:pt x="6" y="10"/>
                  </a:cubicBezTo>
                  <a:cubicBezTo>
                    <a:pt x="7" y="8"/>
                    <a:pt x="7" y="8"/>
                    <a:pt x="7" y="8"/>
                  </a:cubicBezTo>
                  <a:cubicBezTo>
                    <a:pt x="7" y="9"/>
                    <a:pt x="7" y="9"/>
                    <a:pt x="7" y="10"/>
                  </a:cubicBezTo>
                  <a:cubicBezTo>
                    <a:pt x="7" y="11"/>
                    <a:pt x="6" y="12"/>
                    <a:pt x="5" y="13"/>
                  </a:cubicBezTo>
                  <a:moveTo>
                    <a:pt x="5" y="10"/>
                  </a:moveTo>
                  <a:cubicBezTo>
                    <a:pt x="5" y="9"/>
                    <a:pt x="5" y="8"/>
                    <a:pt x="5" y="7"/>
                  </a:cubicBezTo>
                  <a:cubicBezTo>
                    <a:pt x="7" y="4"/>
                    <a:pt x="7" y="4"/>
                    <a:pt x="7" y="4"/>
                  </a:cubicBezTo>
                  <a:cubicBezTo>
                    <a:pt x="7" y="5"/>
                    <a:pt x="7" y="5"/>
                    <a:pt x="7" y="5"/>
                  </a:cubicBezTo>
                  <a:cubicBezTo>
                    <a:pt x="7" y="5"/>
                    <a:pt x="7" y="6"/>
                    <a:pt x="7" y="7"/>
                  </a:cubicBezTo>
                  <a:cubicBezTo>
                    <a:pt x="7" y="8"/>
                    <a:pt x="7" y="8"/>
                    <a:pt x="7" y="8"/>
                  </a:cubicBezTo>
                  <a:cubicBezTo>
                    <a:pt x="5" y="10"/>
                    <a:pt x="5" y="10"/>
                    <a:pt x="5" y="10"/>
                  </a:cubicBezTo>
                  <a:moveTo>
                    <a:pt x="5" y="33"/>
                  </a:moveTo>
                  <a:cubicBezTo>
                    <a:pt x="4" y="33"/>
                    <a:pt x="3" y="33"/>
                    <a:pt x="3" y="33"/>
                  </a:cubicBezTo>
                  <a:cubicBezTo>
                    <a:pt x="2" y="33"/>
                    <a:pt x="2" y="33"/>
                    <a:pt x="1" y="33"/>
                  </a:cubicBezTo>
                  <a:cubicBezTo>
                    <a:pt x="1" y="27"/>
                    <a:pt x="1" y="9"/>
                    <a:pt x="1" y="4"/>
                  </a:cubicBezTo>
                  <a:cubicBezTo>
                    <a:pt x="2" y="4"/>
                    <a:pt x="4" y="4"/>
                    <a:pt x="4" y="4"/>
                  </a:cubicBezTo>
                  <a:cubicBezTo>
                    <a:pt x="4" y="8"/>
                    <a:pt x="5" y="29"/>
                    <a:pt x="5" y="33"/>
                  </a:cubicBezTo>
                  <a:moveTo>
                    <a:pt x="5" y="6"/>
                  </a:moveTo>
                  <a:cubicBezTo>
                    <a:pt x="5" y="5"/>
                    <a:pt x="5" y="4"/>
                    <a:pt x="5" y="4"/>
                  </a:cubicBezTo>
                  <a:cubicBezTo>
                    <a:pt x="5" y="4"/>
                    <a:pt x="5" y="4"/>
                    <a:pt x="5" y="4"/>
                  </a:cubicBezTo>
                  <a:cubicBezTo>
                    <a:pt x="6" y="4"/>
                    <a:pt x="6" y="3"/>
                    <a:pt x="7" y="3"/>
                  </a:cubicBezTo>
                  <a:cubicBezTo>
                    <a:pt x="7" y="2"/>
                    <a:pt x="7" y="2"/>
                    <a:pt x="7" y="2"/>
                  </a:cubicBezTo>
                  <a:cubicBezTo>
                    <a:pt x="7" y="2"/>
                    <a:pt x="7" y="3"/>
                    <a:pt x="7" y="4"/>
                  </a:cubicBezTo>
                  <a:cubicBezTo>
                    <a:pt x="5" y="6"/>
                    <a:pt x="5" y="6"/>
                    <a:pt x="5" y="6"/>
                  </a:cubicBezTo>
                  <a:moveTo>
                    <a:pt x="5" y="3"/>
                  </a:moveTo>
                  <a:cubicBezTo>
                    <a:pt x="5" y="3"/>
                    <a:pt x="3" y="3"/>
                    <a:pt x="2" y="3"/>
                  </a:cubicBezTo>
                  <a:cubicBezTo>
                    <a:pt x="3" y="2"/>
                    <a:pt x="3" y="2"/>
                    <a:pt x="4" y="1"/>
                  </a:cubicBezTo>
                  <a:cubicBezTo>
                    <a:pt x="4" y="1"/>
                    <a:pt x="5" y="1"/>
                    <a:pt x="6" y="1"/>
                  </a:cubicBezTo>
                  <a:cubicBezTo>
                    <a:pt x="6" y="1"/>
                    <a:pt x="6" y="1"/>
                    <a:pt x="7" y="1"/>
                  </a:cubicBezTo>
                  <a:cubicBezTo>
                    <a:pt x="6" y="2"/>
                    <a:pt x="6" y="2"/>
                    <a:pt x="6" y="2"/>
                  </a:cubicBezTo>
                  <a:cubicBezTo>
                    <a:pt x="6" y="2"/>
                    <a:pt x="5" y="3"/>
                    <a:pt x="5" y="3"/>
                  </a:cubicBezTo>
                  <a:moveTo>
                    <a:pt x="8" y="0"/>
                  </a:moveTo>
                  <a:cubicBezTo>
                    <a:pt x="8" y="0"/>
                    <a:pt x="8" y="0"/>
                    <a:pt x="8" y="0"/>
                  </a:cubicBezTo>
                  <a:cubicBezTo>
                    <a:pt x="7" y="0"/>
                    <a:pt x="7" y="0"/>
                    <a:pt x="6" y="0"/>
                  </a:cubicBezTo>
                  <a:cubicBezTo>
                    <a:pt x="5" y="0"/>
                    <a:pt x="3" y="0"/>
                    <a:pt x="3" y="0"/>
                  </a:cubicBezTo>
                  <a:cubicBezTo>
                    <a:pt x="3" y="1"/>
                    <a:pt x="3" y="1"/>
                    <a:pt x="3" y="1"/>
                  </a:cubicBezTo>
                  <a:cubicBezTo>
                    <a:pt x="3" y="1"/>
                    <a:pt x="2" y="2"/>
                    <a:pt x="0" y="3"/>
                  </a:cubicBezTo>
                  <a:cubicBezTo>
                    <a:pt x="0" y="3"/>
                    <a:pt x="0" y="3"/>
                    <a:pt x="0" y="3"/>
                  </a:cubicBezTo>
                  <a:cubicBezTo>
                    <a:pt x="0" y="3"/>
                    <a:pt x="0" y="3"/>
                    <a:pt x="0" y="3"/>
                  </a:cubicBezTo>
                  <a:cubicBezTo>
                    <a:pt x="0" y="3"/>
                    <a:pt x="0" y="3"/>
                    <a:pt x="0" y="3"/>
                  </a:cubicBezTo>
                  <a:cubicBezTo>
                    <a:pt x="0" y="4"/>
                    <a:pt x="0" y="4"/>
                    <a:pt x="0" y="4"/>
                  </a:cubicBezTo>
                  <a:cubicBezTo>
                    <a:pt x="0" y="4"/>
                    <a:pt x="0" y="4"/>
                    <a:pt x="0" y="4"/>
                  </a:cubicBezTo>
                  <a:cubicBezTo>
                    <a:pt x="0" y="8"/>
                    <a:pt x="0" y="28"/>
                    <a:pt x="0" y="34"/>
                  </a:cubicBezTo>
                  <a:cubicBezTo>
                    <a:pt x="0" y="34"/>
                    <a:pt x="0" y="34"/>
                    <a:pt x="0" y="34"/>
                  </a:cubicBezTo>
                  <a:cubicBezTo>
                    <a:pt x="0" y="34"/>
                    <a:pt x="0" y="34"/>
                    <a:pt x="0" y="34"/>
                  </a:cubicBezTo>
                  <a:cubicBezTo>
                    <a:pt x="1" y="34"/>
                    <a:pt x="2" y="34"/>
                    <a:pt x="3" y="34"/>
                  </a:cubicBezTo>
                  <a:cubicBezTo>
                    <a:pt x="3" y="34"/>
                    <a:pt x="4" y="34"/>
                    <a:pt x="5" y="34"/>
                  </a:cubicBezTo>
                  <a:cubicBezTo>
                    <a:pt x="5" y="35"/>
                    <a:pt x="5" y="35"/>
                    <a:pt x="5" y="35"/>
                  </a:cubicBezTo>
                  <a:cubicBezTo>
                    <a:pt x="5" y="34"/>
                    <a:pt x="5" y="34"/>
                    <a:pt x="5" y="34"/>
                  </a:cubicBezTo>
                  <a:cubicBezTo>
                    <a:pt x="6" y="34"/>
                    <a:pt x="7" y="33"/>
                    <a:pt x="8" y="33"/>
                  </a:cubicBezTo>
                  <a:cubicBezTo>
                    <a:pt x="8" y="33"/>
                    <a:pt x="8" y="33"/>
                    <a:pt x="8" y="33"/>
                  </a:cubicBezTo>
                  <a:cubicBezTo>
                    <a:pt x="8" y="32"/>
                    <a:pt x="8" y="32"/>
                    <a:pt x="8" y="32"/>
                  </a:cubicBezTo>
                  <a:cubicBezTo>
                    <a:pt x="8" y="32"/>
                    <a:pt x="8" y="32"/>
                    <a:pt x="8" y="32"/>
                  </a:cubicBezTo>
                  <a:cubicBezTo>
                    <a:pt x="8" y="32"/>
                    <a:pt x="8" y="32"/>
                    <a:pt x="8" y="32"/>
                  </a:cubicBezTo>
                  <a:cubicBezTo>
                    <a:pt x="8" y="29"/>
                    <a:pt x="8" y="12"/>
                    <a:pt x="8" y="5"/>
                  </a:cubicBezTo>
                  <a:cubicBezTo>
                    <a:pt x="8" y="3"/>
                    <a:pt x="8" y="2"/>
                    <a:pt x="8" y="1"/>
                  </a:cubicBezTo>
                  <a:cubicBezTo>
                    <a:pt x="8" y="1"/>
                    <a:pt x="8" y="1"/>
                    <a:pt x="8" y="1"/>
                  </a:cubicBezTo>
                  <a:cubicBezTo>
                    <a:pt x="8" y="1"/>
                    <a:pt x="8" y="1"/>
                    <a:pt x="8" y="1"/>
                  </a:cubicBezTo>
                  <a:cubicBezTo>
                    <a:pt x="8" y="1"/>
                    <a:pt x="8" y="1"/>
                    <a:pt x="8" y="1"/>
                  </a:cubicBezTo>
                  <a:cubicBezTo>
                    <a:pt x="8" y="1"/>
                    <a:pt x="8" y="1"/>
                    <a:pt x="8" y="1"/>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40" name="Freeform 126"/>
            <p:cNvSpPr>
              <a:spLocks noEditPoints="1"/>
            </p:cNvSpPr>
            <p:nvPr/>
          </p:nvSpPr>
          <p:spPr bwMode="auto">
            <a:xfrm>
              <a:off x="3841" y="2108"/>
              <a:ext cx="22" cy="45"/>
            </a:xfrm>
            <a:custGeom>
              <a:avLst/>
              <a:gdLst>
                <a:gd name="T0" fmla="*/ 6 w 9"/>
                <a:gd name="T1" fmla="*/ 17 h 19"/>
                <a:gd name="T2" fmla="*/ 8 w 9"/>
                <a:gd name="T3" fmla="*/ 15 h 19"/>
                <a:gd name="T4" fmla="*/ 6 w 9"/>
                <a:gd name="T5" fmla="*/ 17 h 19"/>
                <a:gd name="T6" fmla="*/ 6 w 9"/>
                <a:gd name="T7" fmla="*/ 15 h 19"/>
                <a:gd name="T8" fmla="*/ 8 w 9"/>
                <a:gd name="T9" fmla="*/ 13 h 19"/>
                <a:gd name="T10" fmla="*/ 6 w 9"/>
                <a:gd name="T11" fmla="*/ 16 h 19"/>
                <a:gd name="T12" fmla="*/ 6 w 9"/>
                <a:gd name="T13" fmla="*/ 12 h 19"/>
                <a:gd name="T14" fmla="*/ 8 w 9"/>
                <a:gd name="T15" fmla="*/ 11 h 19"/>
                <a:gd name="T16" fmla="*/ 8 w 9"/>
                <a:gd name="T17" fmla="*/ 11 h 19"/>
                <a:gd name="T18" fmla="*/ 6 w 9"/>
                <a:gd name="T19" fmla="*/ 11 h 19"/>
                <a:gd name="T20" fmla="*/ 8 w 9"/>
                <a:gd name="T21" fmla="*/ 6 h 19"/>
                <a:gd name="T22" fmla="*/ 7 w 9"/>
                <a:gd name="T23" fmla="*/ 9 h 19"/>
                <a:gd name="T24" fmla="*/ 6 w 9"/>
                <a:gd name="T25" fmla="*/ 8 h 19"/>
                <a:gd name="T26" fmla="*/ 8 w 9"/>
                <a:gd name="T27" fmla="*/ 4 h 19"/>
                <a:gd name="T28" fmla="*/ 8 w 9"/>
                <a:gd name="T29" fmla="*/ 5 h 19"/>
                <a:gd name="T30" fmla="*/ 5 w 9"/>
                <a:gd name="T31" fmla="*/ 17 h 19"/>
                <a:gd name="T32" fmla="*/ 1 w 9"/>
                <a:gd name="T33" fmla="*/ 17 h 19"/>
                <a:gd name="T34" fmla="*/ 5 w 9"/>
                <a:gd name="T35" fmla="*/ 3 h 19"/>
                <a:gd name="T36" fmla="*/ 6 w 9"/>
                <a:gd name="T37" fmla="*/ 6 h 19"/>
                <a:gd name="T38" fmla="*/ 8 w 9"/>
                <a:gd name="T39" fmla="*/ 2 h 19"/>
                <a:gd name="T40" fmla="*/ 8 w 9"/>
                <a:gd name="T41" fmla="*/ 3 h 19"/>
                <a:gd name="T42" fmla="*/ 6 w 9"/>
                <a:gd name="T43" fmla="*/ 4 h 19"/>
                <a:gd name="T44" fmla="*/ 7 w 9"/>
                <a:gd name="T45" fmla="*/ 2 h 19"/>
                <a:gd name="T46" fmla="*/ 8 w 9"/>
                <a:gd name="T47" fmla="*/ 2 h 19"/>
                <a:gd name="T48" fmla="*/ 5 w 9"/>
                <a:gd name="T49" fmla="*/ 2 h 19"/>
                <a:gd name="T50" fmla="*/ 4 w 9"/>
                <a:gd name="T51" fmla="*/ 1 h 19"/>
                <a:gd name="T52" fmla="*/ 7 w 9"/>
                <a:gd name="T53" fmla="*/ 1 h 19"/>
                <a:gd name="T54" fmla="*/ 5 w 9"/>
                <a:gd name="T55" fmla="*/ 2 h 19"/>
                <a:gd name="T56" fmla="*/ 4 w 9"/>
                <a:gd name="T57" fmla="*/ 0 h 19"/>
                <a:gd name="T58" fmla="*/ 1 w 9"/>
                <a:gd name="T59" fmla="*/ 2 h 19"/>
                <a:gd name="T60" fmla="*/ 0 w 9"/>
                <a:gd name="T61" fmla="*/ 2 h 19"/>
                <a:gd name="T62" fmla="*/ 0 w 9"/>
                <a:gd name="T63" fmla="*/ 3 h 19"/>
                <a:gd name="T64" fmla="*/ 0 w 9"/>
                <a:gd name="T65" fmla="*/ 18 h 19"/>
                <a:gd name="T66" fmla="*/ 1 w 9"/>
                <a:gd name="T67" fmla="*/ 18 h 19"/>
                <a:gd name="T68" fmla="*/ 5 w 9"/>
                <a:gd name="T69" fmla="*/ 18 h 19"/>
                <a:gd name="T70" fmla="*/ 6 w 9"/>
                <a:gd name="T71" fmla="*/ 18 h 19"/>
                <a:gd name="T72" fmla="*/ 7 w 9"/>
                <a:gd name="T73" fmla="*/ 18 h 19"/>
                <a:gd name="T74" fmla="*/ 7 w 9"/>
                <a:gd name="T75" fmla="*/ 18 h 19"/>
                <a:gd name="T76" fmla="*/ 9 w 9"/>
                <a:gd name="T77" fmla="*/ 17 h 19"/>
                <a:gd name="T78" fmla="*/ 9 w 9"/>
                <a:gd name="T79" fmla="*/ 16 h 19"/>
                <a:gd name="T80" fmla="*/ 9 w 9"/>
                <a:gd name="T81" fmla="*/ 0 h 19"/>
                <a:gd name="T82" fmla="*/ 9 w 9"/>
                <a:gd name="T83" fmla="*/ 0 h 19"/>
                <a:gd name="T84" fmla="*/ 8 w 9"/>
                <a:gd name="T85" fmla="*/ 0 h 19"/>
                <a:gd name="T86" fmla="*/ 8 w 9"/>
                <a:gd name="T8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 h="19">
                  <a:moveTo>
                    <a:pt x="6" y="17"/>
                  </a:moveTo>
                  <a:cubicBezTo>
                    <a:pt x="6" y="17"/>
                    <a:pt x="6" y="17"/>
                    <a:pt x="6" y="17"/>
                  </a:cubicBezTo>
                  <a:cubicBezTo>
                    <a:pt x="7" y="16"/>
                    <a:pt x="7" y="15"/>
                    <a:pt x="8" y="14"/>
                  </a:cubicBezTo>
                  <a:cubicBezTo>
                    <a:pt x="8" y="14"/>
                    <a:pt x="8" y="15"/>
                    <a:pt x="8" y="15"/>
                  </a:cubicBezTo>
                  <a:cubicBezTo>
                    <a:pt x="7" y="17"/>
                    <a:pt x="7" y="17"/>
                    <a:pt x="7" y="17"/>
                  </a:cubicBezTo>
                  <a:cubicBezTo>
                    <a:pt x="6" y="17"/>
                    <a:pt x="6" y="17"/>
                    <a:pt x="6" y="17"/>
                  </a:cubicBezTo>
                  <a:moveTo>
                    <a:pt x="6" y="16"/>
                  </a:moveTo>
                  <a:cubicBezTo>
                    <a:pt x="6" y="15"/>
                    <a:pt x="6" y="15"/>
                    <a:pt x="6" y="15"/>
                  </a:cubicBezTo>
                  <a:cubicBezTo>
                    <a:pt x="7" y="13"/>
                    <a:pt x="7" y="12"/>
                    <a:pt x="8" y="11"/>
                  </a:cubicBezTo>
                  <a:cubicBezTo>
                    <a:pt x="8" y="12"/>
                    <a:pt x="8" y="12"/>
                    <a:pt x="8" y="13"/>
                  </a:cubicBezTo>
                  <a:cubicBezTo>
                    <a:pt x="8" y="13"/>
                    <a:pt x="8" y="13"/>
                    <a:pt x="8" y="13"/>
                  </a:cubicBezTo>
                  <a:cubicBezTo>
                    <a:pt x="7" y="14"/>
                    <a:pt x="7" y="15"/>
                    <a:pt x="6" y="16"/>
                  </a:cubicBezTo>
                  <a:moveTo>
                    <a:pt x="6" y="14"/>
                  </a:moveTo>
                  <a:cubicBezTo>
                    <a:pt x="6" y="13"/>
                    <a:pt x="6" y="13"/>
                    <a:pt x="6" y="12"/>
                  </a:cubicBezTo>
                  <a:cubicBezTo>
                    <a:pt x="8" y="9"/>
                    <a:pt x="8" y="9"/>
                    <a:pt x="8" y="9"/>
                  </a:cubicBezTo>
                  <a:cubicBezTo>
                    <a:pt x="8" y="10"/>
                    <a:pt x="8" y="10"/>
                    <a:pt x="8" y="11"/>
                  </a:cubicBezTo>
                  <a:cubicBezTo>
                    <a:pt x="8" y="11"/>
                    <a:pt x="8" y="11"/>
                    <a:pt x="8" y="11"/>
                  </a:cubicBezTo>
                  <a:cubicBezTo>
                    <a:pt x="8" y="11"/>
                    <a:pt x="8" y="11"/>
                    <a:pt x="8" y="11"/>
                  </a:cubicBezTo>
                  <a:cubicBezTo>
                    <a:pt x="7" y="12"/>
                    <a:pt x="6" y="13"/>
                    <a:pt x="6" y="14"/>
                  </a:cubicBezTo>
                  <a:moveTo>
                    <a:pt x="6" y="11"/>
                  </a:moveTo>
                  <a:cubicBezTo>
                    <a:pt x="6" y="11"/>
                    <a:pt x="6" y="10"/>
                    <a:pt x="6" y="9"/>
                  </a:cubicBezTo>
                  <a:cubicBezTo>
                    <a:pt x="8" y="6"/>
                    <a:pt x="8" y="6"/>
                    <a:pt x="8" y="6"/>
                  </a:cubicBezTo>
                  <a:cubicBezTo>
                    <a:pt x="8" y="7"/>
                    <a:pt x="8" y="8"/>
                    <a:pt x="8" y="8"/>
                  </a:cubicBezTo>
                  <a:cubicBezTo>
                    <a:pt x="7" y="9"/>
                    <a:pt x="7" y="9"/>
                    <a:pt x="7" y="9"/>
                  </a:cubicBezTo>
                  <a:cubicBezTo>
                    <a:pt x="6" y="11"/>
                    <a:pt x="6" y="11"/>
                    <a:pt x="6" y="11"/>
                  </a:cubicBezTo>
                  <a:moveTo>
                    <a:pt x="6" y="8"/>
                  </a:moveTo>
                  <a:cubicBezTo>
                    <a:pt x="6" y="8"/>
                    <a:pt x="6" y="7"/>
                    <a:pt x="6" y="7"/>
                  </a:cubicBezTo>
                  <a:cubicBezTo>
                    <a:pt x="7" y="6"/>
                    <a:pt x="7" y="5"/>
                    <a:pt x="8" y="4"/>
                  </a:cubicBezTo>
                  <a:cubicBezTo>
                    <a:pt x="8" y="4"/>
                    <a:pt x="8" y="5"/>
                    <a:pt x="8" y="5"/>
                  </a:cubicBezTo>
                  <a:cubicBezTo>
                    <a:pt x="8" y="5"/>
                    <a:pt x="8" y="5"/>
                    <a:pt x="8" y="5"/>
                  </a:cubicBezTo>
                  <a:cubicBezTo>
                    <a:pt x="6" y="8"/>
                    <a:pt x="6" y="8"/>
                    <a:pt x="6" y="8"/>
                  </a:cubicBezTo>
                  <a:moveTo>
                    <a:pt x="5" y="17"/>
                  </a:moveTo>
                  <a:cubicBezTo>
                    <a:pt x="4" y="17"/>
                    <a:pt x="4" y="17"/>
                    <a:pt x="3" y="17"/>
                  </a:cubicBezTo>
                  <a:cubicBezTo>
                    <a:pt x="3" y="17"/>
                    <a:pt x="2" y="17"/>
                    <a:pt x="1" y="17"/>
                  </a:cubicBezTo>
                  <a:cubicBezTo>
                    <a:pt x="1" y="11"/>
                    <a:pt x="1" y="7"/>
                    <a:pt x="1" y="3"/>
                  </a:cubicBezTo>
                  <a:cubicBezTo>
                    <a:pt x="3" y="3"/>
                    <a:pt x="4" y="3"/>
                    <a:pt x="5" y="3"/>
                  </a:cubicBezTo>
                  <a:cubicBezTo>
                    <a:pt x="5" y="5"/>
                    <a:pt x="5" y="13"/>
                    <a:pt x="5" y="17"/>
                  </a:cubicBezTo>
                  <a:moveTo>
                    <a:pt x="6" y="6"/>
                  </a:moveTo>
                  <a:cubicBezTo>
                    <a:pt x="6" y="5"/>
                    <a:pt x="6" y="5"/>
                    <a:pt x="6" y="5"/>
                  </a:cubicBezTo>
                  <a:cubicBezTo>
                    <a:pt x="6" y="4"/>
                    <a:pt x="7" y="3"/>
                    <a:pt x="8" y="2"/>
                  </a:cubicBezTo>
                  <a:cubicBezTo>
                    <a:pt x="8" y="3"/>
                    <a:pt x="8" y="3"/>
                    <a:pt x="8" y="3"/>
                  </a:cubicBezTo>
                  <a:cubicBezTo>
                    <a:pt x="8" y="3"/>
                    <a:pt x="8" y="3"/>
                    <a:pt x="8" y="3"/>
                  </a:cubicBezTo>
                  <a:cubicBezTo>
                    <a:pt x="7" y="4"/>
                    <a:pt x="6" y="5"/>
                    <a:pt x="6" y="6"/>
                  </a:cubicBezTo>
                  <a:moveTo>
                    <a:pt x="6" y="4"/>
                  </a:moveTo>
                  <a:cubicBezTo>
                    <a:pt x="6" y="4"/>
                    <a:pt x="6" y="3"/>
                    <a:pt x="6" y="3"/>
                  </a:cubicBezTo>
                  <a:cubicBezTo>
                    <a:pt x="6" y="3"/>
                    <a:pt x="7" y="2"/>
                    <a:pt x="7" y="2"/>
                  </a:cubicBezTo>
                  <a:cubicBezTo>
                    <a:pt x="8" y="1"/>
                    <a:pt x="8" y="1"/>
                    <a:pt x="8" y="1"/>
                  </a:cubicBezTo>
                  <a:cubicBezTo>
                    <a:pt x="8" y="2"/>
                    <a:pt x="8" y="2"/>
                    <a:pt x="8" y="2"/>
                  </a:cubicBezTo>
                  <a:cubicBezTo>
                    <a:pt x="7" y="2"/>
                    <a:pt x="6" y="3"/>
                    <a:pt x="6" y="4"/>
                  </a:cubicBezTo>
                  <a:moveTo>
                    <a:pt x="5" y="2"/>
                  </a:moveTo>
                  <a:cubicBezTo>
                    <a:pt x="5" y="2"/>
                    <a:pt x="4" y="2"/>
                    <a:pt x="2" y="2"/>
                  </a:cubicBezTo>
                  <a:cubicBezTo>
                    <a:pt x="3" y="1"/>
                    <a:pt x="4" y="1"/>
                    <a:pt x="4" y="1"/>
                  </a:cubicBezTo>
                  <a:cubicBezTo>
                    <a:pt x="4" y="1"/>
                    <a:pt x="5" y="1"/>
                    <a:pt x="6" y="1"/>
                  </a:cubicBezTo>
                  <a:cubicBezTo>
                    <a:pt x="7" y="1"/>
                    <a:pt x="7" y="1"/>
                    <a:pt x="7" y="1"/>
                  </a:cubicBezTo>
                  <a:cubicBezTo>
                    <a:pt x="6" y="1"/>
                    <a:pt x="6" y="1"/>
                    <a:pt x="6" y="1"/>
                  </a:cubicBezTo>
                  <a:cubicBezTo>
                    <a:pt x="6" y="2"/>
                    <a:pt x="6" y="2"/>
                    <a:pt x="5" y="2"/>
                  </a:cubicBezTo>
                  <a:moveTo>
                    <a:pt x="7" y="0"/>
                  </a:moveTo>
                  <a:cubicBezTo>
                    <a:pt x="5" y="0"/>
                    <a:pt x="4" y="0"/>
                    <a:pt x="4" y="0"/>
                  </a:cubicBezTo>
                  <a:cubicBezTo>
                    <a:pt x="4" y="0"/>
                    <a:pt x="4" y="0"/>
                    <a:pt x="4" y="0"/>
                  </a:cubicBezTo>
                  <a:cubicBezTo>
                    <a:pt x="4" y="0"/>
                    <a:pt x="2" y="1"/>
                    <a:pt x="1" y="2"/>
                  </a:cubicBezTo>
                  <a:cubicBezTo>
                    <a:pt x="0" y="2"/>
                    <a:pt x="0" y="2"/>
                    <a:pt x="0" y="2"/>
                  </a:cubicBezTo>
                  <a:cubicBezTo>
                    <a:pt x="0" y="2"/>
                    <a:pt x="0" y="2"/>
                    <a:pt x="0" y="2"/>
                  </a:cubicBezTo>
                  <a:cubicBezTo>
                    <a:pt x="0" y="3"/>
                    <a:pt x="0" y="3"/>
                    <a:pt x="0" y="3"/>
                  </a:cubicBezTo>
                  <a:cubicBezTo>
                    <a:pt x="0" y="3"/>
                    <a:pt x="0" y="3"/>
                    <a:pt x="0" y="3"/>
                  </a:cubicBezTo>
                  <a:cubicBezTo>
                    <a:pt x="0" y="3"/>
                    <a:pt x="0" y="3"/>
                    <a:pt x="0" y="3"/>
                  </a:cubicBezTo>
                  <a:cubicBezTo>
                    <a:pt x="0" y="6"/>
                    <a:pt x="0" y="11"/>
                    <a:pt x="0" y="18"/>
                  </a:cubicBezTo>
                  <a:cubicBezTo>
                    <a:pt x="1" y="18"/>
                    <a:pt x="1" y="18"/>
                    <a:pt x="1" y="18"/>
                  </a:cubicBezTo>
                  <a:cubicBezTo>
                    <a:pt x="1" y="18"/>
                    <a:pt x="1" y="18"/>
                    <a:pt x="1" y="18"/>
                  </a:cubicBezTo>
                  <a:cubicBezTo>
                    <a:pt x="2" y="18"/>
                    <a:pt x="2" y="18"/>
                    <a:pt x="3" y="18"/>
                  </a:cubicBezTo>
                  <a:cubicBezTo>
                    <a:pt x="4" y="18"/>
                    <a:pt x="5" y="18"/>
                    <a:pt x="5" y="18"/>
                  </a:cubicBezTo>
                  <a:cubicBezTo>
                    <a:pt x="5" y="19"/>
                    <a:pt x="5" y="19"/>
                    <a:pt x="5" y="19"/>
                  </a:cubicBezTo>
                  <a:cubicBezTo>
                    <a:pt x="6" y="18"/>
                    <a:pt x="6" y="18"/>
                    <a:pt x="6" y="18"/>
                  </a:cubicBezTo>
                  <a:cubicBezTo>
                    <a:pt x="6" y="18"/>
                    <a:pt x="6" y="18"/>
                    <a:pt x="6" y="18"/>
                  </a:cubicBezTo>
                  <a:cubicBezTo>
                    <a:pt x="7" y="18"/>
                    <a:pt x="7" y="18"/>
                    <a:pt x="7" y="18"/>
                  </a:cubicBezTo>
                  <a:cubicBezTo>
                    <a:pt x="7" y="18"/>
                    <a:pt x="7" y="18"/>
                    <a:pt x="7" y="18"/>
                  </a:cubicBezTo>
                  <a:cubicBezTo>
                    <a:pt x="7" y="18"/>
                    <a:pt x="7" y="18"/>
                    <a:pt x="7" y="18"/>
                  </a:cubicBezTo>
                  <a:cubicBezTo>
                    <a:pt x="7" y="17"/>
                    <a:pt x="8" y="17"/>
                    <a:pt x="9" y="17"/>
                  </a:cubicBezTo>
                  <a:cubicBezTo>
                    <a:pt x="9" y="17"/>
                    <a:pt x="9" y="17"/>
                    <a:pt x="9" y="17"/>
                  </a:cubicBezTo>
                  <a:cubicBezTo>
                    <a:pt x="9" y="16"/>
                    <a:pt x="9" y="16"/>
                    <a:pt x="9" y="16"/>
                  </a:cubicBezTo>
                  <a:cubicBezTo>
                    <a:pt x="9" y="16"/>
                    <a:pt x="9" y="16"/>
                    <a:pt x="9" y="16"/>
                  </a:cubicBezTo>
                  <a:cubicBezTo>
                    <a:pt x="9" y="16"/>
                    <a:pt x="9" y="16"/>
                    <a:pt x="9" y="16"/>
                  </a:cubicBezTo>
                  <a:cubicBezTo>
                    <a:pt x="9" y="9"/>
                    <a:pt x="9" y="1"/>
                    <a:pt x="9" y="0"/>
                  </a:cubicBezTo>
                  <a:cubicBezTo>
                    <a:pt x="9" y="0"/>
                    <a:pt x="9" y="0"/>
                    <a:pt x="9" y="0"/>
                  </a:cubicBezTo>
                  <a:cubicBezTo>
                    <a:pt x="9" y="0"/>
                    <a:pt x="9" y="0"/>
                    <a:pt x="9" y="0"/>
                  </a:cubicBezTo>
                  <a:cubicBezTo>
                    <a:pt x="9" y="0"/>
                    <a:pt x="9" y="0"/>
                    <a:pt x="9" y="0"/>
                  </a:cubicBezTo>
                  <a:cubicBezTo>
                    <a:pt x="8" y="0"/>
                    <a:pt x="8" y="0"/>
                    <a:pt x="8" y="0"/>
                  </a:cubicBezTo>
                  <a:cubicBezTo>
                    <a:pt x="8" y="0"/>
                    <a:pt x="8" y="0"/>
                    <a:pt x="8" y="0"/>
                  </a:cubicBezTo>
                  <a:cubicBezTo>
                    <a:pt x="8" y="0"/>
                    <a:pt x="8" y="0"/>
                    <a:pt x="8" y="0"/>
                  </a:cubicBezTo>
                  <a:cubicBezTo>
                    <a:pt x="8"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41" name="Freeform 127"/>
            <p:cNvSpPr>
              <a:spLocks noEditPoints="1"/>
            </p:cNvSpPr>
            <p:nvPr/>
          </p:nvSpPr>
          <p:spPr bwMode="auto">
            <a:xfrm>
              <a:off x="3908" y="2098"/>
              <a:ext cx="21" cy="55"/>
            </a:xfrm>
            <a:custGeom>
              <a:avLst/>
              <a:gdLst>
                <a:gd name="T0" fmla="*/ 8 w 9"/>
                <a:gd name="T1" fmla="*/ 19 h 23"/>
                <a:gd name="T2" fmla="*/ 7 w 9"/>
                <a:gd name="T3" fmla="*/ 21 h 23"/>
                <a:gd name="T4" fmla="*/ 6 w 9"/>
                <a:gd name="T5" fmla="*/ 19 h 23"/>
                <a:gd name="T6" fmla="*/ 8 w 9"/>
                <a:gd name="T7" fmla="*/ 17 h 23"/>
                <a:gd name="T8" fmla="*/ 6 w 9"/>
                <a:gd name="T9" fmla="*/ 21 h 23"/>
                <a:gd name="T10" fmla="*/ 6 w 9"/>
                <a:gd name="T11" fmla="*/ 17 h 23"/>
                <a:gd name="T12" fmla="*/ 8 w 9"/>
                <a:gd name="T13" fmla="*/ 14 h 23"/>
                <a:gd name="T14" fmla="*/ 8 w 9"/>
                <a:gd name="T15" fmla="*/ 16 h 23"/>
                <a:gd name="T16" fmla="*/ 6 w 9"/>
                <a:gd name="T17" fmla="*/ 16 h 23"/>
                <a:gd name="T18" fmla="*/ 6 w 9"/>
                <a:gd name="T19" fmla="*/ 14 h 23"/>
                <a:gd name="T20" fmla="*/ 8 w 9"/>
                <a:gd name="T21" fmla="*/ 14 h 23"/>
                <a:gd name="T22" fmla="*/ 6 w 9"/>
                <a:gd name="T23" fmla="*/ 16 h 23"/>
                <a:gd name="T24" fmla="*/ 6 w 9"/>
                <a:gd name="T25" fmla="*/ 12 h 23"/>
                <a:gd name="T26" fmla="*/ 8 w 9"/>
                <a:gd name="T27" fmla="*/ 12 h 23"/>
                <a:gd name="T28" fmla="*/ 6 w 9"/>
                <a:gd name="T29" fmla="*/ 14 h 23"/>
                <a:gd name="T30" fmla="*/ 6 w 9"/>
                <a:gd name="T31" fmla="*/ 10 h 23"/>
                <a:gd name="T32" fmla="*/ 8 w 9"/>
                <a:gd name="T33" fmla="*/ 9 h 23"/>
                <a:gd name="T34" fmla="*/ 6 w 9"/>
                <a:gd name="T35" fmla="*/ 11 h 23"/>
                <a:gd name="T36" fmla="*/ 6 w 9"/>
                <a:gd name="T37" fmla="*/ 10 h 23"/>
                <a:gd name="T38" fmla="*/ 6 w 9"/>
                <a:gd name="T39" fmla="*/ 8 h 23"/>
                <a:gd name="T40" fmla="*/ 7 w 9"/>
                <a:gd name="T41" fmla="*/ 8 h 23"/>
                <a:gd name="T42" fmla="*/ 8 w 9"/>
                <a:gd name="T43" fmla="*/ 6 h 23"/>
                <a:gd name="T44" fmla="*/ 8 w 9"/>
                <a:gd name="T45" fmla="*/ 7 h 23"/>
                <a:gd name="T46" fmla="*/ 6 w 9"/>
                <a:gd name="T47" fmla="*/ 9 h 23"/>
                <a:gd name="T48" fmla="*/ 3 w 9"/>
                <a:gd name="T49" fmla="*/ 21 h 23"/>
                <a:gd name="T50" fmla="*/ 1 w 9"/>
                <a:gd name="T51" fmla="*/ 4 h 23"/>
                <a:gd name="T52" fmla="*/ 5 w 9"/>
                <a:gd name="T53" fmla="*/ 21 h 23"/>
                <a:gd name="T54" fmla="*/ 6 w 9"/>
                <a:gd name="T55" fmla="*/ 6 h 23"/>
                <a:gd name="T56" fmla="*/ 8 w 9"/>
                <a:gd name="T57" fmla="*/ 5 h 23"/>
                <a:gd name="T58" fmla="*/ 6 w 9"/>
                <a:gd name="T59" fmla="*/ 7 h 23"/>
                <a:gd name="T60" fmla="*/ 6 w 9"/>
                <a:gd name="T61" fmla="*/ 4 h 23"/>
                <a:gd name="T62" fmla="*/ 8 w 9"/>
                <a:gd name="T63" fmla="*/ 2 h 23"/>
                <a:gd name="T64" fmla="*/ 8 w 9"/>
                <a:gd name="T65" fmla="*/ 3 h 23"/>
                <a:gd name="T66" fmla="*/ 5 w 9"/>
                <a:gd name="T67" fmla="*/ 3 h 23"/>
                <a:gd name="T68" fmla="*/ 4 w 9"/>
                <a:gd name="T69" fmla="*/ 1 h 23"/>
                <a:gd name="T70" fmla="*/ 7 w 9"/>
                <a:gd name="T71" fmla="*/ 1 h 23"/>
                <a:gd name="T72" fmla="*/ 5 w 9"/>
                <a:gd name="T73" fmla="*/ 3 h 23"/>
                <a:gd name="T74" fmla="*/ 4 w 9"/>
                <a:gd name="T75" fmla="*/ 0 h 23"/>
                <a:gd name="T76" fmla="*/ 1 w 9"/>
                <a:gd name="T77" fmla="*/ 3 h 23"/>
                <a:gd name="T78" fmla="*/ 1 w 9"/>
                <a:gd name="T79" fmla="*/ 3 h 23"/>
                <a:gd name="T80" fmla="*/ 0 w 9"/>
                <a:gd name="T81" fmla="*/ 4 h 23"/>
                <a:gd name="T82" fmla="*/ 0 w 9"/>
                <a:gd name="T83" fmla="*/ 22 h 23"/>
                <a:gd name="T84" fmla="*/ 1 w 9"/>
                <a:gd name="T85" fmla="*/ 22 h 23"/>
                <a:gd name="T86" fmla="*/ 6 w 9"/>
                <a:gd name="T87" fmla="*/ 22 h 23"/>
                <a:gd name="T88" fmla="*/ 6 w 9"/>
                <a:gd name="T89" fmla="*/ 22 h 23"/>
                <a:gd name="T90" fmla="*/ 9 w 9"/>
                <a:gd name="T91" fmla="*/ 21 h 23"/>
                <a:gd name="T92" fmla="*/ 9 w 9"/>
                <a:gd name="T93" fmla="*/ 20 h 23"/>
                <a:gd name="T94" fmla="*/ 9 w 9"/>
                <a:gd name="T95" fmla="*/ 1 h 23"/>
                <a:gd name="T96" fmla="*/ 9 w 9"/>
                <a:gd name="T97" fmla="*/ 1 h 23"/>
                <a:gd name="T98" fmla="*/ 9 w 9"/>
                <a:gd name="T99" fmla="*/ 0 h 23"/>
                <a:gd name="T100" fmla="*/ 8 w 9"/>
                <a:gd name="T10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 h="23">
                  <a:moveTo>
                    <a:pt x="7" y="21"/>
                  </a:moveTo>
                  <a:cubicBezTo>
                    <a:pt x="7" y="20"/>
                    <a:pt x="8" y="20"/>
                    <a:pt x="8" y="19"/>
                  </a:cubicBezTo>
                  <a:cubicBezTo>
                    <a:pt x="8" y="19"/>
                    <a:pt x="8" y="20"/>
                    <a:pt x="8" y="20"/>
                  </a:cubicBezTo>
                  <a:cubicBezTo>
                    <a:pt x="8" y="20"/>
                    <a:pt x="7" y="20"/>
                    <a:pt x="7" y="21"/>
                  </a:cubicBezTo>
                  <a:moveTo>
                    <a:pt x="6" y="21"/>
                  </a:moveTo>
                  <a:cubicBezTo>
                    <a:pt x="6" y="20"/>
                    <a:pt x="6" y="20"/>
                    <a:pt x="6" y="19"/>
                  </a:cubicBezTo>
                  <a:cubicBezTo>
                    <a:pt x="6" y="19"/>
                    <a:pt x="6" y="19"/>
                    <a:pt x="6" y="19"/>
                  </a:cubicBezTo>
                  <a:cubicBezTo>
                    <a:pt x="8" y="17"/>
                    <a:pt x="8" y="17"/>
                    <a:pt x="8" y="17"/>
                  </a:cubicBezTo>
                  <a:cubicBezTo>
                    <a:pt x="8" y="17"/>
                    <a:pt x="8" y="18"/>
                    <a:pt x="8" y="18"/>
                  </a:cubicBezTo>
                  <a:cubicBezTo>
                    <a:pt x="7" y="19"/>
                    <a:pt x="7" y="20"/>
                    <a:pt x="6" y="21"/>
                  </a:cubicBezTo>
                  <a:moveTo>
                    <a:pt x="6" y="18"/>
                  </a:moveTo>
                  <a:cubicBezTo>
                    <a:pt x="6" y="18"/>
                    <a:pt x="6" y="17"/>
                    <a:pt x="6" y="17"/>
                  </a:cubicBezTo>
                  <a:cubicBezTo>
                    <a:pt x="6" y="17"/>
                    <a:pt x="6" y="17"/>
                    <a:pt x="6" y="17"/>
                  </a:cubicBezTo>
                  <a:cubicBezTo>
                    <a:pt x="8" y="14"/>
                    <a:pt x="8" y="14"/>
                    <a:pt x="8" y="14"/>
                  </a:cubicBezTo>
                  <a:cubicBezTo>
                    <a:pt x="8" y="15"/>
                    <a:pt x="8" y="15"/>
                    <a:pt x="8" y="16"/>
                  </a:cubicBezTo>
                  <a:cubicBezTo>
                    <a:pt x="8" y="16"/>
                    <a:pt x="8" y="16"/>
                    <a:pt x="8" y="16"/>
                  </a:cubicBezTo>
                  <a:cubicBezTo>
                    <a:pt x="6" y="18"/>
                    <a:pt x="6" y="18"/>
                    <a:pt x="6" y="18"/>
                  </a:cubicBezTo>
                  <a:moveTo>
                    <a:pt x="6" y="16"/>
                  </a:moveTo>
                  <a:cubicBezTo>
                    <a:pt x="6" y="16"/>
                    <a:pt x="6" y="15"/>
                    <a:pt x="6" y="15"/>
                  </a:cubicBezTo>
                  <a:cubicBezTo>
                    <a:pt x="6" y="14"/>
                    <a:pt x="6" y="14"/>
                    <a:pt x="6" y="14"/>
                  </a:cubicBezTo>
                  <a:cubicBezTo>
                    <a:pt x="7" y="14"/>
                    <a:pt x="7" y="13"/>
                    <a:pt x="8" y="12"/>
                  </a:cubicBezTo>
                  <a:cubicBezTo>
                    <a:pt x="8" y="13"/>
                    <a:pt x="8" y="13"/>
                    <a:pt x="8" y="14"/>
                  </a:cubicBezTo>
                  <a:cubicBezTo>
                    <a:pt x="8" y="14"/>
                    <a:pt x="8" y="14"/>
                    <a:pt x="8" y="14"/>
                  </a:cubicBezTo>
                  <a:cubicBezTo>
                    <a:pt x="6" y="16"/>
                    <a:pt x="6" y="16"/>
                    <a:pt x="6" y="16"/>
                  </a:cubicBezTo>
                  <a:moveTo>
                    <a:pt x="6" y="14"/>
                  </a:moveTo>
                  <a:cubicBezTo>
                    <a:pt x="6" y="13"/>
                    <a:pt x="6" y="13"/>
                    <a:pt x="6" y="12"/>
                  </a:cubicBezTo>
                  <a:cubicBezTo>
                    <a:pt x="8" y="10"/>
                    <a:pt x="8" y="10"/>
                    <a:pt x="8" y="10"/>
                  </a:cubicBezTo>
                  <a:cubicBezTo>
                    <a:pt x="8" y="10"/>
                    <a:pt x="8" y="11"/>
                    <a:pt x="8" y="12"/>
                  </a:cubicBezTo>
                  <a:cubicBezTo>
                    <a:pt x="8" y="12"/>
                    <a:pt x="8" y="12"/>
                    <a:pt x="8" y="12"/>
                  </a:cubicBezTo>
                  <a:cubicBezTo>
                    <a:pt x="7" y="12"/>
                    <a:pt x="7" y="13"/>
                    <a:pt x="6" y="14"/>
                  </a:cubicBezTo>
                  <a:moveTo>
                    <a:pt x="6" y="10"/>
                  </a:moveTo>
                  <a:cubicBezTo>
                    <a:pt x="6" y="10"/>
                    <a:pt x="6" y="10"/>
                    <a:pt x="6" y="10"/>
                  </a:cubicBezTo>
                  <a:cubicBezTo>
                    <a:pt x="7" y="9"/>
                    <a:pt x="7" y="8"/>
                    <a:pt x="8" y="8"/>
                  </a:cubicBezTo>
                  <a:cubicBezTo>
                    <a:pt x="8" y="8"/>
                    <a:pt x="8" y="8"/>
                    <a:pt x="8" y="9"/>
                  </a:cubicBezTo>
                  <a:cubicBezTo>
                    <a:pt x="8" y="9"/>
                    <a:pt x="8" y="9"/>
                    <a:pt x="8" y="9"/>
                  </a:cubicBezTo>
                  <a:cubicBezTo>
                    <a:pt x="6" y="11"/>
                    <a:pt x="6" y="11"/>
                    <a:pt x="6" y="11"/>
                  </a:cubicBezTo>
                  <a:cubicBezTo>
                    <a:pt x="6" y="11"/>
                    <a:pt x="6" y="10"/>
                    <a:pt x="6" y="10"/>
                  </a:cubicBezTo>
                  <a:cubicBezTo>
                    <a:pt x="6" y="10"/>
                    <a:pt x="6" y="10"/>
                    <a:pt x="6" y="10"/>
                  </a:cubicBezTo>
                  <a:moveTo>
                    <a:pt x="6" y="9"/>
                  </a:moveTo>
                  <a:cubicBezTo>
                    <a:pt x="6" y="9"/>
                    <a:pt x="6" y="8"/>
                    <a:pt x="6" y="8"/>
                  </a:cubicBezTo>
                  <a:cubicBezTo>
                    <a:pt x="6" y="8"/>
                    <a:pt x="6" y="8"/>
                    <a:pt x="6" y="8"/>
                  </a:cubicBezTo>
                  <a:cubicBezTo>
                    <a:pt x="7" y="8"/>
                    <a:pt x="7" y="8"/>
                    <a:pt x="7" y="8"/>
                  </a:cubicBezTo>
                  <a:cubicBezTo>
                    <a:pt x="6" y="7"/>
                    <a:pt x="6" y="7"/>
                    <a:pt x="6" y="7"/>
                  </a:cubicBezTo>
                  <a:cubicBezTo>
                    <a:pt x="8" y="6"/>
                    <a:pt x="8" y="6"/>
                    <a:pt x="8" y="6"/>
                  </a:cubicBezTo>
                  <a:cubicBezTo>
                    <a:pt x="8" y="6"/>
                    <a:pt x="8" y="7"/>
                    <a:pt x="8" y="7"/>
                  </a:cubicBezTo>
                  <a:cubicBezTo>
                    <a:pt x="8" y="7"/>
                    <a:pt x="8" y="7"/>
                    <a:pt x="8" y="7"/>
                  </a:cubicBezTo>
                  <a:cubicBezTo>
                    <a:pt x="8" y="7"/>
                    <a:pt x="8" y="7"/>
                    <a:pt x="8" y="7"/>
                  </a:cubicBezTo>
                  <a:cubicBezTo>
                    <a:pt x="7" y="8"/>
                    <a:pt x="7" y="9"/>
                    <a:pt x="6" y="9"/>
                  </a:cubicBezTo>
                  <a:moveTo>
                    <a:pt x="5" y="21"/>
                  </a:moveTo>
                  <a:cubicBezTo>
                    <a:pt x="4" y="21"/>
                    <a:pt x="4" y="21"/>
                    <a:pt x="3" y="21"/>
                  </a:cubicBezTo>
                  <a:cubicBezTo>
                    <a:pt x="3" y="21"/>
                    <a:pt x="2" y="21"/>
                    <a:pt x="2" y="21"/>
                  </a:cubicBezTo>
                  <a:cubicBezTo>
                    <a:pt x="2" y="16"/>
                    <a:pt x="2" y="8"/>
                    <a:pt x="1" y="4"/>
                  </a:cubicBezTo>
                  <a:cubicBezTo>
                    <a:pt x="3" y="4"/>
                    <a:pt x="4" y="4"/>
                    <a:pt x="5" y="4"/>
                  </a:cubicBezTo>
                  <a:cubicBezTo>
                    <a:pt x="5" y="7"/>
                    <a:pt x="5" y="17"/>
                    <a:pt x="5" y="21"/>
                  </a:cubicBezTo>
                  <a:moveTo>
                    <a:pt x="6" y="7"/>
                  </a:moveTo>
                  <a:cubicBezTo>
                    <a:pt x="6" y="6"/>
                    <a:pt x="6" y="6"/>
                    <a:pt x="6" y="6"/>
                  </a:cubicBezTo>
                  <a:cubicBezTo>
                    <a:pt x="8" y="4"/>
                    <a:pt x="8" y="4"/>
                    <a:pt x="8" y="4"/>
                  </a:cubicBezTo>
                  <a:cubicBezTo>
                    <a:pt x="8" y="4"/>
                    <a:pt x="8" y="5"/>
                    <a:pt x="8" y="5"/>
                  </a:cubicBezTo>
                  <a:cubicBezTo>
                    <a:pt x="8" y="5"/>
                    <a:pt x="8" y="5"/>
                    <a:pt x="8" y="5"/>
                  </a:cubicBezTo>
                  <a:cubicBezTo>
                    <a:pt x="6" y="7"/>
                    <a:pt x="6" y="7"/>
                    <a:pt x="6" y="7"/>
                  </a:cubicBezTo>
                  <a:moveTo>
                    <a:pt x="6" y="5"/>
                  </a:moveTo>
                  <a:cubicBezTo>
                    <a:pt x="6" y="5"/>
                    <a:pt x="6" y="4"/>
                    <a:pt x="6" y="4"/>
                  </a:cubicBezTo>
                  <a:cubicBezTo>
                    <a:pt x="7" y="4"/>
                    <a:pt x="7" y="3"/>
                    <a:pt x="7" y="3"/>
                  </a:cubicBezTo>
                  <a:cubicBezTo>
                    <a:pt x="8" y="2"/>
                    <a:pt x="8" y="2"/>
                    <a:pt x="8" y="2"/>
                  </a:cubicBezTo>
                  <a:cubicBezTo>
                    <a:pt x="8" y="3"/>
                    <a:pt x="8" y="3"/>
                    <a:pt x="8" y="3"/>
                  </a:cubicBezTo>
                  <a:cubicBezTo>
                    <a:pt x="8" y="3"/>
                    <a:pt x="8" y="3"/>
                    <a:pt x="8" y="3"/>
                  </a:cubicBezTo>
                  <a:cubicBezTo>
                    <a:pt x="6" y="5"/>
                    <a:pt x="6" y="5"/>
                    <a:pt x="6" y="5"/>
                  </a:cubicBezTo>
                  <a:moveTo>
                    <a:pt x="5" y="3"/>
                  </a:moveTo>
                  <a:cubicBezTo>
                    <a:pt x="5" y="3"/>
                    <a:pt x="4" y="3"/>
                    <a:pt x="2" y="3"/>
                  </a:cubicBezTo>
                  <a:cubicBezTo>
                    <a:pt x="3" y="2"/>
                    <a:pt x="4" y="2"/>
                    <a:pt x="4" y="1"/>
                  </a:cubicBezTo>
                  <a:cubicBezTo>
                    <a:pt x="5" y="1"/>
                    <a:pt x="6" y="1"/>
                    <a:pt x="7" y="1"/>
                  </a:cubicBezTo>
                  <a:cubicBezTo>
                    <a:pt x="7" y="1"/>
                    <a:pt x="7" y="1"/>
                    <a:pt x="7" y="1"/>
                  </a:cubicBezTo>
                  <a:cubicBezTo>
                    <a:pt x="7" y="2"/>
                    <a:pt x="7" y="2"/>
                    <a:pt x="7" y="2"/>
                  </a:cubicBezTo>
                  <a:cubicBezTo>
                    <a:pt x="6" y="2"/>
                    <a:pt x="6" y="3"/>
                    <a:pt x="5" y="3"/>
                  </a:cubicBezTo>
                  <a:moveTo>
                    <a:pt x="7" y="0"/>
                  </a:moveTo>
                  <a:cubicBezTo>
                    <a:pt x="5" y="0"/>
                    <a:pt x="4" y="0"/>
                    <a:pt x="4" y="0"/>
                  </a:cubicBezTo>
                  <a:cubicBezTo>
                    <a:pt x="4" y="1"/>
                    <a:pt x="4" y="1"/>
                    <a:pt x="4" y="1"/>
                  </a:cubicBezTo>
                  <a:cubicBezTo>
                    <a:pt x="4" y="1"/>
                    <a:pt x="2" y="2"/>
                    <a:pt x="1" y="3"/>
                  </a:cubicBezTo>
                  <a:cubicBezTo>
                    <a:pt x="1" y="3"/>
                    <a:pt x="1" y="3"/>
                    <a:pt x="1" y="3"/>
                  </a:cubicBezTo>
                  <a:cubicBezTo>
                    <a:pt x="1" y="3"/>
                    <a:pt x="1" y="3"/>
                    <a:pt x="1" y="3"/>
                  </a:cubicBezTo>
                  <a:cubicBezTo>
                    <a:pt x="1" y="3"/>
                    <a:pt x="1" y="3"/>
                    <a:pt x="1" y="3"/>
                  </a:cubicBezTo>
                  <a:cubicBezTo>
                    <a:pt x="0" y="4"/>
                    <a:pt x="0" y="4"/>
                    <a:pt x="0" y="4"/>
                  </a:cubicBezTo>
                  <a:cubicBezTo>
                    <a:pt x="0" y="4"/>
                    <a:pt x="0" y="4"/>
                    <a:pt x="0" y="4"/>
                  </a:cubicBezTo>
                  <a:cubicBezTo>
                    <a:pt x="1" y="8"/>
                    <a:pt x="1" y="16"/>
                    <a:pt x="0" y="22"/>
                  </a:cubicBezTo>
                  <a:cubicBezTo>
                    <a:pt x="1" y="22"/>
                    <a:pt x="1" y="22"/>
                    <a:pt x="1" y="22"/>
                  </a:cubicBezTo>
                  <a:cubicBezTo>
                    <a:pt x="1" y="22"/>
                    <a:pt x="1" y="22"/>
                    <a:pt x="1" y="22"/>
                  </a:cubicBezTo>
                  <a:cubicBezTo>
                    <a:pt x="2" y="22"/>
                    <a:pt x="3" y="22"/>
                    <a:pt x="3" y="22"/>
                  </a:cubicBezTo>
                  <a:cubicBezTo>
                    <a:pt x="4" y="22"/>
                    <a:pt x="5" y="22"/>
                    <a:pt x="6" y="22"/>
                  </a:cubicBezTo>
                  <a:cubicBezTo>
                    <a:pt x="6" y="23"/>
                    <a:pt x="6" y="23"/>
                    <a:pt x="6" y="23"/>
                  </a:cubicBezTo>
                  <a:cubicBezTo>
                    <a:pt x="6" y="22"/>
                    <a:pt x="6" y="22"/>
                    <a:pt x="6" y="22"/>
                  </a:cubicBezTo>
                  <a:cubicBezTo>
                    <a:pt x="7" y="22"/>
                    <a:pt x="8" y="21"/>
                    <a:pt x="9" y="21"/>
                  </a:cubicBezTo>
                  <a:cubicBezTo>
                    <a:pt x="9" y="21"/>
                    <a:pt x="9" y="21"/>
                    <a:pt x="9" y="21"/>
                  </a:cubicBezTo>
                  <a:cubicBezTo>
                    <a:pt x="9" y="20"/>
                    <a:pt x="9" y="20"/>
                    <a:pt x="9" y="20"/>
                  </a:cubicBezTo>
                  <a:cubicBezTo>
                    <a:pt x="9" y="20"/>
                    <a:pt x="9" y="20"/>
                    <a:pt x="9" y="20"/>
                  </a:cubicBezTo>
                  <a:cubicBezTo>
                    <a:pt x="9" y="20"/>
                    <a:pt x="9" y="20"/>
                    <a:pt x="9" y="20"/>
                  </a:cubicBezTo>
                  <a:cubicBezTo>
                    <a:pt x="9" y="15"/>
                    <a:pt x="9" y="2"/>
                    <a:pt x="9" y="1"/>
                  </a:cubicBezTo>
                  <a:cubicBezTo>
                    <a:pt x="9" y="1"/>
                    <a:pt x="9" y="1"/>
                    <a:pt x="9" y="1"/>
                  </a:cubicBezTo>
                  <a:cubicBezTo>
                    <a:pt x="9" y="1"/>
                    <a:pt x="9" y="1"/>
                    <a:pt x="9" y="1"/>
                  </a:cubicBezTo>
                  <a:cubicBezTo>
                    <a:pt x="9" y="1"/>
                    <a:pt x="9" y="1"/>
                    <a:pt x="9" y="1"/>
                  </a:cubicBezTo>
                  <a:cubicBezTo>
                    <a:pt x="9" y="0"/>
                    <a:pt x="9" y="0"/>
                    <a:pt x="9" y="0"/>
                  </a:cubicBezTo>
                  <a:cubicBezTo>
                    <a:pt x="9" y="0"/>
                    <a:pt x="9" y="0"/>
                    <a:pt x="9" y="0"/>
                  </a:cubicBezTo>
                  <a:cubicBezTo>
                    <a:pt x="8" y="0"/>
                    <a:pt x="8" y="0"/>
                    <a:pt x="8" y="0"/>
                  </a:cubicBezTo>
                  <a:cubicBezTo>
                    <a:pt x="8"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42" name="Freeform 128"/>
            <p:cNvSpPr>
              <a:spLocks noEditPoints="1"/>
            </p:cNvSpPr>
            <p:nvPr/>
          </p:nvSpPr>
          <p:spPr bwMode="auto">
            <a:xfrm>
              <a:off x="3444" y="2408"/>
              <a:ext cx="138" cy="147"/>
            </a:xfrm>
            <a:custGeom>
              <a:avLst/>
              <a:gdLst>
                <a:gd name="T0" fmla="*/ 15 w 58"/>
                <a:gd name="T1" fmla="*/ 50 h 62"/>
                <a:gd name="T2" fmla="*/ 20 w 58"/>
                <a:gd name="T3" fmla="*/ 50 h 62"/>
                <a:gd name="T4" fmla="*/ 34 w 58"/>
                <a:gd name="T5" fmla="*/ 58 h 62"/>
                <a:gd name="T6" fmla="*/ 19 w 58"/>
                <a:gd name="T7" fmla="*/ 11 h 62"/>
                <a:gd name="T8" fmla="*/ 20 w 58"/>
                <a:gd name="T9" fmla="*/ 8 h 62"/>
                <a:gd name="T10" fmla="*/ 24 w 58"/>
                <a:gd name="T11" fmla="*/ 2 h 62"/>
                <a:gd name="T12" fmla="*/ 22 w 58"/>
                <a:gd name="T13" fmla="*/ 9 h 62"/>
                <a:gd name="T14" fmla="*/ 23 w 58"/>
                <a:gd name="T15" fmla="*/ 10 h 62"/>
                <a:gd name="T16" fmla="*/ 20 w 58"/>
                <a:gd name="T17" fmla="*/ 12 h 62"/>
                <a:gd name="T18" fmla="*/ 19 w 58"/>
                <a:gd name="T19" fmla="*/ 15 h 62"/>
                <a:gd name="T20" fmla="*/ 18 w 58"/>
                <a:gd name="T21" fmla="*/ 17 h 62"/>
                <a:gd name="T22" fmla="*/ 15 w 58"/>
                <a:gd name="T23" fmla="*/ 22 h 62"/>
                <a:gd name="T24" fmla="*/ 15 w 58"/>
                <a:gd name="T25" fmla="*/ 24 h 62"/>
                <a:gd name="T26" fmla="*/ 11 w 58"/>
                <a:gd name="T27" fmla="*/ 28 h 62"/>
                <a:gd name="T28" fmla="*/ 13 w 58"/>
                <a:gd name="T29" fmla="*/ 31 h 62"/>
                <a:gd name="T30" fmla="*/ 10 w 58"/>
                <a:gd name="T31" fmla="*/ 31 h 62"/>
                <a:gd name="T32" fmla="*/ 5 w 58"/>
                <a:gd name="T33" fmla="*/ 38 h 62"/>
                <a:gd name="T34" fmla="*/ 35 w 58"/>
                <a:gd name="T35" fmla="*/ 54 h 62"/>
                <a:gd name="T36" fmla="*/ 14 w 58"/>
                <a:gd name="T37" fmla="*/ 46 h 62"/>
                <a:gd name="T38" fmla="*/ 7 w 58"/>
                <a:gd name="T39" fmla="*/ 32 h 62"/>
                <a:gd name="T40" fmla="*/ 9 w 58"/>
                <a:gd name="T41" fmla="*/ 26 h 62"/>
                <a:gd name="T42" fmla="*/ 13 w 58"/>
                <a:gd name="T43" fmla="*/ 24 h 62"/>
                <a:gd name="T44" fmla="*/ 15 w 58"/>
                <a:gd name="T45" fmla="*/ 19 h 62"/>
                <a:gd name="T46" fmla="*/ 17 w 58"/>
                <a:gd name="T47" fmla="*/ 13 h 62"/>
                <a:gd name="T48" fmla="*/ 25 w 58"/>
                <a:gd name="T49" fmla="*/ 10 h 62"/>
                <a:gd name="T50" fmla="*/ 26 w 58"/>
                <a:gd name="T51" fmla="*/ 3 h 62"/>
                <a:gd name="T52" fmla="*/ 57 w 58"/>
                <a:gd name="T53" fmla="*/ 16 h 62"/>
                <a:gd name="T54" fmla="*/ 30 w 58"/>
                <a:gd name="T55" fmla="*/ 51 h 62"/>
                <a:gd name="T56" fmla="*/ 10 w 58"/>
                <a:gd name="T57" fmla="*/ 32 h 62"/>
                <a:gd name="T58" fmla="*/ 13 w 58"/>
                <a:gd name="T59" fmla="*/ 29 h 62"/>
                <a:gd name="T60" fmla="*/ 15 w 58"/>
                <a:gd name="T61" fmla="*/ 25 h 62"/>
                <a:gd name="T62" fmla="*/ 18 w 58"/>
                <a:gd name="T63" fmla="*/ 18 h 62"/>
                <a:gd name="T64" fmla="*/ 20 w 58"/>
                <a:gd name="T65" fmla="*/ 14 h 62"/>
                <a:gd name="T66" fmla="*/ 27 w 58"/>
                <a:gd name="T67" fmla="*/ 0 h 62"/>
                <a:gd name="T68" fmla="*/ 23 w 58"/>
                <a:gd name="T69" fmla="*/ 1 h 62"/>
                <a:gd name="T70" fmla="*/ 19 w 58"/>
                <a:gd name="T71" fmla="*/ 9 h 62"/>
                <a:gd name="T72" fmla="*/ 20 w 58"/>
                <a:gd name="T73" fmla="*/ 11 h 62"/>
                <a:gd name="T74" fmla="*/ 18 w 58"/>
                <a:gd name="T75" fmla="*/ 10 h 62"/>
                <a:gd name="T76" fmla="*/ 15 w 58"/>
                <a:gd name="T77" fmla="*/ 15 h 62"/>
                <a:gd name="T78" fmla="*/ 15 w 58"/>
                <a:gd name="T79" fmla="*/ 18 h 62"/>
                <a:gd name="T80" fmla="*/ 11 w 58"/>
                <a:gd name="T81" fmla="*/ 22 h 62"/>
                <a:gd name="T82" fmla="*/ 12 w 58"/>
                <a:gd name="T83" fmla="*/ 23 h 62"/>
                <a:gd name="T84" fmla="*/ 10 w 58"/>
                <a:gd name="T85" fmla="*/ 24 h 62"/>
                <a:gd name="T86" fmla="*/ 7 w 58"/>
                <a:gd name="T87" fmla="*/ 28 h 62"/>
                <a:gd name="T88" fmla="*/ 7 w 58"/>
                <a:gd name="T89" fmla="*/ 31 h 62"/>
                <a:gd name="T90" fmla="*/ 4 w 58"/>
                <a:gd name="T91" fmla="*/ 32 h 62"/>
                <a:gd name="T92" fmla="*/ 3 w 58"/>
                <a:gd name="T93" fmla="*/ 40 h 62"/>
                <a:gd name="T94" fmla="*/ 15 w 58"/>
                <a:gd name="T95" fmla="*/ 51 h 62"/>
                <a:gd name="T96" fmla="*/ 34 w 58"/>
                <a:gd name="T97" fmla="*/ 62 h 62"/>
                <a:gd name="T98" fmla="*/ 39 w 58"/>
                <a:gd name="T99" fmla="*/ 57 h 62"/>
                <a:gd name="T100" fmla="*/ 56 w 58"/>
                <a:gd name="T101" fmla="*/ 21 h 62"/>
                <a:gd name="T102" fmla="*/ 27 w 58"/>
                <a:gd name="T10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 h="62">
                  <a:moveTo>
                    <a:pt x="34" y="61"/>
                  </a:moveTo>
                  <a:cubicBezTo>
                    <a:pt x="32" y="59"/>
                    <a:pt x="28" y="57"/>
                    <a:pt x="25" y="56"/>
                  </a:cubicBezTo>
                  <a:cubicBezTo>
                    <a:pt x="24" y="55"/>
                    <a:pt x="22" y="54"/>
                    <a:pt x="21" y="54"/>
                  </a:cubicBezTo>
                  <a:cubicBezTo>
                    <a:pt x="19" y="53"/>
                    <a:pt x="17" y="52"/>
                    <a:pt x="15" y="50"/>
                  </a:cubicBezTo>
                  <a:cubicBezTo>
                    <a:pt x="2" y="42"/>
                    <a:pt x="2" y="42"/>
                    <a:pt x="2" y="42"/>
                  </a:cubicBezTo>
                  <a:cubicBezTo>
                    <a:pt x="2" y="41"/>
                    <a:pt x="3" y="41"/>
                    <a:pt x="3" y="40"/>
                  </a:cubicBezTo>
                  <a:cubicBezTo>
                    <a:pt x="14" y="47"/>
                    <a:pt x="14" y="47"/>
                    <a:pt x="14" y="47"/>
                  </a:cubicBezTo>
                  <a:cubicBezTo>
                    <a:pt x="16" y="48"/>
                    <a:pt x="18" y="49"/>
                    <a:pt x="20" y="50"/>
                  </a:cubicBezTo>
                  <a:cubicBezTo>
                    <a:pt x="21" y="51"/>
                    <a:pt x="22" y="52"/>
                    <a:pt x="24" y="52"/>
                  </a:cubicBezTo>
                  <a:cubicBezTo>
                    <a:pt x="27" y="54"/>
                    <a:pt x="30" y="55"/>
                    <a:pt x="33" y="58"/>
                  </a:cubicBezTo>
                  <a:cubicBezTo>
                    <a:pt x="33" y="58"/>
                    <a:pt x="33" y="58"/>
                    <a:pt x="33" y="58"/>
                  </a:cubicBezTo>
                  <a:cubicBezTo>
                    <a:pt x="34" y="58"/>
                    <a:pt x="34" y="58"/>
                    <a:pt x="34" y="58"/>
                  </a:cubicBezTo>
                  <a:cubicBezTo>
                    <a:pt x="34" y="57"/>
                    <a:pt x="35" y="55"/>
                    <a:pt x="36" y="54"/>
                  </a:cubicBezTo>
                  <a:cubicBezTo>
                    <a:pt x="36" y="55"/>
                    <a:pt x="37" y="55"/>
                    <a:pt x="37" y="55"/>
                  </a:cubicBezTo>
                  <a:cubicBezTo>
                    <a:pt x="36" y="57"/>
                    <a:pt x="35" y="59"/>
                    <a:pt x="34" y="61"/>
                  </a:cubicBezTo>
                  <a:moveTo>
                    <a:pt x="19" y="11"/>
                  </a:moveTo>
                  <a:cubicBezTo>
                    <a:pt x="20" y="11"/>
                    <a:pt x="20" y="11"/>
                    <a:pt x="20" y="11"/>
                  </a:cubicBezTo>
                  <a:cubicBezTo>
                    <a:pt x="21" y="11"/>
                    <a:pt x="21" y="10"/>
                    <a:pt x="21" y="10"/>
                  </a:cubicBezTo>
                  <a:cubicBezTo>
                    <a:pt x="21" y="9"/>
                    <a:pt x="21" y="9"/>
                    <a:pt x="21" y="9"/>
                  </a:cubicBezTo>
                  <a:cubicBezTo>
                    <a:pt x="21" y="9"/>
                    <a:pt x="20" y="9"/>
                    <a:pt x="20" y="8"/>
                  </a:cubicBezTo>
                  <a:cubicBezTo>
                    <a:pt x="20" y="8"/>
                    <a:pt x="20" y="8"/>
                    <a:pt x="20" y="8"/>
                  </a:cubicBezTo>
                  <a:cubicBezTo>
                    <a:pt x="21" y="7"/>
                    <a:pt x="21" y="6"/>
                    <a:pt x="22" y="5"/>
                  </a:cubicBezTo>
                  <a:cubicBezTo>
                    <a:pt x="22" y="4"/>
                    <a:pt x="22" y="4"/>
                    <a:pt x="23" y="2"/>
                  </a:cubicBezTo>
                  <a:cubicBezTo>
                    <a:pt x="24" y="2"/>
                    <a:pt x="24" y="2"/>
                    <a:pt x="24" y="2"/>
                  </a:cubicBezTo>
                  <a:cubicBezTo>
                    <a:pt x="25" y="3"/>
                    <a:pt x="25" y="3"/>
                    <a:pt x="25" y="3"/>
                  </a:cubicBezTo>
                  <a:cubicBezTo>
                    <a:pt x="25" y="3"/>
                    <a:pt x="24" y="4"/>
                    <a:pt x="24" y="4"/>
                  </a:cubicBezTo>
                  <a:cubicBezTo>
                    <a:pt x="24" y="5"/>
                    <a:pt x="23" y="6"/>
                    <a:pt x="22" y="8"/>
                  </a:cubicBezTo>
                  <a:cubicBezTo>
                    <a:pt x="22" y="9"/>
                    <a:pt x="22" y="9"/>
                    <a:pt x="22" y="9"/>
                  </a:cubicBezTo>
                  <a:cubicBezTo>
                    <a:pt x="23" y="9"/>
                    <a:pt x="23" y="9"/>
                    <a:pt x="23" y="9"/>
                  </a:cubicBezTo>
                  <a:cubicBezTo>
                    <a:pt x="24" y="9"/>
                    <a:pt x="24" y="9"/>
                    <a:pt x="24" y="9"/>
                  </a:cubicBezTo>
                  <a:cubicBezTo>
                    <a:pt x="24" y="10"/>
                    <a:pt x="24" y="10"/>
                    <a:pt x="24" y="10"/>
                  </a:cubicBezTo>
                  <a:cubicBezTo>
                    <a:pt x="24" y="10"/>
                    <a:pt x="23" y="10"/>
                    <a:pt x="23" y="10"/>
                  </a:cubicBezTo>
                  <a:cubicBezTo>
                    <a:pt x="23" y="10"/>
                    <a:pt x="22" y="10"/>
                    <a:pt x="22" y="10"/>
                  </a:cubicBezTo>
                  <a:cubicBezTo>
                    <a:pt x="22" y="10"/>
                    <a:pt x="22" y="10"/>
                    <a:pt x="22" y="10"/>
                  </a:cubicBezTo>
                  <a:cubicBezTo>
                    <a:pt x="22" y="10"/>
                    <a:pt x="22" y="10"/>
                    <a:pt x="22" y="10"/>
                  </a:cubicBezTo>
                  <a:cubicBezTo>
                    <a:pt x="21" y="11"/>
                    <a:pt x="21" y="11"/>
                    <a:pt x="20" y="12"/>
                  </a:cubicBezTo>
                  <a:cubicBezTo>
                    <a:pt x="20" y="13"/>
                    <a:pt x="19" y="14"/>
                    <a:pt x="19" y="15"/>
                  </a:cubicBezTo>
                  <a:cubicBezTo>
                    <a:pt x="19" y="15"/>
                    <a:pt x="19" y="15"/>
                    <a:pt x="19" y="15"/>
                  </a:cubicBezTo>
                  <a:cubicBezTo>
                    <a:pt x="19" y="15"/>
                    <a:pt x="19" y="15"/>
                    <a:pt x="19" y="15"/>
                  </a:cubicBezTo>
                  <a:cubicBezTo>
                    <a:pt x="19" y="15"/>
                    <a:pt x="19" y="15"/>
                    <a:pt x="19" y="15"/>
                  </a:cubicBezTo>
                  <a:cubicBezTo>
                    <a:pt x="20" y="15"/>
                    <a:pt x="20" y="15"/>
                    <a:pt x="20" y="16"/>
                  </a:cubicBezTo>
                  <a:cubicBezTo>
                    <a:pt x="21" y="16"/>
                    <a:pt x="21" y="17"/>
                    <a:pt x="20" y="17"/>
                  </a:cubicBezTo>
                  <a:cubicBezTo>
                    <a:pt x="20" y="17"/>
                    <a:pt x="20" y="17"/>
                    <a:pt x="19" y="17"/>
                  </a:cubicBezTo>
                  <a:cubicBezTo>
                    <a:pt x="19" y="17"/>
                    <a:pt x="19" y="17"/>
                    <a:pt x="18" y="17"/>
                  </a:cubicBezTo>
                  <a:cubicBezTo>
                    <a:pt x="18" y="17"/>
                    <a:pt x="18" y="17"/>
                    <a:pt x="18" y="17"/>
                  </a:cubicBezTo>
                  <a:cubicBezTo>
                    <a:pt x="18" y="17"/>
                    <a:pt x="18" y="17"/>
                    <a:pt x="18" y="17"/>
                  </a:cubicBezTo>
                  <a:cubicBezTo>
                    <a:pt x="17" y="18"/>
                    <a:pt x="16" y="20"/>
                    <a:pt x="15" y="21"/>
                  </a:cubicBezTo>
                  <a:cubicBezTo>
                    <a:pt x="15" y="22"/>
                    <a:pt x="15" y="22"/>
                    <a:pt x="15" y="22"/>
                  </a:cubicBezTo>
                  <a:cubicBezTo>
                    <a:pt x="16" y="22"/>
                    <a:pt x="16" y="22"/>
                    <a:pt x="16" y="22"/>
                  </a:cubicBezTo>
                  <a:cubicBezTo>
                    <a:pt x="16" y="23"/>
                    <a:pt x="16" y="23"/>
                    <a:pt x="16" y="23"/>
                  </a:cubicBezTo>
                  <a:cubicBezTo>
                    <a:pt x="16" y="23"/>
                    <a:pt x="16" y="23"/>
                    <a:pt x="16" y="23"/>
                  </a:cubicBezTo>
                  <a:cubicBezTo>
                    <a:pt x="16" y="24"/>
                    <a:pt x="16" y="24"/>
                    <a:pt x="15" y="24"/>
                  </a:cubicBezTo>
                  <a:cubicBezTo>
                    <a:pt x="14" y="24"/>
                    <a:pt x="14" y="24"/>
                    <a:pt x="14" y="24"/>
                  </a:cubicBezTo>
                  <a:cubicBezTo>
                    <a:pt x="14" y="24"/>
                    <a:pt x="14" y="24"/>
                    <a:pt x="14" y="24"/>
                  </a:cubicBezTo>
                  <a:cubicBezTo>
                    <a:pt x="13" y="25"/>
                    <a:pt x="13" y="25"/>
                    <a:pt x="13" y="26"/>
                  </a:cubicBezTo>
                  <a:cubicBezTo>
                    <a:pt x="12" y="27"/>
                    <a:pt x="12" y="27"/>
                    <a:pt x="11" y="28"/>
                  </a:cubicBezTo>
                  <a:cubicBezTo>
                    <a:pt x="11" y="28"/>
                    <a:pt x="11" y="28"/>
                    <a:pt x="11" y="28"/>
                  </a:cubicBezTo>
                  <a:cubicBezTo>
                    <a:pt x="12" y="28"/>
                    <a:pt x="12" y="28"/>
                    <a:pt x="12" y="28"/>
                  </a:cubicBezTo>
                  <a:cubicBezTo>
                    <a:pt x="12" y="29"/>
                    <a:pt x="12" y="29"/>
                    <a:pt x="13" y="29"/>
                  </a:cubicBezTo>
                  <a:cubicBezTo>
                    <a:pt x="13" y="30"/>
                    <a:pt x="13" y="30"/>
                    <a:pt x="13" y="31"/>
                  </a:cubicBezTo>
                  <a:cubicBezTo>
                    <a:pt x="12" y="31"/>
                    <a:pt x="12" y="31"/>
                    <a:pt x="11" y="31"/>
                  </a:cubicBezTo>
                  <a:cubicBezTo>
                    <a:pt x="11" y="31"/>
                    <a:pt x="10" y="31"/>
                    <a:pt x="10" y="31"/>
                  </a:cubicBezTo>
                  <a:cubicBezTo>
                    <a:pt x="10" y="31"/>
                    <a:pt x="10" y="31"/>
                    <a:pt x="10" y="31"/>
                  </a:cubicBezTo>
                  <a:cubicBezTo>
                    <a:pt x="10" y="31"/>
                    <a:pt x="10" y="31"/>
                    <a:pt x="10" y="31"/>
                  </a:cubicBezTo>
                  <a:cubicBezTo>
                    <a:pt x="9" y="32"/>
                    <a:pt x="9" y="32"/>
                    <a:pt x="9" y="32"/>
                  </a:cubicBezTo>
                  <a:cubicBezTo>
                    <a:pt x="8" y="35"/>
                    <a:pt x="8" y="35"/>
                    <a:pt x="5" y="38"/>
                  </a:cubicBezTo>
                  <a:cubicBezTo>
                    <a:pt x="5" y="38"/>
                    <a:pt x="5" y="38"/>
                    <a:pt x="5" y="38"/>
                  </a:cubicBezTo>
                  <a:cubicBezTo>
                    <a:pt x="5" y="38"/>
                    <a:pt x="5" y="38"/>
                    <a:pt x="5" y="38"/>
                  </a:cubicBezTo>
                  <a:cubicBezTo>
                    <a:pt x="20" y="47"/>
                    <a:pt x="20" y="47"/>
                    <a:pt x="20" y="47"/>
                  </a:cubicBezTo>
                  <a:cubicBezTo>
                    <a:pt x="21" y="48"/>
                    <a:pt x="23" y="49"/>
                    <a:pt x="25" y="50"/>
                  </a:cubicBezTo>
                  <a:cubicBezTo>
                    <a:pt x="27" y="50"/>
                    <a:pt x="28" y="51"/>
                    <a:pt x="29" y="51"/>
                  </a:cubicBezTo>
                  <a:cubicBezTo>
                    <a:pt x="31" y="52"/>
                    <a:pt x="33" y="53"/>
                    <a:pt x="35" y="54"/>
                  </a:cubicBezTo>
                  <a:cubicBezTo>
                    <a:pt x="34" y="55"/>
                    <a:pt x="34" y="56"/>
                    <a:pt x="33" y="57"/>
                  </a:cubicBezTo>
                  <a:cubicBezTo>
                    <a:pt x="31" y="55"/>
                    <a:pt x="27" y="53"/>
                    <a:pt x="24" y="52"/>
                  </a:cubicBezTo>
                  <a:cubicBezTo>
                    <a:pt x="23" y="51"/>
                    <a:pt x="21" y="50"/>
                    <a:pt x="20" y="50"/>
                  </a:cubicBezTo>
                  <a:cubicBezTo>
                    <a:pt x="18" y="49"/>
                    <a:pt x="16" y="47"/>
                    <a:pt x="14" y="46"/>
                  </a:cubicBezTo>
                  <a:cubicBezTo>
                    <a:pt x="1" y="38"/>
                    <a:pt x="1" y="38"/>
                    <a:pt x="1" y="38"/>
                  </a:cubicBezTo>
                  <a:cubicBezTo>
                    <a:pt x="3" y="35"/>
                    <a:pt x="3" y="35"/>
                    <a:pt x="5" y="32"/>
                  </a:cubicBezTo>
                  <a:cubicBezTo>
                    <a:pt x="5" y="31"/>
                    <a:pt x="5" y="31"/>
                    <a:pt x="5" y="31"/>
                  </a:cubicBezTo>
                  <a:cubicBezTo>
                    <a:pt x="6" y="32"/>
                    <a:pt x="6" y="32"/>
                    <a:pt x="7" y="32"/>
                  </a:cubicBezTo>
                  <a:cubicBezTo>
                    <a:pt x="7" y="32"/>
                    <a:pt x="8" y="32"/>
                    <a:pt x="9" y="31"/>
                  </a:cubicBezTo>
                  <a:cubicBezTo>
                    <a:pt x="9" y="31"/>
                    <a:pt x="9" y="30"/>
                    <a:pt x="9" y="29"/>
                  </a:cubicBezTo>
                  <a:cubicBezTo>
                    <a:pt x="9" y="29"/>
                    <a:pt x="8" y="28"/>
                    <a:pt x="8" y="28"/>
                  </a:cubicBezTo>
                  <a:cubicBezTo>
                    <a:pt x="8" y="27"/>
                    <a:pt x="9" y="27"/>
                    <a:pt x="9" y="26"/>
                  </a:cubicBezTo>
                  <a:cubicBezTo>
                    <a:pt x="9" y="26"/>
                    <a:pt x="10" y="25"/>
                    <a:pt x="10" y="25"/>
                  </a:cubicBezTo>
                  <a:cubicBezTo>
                    <a:pt x="10" y="25"/>
                    <a:pt x="11" y="25"/>
                    <a:pt x="11" y="25"/>
                  </a:cubicBezTo>
                  <a:cubicBezTo>
                    <a:pt x="11" y="25"/>
                    <a:pt x="11" y="25"/>
                    <a:pt x="12" y="25"/>
                  </a:cubicBezTo>
                  <a:cubicBezTo>
                    <a:pt x="12" y="25"/>
                    <a:pt x="13" y="25"/>
                    <a:pt x="13" y="24"/>
                  </a:cubicBezTo>
                  <a:cubicBezTo>
                    <a:pt x="13" y="23"/>
                    <a:pt x="13" y="23"/>
                    <a:pt x="13" y="22"/>
                  </a:cubicBezTo>
                  <a:cubicBezTo>
                    <a:pt x="12" y="22"/>
                    <a:pt x="12" y="22"/>
                    <a:pt x="12" y="22"/>
                  </a:cubicBezTo>
                  <a:cubicBezTo>
                    <a:pt x="13" y="21"/>
                    <a:pt x="14" y="19"/>
                    <a:pt x="14" y="18"/>
                  </a:cubicBezTo>
                  <a:cubicBezTo>
                    <a:pt x="14" y="18"/>
                    <a:pt x="15" y="19"/>
                    <a:pt x="15" y="19"/>
                  </a:cubicBezTo>
                  <a:cubicBezTo>
                    <a:pt x="16" y="19"/>
                    <a:pt x="17" y="18"/>
                    <a:pt x="17" y="18"/>
                  </a:cubicBezTo>
                  <a:cubicBezTo>
                    <a:pt x="17" y="17"/>
                    <a:pt x="17" y="16"/>
                    <a:pt x="17" y="16"/>
                  </a:cubicBezTo>
                  <a:cubicBezTo>
                    <a:pt x="17" y="15"/>
                    <a:pt x="16" y="15"/>
                    <a:pt x="16" y="15"/>
                  </a:cubicBezTo>
                  <a:cubicBezTo>
                    <a:pt x="16" y="14"/>
                    <a:pt x="17" y="14"/>
                    <a:pt x="17" y="13"/>
                  </a:cubicBezTo>
                  <a:cubicBezTo>
                    <a:pt x="18" y="12"/>
                    <a:pt x="18" y="12"/>
                    <a:pt x="18" y="11"/>
                  </a:cubicBezTo>
                  <a:cubicBezTo>
                    <a:pt x="19" y="11"/>
                    <a:pt x="19" y="11"/>
                    <a:pt x="19" y="11"/>
                  </a:cubicBezTo>
                  <a:moveTo>
                    <a:pt x="23" y="11"/>
                  </a:moveTo>
                  <a:cubicBezTo>
                    <a:pt x="24" y="11"/>
                    <a:pt x="24" y="11"/>
                    <a:pt x="25" y="10"/>
                  </a:cubicBezTo>
                  <a:cubicBezTo>
                    <a:pt x="25" y="10"/>
                    <a:pt x="25" y="9"/>
                    <a:pt x="24" y="9"/>
                  </a:cubicBezTo>
                  <a:cubicBezTo>
                    <a:pt x="24" y="8"/>
                    <a:pt x="24" y="8"/>
                    <a:pt x="23" y="8"/>
                  </a:cubicBezTo>
                  <a:cubicBezTo>
                    <a:pt x="24" y="6"/>
                    <a:pt x="25" y="5"/>
                    <a:pt x="25" y="5"/>
                  </a:cubicBezTo>
                  <a:cubicBezTo>
                    <a:pt x="25" y="4"/>
                    <a:pt x="25" y="4"/>
                    <a:pt x="26" y="3"/>
                  </a:cubicBezTo>
                  <a:cubicBezTo>
                    <a:pt x="26" y="3"/>
                    <a:pt x="26" y="3"/>
                    <a:pt x="26" y="3"/>
                  </a:cubicBezTo>
                  <a:cubicBezTo>
                    <a:pt x="26" y="2"/>
                    <a:pt x="26" y="2"/>
                    <a:pt x="26" y="2"/>
                  </a:cubicBezTo>
                  <a:cubicBezTo>
                    <a:pt x="26" y="2"/>
                    <a:pt x="26" y="2"/>
                    <a:pt x="27" y="1"/>
                  </a:cubicBezTo>
                  <a:cubicBezTo>
                    <a:pt x="37" y="5"/>
                    <a:pt x="47" y="11"/>
                    <a:pt x="57" y="16"/>
                  </a:cubicBezTo>
                  <a:cubicBezTo>
                    <a:pt x="56" y="18"/>
                    <a:pt x="56" y="19"/>
                    <a:pt x="55" y="21"/>
                  </a:cubicBezTo>
                  <a:cubicBezTo>
                    <a:pt x="55" y="22"/>
                    <a:pt x="55" y="22"/>
                    <a:pt x="54" y="24"/>
                  </a:cubicBezTo>
                  <a:cubicBezTo>
                    <a:pt x="49" y="37"/>
                    <a:pt x="45" y="44"/>
                    <a:pt x="39" y="56"/>
                  </a:cubicBezTo>
                  <a:cubicBezTo>
                    <a:pt x="36" y="53"/>
                    <a:pt x="33" y="52"/>
                    <a:pt x="30" y="51"/>
                  </a:cubicBezTo>
                  <a:cubicBezTo>
                    <a:pt x="28" y="50"/>
                    <a:pt x="27" y="50"/>
                    <a:pt x="26" y="49"/>
                  </a:cubicBezTo>
                  <a:cubicBezTo>
                    <a:pt x="24" y="48"/>
                    <a:pt x="22" y="47"/>
                    <a:pt x="20" y="46"/>
                  </a:cubicBezTo>
                  <a:cubicBezTo>
                    <a:pt x="6" y="38"/>
                    <a:pt x="6" y="38"/>
                    <a:pt x="6" y="38"/>
                  </a:cubicBezTo>
                  <a:cubicBezTo>
                    <a:pt x="8" y="35"/>
                    <a:pt x="8" y="35"/>
                    <a:pt x="10" y="32"/>
                  </a:cubicBezTo>
                  <a:cubicBezTo>
                    <a:pt x="10" y="32"/>
                    <a:pt x="10" y="32"/>
                    <a:pt x="10" y="32"/>
                  </a:cubicBezTo>
                  <a:cubicBezTo>
                    <a:pt x="10" y="32"/>
                    <a:pt x="11" y="32"/>
                    <a:pt x="11" y="32"/>
                  </a:cubicBezTo>
                  <a:cubicBezTo>
                    <a:pt x="12" y="32"/>
                    <a:pt x="13" y="32"/>
                    <a:pt x="13" y="31"/>
                  </a:cubicBezTo>
                  <a:cubicBezTo>
                    <a:pt x="14" y="31"/>
                    <a:pt x="14" y="30"/>
                    <a:pt x="13" y="29"/>
                  </a:cubicBezTo>
                  <a:cubicBezTo>
                    <a:pt x="13" y="29"/>
                    <a:pt x="13" y="28"/>
                    <a:pt x="12" y="28"/>
                  </a:cubicBezTo>
                  <a:cubicBezTo>
                    <a:pt x="13" y="27"/>
                    <a:pt x="13" y="27"/>
                    <a:pt x="13" y="26"/>
                  </a:cubicBezTo>
                  <a:cubicBezTo>
                    <a:pt x="14" y="26"/>
                    <a:pt x="14" y="25"/>
                    <a:pt x="14" y="25"/>
                  </a:cubicBezTo>
                  <a:cubicBezTo>
                    <a:pt x="15" y="25"/>
                    <a:pt x="15" y="25"/>
                    <a:pt x="15" y="25"/>
                  </a:cubicBezTo>
                  <a:cubicBezTo>
                    <a:pt x="16" y="25"/>
                    <a:pt x="17" y="24"/>
                    <a:pt x="17" y="24"/>
                  </a:cubicBezTo>
                  <a:cubicBezTo>
                    <a:pt x="17" y="23"/>
                    <a:pt x="17" y="23"/>
                    <a:pt x="17" y="22"/>
                  </a:cubicBezTo>
                  <a:cubicBezTo>
                    <a:pt x="17" y="22"/>
                    <a:pt x="16" y="21"/>
                    <a:pt x="16" y="21"/>
                  </a:cubicBezTo>
                  <a:cubicBezTo>
                    <a:pt x="17" y="20"/>
                    <a:pt x="18" y="19"/>
                    <a:pt x="18" y="18"/>
                  </a:cubicBezTo>
                  <a:cubicBezTo>
                    <a:pt x="18" y="18"/>
                    <a:pt x="19" y="18"/>
                    <a:pt x="19" y="18"/>
                  </a:cubicBezTo>
                  <a:cubicBezTo>
                    <a:pt x="20" y="18"/>
                    <a:pt x="21" y="18"/>
                    <a:pt x="21" y="17"/>
                  </a:cubicBezTo>
                  <a:cubicBezTo>
                    <a:pt x="21" y="17"/>
                    <a:pt x="21" y="16"/>
                    <a:pt x="21" y="15"/>
                  </a:cubicBezTo>
                  <a:cubicBezTo>
                    <a:pt x="21" y="15"/>
                    <a:pt x="20" y="15"/>
                    <a:pt x="20" y="14"/>
                  </a:cubicBezTo>
                  <a:cubicBezTo>
                    <a:pt x="20" y="14"/>
                    <a:pt x="20" y="13"/>
                    <a:pt x="21" y="13"/>
                  </a:cubicBezTo>
                  <a:cubicBezTo>
                    <a:pt x="21" y="12"/>
                    <a:pt x="22" y="11"/>
                    <a:pt x="22" y="11"/>
                  </a:cubicBezTo>
                  <a:cubicBezTo>
                    <a:pt x="22" y="11"/>
                    <a:pt x="23" y="11"/>
                    <a:pt x="23" y="11"/>
                  </a:cubicBezTo>
                  <a:moveTo>
                    <a:pt x="27" y="0"/>
                  </a:moveTo>
                  <a:cubicBezTo>
                    <a:pt x="26" y="1"/>
                    <a:pt x="26" y="1"/>
                    <a:pt x="26" y="1"/>
                  </a:cubicBezTo>
                  <a:cubicBezTo>
                    <a:pt x="26" y="1"/>
                    <a:pt x="25" y="2"/>
                    <a:pt x="25" y="2"/>
                  </a:cubicBezTo>
                  <a:cubicBezTo>
                    <a:pt x="25" y="2"/>
                    <a:pt x="25" y="2"/>
                    <a:pt x="25" y="2"/>
                  </a:cubicBezTo>
                  <a:cubicBezTo>
                    <a:pt x="24" y="1"/>
                    <a:pt x="24" y="1"/>
                    <a:pt x="23" y="1"/>
                  </a:cubicBezTo>
                  <a:cubicBezTo>
                    <a:pt x="23" y="1"/>
                    <a:pt x="23" y="1"/>
                    <a:pt x="23" y="1"/>
                  </a:cubicBezTo>
                  <a:cubicBezTo>
                    <a:pt x="22" y="3"/>
                    <a:pt x="21" y="4"/>
                    <a:pt x="21" y="5"/>
                  </a:cubicBezTo>
                  <a:cubicBezTo>
                    <a:pt x="20" y="6"/>
                    <a:pt x="20" y="7"/>
                    <a:pt x="19" y="9"/>
                  </a:cubicBezTo>
                  <a:cubicBezTo>
                    <a:pt x="19" y="9"/>
                    <a:pt x="19" y="9"/>
                    <a:pt x="19" y="9"/>
                  </a:cubicBezTo>
                  <a:cubicBezTo>
                    <a:pt x="19" y="9"/>
                    <a:pt x="19" y="9"/>
                    <a:pt x="19" y="9"/>
                  </a:cubicBezTo>
                  <a:cubicBezTo>
                    <a:pt x="20" y="9"/>
                    <a:pt x="20" y="9"/>
                    <a:pt x="20" y="9"/>
                  </a:cubicBezTo>
                  <a:cubicBezTo>
                    <a:pt x="20" y="10"/>
                    <a:pt x="20" y="10"/>
                    <a:pt x="20" y="10"/>
                  </a:cubicBezTo>
                  <a:cubicBezTo>
                    <a:pt x="20" y="10"/>
                    <a:pt x="20" y="11"/>
                    <a:pt x="20" y="11"/>
                  </a:cubicBezTo>
                  <a:cubicBezTo>
                    <a:pt x="20" y="11"/>
                    <a:pt x="20" y="11"/>
                    <a:pt x="19" y="11"/>
                  </a:cubicBezTo>
                  <a:cubicBezTo>
                    <a:pt x="19" y="11"/>
                    <a:pt x="19" y="11"/>
                    <a:pt x="19" y="10"/>
                  </a:cubicBezTo>
                  <a:cubicBezTo>
                    <a:pt x="18" y="10"/>
                    <a:pt x="18" y="10"/>
                    <a:pt x="18" y="10"/>
                  </a:cubicBezTo>
                  <a:cubicBezTo>
                    <a:pt x="18" y="10"/>
                    <a:pt x="18" y="10"/>
                    <a:pt x="18" y="10"/>
                  </a:cubicBezTo>
                  <a:cubicBezTo>
                    <a:pt x="18" y="11"/>
                    <a:pt x="17" y="12"/>
                    <a:pt x="16" y="13"/>
                  </a:cubicBezTo>
                  <a:cubicBezTo>
                    <a:pt x="16" y="14"/>
                    <a:pt x="15" y="14"/>
                    <a:pt x="15" y="15"/>
                  </a:cubicBezTo>
                  <a:cubicBezTo>
                    <a:pt x="15" y="15"/>
                    <a:pt x="15" y="15"/>
                    <a:pt x="15" y="15"/>
                  </a:cubicBezTo>
                  <a:cubicBezTo>
                    <a:pt x="15" y="15"/>
                    <a:pt x="15" y="15"/>
                    <a:pt x="15" y="15"/>
                  </a:cubicBezTo>
                  <a:cubicBezTo>
                    <a:pt x="16" y="15"/>
                    <a:pt x="16" y="16"/>
                    <a:pt x="16" y="16"/>
                  </a:cubicBezTo>
                  <a:cubicBezTo>
                    <a:pt x="17" y="16"/>
                    <a:pt x="17" y="17"/>
                    <a:pt x="16" y="17"/>
                  </a:cubicBezTo>
                  <a:cubicBezTo>
                    <a:pt x="16" y="18"/>
                    <a:pt x="16" y="18"/>
                    <a:pt x="15" y="18"/>
                  </a:cubicBezTo>
                  <a:cubicBezTo>
                    <a:pt x="15" y="18"/>
                    <a:pt x="15" y="18"/>
                    <a:pt x="15" y="18"/>
                  </a:cubicBezTo>
                  <a:cubicBezTo>
                    <a:pt x="15" y="18"/>
                    <a:pt x="15" y="18"/>
                    <a:pt x="14" y="17"/>
                  </a:cubicBezTo>
                  <a:cubicBezTo>
                    <a:pt x="14" y="17"/>
                    <a:pt x="14" y="17"/>
                    <a:pt x="14" y="17"/>
                  </a:cubicBezTo>
                  <a:cubicBezTo>
                    <a:pt x="14" y="17"/>
                    <a:pt x="14" y="17"/>
                    <a:pt x="14" y="17"/>
                  </a:cubicBezTo>
                  <a:cubicBezTo>
                    <a:pt x="13" y="19"/>
                    <a:pt x="12" y="21"/>
                    <a:pt x="11" y="22"/>
                  </a:cubicBezTo>
                  <a:cubicBezTo>
                    <a:pt x="11" y="22"/>
                    <a:pt x="11" y="22"/>
                    <a:pt x="11" y="22"/>
                  </a:cubicBezTo>
                  <a:cubicBezTo>
                    <a:pt x="11" y="22"/>
                    <a:pt x="11" y="22"/>
                    <a:pt x="11" y="22"/>
                  </a:cubicBezTo>
                  <a:cubicBezTo>
                    <a:pt x="11" y="22"/>
                    <a:pt x="11" y="22"/>
                    <a:pt x="11" y="22"/>
                  </a:cubicBezTo>
                  <a:cubicBezTo>
                    <a:pt x="12" y="22"/>
                    <a:pt x="12" y="22"/>
                    <a:pt x="12" y="23"/>
                  </a:cubicBezTo>
                  <a:cubicBezTo>
                    <a:pt x="12" y="24"/>
                    <a:pt x="12" y="24"/>
                    <a:pt x="12" y="24"/>
                  </a:cubicBezTo>
                  <a:cubicBezTo>
                    <a:pt x="11" y="24"/>
                    <a:pt x="11" y="24"/>
                    <a:pt x="11" y="24"/>
                  </a:cubicBezTo>
                  <a:cubicBezTo>
                    <a:pt x="11" y="24"/>
                    <a:pt x="11" y="24"/>
                    <a:pt x="11" y="24"/>
                  </a:cubicBezTo>
                  <a:cubicBezTo>
                    <a:pt x="11" y="24"/>
                    <a:pt x="10" y="24"/>
                    <a:pt x="10" y="24"/>
                  </a:cubicBezTo>
                  <a:cubicBezTo>
                    <a:pt x="9" y="24"/>
                    <a:pt x="9" y="24"/>
                    <a:pt x="9" y="24"/>
                  </a:cubicBezTo>
                  <a:cubicBezTo>
                    <a:pt x="9" y="25"/>
                    <a:pt x="9" y="25"/>
                    <a:pt x="8" y="26"/>
                  </a:cubicBezTo>
                  <a:cubicBezTo>
                    <a:pt x="8" y="27"/>
                    <a:pt x="7" y="27"/>
                    <a:pt x="7" y="28"/>
                  </a:cubicBezTo>
                  <a:cubicBezTo>
                    <a:pt x="7" y="28"/>
                    <a:pt x="7" y="28"/>
                    <a:pt x="7" y="28"/>
                  </a:cubicBezTo>
                  <a:cubicBezTo>
                    <a:pt x="7" y="28"/>
                    <a:pt x="7" y="28"/>
                    <a:pt x="7" y="28"/>
                  </a:cubicBezTo>
                  <a:cubicBezTo>
                    <a:pt x="8" y="28"/>
                    <a:pt x="8" y="29"/>
                    <a:pt x="8" y="29"/>
                  </a:cubicBezTo>
                  <a:cubicBezTo>
                    <a:pt x="8" y="30"/>
                    <a:pt x="8" y="30"/>
                    <a:pt x="8" y="31"/>
                  </a:cubicBezTo>
                  <a:cubicBezTo>
                    <a:pt x="8" y="31"/>
                    <a:pt x="7" y="31"/>
                    <a:pt x="7" y="31"/>
                  </a:cubicBezTo>
                  <a:cubicBezTo>
                    <a:pt x="6" y="31"/>
                    <a:pt x="6" y="31"/>
                    <a:pt x="6" y="31"/>
                  </a:cubicBezTo>
                  <a:cubicBezTo>
                    <a:pt x="5" y="30"/>
                    <a:pt x="5" y="30"/>
                    <a:pt x="5" y="30"/>
                  </a:cubicBezTo>
                  <a:cubicBezTo>
                    <a:pt x="5" y="31"/>
                    <a:pt x="5" y="31"/>
                    <a:pt x="5" y="31"/>
                  </a:cubicBezTo>
                  <a:cubicBezTo>
                    <a:pt x="4" y="32"/>
                    <a:pt x="4" y="32"/>
                    <a:pt x="4" y="32"/>
                  </a:cubicBezTo>
                  <a:cubicBezTo>
                    <a:pt x="3" y="35"/>
                    <a:pt x="3" y="35"/>
                    <a:pt x="0" y="37"/>
                  </a:cubicBezTo>
                  <a:cubicBezTo>
                    <a:pt x="0" y="38"/>
                    <a:pt x="0" y="38"/>
                    <a:pt x="0" y="38"/>
                  </a:cubicBezTo>
                  <a:cubicBezTo>
                    <a:pt x="0" y="38"/>
                    <a:pt x="0" y="38"/>
                    <a:pt x="0" y="38"/>
                  </a:cubicBezTo>
                  <a:cubicBezTo>
                    <a:pt x="3" y="40"/>
                    <a:pt x="3" y="40"/>
                    <a:pt x="3" y="40"/>
                  </a:cubicBezTo>
                  <a:cubicBezTo>
                    <a:pt x="2" y="40"/>
                    <a:pt x="2" y="41"/>
                    <a:pt x="1" y="42"/>
                  </a:cubicBezTo>
                  <a:cubicBezTo>
                    <a:pt x="1" y="42"/>
                    <a:pt x="1" y="42"/>
                    <a:pt x="1" y="42"/>
                  </a:cubicBezTo>
                  <a:cubicBezTo>
                    <a:pt x="1" y="42"/>
                    <a:pt x="1" y="42"/>
                    <a:pt x="1" y="42"/>
                  </a:cubicBezTo>
                  <a:cubicBezTo>
                    <a:pt x="15" y="51"/>
                    <a:pt x="15" y="51"/>
                    <a:pt x="15" y="51"/>
                  </a:cubicBezTo>
                  <a:cubicBezTo>
                    <a:pt x="17" y="52"/>
                    <a:pt x="19" y="53"/>
                    <a:pt x="21" y="54"/>
                  </a:cubicBezTo>
                  <a:cubicBezTo>
                    <a:pt x="22" y="55"/>
                    <a:pt x="23" y="56"/>
                    <a:pt x="25" y="56"/>
                  </a:cubicBezTo>
                  <a:cubicBezTo>
                    <a:pt x="28" y="58"/>
                    <a:pt x="31" y="59"/>
                    <a:pt x="34" y="62"/>
                  </a:cubicBezTo>
                  <a:cubicBezTo>
                    <a:pt x="34" y="62"/>
                    <a:pt x="34" y="62"/>
                    <a:pt x="34" y="62"/>
                  </a:cubicBezTo>
                  <a:cubicBezTo>
                    <a:pt x="35" y="62"/>
                    <a:pt x="35" y="62"/>
                    <a:pt x="35" y="62"/>
                  </a:cubicBezTo>
                  <a:cubicBezTo>
                    <a:pt x="36" y="60"/>
                    <a:pt x="37" y="58"/>
                    <a:pt x="38" y="56"/>
                  </a:cubicBezTo>
                  <a:cubicBezTo>
                    <a:pt x="39" y="57"/>
                    <a:pt x="39" y="57"/>
                    <a:pt x="39" y="57"/>
                  </a:cubicBezTo>
                  <a:cubicBezTo>
                    <a:pt x="39" y="57"/>
                    <a:pt x="39" y="57"/>
                    <a:pt x="39" y="57"/>
                  </a:cubicBezTo>
                  <a:cubicBezTo>
                    <a:pt x="39" y="57"/>
                    <a:pt x="39" y="57"/>
                    <a:pt x="39" y="57"/>
                  </a:cubicBezTo>
                  <a:cubicBezTo>
                    <a:pt x="40" y="56"/>
                    <a:pt x="40" y="56"/>
                    <a:pt x="40" y="56"/>
                  </a:cubicBezTo>
                  <a:cubicBezTo>
                    <a:pt x="46" y="45"/>
                    <a:pt x="49" y="37"/>
                    <a:pt x="55" y="24"/>
                  </a:cubicBezTo>
                  <a:cubicBezTo>
                    <a:pt x="55" y="23"/>
                    <a:pt x="56" y="22"/>
                    <a:pt x="56" y="21"/>
                  </a:cubicBezTo>
                  <a:cubicBezTo>
                    <a:pt x="56" y="20"/>
                    <a:pt x="57" y="19"/>
                    <a:pt x="58" y="16"/>
                  </a:cubicBezTo>
                  <a:cubicBezTo>
                    <a:pt x="58" y="16"/>
                    <a:pt x="58" y="16"/>
                    <a:pt x="58" y="16"/>
                  </a:cubicBezTo>
                  <a:cubicBezTo>
                    <a:pt x="58" y="16"/>
                    <a:pt x="58" y="16"/>
                    <a:pt x="58" y="16"/>
                  </a:cubicBezTo>
                  <a:cubicBezTo>
                    <a:pt x="48" y="10"/>
                    <a:pt x="37" y="5"/>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43" name="Freeform 129"/>
            <p:cNvSpPr/>
            <p:nvPr/>
          </p:nvSpPr>
          <p:spPr bwMode="auto">
            <a:xfrm>
              <a:off x="3510" y="2436"/>
              <a:ext cx="50" cy="29"/>
            </a:xfrm>
            <a:custGeom>
              <a:avLst/>
              <a:gdLst>
                <a:gd name="T0" fmla="*/ 1 w 21"/>
                <a:gd name="T1" fmla="*/ 0 h 12"/>
                <a:gd name="T2" fmla="*/ 0 w 21"/>
                <a:gd name="T3" fmla="*/ 0 h 12"/>
                <a:gd name="T4" fmla="*/ 1 w 21"/>
                <a:gd name="T5" fmla="*/ 1 h 12"/>
                <a:gd name="T6" fmla="*/ 6 w 21"/>
                <a:gd name="T7" fmla="*/ 4 h 12"/>
                <a:gd name="T8" fmla="*/ 21 w 21"/>
                <a:gd name="T9" fmla="*/ 12 h 12"/>
                <a:gd name="T10" fmla="*/ 21 w 21"/>
                <a:gd name="T11" fmla="*/ 12 h 12"/>
                <a:gd name="T12" fmla="*/ 21 w 21"/>
                <a:gd name="T13" fmla="*/ 12 h 12"/>
                <a:gd name="T14" fmla="*/ 21 w 21"/>
                <a:gd name="T15" fmla="*/ 12 h 12"/>
                <a:gd name="T16" fmla="*/ 7 w 21"/>
                <a:gd name="T17" fmla="*/ 3 h 12"/>
                <a:gd name="T18" fmla="*/ 1 w 21"/>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2">
                  <a:moveTo>
                    <a:pt x="1" y="0"/>
                  </a:moveTo>
                  <a:cubicBezTo>
                    <a:pt x="0" y="0"/>
                    <a:pt x="0" y="0"/>
                    <a:pt x="0" y="0"/>
                  </a:cubicBezTo>
                  <a:cubicBezTo>
                    <a:pt x="1" y="1"/>
                    <a:pt x="1" y="1"/>
                    <a:pt x="1" y="1"/>
                  </a:cubicBezTo>
                  <a:cubicBezTo>
                    <a:pt x="6" y="4"/>
                    <a:pt x="6" y="4"/>
                    <a:pt x="6" y="4"/>
                  </a:cubicBezTo>
                  <a:cubicBezTo>
                    <a:pt x="11" y="6"/>
                    <a:pt x="16" y="9"/>
                    <a:pt x="21" y="12"/>
                  </a:cubicBezTo>
                  <a:cubicBezTo>
                    <a:pt x="21" y="12"/>
                    <a:pt x="21" y="12"/>
                    <a:pt x="21" y="12"/>
                  </a:cubicBezTo>
                  <a:cubicBezTo>
                    <a:pt x="21" y="12"/>
                    <a:pt x="21" y="12"/>
                    <a:pt x="21" y="12"/>
                  </a:cubicBezTo>
                  <a:cubicBezTo>
                    <a:pt x="21" y="12"/>
                    <a:pt x="21" y="12"/>
                    <a:pt x="21" y="12"/>
                  </a:cubicBezTo>
                  <a:cubicBezTo>
                    <a:pt x="17" y="8"/>
                    <a:pt x="12" y="6"/>
                    <a:pt x="7" y="3"/>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44" name="Freeform 130"/>
            <p:cNvSpPr/>
            <p:nvPr/>
          </p:nvSpPr>
          <p:spPr bwMode="auto">
            <a:xfrm>
              <a:off x="3506" y="2448"/>
              <a:ext cx="47" cy="26"/>
            </a:xfrm>
            <a:custGeom>
              <a:avLst/>
              <a:gdLst>
                <a:gd name="T0" fmla="*/ 1 w 20"/>
                <a:gd name="T1" fmla="*/ 0 h 11"/>
                <a:gd name="T2" fmla="*/ 0 w 20"/>
                <a:gd name="T3" fmla="*/ 0 h 11"/>
                <a:gd name="T4" fmla="*/ 1 w 20"/>
                <a:gd name="T5" fmla="*/ 1 h 11"/>
                <a:gd name="T6" fmla="*/ 19 w 20"/>
                <a:gd name="T7" fmla="*/ 11 h 11"/>
                <a:gd name="T8" fmla="*/ 19 w 20"/>
                <a:gd name="T9" fmla="*/ 11 h 11"/>
                <a:gd name="T10" fmla="*/ 20 w 20"/>
                <a:gd name="T11" fmla="*/ 11 h 11"/>
                <a:gd name="T12" fmla="*/ 19 w 20"/>
                <a:gd name="T13" fmla="*/ 11 h 11"/>
                <a:gd name="T14" fmla="*/ 1 w 20"/>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1">
                  <a:moveTo>
                    <a:pt x="1" y="0"/>
                  </a:moveTo>
                  <a:cubicBezTo>
                    <a:pt x="0" y="0"/>
                    <a:pt x="0" y="0"/>
                    <a:pt x="0" y="0"/>
                  </a:cubicBezTo>
                  <a:cubicBezTo>
                    <a:pt x="1" y="1"/>
                    <a:pt x="1" y="1"/>
                    <a:pt x="1" y="1"/>
                  </a:cubicBezTo>
                  <a:cubicBezTo>
                    <a:pt x="7" y="4"/>
                    <a:pt x="13" y="8"/>
                    <a:pt x="19" y="11"/>
                  </a:cubicBezTo>
                  <a:cubicBezTo>
                    <a:pt x="19" y="11"/>
                    <a:pt x="19" y="11"/>
                    <a:pt x="19" y="11"/>
                  </a:cubicBezTo>
                  <a:cubicBezTo>
                    <a:pt x="20" y="11"/>
                    <a:pt x="20" y="11"/>
                    <a:pt x="20" y="11"/>
                  </a:cubicBezTo>
                  <a:cubicBezTo>
                    <a:pt x="19" y="11"/>
                    <a:pt x="19" y="11"/>
                    <a:pt x="19" y="11"/>
                  </a:cubicBezTo>
                  <a:cubicBezTo>
                    <a:pt x="13" y="7"/>
                    <a:pt x="7" y="3"/>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45" name="Freeform 131"/>
            <p:cNvSpPr/>
            <p:nvPr/>
          </p:nvSpPr>
          <p:spPr bwMode="auto">
            <a:xfrm>
              <a:off x="3501" y="2460"/>
              <a:ext cx="50" cy="26"/>
            </a:xfrm>
            <a:custGeom>
              <a:avLst/>
              <a:gdLst>
                <a:gd name="T0" fmla="*/ 0 w 21"/>
                <a:gd name="T1" fmla="*/ 0 h 11"/>
                <a:gd name="T2" fmla="*/ 0 w 21"/>
                <a:gd name="T3" fmla="*/ 0 h 11"/>
                <a:gd name="T4" fmla="*/ 0 w 21"/>
                <a:gd name="T5" fmla="*/ 0 h 11"/>
                <a:gd name="T6" fmla="*/ 13 w 21"/>
                <a:gd name="T7" fmla="*/ 8 h 11"/>
                <a:gd name="T8" fmla="*/ 20 w 21"/>
                <a:gd name="T9" fmla="*/ 11 h 11"/>
                <a:gd name="T10" fmla="*/ 20 w 21"/>
                <a:gd name="T11" fmla="*/ 11 h 11"/>
                <a:gd name="T12" fmla="*/ 21 w 21"/>
                <a:gd name="T13" fmla="*/ 11 h 11"/>
                <a:gd name="T14" fmla="*/ 20 w 21"/>
                <a:gd name="T15" fmla="*/ 10 h 11"/>
                <a:gd name="T16" fmla="*/ 14 w 21"/>
                <a:gd name="T17" fmla="*/ 7 h 11"/>
                <a:gd name="T18" fmla="*/ 0 w 21"/>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1">
                  <a:moveTo>
                    <a:pt x="0" y="0"/>
                  </a:moveTo>
                  <a:cubicBezTo>
                    <a:pt x="0" y="0"/>
                    <a:pt x="0" y="0"/>
                    <a:pt x="0" y="0"/>
                  </a:cubicBezTo>
                  <a:cubicBezTo>
                    <a:pt x="0" y="0"/>
                    <a:pt x="0" y="0"/>
                    <a:pt x="0" y="0"/>
                  </a:cubicBezTo>
                  <a:cubicBezTo>
                    <a:pt x="4" y="4"/>
                    <a:pt x="9" y="6"/>
                    <a:pt x="13" y="8"/>
                  </a:cubicBezTo>
                  <a:cubicBezTo>
                    <a:pt x="20" y="11"/>
                    <a:pt x="20" y="11"/>
                    <a:pt x="20" y="11"/>
                  </a:cubicBezTo>
                  <a:cubicBezTo>
                    <a:pt x="20" y="11"/>
                    <a:pt x="20" y="11"/>
                    <a:pt x="20" y="11"/>
                  </a:cubicBezTo>
                  <a:cubicBezTo>
                    <a:pt x="21" y="11"/>
                    <a:pt x="21" y="11"/>
                    <a:pt x="21" y="11"/>
                  </a:cubicBezTo>
                  <a:cubicBezTo>
                    <a:pt x="20" y="10"/>
                    <a:pt x="20" y="10"/>
                    <a:pt x="20" y="10"/>
                  </a:cubicBezTo>
                  <a:cubicBezTo>
                    <a:pt x="14" y="7"/>
                    <a:pt x="14" y="7"/>
                    <a:pt x="14" y="7"/>
                  </a:cubicBezTo>
                  <a:cubicBezTo>
                    <a:pt x="9" y="5"/>
                    <a:pt x="4" y="3"/>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46" name="Freeform 132"/>
            <p:cNvSpPr/>
            <p:nvPr/>
          </p:nvSpPr>
          <p:spPr bwMode="auto">
            <a:xfrm>
              <a:off x="3491" y="2474"/>
              <a:ext cx="50" cy="24"/>
            </a:xfrm>
            <a:custGeom>
              <a:avLst/>
              <a:gdLst>
                <a:gd name="T0" fmla="*/ 3 w 50"/>
                <a:gd name="T1" fmla="*/ 0 h 24"/>
                <a:gd name="T2" fmla="*/ 0 w 50"/>
                <a:gd name="T3" fmla="*/ 0 h 24"/>
                <a:gd name="T4" fmla="*/ 3 w 50"/>
                <a:gd name="T5" fmla="*/ 3 h 24"/>
                <a:gd name="T6" fmla="*/ 50 w 50"/>
                <a:gd name="T7" fmla="*/ 24 h 24"/>
                <a:gd name="T8" fmla="*/ 50 w 50"/>
                <a:gd name="T9" fmla="*/ 24 h 24"/>
                <a:gd name="T10" fmla="*/ 50 w 50"/>
                <a:gd name="T11" fmla="*/ 24 h 24"/>
                <a:gd name="T12" fmla="*/ 50 w 50"/>
                <a:gd name="T13" fmla="*/ 22 h 24"/>
                <a:gd name="T14" fmla="*/ 3 w 50"/>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4">
                  <a:moveTo>
                    <a:pt x="3" y="0"/>
                  </a:moveTo>
                  <a:lnTo>
                    <a:pt x="0" y="0"/>
                  </a:lnTo>
                  <a:lnTo>
                    <a:pt x="3" y="3"/>
                  </a:lnTo>
                  <a:lnTo>
                    <a:pt x="50" y="24"/>
                  </a:lnTo>
                  <a:lnTo>
                    <a:pt x="50" y="24"/>
                  </a:lnTo>
                  <a:lnTo>
                    <a:pt x="50" y="24"/>
                  </a:lnTo>
                  <a:lnTo>
                    <a:pt x="50" y="22"/>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47" name="Freeform 133"/>
            <p:cNvSpPr/>
            <p:nvPr/>
          </p:nvSpPr>
          <p:spPr bwMode="auto">
            <a:xfrm>
              <a:off x="3491" y="2474"/>
              <a:ext cx="50" cy="24"/>
            </a:xfrm>
            <a:custGeom>
              <a:avLst/>
              <a:gdLst>
                <a:gd name="T0" fmla="*/ 3 w 50"/>
                <a:gd name="T1" fmla="*/ 0 h 24"/>
                <a:gd name="T2" fmla="*/ 0 w 50"/>
                <a:gd name="T3" fmla="*/ 0 h 24"/>
                <a:gd name="T4" fmla="*/ 3 w 50"/>
                <a:gd name="T5" fmla="*/ 3 h 24"/>
                <a:gd name="T6" fmla="*/ 50 w 50"/>
                <a:gd name="T7" fmla="*/ 24 h 24"/>
                <a:gd name="T8" fmla="*/ 50 w 50"/>
                <a:gd name="T9" fmla="*/ 24 h 24"/>
                <a:gd name="T10" fmla="*/ 50 w 50"/>
                <a:gd name="T11" fmla="*/ 24 h 24"/>
                <a:gd name="T12" fmla="*/ 50 w 50"/>
                <a:gd name="T13" fmla="*/ 22 h 24"/>
                <a:gd name="T14" fmla="*/ 3 w 50"/>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4">
                  <a:moveTo>
                    <a:pt x="3" y="0"/>
                  </a:moveTo>
                  <a:lnTo>
                    <a:pt x="0" y="0"/>
                  </a:lnTo>
                  <a:lnTo>
                    <a:pt x="3" y="3"/>
                  </a:lnTo>
                  <a:lnTo>
                    <a:pt x="50" y="24"/>
                  </a:lnTo>
                  <a:lnTo>
                    <a:pt x="50" y="24"/>
                  </a:lnTo>
                  <a:lnTo>
                    <a:pt x="50" y="24"/>
                  </a:lnTo>
                  <a:lnTo>
                    <a:pt x="50" y="22"/>
                  </a:lnTo>
                  <a:lnTo>
                    <a:pt x="3"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48" name="Freeform 134"/>
            <p:cNvSpPr/>
            <p:nvPr/>
          </p:nvSpPr>
          <p:spPr bwMode="auto">
            <a:xfrm>
              <a:off x="3487" y="2484"/>
              <a:ext cx="50" cy="26"/>
            </a:xfrm>
            <a:custGeom>
              <a:avLst/>
              <a:gdLst>
                <a:gd name="T0" fmla="*/ 0 w 50"/>
                <a:gd name="T1" fmla="*/ 0 h 26"/>
                <a:gd name="T2" fmla="*/ 0 w 50"/>
                <a:gd name="T3" fmla="*/ 2 h 26"/>
                <a:gd name="T4" fmla="*/ 0 w 50"/>
                <a:gd name="T5" fmla="*/ 2 h 26"/>
                <a:gd name="T6" fmla="*/ 50 w 50"/>
                <a:gd name="T7" fmla="*/ 26 h 26"/>
                <a:gd name="T8" fmla="*/ 50 w 50"/>
                <a:gd name="T9" fmla="*/ 26 h 26"/>
                <a:gd name="T10" fmla="*/ 50 w 50"/>
                <a:gd name="T11" fmla="*/ 26 h 26"/>
                <a:gd name="T12" fmla="*/ 50 w 50"/>
                <a:gd name="T13" fmla="*/ 23 h 26"/>
                <a:gd name="T14" fmla="*/ 0 w 50"/>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6">
                  <a:moveTo>
                    <a:pt x="0" y="0"/>
                  </a:moveTo>
                  <a:lnTo>
                    <a:pt x="0" y="2"/>
                  </a:lnTo>
                  <a:lnTo>
                    <a:pt x="0" y="2"/>
                  </a:lnTo>
                  <a:lnTo>
                    <a:pt x="50" y="26"/>
                  </a:lnTo>
                  <a:lnTo>
                    <a:pt x="50" y="26"/>
                  </a:lnTo>
                  <a:lnTo>
                    <a:pt x="50" y="26"/>
                  </a:lnTo>
                  <a:lnTo>
                    <a:pt x="50" y="2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49" name="Freeform 135"/>
            <p:cNvSpPr/>
            <p:nvPr/>
          </p:nvSpPr>
          <p:spPr bwMode="auto">
            <a:xfrm>
              <a:off x="3487" y="2484"/>
              <a:ext cx="50" cy="26"/>
            </a:xfrm>
            <a:custGeom>
              <a:avLst/>
              <a:gdLst>
                <a:gd name="T0" fmla="*/ 0 w 50"/>
                <a:gd name="T1" fmla="*/ 0 h 26"/>
                <a:gd name="T2" fmla="*/ 0 w 50"/>
                <a:gd name="T3" fmla="*/ 2 h 26"/>
                <a:gd name="T4" fmla="*/ 0 w 50"/>
                <a:gd name="T5" fmla="*/ 2 h 26"/>
                <a:gd name="T6" fmla="*/ 50 w 50"/>
                <a:gd name="T7" fmla="*/ 26 h 26"/>
                <a:gd name="T8" fmla="*/ 50 w 50"/>
                <a:gd name="T9" fmla="*/ 26 h 26"/>
                <a:gd name="T10" fmla="*/ 50 w 50"/>
                <a:gd name="T11" fmla="*/ 26 h 26"/>
                <a:gd name="T12" fmla="*/ 50 w 50"/>
                <a:gd name="T13" fmla="*/ 23 h 26"/>
                <a:gd name="T14" fmla="*/ 0 w 50"/>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6">
                  <a:moveTo>
                    <a:pt x="0" y="0"/>
                  </a:moveTo>
                  <a:lnTo>
                    <a:pt x="0" y="2"/>
                  </a:lnTo>
                  <a:lnTo>
                    <a:pt x="0" y="2"/>
                  </a:lnTo>
                  <a:lnTo>
                    <a:pt x="50" y="26"/>
                  </a:lnTo>
                  <a:lnTo>
                    <a:pt x="50" y="26"/>
                  </a:lnTo>
                  <a:lnTo>
                    <a:pt x="50" y="26"/>
                  </a:lnTo>
                  <a:lnTo>
                    <a:pt x="50" y="23"/>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50" name="Freeform 136"/>
            <p:cNvSpPr/>
            <p:nvPr/>
          </p:nvSpPr>
          <p:spPr bwMode="auto">
            <a:xfrm>
              <a:off x="3482" y="2496"/>
              <a:ext cx="50" cy="26"/>
            </a:xfrm>
            <a:custGeom>
              <a:avLst/>
              <a:gdLst>
                <a:gd name="T0" fmla="*/ 0 w 50"/>
                <a:gd name="T1" fmla="*/ 0 h 26"/>
                <a:gd name="T2" fmla="*/ 0 w 50"/>
                <a:gd name="T3" fmla="*/ 0 h 26"/>
                <a:gd name="T4" fmla="*/ 0 w 50"/>
                <a:gd name="T5" fmla="*/ 2 h 26"/>
                <a:gd name="T6" fmla="*/ 48 w 50"/>
                <a:gd name="T7" fmla="*/ 23 h 26"/>
                <a:gd name="T8" fmla="*/ 48 w 50"/>
                <a:gd name="T9" fmla="*/ 26 h 26"/>
                <a:gd name="T10" fmla="*/ 50 w 50"/>
                <a:gd name="T11" fmla="*/ 23 h 26"/>
                <a:gd name="T12" fmla="*/ 48 w 50"/>
                <a:gd name="T13" fmla="*/ 23 h 26"/>
                <a:gd name="T14" fmla="*/ 0 w 50"/>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6">
                  <a:moveTo>
                    <a:pt x="0" y="0"/>
                  </a:moveTo>
                  <a:lnTo>
                    <a:pt x="0" y="0"/>
                  </a:lnTo>
                  <a:lnTo>
                    <a:pt x="0" y="2"/>
                  </a:lnTo>
                  <a:lnTo>
                    <a:pt x="48" y="23"/>
                  </a:lnTo>
                  <a:lnTo>
                    <a:pt x="48" y="26"/>
                  </a:lnTo>
                  <a:lnTo>
                    <a:pt x="50" y="23"/>
                  </a:lnTo>
                  <a:lnTo>
                    <a:pt x="48" y="2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51" name="Freeform 137"/>
            <p:cNvSpPr/>
            <p:nvPr/>
          </p:nvSpPr>
          <p:spPr bwMode="auto">
            <a:xfrm>
              <a:off x="3482" y="2496"/>
              <a:ext cx="50" cy="26"/>
            </a:xfrm>
            <a:custGeom>
              <a:avLst/>
              <a:gdLst>
                <a:gd name="T0" fmla="*/ 0 w 50"/>
                <a:gd name="T1" fmla="*/ 0 h 26"/>
                <a:gd name="T2" fmla="*/ 0 w 50"/>
                <a:gd name="T3" fmla="*/ 0 h 26"/>
                <a:gd name="T4" fmla="*/ 0 w 50"/>
                <a:gd name="T5" fmla="*/ 2 h 26"/>
                <a:gd name="T6" fmla="*/ 48 w 50"/>
                <a:gd name="T7" fmla="*/ 23 h 26"/>
                <a:gd name="T8" fmla="*/ 48 w 50"/>
                <a:gd name="T9" fmla="*/ 26 h 26"/>
                <a:gd name="T10" fmla="*/ 50 w 50"/>
                <a:gd name="T11" fmla="*/ 23 h 26"/>
                <a:gd name="T12" fmla="*/ 48 w 50"/>
                <a:gd name="T13" fmla="*/ 23 h 26"/>
                <a:gd name="T14" fmla="*/ 0 w 50"/>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6">
                  <a:moveTo>
                    <a:pt x="0" y="0"/>
                  </a:moveTo>
                  <a:lnTo>
                    <a:pt x="0" y="0"/>
                  </a:lnTo>
                  <a:lnTo>
                    <a:pt x="0" y="2"/>
                  </a:lnTo>
                  <a:lnTo>
                    <a:pt x="48" y="23"/>
                  </a:lnTo>
                  <a:lnTo>
                    <a:pt x="48" y="26"/>
                  </a:lnTo>
                  <a:lnTo>
                    <a:pt x="50" y="23"/>
                  </a:lnTo>
                  <a:lnTo>
                    <a:pt x="48" y="23"/>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52" name="Freeform 138"/>
            <p:cNvSpPr>
              <a:spLocks noEditPoints="1"/>
            </p:cNvSpPr>
            <p:nvPr/>
          </p:nvSpPr>
          <p:spPr bwMode="auto">
            <a:xfrm>
              <a:off x="3584" y="2022"/>
              <a:ext cx="53" cy="53"/>
            </a:xfrm>
            <a:custGeom>
              <a:avLst/>
              <a:gdLst>
                <a:gd name="T0" fmla="*/ 2 w 22"/>
                <a:gd name="T1" fmla="*/ 19 h 22"/>
                <a:gd name="T2" fmla="*/ 6 w 22"/>
                <a:gd name="T3" fmla="*/ 5 h 22"/>
                <a:gd name="T4" fmla="*/ 6 w 22"/>
                <a:gd name="T5" fmla="*/ 3 h 22"/>
                <a:gd name="T6" fmla="*/ 11 w 22"/>
                <a:gd name="T7" fmla="*/ 4 h 22"/>
                <a:gd name="T8" fmla="*/ 10 w 22"/>
                <a:gd name="T9" fmla="*/ 6 h 22"/>
                <a:gd name="T10" fmla="*/ 10 w 22"/>
                <a:gd name="T11" fmla="*/ 7 h 22"/>
                <a:gd name="T12" fmla="*/ 10 w 22"/>
                <a:gd name="T13" fmla="*/ 7 h 22"/>
                <a:gd name="T14" fmla="*/ 13 w 22"/>
                <a:gd name="T15" fmla="*/ 7 h 22"/>
                <a:gd name="T16" fmla="*/ 14 w 22"/>
                <a:gd name="T17" fmla="*/ 7 h 22"/>
                <a:gd name="T18" fmla="*/ 14 w 22"/>
                <a:gd name="T19" fmla="*/ 7 h 22"/>
                <a:gd name="T20" fmla="*/ 15 w 22"/>
                <a:gd name="T21" fmla="*/ 7 h 22"/>
                <a:gd name="T22" fmla="*/ 16 w 22"/>
                <a:gd name="T23" fmla="*/ 4 h 22"/>
                <a:gd name="T24" fmla="*/ 21 w 22"/>
                <a:gd name="T25" fmla="*/ 5 h 22"/>
                <a:gd name="T26" fmla="*/ 21 w 22"/>
                <a:gd name="T27" fmla="*/ 9 h 22"/>
                <a:gd name="T28" fmla="*/ 17 w 22"/>
                <a:gd name="T29" fmla="*/ 20 h 22"/>
                <a:gd name="T30" fmla="*/ 17 w 22"/>
                <a:gd name="T31" fmla="*/ 20 h 22"/>
                <a:gd name="T32" fmla="*/ 17 w 22"/>
                <a:gd name="T33" fmla="*/ 21 h 22"/>
                <a:gd name="T34" fmla="*/ 17 w 22"/>
                <a:gd name="T35" fmla="*/ 21 h 22"/>
                <a:gd name="T36" fmla="*/ 7 w 22"/>
                <a:gd name="T37" fmla="*/ 19 h 22"/>
                <a:gd name="T38" fmla="*/ 2 w 22"/>
                <a:gd name="T39" fmla="*/ 19 h 22"/>
                <a:gd name="T40" fmla="*/ 2 w 22"/>
                <a:gd name="T41" fmla="*/ 19 h 22"/>
                <a:gd name="T42" fmla="*/ 14 w 22"/>
                <a:gd name="T43" fmla="*/ 6 h 22"/>
                <a:gd name="T44" fmla="*/ 14 w 22"/>
                <a:gd name="T45" fmla="*/ 6 h 22"/>
                <a:gd name="T46" fmla="*/ 11 w 22"/>
                <a:gd name="T47" fmla="*/ 6 h 22"/>
                <a:gd name="T48" fmla="*/ 13 w 22"/>
                <a:gd name="T49" fmla="*/ 1 h 22"/>
                <a:gd name="T50" fmla="*/ 16 w 22"/>
                <a:gd name="T51" fmla="*/ 1 h 22"/>
                <a:gd name="T52" fmla="*/ 14 w 22"/>
                <a:gd name="T53" fmla="*/ 6 h 22"/>
                <a:gd name="T54" fmla="*/ 14 w 22"/>
                <a:gd name="T55" fmla="*/ 6 h 22"/>
                <a:gd name="T56" fmla="*/ 13 w 22"/>
                <a:gd name="T57" fmla="*/ 0 h 22"/>
                <a:gd name="T58" fmla="*/ 13 w 22"/>
                <a:gd name="T59" fmla="*/ 0 h 22"/>
                <a:gd name="T60" fmla="*/ 11 w 22"/>
                <a:gd name="T61" fmla="*/ 3 h 22"/>
                <a:gd name="T62" fmla="*/ 6 w 22"/>
                <a:gd name="T63" fmla="*/ 2 h 22"/>
                <a:gd name="T64" fmla="*/ 5 w 22"/>
                <a:gd name="T65" fmla="*/ 2 h 22"/>
                <a:gd name="T66" fmla="*/ 5 w 22"/>
                <a:gd name="T67" fmla="*/ 3 h 22"/>
                <a:gd name="T68" fmla="*/ 5 w 22"/>
                <a:gd name="T69" fmla="*/ 5 h 22"/>
                <a:gd name="T70" fmla="*/ 0 w 22"/>
                <a:gd name="T71" fmla="*/ 19 h 22"/>
                <a:gd name="T72" fmla="*/ 0 w 22"/>
                <a:gd name="T73" fmla="*/ 20 h 22"/>
                <a:gd name="T74" fmla="*/ 1 w 22"/>
                <a:gd name="T75" fmla="*/ 20 h 22"/>
                <a:gd name="T76" fmla="*/ 2 w 22"/>
                <a:gd name="T77" fmla="*/ 20 h 22"/>
                <a:gd name="T78" fmla="*/ 7 w 22"/>
                <a:gd name="T79" fmla="*/ 20 h 22"/>
                <a:gd name="T80" fmla="*/ 17 w 22"/>
                <a:gd name="T81" fmla="*/ 22 h 22"/>
                <a:gd name="T82" fmla="*/ 17 w 22"/>
                <a:gd name="T83" fmla="*/ 22 h 22"/>
                <a:gd name="T84" fmla="*/ 17 w 22"/>
                <a:gd name="T85" fmla="*/ 22 h 22"/>
                <a:gd name="T86" fmla="*/ 18 w 22"/>
                <a:gd name="T87" fmla="*/ 21 h 22"/>
                <a:gd name="T88" fmla="*/ 18 w 22"/>
                <a:gd name="T89" fmla="*/ 20 h 22"/>
                <a:gd name="T90" fmla="*/ 22 w 22"/>
                <a:gd name="T91" fmla="*/ 9 h 22"/>
                <a:gd name="T92" fmla="*/ 22 w 22"/>
                <a:gd name="T93" fmla="*/ 4 h 22"/>
                <a:gd name="T94" fmla="*/ 22 w 22"/>
                <a:gd name="T95" fmla="*/ 4 h 22"/>
                <a:gd name="T96" fmla="*/ 22 w 22"/>
                <a:gd name="T97" fmla="*/ 4 h 22"/>
                <a:gd name="T98" fmla="*/ 16 w 22"/>
                <a:gd name="T99" fmla="*/ 3 h 22"/>
                <a:gd name="T100" fmla="*/ 17 w 22"/>
                <a:gd name="T101" fmla="*/ 1 h 22"/>
                <a:gd name="T102" fmla="*/ 17 w 22"/>
                <a:gd name="T103" fmla="*/ 1 h 22"/>
                <a:gd name="T104" fmla="*/ 17 w 22"/>
                <a:gd name="T105" fmla="*/ 0 h 22"/>
                <a:gd name="T106" fmla="*/ 13 w 22"/>
                <a:gd name="T10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 h="22">
                  <a:moveTo>
                    <a:pt x="2" y="19"/>
                  </a:moveTo>
                  <a:cubicBezTo>
                    <a:pt x="4" y="15"/>
                    <a:pt x="5" y="9"/>
                    <a:pt x="6" y="5"/>
                  </a:cubicBezTo>
                  <a:cubicBezTo>
                    <a:pt x="6" y="5"/>
                    <a:pt x="6" y="4"/>
                    <a:pt x="6" y="3"/>
                  </a:cubicBezTo>
                  <a:cubicBezTo>
                    <a:pt x="7" y="4"/>
                    <a:pt x="9" y="4"/>
                    <a:pt x="11" y="4"/>
                  </a:cubicBezTo>
                  <a:cubicBezTo>
                    <a:pt x="10" y="5"/>
                    <a:pt x="10" y="5"/>
                    <a:pt x="10" y="6"/>
                  </a:cubicBezTo>
                  <a:cubicBezTo>
                    <a:pt x="10" y="7"/>
                    <a:pt x="10" y="7"/>
                    <a:pt x="10" y="7"/>
                  </a:cubicBezTo>
                  <a:cubicBezTo>
                    <a:pt x="10" y="7"/>
                    <a:pt x="10" y="7"/>
                    <a:pt x="10" y="7"/>
                  </a:cubicBezTo>
                  <a:cubicBezTo>
                    <a:pt x="13" y="7"/>
                    <a:pt x="13" y="7"/>
                    <a:pt x="13" y="7"/>
                  </a:cubicBezTo>
                  <a:cubicBezTo>
                    <a:pt x="14" y="7"/>
                    <a:pt x="14" y="7"/>
                    <a:pt x="14" y="7"/>
                  </a:cubicBezTo>
                  <a:cubicBezTo>
                    <a:pt x="14" y="7"/>
                    <a:pt x="14" y="7"/>
                    <a:pt x="14" y="7"/>
                  </a:cubicBezTo>
                  <a:cubicBezTo>
                    <a:pt x="15" y="7"/>
                    <a:pt x="15" y="7"/>
                    <a:pt x="15" y="7"/>
                  </a:cubicBezTo>
                  <a:cubicBezTo>
                    <a:pt x="16" y="4"/>
                    <a:pt x="16" y="4"/>
                    <a:pt x="16" y="4"/>
                  </a:cubicBezTo>
                  <a:cubicBezTo>
                    <a:pt x="18" y="4"/>
                    <a:pt x="19" y="4"/>
                    <a:pt x="21" y="5"/>
                  </a:cubicBezTo>
                  <a:cubicBezTo>
                    <a:pt x="21" y="6"/>
                    <a:pt x="21" y="7"/>
                    <a:pt x="21" y="9"/>
                  </a:cubicBezTo>
                  <a:cubicBezTo>
                    <a:pt x="20" y="13"/>
                    <a:pt x="19" y="17"/>
                    <a:pt x="17" y="20"/>
                  </a:cubicBezTo>
                  <a:cubicBezTo>
                    <a:pt x="17" y="20"/>
                    <a:pt x="17" y="20"/>
                    <a:pt x="17" y="20"/>
                  </a:cubicBezTo>
                  <a:cubicBezTo>
                    <a:pt x="17" y="21"/>
                    <a:pt x="17" y="21"/>
                    <a:pt x="17" y="21"/>
                  </a:cubicBezTo>
                  <a:cubicBezTo>
                    <a:pt x="17" y="21"/>
                    <a:pt x="17" y="21"/>
                    <a:pt x="17" y="21"/>
                  </a:cubicBezTo>
                  <a:cubicBezTo>
                    <a:pt x="7" y="19"/>
                    <a:pt x="7" y="19"/>
                    <a:pt x="7" y="19"/>
                  </a:cubicBezTo>
                  <a:cubicBezTo>
                    <a:pt x="5" y="19"/>
                    <a:pt x="4" y="19"/>
                    <a:pt x="2" y="19"/>
                  </a:cubicBezTo>
                  <a:cubicBezTo>
                    <a:pt x="2" y="19"/>
                    <a:pt x="2" y="19"/>
                    <a:pt x="2" y="19"/>
                  </a:cubicBezTo>
                  <a:moveTo>
                    <a:pt x="14" y="6"/>
                  </a:moveTo>
                  <a:cubicBezTo>
                    <a:pt x="14" y="6"/>
                    <a:pt x="14" y="6"/>
                    <a:pt x="14" y="6"/>
                  </a:cubicBezTo>
                  <a:cubicBezTo>
                    <a:pt x="11" y="6"/>
                    <a:pt x="11" y="6"/>
                    <a:pt x="11" y="6"/>
                  </a:cubicBezTo>
                  <a:cubicBezTo>
                    <a:pt x="12" y="4"/>
                    <a:pt x="13" y="2"/>
                    <a:pt x="13" y="1"/>
                  </a:cubicBezTo>
                  <a:cubicBezTo>
                    <a:pt x="14" y="1"/>
                    <a:pt x="15" y="1"/>
                    <a:pt x="16" y="1"/>
                  </a:cubicBezTo>
                  <a:cubicBezTo>
                    <a:pt x="14" y="6"/>
                    <a:pt x="14" y="6"/>
                    <a:pt x="14" y="6"/>
                  </a:cubicBezTo>
                  <a:cubicBezTo>
                    <a:pt x="14" y="6"/>
                    <a:pt x="14" y="6"/>
                    <a:pt x="14" y="6"/>
                  </a:cubicBezTo>
                  <a:moveTo>
                    <a:pt x="13" y="0"/>
                  </a:moveTo>
                  <a:cubicBezTo>
                    <a:pt x="13" y="0"/>
                    <a:pt x="13" y="0"/>
                    <a:pt x="13" y="0"/>
                  </a:cubicBezTo>
                  <a:cubicBezTo>
                    <a:pt x="12" y="1"/>
                    <a:pt x="12" y="2"/>
                    <a:pt x="11" y="3"/>
                  </a:cubicBezTo>
                  <a:cubicBezTo>
                    <a:pt x="9" y="3"/>
                    <a:pt x="7" y="3"/>
                    <a:pt x="6" y="2"/>
                  </a:cubicBezTo>
                  <a:cubicBezTo>
                    <a:pt x="5" y="2"/>
                    <a:pt x="5" y="2"/>
                    <a:pt x="5" y="2"/>
                  </a:cubicBezTo>
                  <a:cubicBezTo>
                    <a:pt x="5" y="3"/>
                    <a:pt x="5" y="3"/>
                    <a:pt x="5" y="3"/>
                  </a:cubicBezTo>
                  <a:cubicBezTo>
                    <a:pt x="5" y="3"/>
                    <a:pt x="5" y="4"/>
                    <a:pt x="5" y="5"/>
                  </a:cubicBezTo>
                  <a:cubicBezTo>
                    <a:pt x="4" y="9"/>
                    <a:pt x="3" y="15"/>
                    <a:pt x="0" y="19"/>
                  </a:cubicBezTo>
                  <a:cubicBezTo>
                    <a:pt x="0" y="20"/>
                    <a:pt x="0" y="20"/>
                    <a:pt x="0" y="20"/>
                  </a:cubicBezTo>
                  <a:cubicBezTo>
                    <a:pt x="1" y="20"/>
                    <a:pt x="1" y="20"/>
                    <a:pt x="1" y="20"/>
                  </a:cubicBezTo>
                  <a:cubicBezTo>
                    <a:pt x="1" y="20"/>
                    <a:pt x="2" y="20"/>
                    <a:pt x="2" y="20"/>
                  </a:cubicBezTo>
                  <a:cubicBezTo>
                    <a:pt x="4" y="20"/>
                    <a:pt x="5" y="20"/>
                    <a:pt x="7" y="20"/>
                  </a:cubicBezTo>
                  <a:cubicBezTo>
                    <a:pt x="17" y="22"/>
                    <a:pt x="17" y="22"/>
                    <a:pt x="17" y="22"/>
                  </a:cubicBezTo>
                  <a:cubicBezTo>
                    <a:pt x="17" y="22"/>
                    <a:pt x="17" y="22"/>
                    <a:pt x="17" y="22"/>
                  </a:cubicBezTo>
                  <a:cubicBezTo>
                    <a:pt x="17" y="22"/>
                    <a:pt x="17" y="22"/>
                    <a:pt x="17" y="22"/>
                  </a:cubicBezTo>
                  <a:cubicBezTo>
                    <a:pt x="18" y="21"/>
                    <a:pt x="18" y="21"/>
                    <a:pt x="18" y="21"/>
                  </a:cubicBezTo>
                  <a:cubicBezTo>
                    <a:pt x="18" y="20"/>
                    <a:pt x="18" y="20"/>
                    <a:pt x="18" y="20"/>
                  </a:cubicBezTo>
                  <a:cubicBezTo>
                    <a:pt x="20" y="17"/>
                    <a:pt x="21" y="13"/>
                    <a:pt x="22" y="9"/>
                  </a:cubicBezTo>
                  <a:cubicBezTo>
                    <a:pt x="22" y="7"/>
                    <a:pt x="22" y="6"/>
                    <a:pt x="22" y="4"/>
                  </a:cubicBezTo>
                  <a:cubicBezTo>
                    <a:pt x="22" y="4"/>
                    <a:pt x="22" y="4"/>
                    <a:pt x="22" y="4"/>
                  </a:cubicBezTo>
                  <a:cubicBezTo>
                    <a:pt x="22" y="4"/>
                    <a:pt x="22" y="4"/>
                    <a:pt x="22" y="4"/>
                  </a:cubicBezTo>
                  <a:cubicBezTo>
                    <a:pt x="20" y="3"/>
                    <a:pt x="18" y="3"/>
                    <a:pt x="16" y="3"/>
                  </a:cubicBezTo>
                  <a:cubicBezTo>
                    <a:pt x="17" y="1"/>
                    <a:pt x="17" y="1"/>
                    <a:pt x="17" y="1"/>
                  </a:cubicBezTo>
                  <a:cubicBezTo>
                    <a:pt x="17" y="1"/>
                    <a:pt x="17" y="1"/>
                    <a:pt x="17" y="1"/>
                  </a:cubicBezTo>
                  <a:cubicBezTo>
                    <a:pt x="17" y="0"/>
                    <a:pt x="17" y="0"/>
                    <a:pt x="17" y="0"/>
                  </a:cubicBezTo>
                  <a:cubicBezTo>
                    <a:pt x="16" y="0"/>
                    <a:pt x="14"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53" name="Freeform 139"/>
            <p:cNvSpPr/>
            <p:nvPr/>
          </p:nvSpPr>
          <p:spPr bwMode="auto">
            <a:xfrm>
              <a:off x="3601" y="2044"/>
              <a:ext cx="26" cy="4"/>
            </a:xfrm>
            <a:custGeom>
              <a:avLst/>
              <a:gdLst>
                <a:gd name="T0" fmla="*/ 1 w 11"/>
                <a:gd name="T1" fmla="*/ 0 h 2"/>
                <a:gd name="T2" fmla="*/ 0 w 11"/>
                <a:gd name="T3" fmla="*/ 0 h 2"/>
                <a:gd name="T4" fmla="*/ 1 w 11"/>
                <a:gd name="T5" fmla="*/ 1 h 2"/>
                <a:gd name="T6" fmla="*/ 10 w 11"/>
                <a:gd name="T7" fmla="*/ 2 h 2"/>
                <a:gd name="T8" fmla="*/ 11 w 11"/>
                <a:gd name="T9" fmla="*/ 1 h 2"/>
                <a:gd name="T10" fmla="*/ 10 w 11"/>
                <a:gd name="T11" fmla="*/ 1 h 2"/>
                <a:gd name="T12" fmla="*/ 1 w 1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1" h="2">
                  <a:moveTo>
                    <a:pt x="1" y="0"/>
                  </a:moveTo>
                  <a:cubicBezTo>
                    <a:pt x="0" y="0"/>
                    <a:pt x="0" y="0"/>
                    <a:pt x="0" y="0"/>
                  </a:cubicBezTo>
                  <a:cubicBezTo>
                    <a:pt x="1" y="1"/>
                    <a:pt x="1" y="1"/>
                    <a:pt x="1" y="1"/>
                  </a:cubicBezTo>
                  <a:cubicBezTo>
                    <a:pt x="4" y="1"/>
                    <a:pt x="7" y="2"/>
                    <a:pt x="10" y="2"/>
                  </a:cubicBezTo>
                  <a:cubicBezTo>
                    <a:pt x="11" y="1"/>
                    <a:pt x="11" y="1"/>
                    <a:pt x="11" y="1"/>
                  </a:cubicBezTo>
                  <a:cubicBezTo>
                    <a:pt x="10" y="1"/>
                    <a:pt x="10" y="1"/>
                    <a:pt x="10" y="1"/>
                  </a:cubicBezTo>
                  <a:cubicBezTo>
                    <a:pt x="7" y="1"/>
                    <a:pt x="4"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54" name="Freeform 140"/>
            <p:cNvSpPr/>
            <p:nvPr/>
          </p:nvSpPr>
          <p:spPr bwMode="auto">
            <a:xfrm>
              <a:off x="3599" y="2051"/>
              <a:ext cx="26" cy="5"/>
            </a:xfrm>
            <a:custGeom>
              <a:avLst/>
              <a:gdLst>
                <a:gd name="T0" fmla="*/ 1 w 11"/>
                <a:gd name="T1" fmla="*/ 0 h 2"/>
                <a:gd name="T2" fmla="*/ 0 w 11"/>
                <a:gd name="T3" fmla="*/ 0 h 2"/>
                <a:gd name="T4" fmla="*/ 0 w 11"/>
                <a:gd name="T5" fmla="*/ 1 h 2"/>
                <a:gd name="T6" fmla="*/ 10 w 11"/>
                <a:gd name="T7" fmla="*/ 2 h 2"/>
                <a:gd name="T8" fmla="*/ 11 w 11"/>
                <a:gd name="T9" fmla="*/ 2 h 2"/>
                <a:gd name="T10" fmla="*/ 10 w 11"/>
                <a:gd name="T11" fmla="*/ 1 h 2"/>
                <a:gd name="T12" fmla="*/ 1 w 1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1" h="2">
                  <a:moveTo>
                    <a:pt x="1" y="0"/>
                  </a:moveTo>
                  <a:cubicBezTo>
                    <a:pt x="0" y="0"/>
                    <a:pt x="0" y="0"/>
                    <a:pt x="0" y="0"/>
                  </a:cubicBezTo>
                  <a:cubicBezTo>
                    <a:pt x="0" y="1"/>
                    <a:pt x="0" y="1"/>
                    <a:pt x="0" y="1"/>
                  </a:cubicBezTo>
                  <a:cubicBezTo>
                    <a:pt x="4" y="2"/>
                    <a:pt x="7" y="2"/>
                    <a:pt x="10" y="2"/>
                  </a:cubicBezTo>
                  <a:cubicBezTo>
                    <a:pt x="11" y="2"/>
                    <a:pt x="11" y="2"/>
                    <a:pt x="11" y="2"/>
                  </a:cubicBezTo>
                  <a:cubicBezTo>
                    <a:pt x="10" y="1"/>
                    <a:pt x="10" y="1"/>
                    <a:pt x="10" y="1"/>
                  </a:cubicBezTo>
                  <a:cubicBezTo>
                    <a:pt x="7" y="1"/>
                    <a:pt x="4" y="1"/>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55" name="Freeform 141"/>
            <p:cNvSpPr/>
            <p:nvPr/>
          </p:nvSpPr>
          <p:spPr bwMode="auto">
            <a:xfrm>
              <a:off x="3599" y="2058"/>
              <a:ext cx="7" cy="2"/>
            </a:xfrm>
            <a:custGeom>
              <a:avLst/>
              <a:gdLst>
                <a:gd name="T0" fmla="*/ 1 w 3"/>
                <a:gd name="T1" fmla="*/ 0 h 1"/>
                <a:gd name="T2" fmla="*/ 0 w 3"/>
                <a:gd name="T3" fmla="*/ 0 h 1"/>
                <a:gd name="T4" fmla="*/ 0 w 3"/>
                <a:gd name="T5" fmla="*/ 0 h 1"/>
                <a:gd name="T6" fmla="*/ 0 w 3"/>
                <a:gd name="T7" fmla="*/ 1 h 1"/>
                <a:gd name="T8" fmla="*/ 1 w 3"/>
                <a:gd name="T9" fmla="*/ 1 h 1"/>
                <a:gd name="T10" fmla="*/ 3 w 3"/>
                <a:gd name="T11" fmla="*/ 1 h 1"/>
                <a:gd name="T12" fmla="*/ 3 w 3"/>
                <a:gd name="T13" fmla="*/ 1 h 1"/>
                <a:gd name="T14" fmla="*/ 3 w 3"/>
                <a:gd name="T15" fmla="*/ 1 h 1"/>
                <a:gd name="T16" fmla="*/ 3 w 3"/>
                <a:gd name="T17" fmla="*/ 0 h 1"/>
                <a:gd name="T18" fmla="*/ 1 w 3"/>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1">
                  <a:moveTo>
                    <a:pt x="1" y="0"/>
                  </a:moveTo>
                  <a:cubicBezTo>
                    <a:pt x="0" y="0"/>
                    <a:pt x="0" y="0"/>
                    <a:pt x="0" y="0"/>
                  </a:cubicBezTo>
                  <a:cubicBezTo>
                    <a:pt x="0" y="0"/>
                    <a:pt x="0" y="0"/>
                    <a:pt x="0" y="0"/>
                  </a:cubicBezTo>
                  <a:cubicBezTo>
                    <a:pt x="0" y="1"/>
                    <a:pt x="0" y="1"/>
                    <a:pt x="0" y="1"/>
                  </a:cubicBezTo>
                  <a:cubicBezTo>
                    <a:pt x="0" y="1"/>
                    <a:pt x="1" y="1"/>
                    <a:pt x="1" y="1"/>
                  </a:cubicBezTo>
                  <a:cubicBezTo>
                    <a:pt x="1" y="1"/>
                    <a:pt x="2" y="1"/>
                    <a:pt x="3" y="1"/>
                  </a:cubicBezTo>
                  <a:cubicBezTo>
                    <a:pt x="3" y="1"/>
                    <a:pt x="3" y="1"/>
                    <a:pt x="3" y="1"/>
                  </a:cubicBezTo>
                  <a:cubicBezTo>
                    <a:pt x="3" y="1"/>
                    <a:pt x="3" y="1"/>
                    <a:pt x="3" y="1"/>
                  </a:cubicBezTo>
                  <a:cubicBezTo>
                    <a:pt x="3" y="0"/>
                    <a:pt x="3" y="0"/>
                    <a:pt x="3" y="0"/>
                  </a:cubicBezTo>
                  <a:cubicBezTo>
                    <a:pt x="3" y="0"/>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56" name="Freeform 142"/>
            <p:cNvSpPr/>
            <p:nvPr/>
          </p:nvSpPr>
          <p:spPr bwMode="auto">
            <a:xfrm>
              <a:off x="3520" y="2044"/>
              <a:ext cx="33" cy="12"/>
            </a:xfrm>
            <a:custGeom>
              <a:avLst/>
              <a:gdLst>
                <a:gd name="T0" fmla="*/ 13 w 14"/>
                <a:gd name="T1" fmla="*/ 0 h 5"/>
                <a:gd name="T2" fmla="*/ 0 w 14"/>
                <a:gd name="T3" fmla="*/ 4 h 5"/>
                <a:gd name="T4" fmla="*/ 0 w 14"/>
                <a:gd name="T5" fmla="*/ 5 h 5"/>
                <a:gd name="T6" fmla="*/ 1 w 14"/>
                <a:gd name="T7" fmla="*/ 5 h 5"/>
                <a:gd name="T8" fmla="*/ 13 w 14"/>
                <a:gd name="T9" fmla="*/ 1 h 5"/>
                <a:gd name="T10" fmla="*/ 14 w 14"/>
                <a:gd name="T11" fmla="*/ 0 h 5"/>
                <a:gd name="T12" fmla="*/ 13 w 1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13" y="0"/>
                  </a:moveTo>
                  <a:cubicBezTo>
                    <a:pt x="12" y="1"/>
                    <a:pt x="3" y="4"/>
                    <a:pt x="0" y="4"/>
                  </a:cubicBezTo>
                  <a:cubicBezTo>
                    <a:pt x="0" y="5"/>
                    <a:pt x="0" y="5"/>
                    <a:pt x="0" y="5"/>
                  </a:cubicBezTo>
                  <a:cubicBezTo>
                    <a:pt x="1" y="5"/>
                    <a:pt x="1" y="5"/>
                    <a:pt x="1" y="5"/>
                  </a:cubicBezTo>
                  <a:cubicBezTo>
                    <a:pt x="3" y="5"/>
                    <a:pt x="13" y="1"/>
                    <a:pt x="13" y="1"/>
                  </a:cubicBezTo>
                  <a:cubicBezTo>
                    <a:pt x="14" y="0"/>
                    <a:pt x="14" y="0"/>
                    <a:pt x="14" y="0"/>
                  </a:cubicBezTo>
                  <a:cubicBezTo>
                    <a:pt x="13" y="0"/>
                    <a:pt x="13"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57" name="Freeform 143"/>
            <p:cNvSpPr/>
            <p:nvPr/>
          </p:nvSpPr>
          <p:spPr bwMode="auto">
            <a:xfrm>
              <a:off x="3522" y="2053"/>
              <a:ext cx="31" cy="10"/>
            </a:xfrm>
            <a:custGeom>
              <a:avLst/>
              <a:gdLst>
                <a:gd name="T0" fmla="*/ 12 w 13"/>
                <a:gd name="T1" fmla="*/ 0 h 4"/>
                <a:gd name="T2" fmla="*/ 5 w 13"/>
                <a:gd name="T3" fmla="*/ 2 h 4"/>
                <a:gd name="T4" fmla="*/ 0 w 13"/>
                <a:gd name="T5" fmla="*/ 3 h 4"/>
                <a:gd name="T6" fmla="*/ 0 w 13"/>
                <a:gd name="T7" fmla="*/ 4 h 4"/>
                <a:gd name="T8" fmla="*/ 0 w 13"/>
                <a:gd name="T9" fmla="*/ 4 h 4"/>
                <a:gd name="T10" fmla="*/ 1 w 13"/>
                <a:gd name="T11" fmla="*/ 4 h 4"/>
                <a:gd name="T12" fmla="*/ 6 w 13"/>
                <a:gd name="T13" fmla="*/ 3 h 4"/>
                <a:gd name="T14" fmla="*/ 12 w 13"/>
                <a:gd name="T15" fmla="*/ 1 h 4"/>
                <a:gd name="T16" fmla="*/ 13 w 13"/>
                <a:gd name="T17" fmla="*/ 0 h 4"/>
                <a:gd name="T18" fmla="*/ 12 w 13"/>
                <a:gd name="T19" fmla="*/ 0 h 4"/>
                <a:gd name="T20" fmla="*/ 12 w 13"/>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4">
                  <a:moveTo>
                    <a:pt x="12" y="0"/>
                  </a:moveTo>
                  <a:cubicBezTo>
                    <a:pt x="11" y="0"/>
                    <a:pt x="10" y="0"/>
                    <a:pt x="5" y="2"/>
                  </a:cubicBezTo>
                  <a:cubicBezTo>
                    <a:pt x="3" y="2"/>
                    <a:pt x="1" y="3"/>
                    <a:pt x="0" y="3"/>
                  </a:cubicBezTo>
                  <a:cubicBezTo>
                    <a:pt x="0" y="4"/>
                    <a:pt x="0" y="4"/>
                    <a:pt x="0" y="4"/>
                  </a:cubicBezTo>
                  <a:cubicBezTo>
                    <a:pt x="0" y="4"/>
                    <a:pt x="0" y="4"/>
                    <a:pt x="0" y="4"/>
                  </a:cubicBezTo>
                  <a:cubicBezTo>
                    <a:pt x="1" y="4"/>
                    <a:pt x="1" y="4"/>
                    <a:pt x="1" y="4"/>
                  </a:cubicBezTo>
                  <a:cubicBezTo>
                    <a:pt x="1" y="4"/>
                    <a:pt x="3" y="3"/>
                    <a:pt x="6" y="3"/>
                  </a:cubicBezTo>
                  <a:cubicBezTo>
                    <a:pt x="8" y="2"/>
                    <a:pt x="12" y="1"/>
                    <a:pt x="12" y="1"/>
                  </a:cubicBezTo>
                  <a:cubicBezTo>
                    <a:pt x="13" y="0"/>
                    <a:pt x="13" y="0"/>
                    <a:pt x="13" y="0"/>
                  </a:cubicBezTo>
                  <a:cubicBezTo>
                    <a:pt x="12" y="0"/>
                    <a:pt x="12" y="0"/>
                    <a:pt x="12"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58" name="Freeform 144"/>
            <p:cNvSpPr/>
            <p:nvPr/>
          </p:nvSpPr>
          <p:spPr bwMode="auto">
            <a:xfrm>
              <a:off x="3522" y="2065"/>
              <a:ext cx="10" cy="5"/>
            </a:xfrm>
            <a:custGeom>
              <a:avLst/>
              <a:gdLst>
                <a:gd name="T0" fmla="*/ 3 w 4"/>
                <a:gd name="T1" fmla="*/ 0 h 2"/>
                <a:gd name="T2" fmla="*/ 2 w 4"/>
                <a:gd name="T3" fmla="*/ 1 h 2"/>
                <a:gd name="T4" fmla="*/ 1 w 4"/>
                <a:gd name="T5" fmla="*/ 1 h 2"/>
                <a:gd name="T6" fmla="*/ 1 w 4"/>
                <a:gd name="T7" fmla="*/ 1 h 2"/>
                <a:gd name="T8" fmla="*/ 0 w 4"/>
                <a:gd name="T9" fmla="*/ 1 h 2"/>
                <a:gd name="T10" fmla="*/ 1 w 4"/>
                <a:gd name="T11" fmla="*/ 2 h 2"/>
                <a:gd name="T12" fmla="*/ 1 w 4"/>
                <a:gd name="T13" fmla="*/ 2 h 2"/>
                <a:gd name="T14" fmla="*/ 2 w 4"/>
                <a:gd name="T15" fmla="*/ 1 h 2"/>
                <a:gd name="T16" fmla="*/ 3 w 4"/>
                <a:gd name="T17" fmla="*/ 1 h 2"/>
                <a:gd name="T18" fmla="*/ 3 w 4"/>
                <a:gd name="T19" fmla="*/ 1 h 2"/>
                <a:gd name="T20" fmla="*/ 4 w 4"/>
                <a:gd name="T21" fmla="*/ 1 h 2"/>
                <a:gd name="T22" fmla="*/ 4 w 4"/>
                <a:gd name="T23" fmla="*/ 0 h 2"/>
                <a:gd name="T24" fmla="*/ 3 w 4"/>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2">
                  <a:moveTo>
                    <a:pt x="3" y="0"/>
                  </a:moveTo>
                  <a:cubicBezTo>
                    <a:pt x="3" y="0"/>
                    <a:pt x="2" y="0"/>
                    <a:pt x="2" y="1"/>
                  </a:cubicBezTo>
                  <a:cubicBezTo>
                    <a:pt x="2" y="1"/>
                    <a:pt x="1" y="1"/>
                    <a:pt x="1" y="1"/>
                  </a:cubicBezTo>
                  <a:cubicBezTo>
                    <a:pt x="1" y="1"/>
                    <a:pt x="1" y="1"/>
                    <a:pt x="1" y="1"/>
                  </a:cubicBezTo>
                  <a:cubicBezTo>
                    <a:pt x="0" y="1"/>
                    <a:pt x="0" y="1"/>
                    <a:pt x="0" y="1"/>
                  </a:cubicBezTo>
                  <a:cubicBezTo>
                    <a:pt x="1" y="2"/>
                    <a:pt x="1" y="2"/>
                    <a:pt x="1" y="2"/>
                  </a:cubicBezTo>
                  <a:cubicBezTo>
                    <a:pt x="1" y="2"/>
                    <a:pt x="1" y="2"/>
                    <a:pt x="1" y="2"/>
                  </a:cubicBezTo>
                  <a:cubicBezTo>
                    <a:pt x="2" y="2"/>
                    <a:pt x="2" y="2"/>
                    <a:pt x="2" y="1"/>
                  </a:cubicBezTo>
                  <a:cubicBezTo>
                    <a:pt x="3" y="1"/>
                    <a:pt x="3" y="1"/>
                    <a:pt x="3" y="1"/>
                  </a:cubicBezTo>
                  <a:cubicBezTo>
                    <a:pt x="3" y="1"/>
                    <a:pt x="3" y="1"/>
                    <a:pt x="3" y="1"/>
                  </a:cubicBezTo>
                  <a:cubicBezTo>
                    <a:pt x="4" y="1"/>
                    <a:pt x="4" y="1"/>
                    <a:pt x="4" y="1"/>
                  </a:cubicBezTo>
                  <a:cubicBezTo>
                    <a:pt x="4" y="0"/>
                    <a:pt x="4" y="0"/>
                    <a:pt x="4"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59" name="Freeform 145"/>
            <p:cNvSpPr>
              <a:spLocks noEditPoints="1"/>
            </p:cNvSpPr>
            <p:nvPr/>
          </p:nvSpPr>
          <p:spPr bwMode="auto">
            <a:xfrm>
              <a:off x="3510" y="2017"/>
              <a:ext cx="62" cy="74"/>
            </a:xfrm>
            <a:custGeom>
              <a:avLst/>
              <a:gdLst>
                <a:gd name="T0" fmla="*/ 7 w 26"/>
                <a:gd name="T1" fmla="*/ 27 h 31"/>
                <a:gd name="T2" fmla="*/ 25 w 26"/>
                <a:gd name="T3" fmla="*/ 25 h 31"/>
                <a:gd name="T4" fmla="*/ 24 w 26"/>
                <a:gd name="T5" fmla="*/ 25 h 31"/>
                <a:gd name="T6" fmla="*/ 24 w 26"/>
                <a:gd name="T7" fmla="*/ 25 h 31"/>
                <a:gd name="T8" fmla="*/ 23 w 26"/>
                <a:gd name="T9" fmla="*/ 26 h 31"/>
                <a:gd name="T10" fmla="*/ 7 w 26"/>
                <a:gd name="T11" fmla="*/ 29 h 31"/>
                <a:gd name="T12" fmla="*/ 21 w 26"/>
                <a:gd name="T13" fmla="*/ 4 h 31"/>
                <a:gd name="T14" fmla="*/ 23 w 26"/>
                <a:gd name="T15" fmla="*/ 10 h 31"/>
                <a:gd name="T16" fmla="*/ 8 w 26"/>
                <a:gd name="T17" fmla="*/ 9 h 31"/>
                <a:gd name="T18" fmla="*/ 7 w 26"/>
                <a:gd name="T19" fmla="*/ 3 h 31"/>
                <a:gd name="T20" fmla="*/ 10 w 26"/>
                <a:gd name="T21" fmla="*/ 1 h 31"/>
                <a:gd name="T22" fmla="*/ 12 w 26"/>
                <a:gd name="T23" fmla="*/ 7 h 31"/>
                <a:gd name="T24" fmla="*/ 8 w 26"/>
                <a:gd name="T25" fmla="*/ 10 h 31"/>
                <a:gd name="T26" fmla="*/ 12 w 26"/>
                <a:gd name="T27" fmla="*/ 4 h 31"/>
                <a:gd name="T28" fmla="*/ 19 w 26"/>
                <a:gd name="T29" fmla="*/ 1 h 31"/>
                <a:gd name="T30" fmla="*/ 7 w 26"/>
                <a:gd name="T31" fmla="*/ 26 h 31"/>
                <a:gd name="T32" fmla="*/ 6 w 26"/>
                <a:gd name="T33" fmla="*/ 26 h 31"/>
                <a:gd name="T34" fmla="*/ 1 w 26"/>
                <a:gd name="T35" fmla="*/ 8 h 31"/>
                <a:gd name="T36" fmla="*/ 6 w 26"/>
                <a:gd name="T37" fmla="*/ 6 h 31"/>
                <a:gd name="T38" fmla="*/ 7 w 26"/>
                <a:gd name="T39" fmla="*/ 10 h 31"/>
                <a:gd name="T40" fmla="*/ 20 w 26"/>
                <a:gd name="T41" fmla="*/ 0 h 31"/>
                <a:gd name="T42" fmla="*/ 19 w 26"/>
                <a:gd name="T43" fmla="*/ 0 h 31"/>
                <a:gd name="T44" fmla="*/ 18 w 26"/>
                <a:gd name="T45" fmla="*/ 0 h 31"/>
                <a:gd name="T46" fmla="*/ 11 w 26"/>
                <a:gd name="T47" fmla="*/ 0 h 31"/>
                <a:gd name="T48" fmla="*/ 10 w 26"/>
                <a:gd name="T49" fmla="*/ 0 h 31"/>
                <a:gd name="T50" fmla="*/ 6 w 26"/>
                <a:gd name="T51" fmla="*/ 2 h 31"/>
                <a:gd name="T52" fmla="*/ 6 w 26"/>
                <a:gd name="T53" fmla="*/ 5 h 31"/>
                <a:gd name="T54" fmla="*/ 1 w 26"/>
                <a:gd name="T55" fmla="*/ 7 h 31"/>
                <a:gd name="T56" fmla="*/ 0 w 26"/>
                <a:gd name="T57" fmla="*/ 7 h 31"/>
                <a:gd name="T58" fmla="*/ 2 w 26"/>
                <a:gd name="T59" fmla="*/ 29 h 31"/>
                <a:gd name="T60" fmla="*/ 2 w 26"/>
                <a:gd name="T61" fmla="*/ 29 h 31"/>
                <a:gd name="T62" fmla="*/ 6 w 26"/>
                <a:gd name="T63" fmla="*/ 30 h 31"/>
                <a:gd name="T64" fmla="*/ 6 w 26"/>
                <a:gd name="T65" fmla="*/ 31 h 31"/>
                <a:gd name="T66" fmla="*/ 11 w 26"/>
                <a:gd name="T67" fmla="*/ 29 h 31"/>
                <a:gd name="T68" fmla="*/ 24 w 26"/>
                <a:gd name="T69" fmla="*/ 27 h 31"/>
                <a:gd name="T70" fmla="*/ 26 w 26"/>
                <a:gd name="T71" fmla="*/ 26 h 31"/>
                <a:gd name="T72" fmla="*/ 24 w 26"/>
                <a:gd name="T73" fmla="*/ 3 h 31"/>
                <a:gd name="T74" fmla="*/ 23 w 26"/>
                <a:gd name="T75" fmla="*/ 2 h 31"/>
                <a:gd name="T76" fmla="*/ 20 w 26"/>
                <a:gd name="T77" fmla="*/ 1 h 31"/>
                <a:gd name="T78" fmla="*/ 20 w 26"/>
                <a:gd name="T7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 h="31">
                  <a:moveTo>
                    <a:pt x="7" y="29"/>
                  </a:moveTo>
                  <a:cubicBezTo>
                    <a:pt x="7" y="27"/>
                    <a:pt x="7" y="27"/>
                    <a:pt x="7" y="27"/>
                  </a:cubicBezTo>
                  <a:cubicBezTo>
                    <a:pt x="13" y="25"/>
                    <a:pt x="19" y="24"/>
                    <a:pt x="25" y="23"/>
                  </a:cubicBezTo>
                  <a:cubicBezTo>
                    <a:pt x="25" y="25"/>
                    <a:pt x="25" y="25"/>
                    <a:pt x="25" y="25"/>
                  </a:cubicBezTo>
                  <a:cubicBezTo>
                    <a:pt x="25" y="25"/>
                    <a:pt x="25" y="25"/>
                    <a:pt x="25" y="25"/>
                  </a:cubicBezTo>
                  <a:cubicBezTo>
                    <a:pt x="24" y="25"/>
                    <a:pt x="24" y="25"/>
                    <a:pt x="24" y="25"/>
                  </a:cubicBezTo>
                  <a:cubicBezTo>
                    <a:pt x="24" y="25"/>
                    <a:pt x="24" y="25"/>
                    <a:pt x="24" y="25"/>
                  </a:cubicBezTo>
                  <a:cubicBezTo>
                    <a:pt x="24" y="25"/>
                    <a:pt x="24" y="25"/>
                    <a:pt x="24" y="25"/>
                  </a:cubicBezTo>
                  <a:cubicBezTo>
                    <a:pt x="23" y="25"/>
                    <a:pt x="23" y="25"/>
                    <a:pt x="23" y="25"/>
                  </a:cubicBezTo>
                  <a:cubicBezTo>
                    <a:pt x="23" y="26"/>
                    <a:pt x="23" y="26"/>
                    <a:pt x="23" y="26"/>
                  </a:cubicBezTo>
                  <a:cubicBezTo>
                    <a:pt x="11" y="28"/>
                    <a:pt x="11" y="28"/>
                    <a:pt x="11" y="28"/>
                  </a:cubicBezTo>
                  <a:cubicBezTo>
                    <a:pt x="9" y="28"/>
                    <a:pt x="8" y="29"/>
                    <a:pt x="7" y="29"/>
                  </a:cubicBezTo>
                  <a:moveTo>
                    <a:pt x="24" y="19"/>
                  </a:moveTo>
                  <a:cubicBezTo>
                    <a:pt x="23" y="14"/>
                    <a:pt x="21" y="9"/>
                    <a:pt x="21" y="4"/>
                  </a:cubicBezTo>
                  <a:cubicBezTo>
                    <a:pt x="21" y="4"/>
                    <a:pt x="22" y="4"/>
                    <a:pt x="23" y="3"/>
                  </a:cubicBezTo>
                  <a:cubicBezTo>
                    <a:pt x="23" y="5"/>
                    <a:pt x="23" y="8"/>
                    <a:pt x="23" y="10"/>
                  </a:cubicBezTo>
                  <a:cubicBezTo>
                    <a:pt x="24" y="19"/>
                    <a:pt x="24" y="19"/>
                    <a:pt x="24" y="19"/>
                  </a:cubicBezTo>
                  <a:moveTo>
                    <a:pt x="8" y="9"/>
                  </a:moveTo>
                  <a:cubicBezTo>
                    <a:pt x="8" y="7"/>
                    <a:pt x="7" y="4"/>
                    <a:pt x="7" y="3"/>
                  </a:cubicBezTo>
                  <a:cubicBezTo>
                    <a:pt x="7" y="3"/>
                    <a:pt x="7" y="3"/>
                    <a:pt x="7" y="3"/>
                  </a:cubicBezTo>
                  <a:cubicBezTo>
                    <a:pt x="7" y="2"/>
                    <a:pt x="7" y="2"/>
                    <a:pt x="7" y="2"/>
                  </a:cubicBezTo>
                  <a:cubicBezTo>
                    <a:pt x="10" y="1"/>
                    <a:pt x="10" y="1"/>
                    <a:pt x="10" y="1"/>
                  </a:cubicBezTo>
                  <a:cubicBezTo>
                    <a:pt x="10" y="2"/>
                    <a:pt x="11" y="3"/>
                    <a:pt x="11" y="4"/>
                  </a:cubicBezTo>
                  <a:cubicBezTo>
                    <a:pt x="11" y="5"/>
                    <a:pt x="12" y="7"/>
                    <a:pt x="12" y="7"/>
                  </a:cubicBezTo>
                  <a:cubicBezTo>
                    <a:pt x="12" y="8"/>
                    <a:pt x="9" y="9"/>
                    <a:pt x="8" y="9"/>
                  </a:cubicBezTo>
                  <a:moveTo>
                    <a:pt x="8" y="10"/>
                  </a:moveTo>
                  <a:cubicBezTo>
                    <a:pt x="9" y="10"/>
                    <a:pt x="13" y="9"/>
                    <a:pt x="13" y="7"/>
                  </a:cubicBezTo>
                  <a:cubicBezTo>
                    <a:pt x="13" y="7"/>
                    <a:pt x="13" y="6"/>
                    <a:pt x="12" y="4"/>
                  </a:cubicBezTo>
                  <a:cubicBezTo>
                    <a:pt x="14" y="3"/>
                    <a:pt x="17" y="2"/>
                    <a:pt x="19" y="1"/>
                  </a:cubicBezTo>
                  <a:cubicBezTo>
                    <a:pt x="19" y="1"/>
                    <a:pt x="19" y="1"/>
                    <a:pt x="19" y="1"/>
                  </a:cubicBezTo>
                  <a:cubicBezTo>
                    <a:pt x="20" y="8"/>
                    <a:pt x="22" y="15"/>
                    <a:pt x="24" y="22"/>
                  </a:cubicBezTo>
                  <a:cubicBezTo>
                    <a:pt x="18" y="23"/>
                    <a:pt x="12" y="24"/>
                    <a:pt x="7" y="26"/>
                  </a:cubicBezTo>
                  <a:cubicBezTo>
                    <a:pt x="6" y="26"/>
                    <a:pt x="6" y="26"/>
                    <a:pt x="6" y="26"/>
                  </a:cubicBezTo>
                  <a:cubicBezTo>
                    <a:pt x="6" y="26"/>
                    <a:pt x="6" y="26"/>
                    <a:pt x="6" y="26"/>
                  </a:cubicBezTo>
                  <a:cubicBezTo>
                    <a:pt x="5" y="27"/>
                    <a:pt x="4" y="27"/>
                    <a:pt x="2" y="28"/>
                  </a:cubicBezTo>
                  <a:cubicBezTo>
                    <a:pt x="3" y="21"/>
                    <a:pt x="2" y="14"/>
                    <a:pt x="1" y="8"/>
                  </a:cubicBezTo>
                  <a:cubicBezTo>
                    <a:pt x="1" y="8"/>
                    <a:pt x="1" y="8"/>
                    <a:pt x="1" y="8"/>
                  </a:cubicBezTo>
                  <a:cubicBezTo>
                    <a:pt x="3" y="7"/>
                    <a:pt x="5" y="7"/>
                    <a:pt x="6" y="6"/>
                  </a:cubicBezTo>
                  <a:cubicBezTo>
                    <a:pt x="7" y="7"/>
                    <a:pt x="7" y="8"/>
                    <a:pt x="7" y="9"/>
                  </a:cubicBezTo>
                  <a:cubicBezTo>
                    <a:pt x="7" y="10"/>
                    <a:pt x="7" y="10"/>
                    <a:pt x="7" y="10"/>
                  </a:cubicBezTo>
                  <a:cubicBezTo>
                    <a:pt x="8" y="10"/>
                    <a:pt x="8" y="10"/>
                    <a:pt x="8" y="10"/>
                  </a:cubicBezTo>
                  <a:moveTo>
                    <a:pt x="20" y="0"/>
                  </a:moveTo>
                  <a:cubicBezTo>
                    <a:pt x="19" y="0"/>
                    <a:pt x="19" y="0"/>
                    <a:pt x="19" y="0"/>
                  </a:cubicBezTo>
                  <a:cubicBezTo>
                    <a:pt x="19" y="0"/>
                    <a:pt x="19" y="0"/>
                    <a:pt x="19" y="0"/>
                  </a:cubicBezTo>
                  <a:cubicBezTo>
                    <a:pt x="19" y="0"/>
                    <a:pt x="19" y="0"/>
                    <a:pt x="19" y="0"/>
                  </a:cubicBezTo>
                  <a:cubicBezTo>
                    <a:pt x="18" y="0"/>
                    <a:pt x="18" y="0"/>
                    <a:pt x="18" y="0"/>
                  </a:cubicBezTo>
                  <a:cubicBezTo>
                    <a:pt x="16" y="1"/>
                    <a:pt x="14" y="2"/>
                    <a:pt x="12" y="3"/>
                  </a:cubicBezTo>
                  <a:cubicBezTo>
                    <a:pt x="11" y="2"/>
                    <a:pt x="11" y="1"/>
                    <a:pt x="11" y="0"/>
                  </a:cubicBezTo>
                  <a:cubicBezTo>
                    <a:pt x="11" y="0"/>
                    <a:pt x="11" y="0"/>
                    <a:pt x="11" y="0"/>
                  </a:cubicBezTo>
                  <a:cubicBezTo>
                    <a:pt x="10" y="0"/>
                    <a:pt x="10" y="0"/>
                    <a:pt x="10" y="0"/>
                  </a:cubicBezTo>
                  <a:cubicBezTo>
                    <a:pt x="7" y="1"/>
                    <a:pt x="7" y="1"/>
                    <a:pt x="7" y="1"/>
                  </a:cubicBezTo>
                  <a:cubicBezTo>
                    <a:pt x="7" y="1"/>
                    <a:pt x="6" y="2"/>
                    <a:pt x="6" y="2"/>
                  </a:cubicBezTo>
                  <a:cubicBezTo>
                    <a:pt x="6" y="3"/>
                    <a:pt x="6" y="3"/>
                    <a:pt x="6" y="3"/>
                  </a:cubicBezTo>
                  <a:cubicBezTo>
                    <a:pt x="6" y="4"/>
                    <a:pt x="6" y="5"/>
                    <a:pt x="6" y="5"/>
                  </a:cubicBezTo>
                  <a:cubicBezTo>
                    <a:pt x="5" y="6"/>
                    <a:pt x="3" y="6"/>
                    <a:pt x="1" y="7"/>
                  </a:cubicBezTo>
                  <a:cubicBezTo>
                    <a:pt x="1" y="7"/>
                    <a:pt x="1" y="7"/>
                    <a:pt x="1" y="7"/>
                  </a:cubicBezTo>
                  <a:cubicBezTo>
                    <a:pt x="1" y="7"/>
                    <a:pt x="1" y="7"/>
                    <a:pt x="1" y="7"/>
                  </a:cubicBezTo>
                  <a:cubicBezTo>
                    <a:pt x="0" y="7"/>
                    <a:pt x="0" y="7"/>
                    <a:pt x="0" y="7"/>
                  </a:cubicBezTo>
                  <a:cubicBezTo>
                    <a:pt x="1" y="14"/>
                    <a:pt x="2" y="21"/>
                    <a:pt x="1" y="28"/>
                  </a:cubicBezTo>
                  <a:cubicBezTo>
                    <a:pt x="2" y="29"/>
                    <a:pt x="2" y="29"/>
                    <a:pt x="2" y="29"/>
                  </a:cubicBezTo>
                  <a:cubicBezTo>
                    <a:pt x="2" y="29"/>
                    <a:pt x="2" y="29"/>
                    <a:pt x="2" y="29"/>
                  </a:cubicBezTo>
                  <a:cubicBezTo>
                    <a:pt x="2" y="29"/>
                    <a:pt x="2" y="29"/>
                    <a:pt x="2" y="29"/>
                  </a:cubicBezTo>
                  <a:cubicBezTo>
                    <a:pt x="3" y="28"/>
                    <a:pt x="5" y="28"/>
                    <a:pt x="6" y="28"/>
                  </a:cubicBezTo>
                  <a:cubicBezTo>
                    <a:pt x="6" y="30"/>
                    <a:pt x="6" y="30"/>
                    <a:pt x="6" y="30"/>
                  </a:cubicBezTo>
                  <a:cubicBezTo>
                    <a:pt x="6" y="31"/>
                    <a:pt x="6" y="31"/>
                    <a:pt x="6" y="31"/>
                  </a:cubicBezTo>
                  <a:cubicBezTo>
                    <a:pt x="6" y="31"/>
                    <a:pt x="6" y="31"/>
                    <a:pt x="6" y="31"/>
                  </a:cubicBezTo>
                  <a:cubicBezTo>
                    <a:pt x="7" y="31"/>
                    <a:pt x="7" y="31"/>
                    <a:pt x="7" y="31"/>
                  </a:cubicBezTo>
                  <a:cubicBezTo>
                    <a:pt x="8" y="30"/>
                    <a:pt x="9" y="29"/>
                    <a:pt x="11" y="29"/>
                  </a:cubicBezTo>
                  <a:cubicBezTo>
                    <a:pt x="24" y="26"/>
                    <a:pt x="24" y="26"/>
                    <a:pt x="24" y="26"/>
                  </a:cubicBezTo>
                  <a:cubicBezTo>
                    <a:pt x="24" y="27"/>
                    <a:pt x="24" y="27"/>
                    <a:pt x="24" y="27"/>
                  </a:cubicBezTo>
                  <a:cubicBezTo>
                    <a:pt x="25" y="27"/>
                    <a:pt x="26" y="26"/>
                    <a:pt x="26" y="26"/>
                  </a:cubicBezTo>
                  <a:cubicBezTo>
                    <a:pt x="26" y="26"/>
                    <a:pt x="26" y="26"/>
                    <a:pt x="26" y="26"/>
                  </a:cubicBezTo>
                  <a:cubicBezTo>
                    <a:pt x="24" y="10"/>
                    <a:pt x="24" y="10"/>
                    <a:pt x="24" y="10"/>
                  </a:cubicBezTo>
                  <a:cubicBezTo>
                    <a:pt x="24" y="7"/>
                    <a:pt x="24" y="5"/>
                    <a:pt x="24" y="3"/>
                  </a:cubicBezTo>
                  <a:cubicBezTo>
                    <a:pt x="24" y="2"/>
                    <a:pt x="24" y="2"/>
                    <a:pt x="24" y="2"/>
                  </a:cubicBezTo>
                  <a:cubicBezTo>
                    <a:pt x="23" y="2"/>
                    <a:pt x="23" y="2"/>
                    <a:pt x="23" y="2"/>
                  </a:cubicBezTo>
                  <a:cubicBezTo>
                    <a:pt x="22" y="2"/>
                    <a:pt x="21" y="3"/>
                    <a:pt x="20" y="3"/>
                  </a:cubicBezTo>
                  <a:cubicBezTo>
                    <a:pt x="20" y="2"/>
                    <a:pt x="20" y="1"/>
                    <a:pt x="20" y="1"/>
                  </a:cubicBezTo>
                  <a:cubicBezTo>
                    <a:pt x="20" y="1"/>
                    <a:pt x="20" y="1"/>
                    <a:pt x="20" y="1"/>
                  </a:cubicBezTo>
                  <a:cubicBezTo>
                    <a:pt x="20" y="0"/>
                    <a:pt x="20" y="0"/>
                    <a:pt x="20" y="0"/>
                  </a:cubicBezTo>
                  <a:cubicBezTo>
                    <a:pt x="20" y="0"/>
                    <a:pt x="20" y="0"/>
                    <a:pt x="2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60" name="Freeform 146"/>
            <p:cNvSpPr>
              <a:spLocks noEditPoints="1"/>
            </p:cNvSpPr>
            <p:nvPr/>
          </p:nvSpPr>
          <p:spPr bwMode="auto">
            <a:xfrm>
              <a:off x="4191" y="1922"/>
              <a:ext cx="83" cy="76"/>
            </a:xfrm>
            <a:custGeom>
              <a:avLst/>
              <a:gdLst>
                <a:gd name="T0" fmla="*/ 7 w 35"/>
                <a:gd name="T1" fmla="*/ 22 h 32"/>
                <a:gd name="T2" fmla="*/ 5 w 35"/>
                <a:gd name="T3" fmla="*/ 19 h 32"/>
                <a:gd name="T4" fmla="*/ 19 w 35"/>
                <a:gd name="T5" fmla="*/ 31 h 32"/>
                <a:gd name="T6" fmla="*/ 18 w 35"/>
                <a:gd name="T7" fmla="*/ 30 h 32"/>
                <a:gd name="T8" fmla="*/ 18 w 35"/>
                <a:gd name="T9" fmla="*/ 30 h 32"/>
                <a:gd name="T10" fmla="*/ 17 w 35"/>
                <a:gd name="T11" fmla="*/ 30 h 32"/>
                <a:gd name="T12" fmla="*/ 32 w 35"/>
                <a:gd name="T13" fmla="*/ 13 h 32"/>
                <a:gd name="T14" fmla="*/ 29 w 35"/>
                <a:gd name="T15" fmla="*/ 19 h 32"/>
                <a:gd name="T16" fmla="*/ 23 w 35"/>
                <a:gd name="T17" fmla="*/ 9 h 32"/>
                <a:gd name="T18" fmla="*/ 23 w 35"/>
                <a:gd name="T19" fmla="*/ 2 h 32"/>
                <a:gd name="T20" fmla="*/ 24 w 35"/>
                <a:gd name="T21" fmla="*/ 2 h 32"/>
                <a:gd name="T22" fmla="*/ 25 w 35"/>
                <a:gd name="T23" fmla="*/ 6 h 32"/>
                <a:gd name="T24" fmla="*/ 23 w 35"/>
                <a:gd name="T25" fmla="*/ 9 h 32"/>
                <a:gd name="T26" fmla="*/ 6 w 35"/>
                <a:gd name="T27" fmla="*/ 18 h 32"/>
                <a:gd name="T28" fmla="*/ 5 w 35"/>
                <a:gd name="T29" fmla="*/ 18 h 32"/>
                <a:gd name="T30" fmla="*/ 15 w 35"/>
                <a:gd name="T31" fmla="*/ 2 h 32"/>
                <a:gd name="T32" fmla="*/ 20 w 35"/>
                <a:gd name="T33" fmla="*/ 4 h 32"/>
                <a:gd name="T34" fmla="*/ 18 w 35"/>
                <a:gd name="T35" fmla="*/ 7 h 32"/>
                <a:gd name="T36" fmla="*/ 24 w 35"/>
                <a:gd name="T37" fmla="*/ 10 h 32"/>
                <a:gd name="T38" fmla="*/ 32 w 35"/>
                <a:gd name="T39" fmla="*/ 10 h 32"/>
                <a:gd name="T40" fmla="*/ 21 w 35"/>
                <a:gd name="T41" fmla="*/ 28 h 32"/>
                <a:gd name="T42" fmla="*/ 15 w 35"/>
                <a:gd name="T43" fmla="*/ 0 h 32"/>
                <a:gd name="T44" fmla="*/ 0 w 35"/>
                <a:gd name="T45" fmla="*/ 16 h 32"/>
                <a:gd name="T46" fmla="*/ 4 w 35"/>
                <a:gd name="T47" fmla="*/ 18 h 32"/>
                <a:gd name="T48" fmla="*/ 2 w 35"/>
                <a:gd name="T49" fmla="*/ 21 h 32"/>
                <a:gd name="T50" fmla="*/ 6 w 35"/>
                <a:gd name="T51" fmla="*/ 23 h 32"/>
                <a:gd name="T52" fmla="*/ 19 w 35"/>
                <a:gd name="T53" fmla="*/ 32 h 32"/>
                <a:gd name="T54" fmla="*/ 19 w 35"/>
                <a:gd name="T55" fmla="*/ 32 h 32"/>
                <a:gd name="T56" fmla="*/ 35 w 35"/>
                <a:gd name="T57" fmla="*/ 15 h 32"/>
                <a:gd name="T58" fmla="*/ 35 w 35"/>
                <a:gd name="T59" fmla="*/ 14 h 32"/>
                <a:gd name="T60" fmla="*/ 33 w 35"/>
                <a:gd name="T61" fmla="*/ 11 h 32"/>
                <a:gd name="T62" fmla="*/ 34 w 35"/>
                <a:gd name="T63" fmla="*/ 10 h 32"/>
                <a:gd name="T64" fmla="*/ 34 w 35"/>
                <a:gd name="T65" fmla="*/ 10 h 32"/>
                <a:gd name="T66" fmla="*/ 33 w 35"/>
                <a:gd name="T67" fmla="*/ 9 h 32"/>
                <a:gd name="T68" fmla="*/ 33 w 35"/>
                <a:gd name="T69" fmla="*/ 9 h 32"/>
                <a:gd name="T70" fmla="*/ 27 w 35"/>
                <a:gd name="T71" fmla="*/ 4 h 32"/>
                <a:gd name="T72" fmla="*/ 27 w 35"/>
                <a:gd name="T73" fmla="*/ 3 h 32"/>
                <a:gd name="T74" fmla="*/ 23 w 35"/>
                <a:gd name="T75" fmla="*/ 1 h 32"/>
                <a:gd name="T76" fmla="*/ 22 w 35"/>
                <a:gd name="T77" fmla="*/ 2 h 32"/>
                <a:gd name="T78" fmla="*/ 16 w 35"/>
                <a:gd name="T79" fmla="*/ 1 h 32"/>
                <a:gd name="T80" fmla="*/ 16 w 35"/>
                <a:gd name="T8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 h="32">
                  <a:moveTo>
                    <a:pt x="17" y="30"/>
                  </a:moveTo>
                  <a:cubicBezTo>
                    <a:pt x="7" y="22"/>
                    <a:pt x="7" y="22"/>
                    <a:pt x="7" y="22"/>
                  </a:cubicBezTo>
                  <a:cubicBezTo>
                    <a:pt x="6" y="21"/>
                    <a:pt x="5" y="21"/>
                    <a:pt x="3" y="20"/>
                  </a:cubicBezTo>
                  <a:cubicBezTo>
                    <a:pt x="5" y="19"/>
                    <a:pt x="5" y="19"/>
                    <a:pt x="5" y="19"/>
                  </a:cubicBezTo>
                  <a:cubicBezTo>
                    <a:pt x="10" y="22"/>
                    <a:pt x="16" y="25"/>
                    <a:pt x="20" y="29"/>
                  </a:cubicBezTo>
                  <a:cubicBezTo>
                    <a:pt x="19" y="31"/>
                    <a:pt x="19" y="31"/>
                    <a:pt x="19" y="31"/>
                  </a:cubicBezTo>
                  <a:cubicBezTo>
                    <a:pt x="19" y="31"/>
                    <a:pt x="19" y="31"/>
                    <a:pt x="19" y="31"/>
                  </a:cubicBezTo>
                  <a:cubicBezTo>
                    <a:pt x="18" y="30"/>
                    <a:pt x="18" y="30"/>
                    <a:pt x="18" y="30"/>
                  </a:cubicBezTo>
                  <a:cubicBezTo>
                    <a:pt x="18" y="30"/>
                    <a:pt x="18" y="30"/>
                    <a:pt x="18" y="30"/>
                  </a:cubicBezTo>
                  <a:cubicBezTo>
                    <a:pt x="18" y="30"/>
                    <a:pt x="18" y="30"/>
                    <a:pt x="18" y="30"/>
                  </a:cubicBezTo>
                  <a:cubicBezTo>
                    <a:pt x="17" y="30"/>
                    <a:pt x="17" y="30"/>
                    <a:pt x="17" y="30"/>
                  </a:cubicBezTo>
                  <a:cubicBezTo>
                    <a:pt x="17" y="30"/>
                    <a:pt x="17" y="30"/>
                    <a:pt x="17" y="30"/>
                  </a:cubicBezTo>
                  <a:moveTo>
                    <a:pt x="23" y="26"/>
                  </a:moveTo>
                  <a:cubicBezTo>
                    <a:pt x="25" y="22"/>
                    <a:pt x="28" y="17"/>
                    <a:pt x="32" y="13"/>
                  </a:cubicBezTo>
                  <a:cubicBezTo>
                    <a:pt x="32" y="13"/>
                    <a:pt x="33" y="14"/>
                    <a:pt x="33" y="14"/>
                  </a:cubicBezTo>
                  <a:cubicBezTo>
                    <a:pt x="32" y="16"/>
                    <a:pt x="30" y="17"/>
                    <a:pt x="29" y="19"/>
                  </a:cubicBezTo>
                  <a:cubicBezTo>
                    <a:pt x="23" y="26"/>
                    <a:pt x="23" y="26"/>
                    <a:pt x="23" y="26"/>
                  </a:cubicBezTo>
                  <a:moveTo>
                    <a:pt x="23" y="9"/>
                  </a:moveTo>
                  <a:cubicBezTo>
                    <a:pt x="22" y="9"/>
                    <a:pt x="20" y="8"/>
                    <a:pt x="19" y="7"/>
                  </a:cubicBezTo>
                  <a:cubicBezTo>
                    <a:pt x="21" y="6"/>
                    <a:pt x="22" y="4"/>
                    <a:pt x="23" y="2"/>
                  </a:cubicBezTo>
                  <a:cubicBezTo>
                    <a:pt x="23" y="2"/>
                    <a:pt x="23" y="2"/>
                    <a:pt x="23" y="2"/>
                  </a:cubicBezTo>
                  <a:cubicBezTo>
                    <a:pt x="24" y="2"/>
                    <a:pt x="24" y="2"/>
                    <a:pt x="24" y="2"/>
                  </a:cubicBezTo>
                  <a:cubicBezTo>
                    <a:pt x="26" y="3"/>
                    <a:pt x="26" y="3"/>
                    <a:pt x="26" y="3"/>
                  </a:cubicBezTo>
                  <a:cubicBezTo>
                    <a:pt x="26" y="4"/>
                    <a:pt x="25" y="5"/>
                    <a:pt x="25" y="6"/>
                  </a:cubicBezTo>
                  <a:cubicBezTo>
                    <a:pt x="24" y="7"/>
                    <a:pt x="23" y="9"/>
                    <a:pt x="23" y="9"/>
                  </a:cubicBezTo>
                  <a:cubicBezTo>
                    <a:pt x="23" y="9"/>
                    <a:pt x="23" y="9"/>
                    <a:pt x="23" y="9"/>
                  </a:cubicBezTo>
                  <a:moveTo>
                    <a:pt x="21" y="28"/>
                  </a:moveTo>
                  <a:cubicBezTo>
                    <a:pt x="16" y="24"/>
                    <a:pt x="11" y="21"/>
                    <a:pt x="6" y="18"/>
                  </a:cubicBezTo>
                  <a:cubicBezTo>
                    <a:pt x="5" y="18"/>
                    <a:pt x="5" y="18"/>
                    <a:pt x="5" y="18"/>
                  </a:cubicBezTo>
                  <a:cubicBezTo>
                    <a:pt x="5" y="18"/>
                    <a:pt x="5" y="18"/>
                    <a:pt x="5" y="18"/>
                  </a:cubicBezTo>
                  <a:cubicBezTo>
                    <a:pt x="4" y="17"/>
                    <a:pt x="3" y="16"/>
                    <a:pt x="2" y="16"/>
                  </a:cubicBezTo>
                  <a:cubicBezTo>
                    <a:pt x="7" y="12"/>
                    <a:pt x="11" y="7"/>
                    <a:pt x="15" y="2"/>
                  </a:cubicBezTo>
                  <a:cubicBezTo>
                    <a:pt x="15" y="2"/>
                    <a:pt x="15" y="2"/>
                    <a:pt x="15" y="2"/>
                  </a:cubicBezTo>
                  <a:cubicBezTo>
                    <a:pt x="17" y="3"/>
                    <a:pt x="18" y="4"/>
                    <a:pt x="20" y="4"/>
                  </a:cubicBezTo>
                  <a:cubicBezTo>
                    <a:pt x="19" y="5"/>
                    <a:pt x="19" y="6"/>
                    <a:pt x="18" y="7"/>
                  </a:cubicBezTo>
                  <a:cubicBezTo>
                    <a:pt x="18" y="7"/>
                    <a:pt x="18" y="7"/>
                    <a:pt x="18" y="7"/>
                  </a:cubicBezTo>
                  <a:cubicBezTo>
                    <a:pt x="19" y="8"/>
                    <a:pt x="21" y="10"/>
                    <a:pt x="23" y="10"/>
                  </a:cubicBezTo>
                  <a:cubicBezTo>
                    <a:pt x="24" y="10"/>
                    <a:pt x="24" y="10"/>
                    <a:pt x="24" y="10"/>
                  </a:cubicBezTo>
                  <a:cubicBezTo>
                    <a:pt x="24" y="9"/>
                    <a:pt x="25" y="8"/>
                    <a:pt x="25" y="7"/>
                  </a:cubicBezTo>
                  <a:cubicBezTo>
                    <a:pt x="28" y="8"/>
                    <a:pt x="30" y="9"/>
                    <a:pt x="32" y="10"/>
                  </a:cubicBezTo>
                  <a:cubicBezTo>
                    <a:pt x="33" y="10"/>
                    <a:pt x="33" y="10"/>
                    <a:pt x="33" y="10"/>
                  </a:cubicBezTo>
                  <a:cubicBezTo>
                    <a:pt x="28" y="15"/>
                    <a:pt x="24" y="22"/>
                    <a:pt x="21" y="28"/>
                  </a:cubicBezTo>
                  <a:moveTo>
                    <a:pt x="16" y="0"/>
                  </a:moveTo>
                  <a:cubicBezTo>
                    <a:pt x="15" y="0"/>
                    <a:pt x="15" y="0"/>
                    <a:pt x="15" y="0"/>
                  </a:cubicBezTo>
                  <a:cubicBezTo>
                    <a:pt x="11" y="6"/>
                    <a:pt x="6" y="11"/>
                    <a:pt x="0" y="16"/>
                  </a:cubicBezTo>
                  <a:cubicBezTo>
                    <a:pt x="0" y="16"/>
                    <a:pt x="0" y="16"/>
                    <a:pt x="0" y="16"/>
                  </a:cubicBezTo>
                  <a:cubicBezTo>
                    <a:pt x="1" y="17"/>
                    <a:pt x="1" y="17"/>
                    <a:pt x="1" y="17"/>
                  </a:cubicBezTo>
                  <a:cubicBezTo>
                    <a:pt x="2" y="17"/>
                    <a:pt x="3" y="18"/>
                    <a:pt x="4" y="18"/>
                  </a:cubicBezTo>
                  <a:cubicBezTo>
                    <a:pt x="2" y="20"/>
                    <a:pt x="2" y="20"/>
                    <a:pt x="2" y="20"/>
                  </a:cubicBezTo>
                  <a:cubicBezTo>
                    <a:pt x="2" y="21"/>
                    <a:pt x="2" y="21"/>
                    <a:pt x="2" y="21"/>
                  </a:cubicBezTo>
                  <a:cubicBezTo>
                    <a:pt x="2" y="21"/>
                    <a:pt x="2" y="21"/>
                    <a:pt x="2" y="21"/>
                  </a:cubicBezTo>
                  <a:cubicBezTo>
                    <a:pt x="4" y="21"/>
                    <a:pt x="5" y="22"/>
                    <a:pt x="6" y="23"/>
                  </a:cubicBezTo>
                  <a:cubicBezTo>
                    <a:pt x="17" y="31"/>
                    <a:pt x="17" y="31"/>
                    <a:pt x="17" y="31"/>
                  </a:cubicBezTo>
                  <a:cubicBezTo>
                    <a:pt x="18" y="32"/>
                    <a:pt x="18" y="32"/>
                    <a:pt x="19" y="32"/>
                  </a:cubicBezTo>
                  <a:cubicBezTo>
                    <a:pt x="19" y="32"/>
                    <a:pt x="19" y="32"/>
                    <a:pt x="19" y="32"/>
                  </a:cubicBezTo>
                  <a:cubicBezTo>
                    <a:pt x="19" y="32"/>
                    <a:pt x="19" y="32"/>
                    <a:pt x="19" y="32"/>
                  </a:cubicBezTo>
                  <a:cubicBezTo>
                    <a:pt x="30" y="19"/>
                    <a:pt x="30" y="19"/>
                    <a:pt x="30" y="19"/>
                  </a:cubicBezTo>
                  <a:cubicBezTo>
                    <a:pt x="31" y="18"/>
                    <a:pt x="33" y="16"/>
                    <a:pt x="35" y="15"/>
                  </a:cubicBezTo>
                  <a:cubicBezTo>
                    <a:pt x="35" y="14"/>
                    <a:pt x="35" y="14"/>
                    <a:pt x="35" y="14"/>
                  </a:cubicBezTo>
                  <a:cubicBezTo>
                    <a:pt x="35" y="14"/>
                    <a:pt x="35" y="14"/>
                    <a:pt x="35" y="14"/>
                  </a:cubicBezTo>
                  <a:cubicBezTo>
                    <a:pt x="34" y="13"/>
                    <a:pt x="33" y="13"/>
                    <a:pt x="32" y="12"/>
                  </a:cubicBezTo>
                  <a:cubicBezTo>
                    <a:pt x="33" y="12"/>
                    <a:pt x="33" y="11"/>
                    <a:pt x="33" y="11"/>
                  </a:cubicBezTo>
                  <a:cubicBezTo>
                    <a:pt x="33" y="10"/>
                    <a:pt x="33" y="10"/>
                    <a:pt x="33" y="10"/>
                  </a:cubicBezTo>
                  <a:cubicBezTo>
                    <a:pt x="34" y="10"/>
                    <a:pt x="34" y="10"/>
                    <a:pt x="34" y="10"/>
                  </a:cubicBezTo>
                  <a:cubicBezTo>
                    <a:pt x="34" y="10"/>
                    <a:pt x="34" y="10"/>
                    <a:pt x="34" y="10"/>
                  </a:cubicBezTo>
                  <a:cubicBezTo>
                    <a:pt x="34" y="10"/>
                    <a:pt x="34" y="10"/>
                    <a:pt x="34" y="10"/>
                  </a:cubicBezTo>
                  <a:cubicBezTo>
                    <a:pt x="34" y="9"/>
                    <a:pt x="34" y="9"/>
                    <a:pt x="34" y="9"/>
                  </a:cubicBezTo>
                  <a:cubicBezTo>
                    <a:pt x="33" y="9"/>
                    <a:pt x="33" y="9"/>
                    <a:pt x="33" y="9"/>
                  </a:cubicBezTo>
                  <a:cubicBezTo>
                    <a:pt x="33" y="9"/>
                    <a:pt x="33" y="9"/>
                    <a:pt x="33" y="9"/>
                  </a:cubicBezTo>
                  <a:cubicBezTo>
                    <a:pt x="33" y="9"/>
                    <a:pt x="33" y="9"/>
                    <a:pt x="33" y="9"/>
                  </a:cubicBezTo>
                  <a:cubicBezTo>
                    <a:pt x="30" y="8"/>
                    <a:pt x="28" y="7"/>
                    <a:pt x="26" y="6"/>
                  </a:cubicBezTo>
                  <a:cubicBezTo>
                    <a:pt x="26" y="5"/>
                    <a:pt x="27" y="4"/>
                    <a:pt x="27" y="4"/>
                  </a:cubicBezTo>
                  <a:cubicBezTo>
                    <a:pt x="27" y="3"/>
                    <a:pt x="27" y="3"/>
                    <a:pt x="27" y="3"/>
                  </a:cubicBezTo>
                  <a:cubicBezTo>
                    <a:pt x="27" y="3"/>
                    <a:pt x="27" y="3"/>
                    <a:pt x="27" y="3"/>
                  </a:cubicBezTo>
                  <a:cubicBezTo>
                    <a:pt x="24" y="1"/>
                    <a:pt x="24" y="1"/>
                    <a:pt x="24" y="1"/>
                  </a:cubicBezTo>
                  <a:cubicBezTo>
                    <a:pt x="24" y="1"/>
                    <a:pt x="23" y="1"/>
                    <a:pt x="23" y="1"/>
                  </a:cubicBezTo>
                  <a:cubicBezTo>
                    <a:pt x="23" y="1"/>
                    <a:pt x="23" y="1"/>
                    <a:pt x="23" y="1"/>
                  </a:cubicBezTo>
                  <a:cubicBezTo>
                    <a:pt x="22" y="1"/>
                    <a:pt x="22" y="1"/>
                    <a:pt x="22" y="2"/>
                  </a:cubicBezTo>
                  <a:cubicBezTo>
                    <a:pt x="21" y="2"/>
                    <a:pt x="21" y="3"/>
                    <a:pt x="21" y="4"/>
                  </a:cubicBezTo>
                  <a:cubicBezTo>
                    <a:pt x="19" y="3"/>
                    <a:pt x="18" y="2"/>
                    <a:pt x="16" y="1"/>
                  </a:cubicBezTo>
                  <a:cubicBezTo>
                    <a:pt x="16" y="1"/>
                    <a:pt x="16" y="1"/>
                    <a:pt x="16" y="1"/>
                  </a:cubicBezTo>
                  <a:cubicBezTo>
                    <a:pt x="16" y="0"/>
                    <a:pt x="16" y="0"/>
                    <a:pt x="1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61" name="Freeform 147"/>
            <p:cNvSpPr/>
            <p:nvPr/>
          </p:nvSpPr>
          <p:spPr bwMode="auto">
            <a:xfrm>
              <a:off x="4217" y="1944"/>
              <a:ext cx="31" cy="16"/>
            </a:xfrm>
            <a:custGeom>
              <a:avLst/>
              <a:gdLst>
                <a:gd name="T0" fmla="*/ 0 w 13"/>
                <a:gd name="T1" fmla="*/ 0 h 7"/>
                <a:gd name="T2" fmla="*/ 0 w 13"/>
                <a:gd name="T3" fmla="*/ 1 h 7"/>
                <a:gd name="T4" fmla="*/ 12 w 13"/>
                <a:gd name="T5" fmla="*/ 7 h 7"/>
                <a:gd name="T6" fmla="*/ 13 w 13"/>
                <a:gd name="T7" fmla="*/ 7 h 7"/>
                <a:gd name="T8" fmla="*/ 13 w 13"/>
                <a:gd name="T9" fmla="*/ 7 h 7"/>
                <a:gd name="T10" fmla="*/ 13 w 13"/>
                <a:gd name="T11" fmla="*/ 6 h 7"/>
                <a:gd name="T12" fmla="*/ 1 w 13"/>
                <a:gd name="T13" fmla="*/ 0 h 7"/>
                <a:gd name="T14" fmla="*/ 0 w 13"/>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0" y="0"/>
                  </a:moveTo>
                  <a:cubicBezTo>
                    <a:pt x="0" y="1"/>
                    <a:pt x="0" y="1"/>
                    <a:pt x="0" y="1"/>
                  </a:cubicBezTo>
                  <a:cubicBezTo>
                    <a:pt x="2" y="3"/>
                    <a:pt x="12" y="7"/>
                    <a:pt x="12" y="7"/>
                  </a:cubicBezTo>
                  <a:cubicBezTo>
                    <a:pt x="13" y="7"/>
                    <a:pt x="13" y="7"/>
                    <a:pt x="13" y="7"/>
                  </a:cubicBezTo>
                  <a:cubicBezTo>
                    <a:pt x="13" y="7"/>
                    <a:pt x="13" y="7"/>
                    <a:pt x="13" y="7"/>
                  </a:cubicBezTo>
                  <a:cubicBezTo>
                    <a:pt x="13" y="6"/>
                    <a:pt x="13" y="6"/>
                    <a:pt x="13" y="6"/>
                  </a:cubicBezTo>
                  <a:cubicBezTo>
                    <a:pt x="12" y="6"/>
                    <a:pt x="3" y="2"/>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62" name="Freeform 148"/>
            <p:cNvSpPr/>
            <p:nvPr/>
          </p:nvSpPr>
          <p:spPr bwMode="auto">
            <a:xfrm>
              <a:off x="4215" y="1951"/>
              <a:ext cx="26" cy="17"/>
            </a:xfrm>
            <a:custGeom>
              <a:avLst/>
              <a:gdLst>
                <a:gd name="T0" fmla="*/ 1 w 11"/>
                <a:gd name="T1" fmla="*/ 0 h 7"/>
                <a:gd name="T2" fmla="*/ 0 w 11"/>
                <a:gd name="T3" fmla="*/ 0 h 7"/>
                <a:gd name="T4" fmla="*/ 0 w 11"/>
                <a:gd name="T5" fmla="*/ 0 h 7"/>
                <a:gd name="T6" fmla="*/ 5 w 11"/>
                <a:gd name="T7" fmla="*/ 3 h 7"/>
                <a:gd name="T8" fmla="*/ 10 w 11"/>
                <a:gd name="T9" fmla="*/ 6 h 7"/>
                <a:gd name="T10" fmla="*/ 11 w 11"/>
                <a:gd name="T11" fmla="*/ 7 h 7"/>
                <a:gd name="T12" fmla="*/ 11 w 11"/>
                <a:gd name="T13" fmla="*/ 7 h 7"/>
                <a:gd name="T14" fmla="*/ 11 w 11"/>
                <a:gd name="T15" fmla="*/ 6 h 7"/>
                <a:gd name="T16" fmla="*/ 5 w 11"/>
                <a:gd name="T17" fmla="*/ 2 h 7"/>
                <a:gd name="T18" fmla="*/ 1 w 11"/>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1" y="0"/>
                  </a:moveTo>
                  <a:cubicBezTo>
                    <a:pt x="0" y="0"/>
                    <a:pt x="0" y="0"/>
                    <a:pt x="0" y="0"/>
                  </a:cubicBezTo>
                  <a:cubicBezTo>
                    <a:pt x="0" y="0"/>
                    <a:pt x="0" y="0"/>
                    <a:pt x="0" y="0"/>
                  </a:cubicBezTo>
                  <a:cubicBezTo>
                    <a:pt x="1" y="1"/>
                    <a:pt x="3" y="2"/>
                    <a:pt x="5" y="3"/>
                  </a:cubicBezTo>
                  <a:cubicBezTo>
                    <a:pt x="7" y="4"/>
                    <a:pt x="10" y="6"/>
                    <a:pt x="10" y="6"/>
                  </a:cubicBezTo>
                  <a:cubicBezTo>
                    <a:pt x="11" y="7"/>
                    <a:pt x="11" y="7"/>
                    <a:pt x="11" y="7"/>
                  </a:cubicBezTo>
                  <a:cubicBezTo>
                    <a:pt x="11" y="7"/>
                    <a:pt x="11" y="7"/>
                    <a:pt x="11" y="7"/>
                  </a:cubicBezTo>
                  <a:cubicBezTo>
                    <a:pt x="11" y="6"/>
                    <a:pt x="11" y="6"/>
                    <a:pt x="11" y="6"/>
                  </a:cubicBezTo>
                  <a:cubicBezTo>
                    <a:pt x="11" y="6"/>
                    <a:pt x="10" y="5"/>
                    <a:pt x="5" y="2"/>
                  </a:cubicBezTo>
                  <a:cubicBezTo>
                    <a:pt x="3" y="1"/>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63" name="Freeform 149"/>
            <p:cNvSpPr/>
            <p:nvPr/>
          </p:nvSpPr>
          <p:spPr bwMode="auto">
            <a:xfrm>
              <a:off x="4210" y="1956"/>
              <a:ext cx="7" cy="4"/>
            </a:xfrm>
            <a:custGeom>
              <a:avLst/>
              <a:gdLst>
                <a:gd name="T0" fmla="*/ 1 w 3"/>
                <a:gd name="T1" fmla="*/ 0 h 2"/>
                <a:gd name="T2" fmla="*/ 0 w 3"/>
                <a:gd name="T3" fmla="*/ 0 h 2"/>
                <a:gd name="T4" fmla="*/ 2 w 3"/>
                <a:gd name="T5" fmla="*/ 1 h 2"/>
                <a:gd name="T6" fmla="*/ 2 w 3"/>
                <a:gd name="T7" fmla="*/ 2 h 2"/>
                <a:gd name="T8" fmla="*/ 3 w 3"/>
                <a:gd name="T9" fmla="*/ 2 h 2"/>
                <a:gd name="T10" fmla="*/ 3 w 3"/>
                <a:gd name="T11" fmla="*/ 2 h 2"/>
                <a:gd name="T12" fmla="*/ 3 w 3"/>
                <a:gd name="T13" fmla="*/ 2 h 2"/>
                <a:gd name="T14" fmla="*/ 2 w 3"/>
                <a:gd name="T15" fmla="*/ 0 h 2"/>
                <a:gd name="T16" fmla="*/ 1 w 3"/>
                <a:gd name="T17" fmla="*/ 0 h 2"/>
                <a:gd name="T18" fmla="*/ 1 w 3"/>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1" y="0"/>
                  </a:moveTo>
                  <a:cubicBezTo>
                    <a:pt x="0" y="0"/>
                    <a:pt x="0" y="0"/>
                    <a:pt x="0" y="0"/>
                  </a:cubicBezTo>
                  <a:cubicBezTo>
                    <a:pt x="0" y="1"/>
                    <a:pt x="1" y="1"/>
                    <a:pt x="2" y="1"/>
                  </a:cubicBezTo>
                  <a:cubicBezTo>
                    <a:pt x="2" y="1"/>
                    <a:pt x="2" y="2"/>
                    <a:pt x="2" y="2"/>
                  </a:cubicBezTo>
                  <a:cubicBezTo>
                    <a:pt x="3" y="2"/>
                    <a:pt x="3" y="2"/>
                    <a:pt x="3" y="2"/>
                  </a:cubicBezTo>
                  <a:cubicBezTo>
                    <a:pt x="3" y="2"/>
                    <a:pt x="3" y="2"/>
                    <a:pt x="3" y="2"/>
                  </a:cubicBezTo>
                  <a:cubicBezTo>
                    <a:pt x="3" y="2"/>
                    <a:pt x="3" y="2"/>
                    <a:pt x="3" y="2"/>
                  </a:cubicBezTo>
                  <a:cubicBezTo>
                    <a:pt x="3" y="1"/>
                    <a:pt x="2" y="1"/>
                    <a:pt x="2"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64" name="Freeform 150"/>
            <p:cNvSpPr/>
            <p:nvPr/>
          </p:nvSpPr>
          <p:spPr bwMode="auto">
            <a:xfrm>
              <a:off x="4153" y="2491"/>
              <a:ext cx="40" cy="9"/>
            </a:xfrm>
            <a:custGeom>
              <a:avLst/>
              <a:gdLst>
                <a:gd name="T0" fmla="*/ 1 w 17"/>
                <a:gd name="T1" fmla="*/ 0 h 4"/>
                <a:gd name="T2" fmla="*/ 0 w 17"/>
                <a:gd name="T3" fmla="*/ 1 h 4"/>
                <a:gd name="T4" fmla="*/ 1 w 17"/>
                <a:gd name="T5" fmla="*/ 1 h 4"/>
                <a:gd name="T6" fmla="*/ 16 w 17"/>
                <a:gd name="T7" fmla="*/ 4 h 4"/>
                <a:gd name="T8" fmla="*/ 17 w 17"/>
                <a:gd name="T9" fmla="*/ 4 h 4"/>
                <a:gd name="T10" fmla="*/ 16 w 17"/>
                <a:gd name="T11" fmla="*/ 3 h 4"/>
                <a:gd name="T12" fmla="*/ 16 w 17"/>
                <a:gd name="T13" fmla="*/ 3 h 4"/>
                <a:gd name="T14" fmla="*/ 1 w 1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
                  <a:moveTo>
                    <a:pt x="1" y="0"/>
                  </a:moveTo>
                  <a:cubicBezTo>
                    <a:pt x="0" y="1"/>
                    <a:pt x="0" y="1"/>
                    <a:pt x="0" y="1"/>
                  </a:cubicBezTo>
                  <a:cubicBezTo>
                    <a:pt x="1" y="1"/>
                    <a:pt x="1" y="1"/>
                    <a:pt x="1" y="1"/>
                  </a:cubicBezTo>
                  <a:cubicBezTo>
                    <a:pt x="3" y="3"/>
                    <a:pt x="15" y="4"/>
                    <a:pt x="16" y="4"/>
                  </a:cubicBezTo>
                  <a:cubicBezTo>
                    <a:pt x="17" y="4"/>
                    <a:pt x="17" y="4"/>
                    <a:pt x="17" y="4"/>
                  </a:cubicBezTo>
                  <a:cubicBezTo>
                    <a:pt x="16" y="3"/>
                    <a:pt x="16" y="3"/>
                    <a:pt x="16" y="3"/>
                  </a:cubicBezTo>
                  <a:cubicBezTo>
                    <a:pt x="16" y="3"/>
                    <a:pt x="16" y="3"/>
                    <a:pt x="16" y="3"/>
                  </a:cubicBezTo>
                  <a:cubicBezTo>
                    <a:pt x="14" y="3"/>
                    <a:pt x="4" y="2"/>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65" name="Freeform 151"/>
            <p:cNvSpPr/>
            <p:nvPr/>
          </p:nvSpPr>
          <p:spPr bwMode="auto">
            <a:xfrm>
              <a:off x="4153" y="2500"/>
              <a:ext cx="33" cy="10"/>
            </a:xfrm>
            <a:custGeom>
              <a:avLst/>
              <a:gdLst>
                <a:gd name="T0" fmla="*/ 1 w 14"/>
                <a:gd name="T1" fmla="*/ 0 h 4"/>
                <a:gd name="T2" fmla="*/ 0 w 14"/>
                <a:gd name="T3" fmla="*/ 0 h 4"/>
                <a:gd name="T4" fmla="*/ 0 w 14"/>
                <a:gd name="T5" fmla="*/ 1 h 4"/>
                <a:gd name="T6" fmla="*/ 6 w 14"/>
                <a:gd name="T7" fmla="*/ 2 h 4"/>
                <a:gd name="T8" fmla="*/ 13 w 14"/>
                <a:gd name="T9" fmla="*/ 4 h 4"/>
                <a:gd name="T10" fmla="*/ 14 w 14"/>
                <a:gd name="T11" fmla="*/ 4 h 4"/>
                <a:gd name="T12" fmla="*/ 14 w 14"/>
                <a:gd name="T13" fmla="*/ 4 h 4"/>
                <a:gd name="T14" fmla="*/ 14 w 14"/>
                <a:gd name="T15" fmla="*/ 3 h 4"/>
                <a:gd name="T16" fmla="*/ 6 w 14"/>
                <a:gd name="T17" fmla="*/ 1 h 4"/>
                <a:gd name="T18" fmla="*/ 1 w 14"/>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4">
                  <a:moveTo>
                    <a:pt x="1" y="0"/>
                  </a:moveTo>
                  <a:cubicBezTo>
                    <a:pt x="0" y="0"/>
                    <a:pt x="0" y="0"/>
                    <a:pt x="0" y="0"/>
                  </a:cubicBezTo>
                  <a:cubicBezTo>
                    <a:pt x="0" y="1"/>
                    <a:pt x="0" y="1"/>
                    <a:pt x="0" y="1"/>
                  </a:cubicBezTo>
                  <a:cubicBezTo>
                    <a:pt x="1" y="1"/>
                    <a:pt x="4" y="1"/>
                    <a:pt x="6" y="2"/>
                  </a:cubicBezTo>
                  <a:cubicBezTo>
                    <a:pt x="9" y="3"/>
                    <a:pt x="13" y="4"/>
                    <a:pt x="13" y="4"/>
                  </a:cubicBezTo>
                  <a:cubicBezTo>
                    <a:pt x="14" y="4"/>
                    <a:pt x="14" y="4"/>
                    <a:pt x="14" y="4"/>
                  </a:cubicBezTo>
                  <a:cubicBezTo>
                    <a:pt x="14" y="4"/>
                    <a:pt x="14" y="4"/>
                    <a:pt x="14" y="4"/>
                  </a:cubicBezTo>
                  <a:cubicBezTo>
                    <a:pt x="14" y="3"/>
                    <a:pt x="14" y="3"/>
                    <a:pt x="14" y="3"/>
                  </a:cubicBezTo>
                  <a:cubicBezTo>
                    <a:pt x="14" y="3"/>
                    <a:pt x="13" y="2"/>
                    <a:pt x="6" y="1"/>
                  </a:cubicBezTo>
                  <a:cubicBezTo>
                    <a:pt x="4"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66" name="Freeform 152"/>
            <p:cNvSpPr/>
            <p:nvPr/>
          </p:nvSpPr>
          <p:spPr bwMode="auto">
            <a:xfrm>
              <a:off x="4150" y="2505"/>
              <a:ext cx="10" cy="7"/>
            </a:xfrm>
            <a:custGeom>
              <a:avLst/>
              <a:gdLst>
                <a:gd name="T0" fmla="*/ 0 w 4"/>
                <a:gd name="T1" fmla="*/ 0 h 3"/>
                <a:gd name="T2" fmla="*/ 0 w 4"/>
                <a:gd name="T3" fmla="*/ 1 h 3"/>
                <a:gd name="T4" fmla="*/ 2 w 4"/>
                <a:gd name="T5" fmla="*/ 2 h 3"/>
                <a:gd name="T6" fmla="*/ 3 w 4"/>
                <a:gd name="T7" fmla="*/ 2 h 3"/>
                <a:gd name="T8" fmla="*/ 3 w 4"/>
                <a:gd name="T9" fmla="*/ 3 h 3"/>
                <a:gd name="T10" fmla="*/ 3 w 4"/>
                <a:gd name="T11" fmla="*/ 2 h 3"/>
                <a:gd name="T12" fmla="*/ 4 w 4"/>
                <a:gd name="T13" fmla="*/ 2 h 3"/>
                <a:gd name="T14" fmla="*/ 2 w 4"/>
                <a:gd name="T15" fmla="*/ 1 h 3"/>
                <a:gd name="T16" fmla="*/ 1 w 4"/>
                <a:gd name="T17" fmla="*/ 1 h 3"/>
                <a:gd name="T18" fmla="*/ 0 w 4"/>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3">
                  <a:moveTo>
                    <a:pt x="0" y="0"/>
                  </a:moveTo>
                  <a:cubicBezTo>
                    <a:pt x="0" y="1"/>
                    <a:pt x="0" y="1"/>
                    <a:pt x="0" y="1"/>
                  </a:cubicBezTo>
                  <a:cubicBezTo>
                    <a:pt x="0" y="2"/>
                    <a:pt x="1" y="2"/>
                    <a:pt x="2" y="2"/>
                  </a:cubicBezTo>
                  <a:cubicBezTo>
                    <a:pt x="2" y="2"/>
                    <a:pt x="2" y="2"/>
                    <a:pt x="3" y="2"/>
                  </a:cubicBezTo>
                  <a:cubicBezTo>
                    <a:pt x="3" y="3"/>
                    <a:pt x="3" y="3"/>
                    <a:pt x="3" y="3"/>
                  </a:cubicBezTo>
                  <a:cubicBezTo>
                    <a:pt x="3" y="2"/>
                    <a:pt x="3" y="2"/>
                    <a:pt x="3" y="2"/>
                  </a:cubicBezTo>
                  <a:cubicBezTo>
                    <a:pt x="4" y="2"/>
                    <a:pt x="4" y="2"/>
                    <a:pt x="4" y="2"/>
                  </a:cubicBezTo>
                  <a:cubicBezTo>
                    <a:pt x="3" y="1"/>
                    <a:pt x="2" y="1"/>
                    <a:pt x="2" y="1"/>
                  </a:cubicBezTo>
                  <a:cubicBezTo>
                    <a:pt x="1" y="1"/>
                    <a:pt x="1" y="1"/>
                    <a:pt x="1"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67" name="Freeform 153"/>
            <p:cNvSpPr>
              <a:spLocks noEditPoints="1"/>
            </p:cNvSpPr>
            <p:nvPr/>
          </p:nvSpPr>
          <p:spPr bwMode="auto">
            <a:xfrm>
              <a:off x="4131" y="2462"/>
              <a:ext cx="88" cy="86"/>
            </a:xfrm>
            <a:custGeom>
              <a:avLst/>
              <a:gdLst>
                <a:gd name="T0" fmla="*/ 9 w 37"/>
                <a:gd name="T1" fmla="*/ 28 h 36"/>
                <a:gd name="T2" fmla="*/ 6 w 37"/>
                <a:gd name="T3" fmla="*/ 25 h 36"/>
                <a:gd name="T4" fmla="*/ 25 w 37"/>
                <a:gd name="T5" fmla="*/ 34 h 36"/>
                <a:gd name="T6" fmla="*/ 24 w 37"/>
                <a:gd name="T7" fmla="*/ 34 h 36"/>
                <a:gd name="T8" fmla="*/ 24 w 37"/>
                <a:gd name="T9" fmla="*/ 34 h 36"/>
                <a:gd name="T10" fmla="*/ 23 w 37"/>
                <a:gd name="T11" fmla="*/ 33 h 36"/>
                <a:gd name="T12" fmla="*/ 33 w 37"/>
                <a:gd name="T13" fmla="*/ 10 h 36"/>
                <a:gd name="T14" fmla="*/ 32 w 37"/>
                <a:gd name="T15" fmla="*/ 18 h 36"/>
                <a:gd name="T16" fmla="*/ 5 w 37"/>
                <a:gd name="T17" fmla="*/ 24 h 36"/>
                <a:gd name="T18" fmla="*/ 11 w 37"/>
                <a:gd name="T19" fmla="*/ 3 h 36"/>
                <a:gd name="T20" fmla="*/ 17 w 37"/>
                <a:gd name="T21" fmla="*/ 5 h 36"/>
                <a:gd name="T22" fmla="*/ 16 w 37"/>
                <a:gd name="T23" fmla="*/ 9 h 36"/>
                <a:gd name="T24" fmla="*/ 23 w 37"/>
                <a:gd name="T25" fmla="*/ 9 h 36"/>
                <a:gd name="T26" fmla="*/ 33 w 37"/>
                <a:gd name="T27" fmla="*/ 7 h 36"/>
                <a:gd name="T28" fmla="*/ 26 w 37"/>
                <a:gd name="T29" fmla="*/ 30 h 36"/>
                <a:gd name="T30" fmla="*/ 6 w 37"/>
                <a:gd name="T31" fmla="*/ 24 h 36"/>
                <a:gd name="T32" fmla="*/ 21 w 37"/>
                <a:gd name="T33" fmla="*/ 9 h 36"/>
                <a:gd name="T34" fmla="*/ 19 w 37"/>
                <a:gd name="T35" fmla="*/ 1 h 36"/>
                <a:gd name="T36" fmla="*/ 21 w 37"/>
                <a:gd name="T37" fmla="*/ 1 h 36"/>
                <a:gd name="T38" fmla="*/ 23 w 37"/>
                <a:gd name="T39" fmla="*/ 5 h 36"/>
                <a:gd name="T40" fmla="*/ 21 w 37"/>
                <a:gd name="T41" fmla="*/ 9 h 36"/>
                <a:gd name="T42" fmla="*/ 19 w 37"/>
                <a:gd name="T43" fmla="*/ 0 h 36"/>
                <a:gd name="T44" fmla="*/ 18 w 37"/>
                <a:gd name="T45" fmla="*/ 4 h 36"/>
                <a:gd name="T46" fmla="*/ 12 w 37"/>
                <a:gd name="T47" fmla="*/ 2 h 36"/>
                <a:gd name="T48" fmla="*/ 11 w 37"/>
                <a:gd name="T49" fmla="*/ 2 h 36"/>
                <a:gd name="T50" fmla="*/ 0 w 37"/>
                <a:gd name="T51" fmla="*/ 24 h 36"/>
                <a:gd name="T52" fmla="*/ 5 w 37"/>
                <a:gd name="T53" fmla="*/ 25 h 36"/>
                <a:gd name="T54" fmla="*/ 3 w 37"/>
                <a:gd name="T55" fmla="*/ 28 h 36"/>
                <a:gd name="T56" fmla="*/ 5 w 37"/>
                <a:gd name="T57" fmla="*/ 29 h 36"/>
                <a:gd name="T58" fmla="*/ 23 w 37"/>
                <a:gd name="T59" fmla="*/ 35 h 36"/>
                <a:gd name="T60" fmla="*/ 25 w 37"/>
                <a:gd name="T61" fmla="*/ 36 h 36"/>
                <a:gd name="T62" fmla="*/ 33 w 37"/>
                <a:gd name="T63" fmla="*/ 18 h 36"/>
                <a:gd name="T64" fmla="*/ 37 w 37"/>
                <a:gd name="T65" fmla="*/ 11 h 36"/>
                <a:gd name="T66" fmla="*/ 33 w 37"/>
                <a:gd name="T67" fmla="*/ 9 h 36"/>
                <a:gd name="T68" fmla="*/ 34 w 37"/>
                <a:gd name="T69" fmla="*/ 7 h 36"/>
                <a:gd name="T70" fmla="*/ 35 w 37"/>
                <a:gd name="T71" fmla="*/ 6 h 36"/>
                <a:gd name="T72" fmla="*/ 34 w 37"/>
                <a:gd name="T73" fmla="*/ 6 h 36"/>
                <a:gd name="T74" fmla="*/ 33 w 37"/>
                <a:gd name="T75" fmla="*/ 5 h 36"/>
                <a:gd name="T76" fmla="*/ 25 w 37"/>
                <a:gd name="T77" fmla="*/ 1 h 36"/>
                <a:gd name="T78" fmla="*/ 25 w 37"/>
                <a:gd name="T79" fmla="*/ 1 h 36"/>
                <a:gd name="T80" fmla="*/ 20 w 37"/>
                <a:gd name="T8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 h="36">
                  <a:moveTo>
                    <a:pt x="23" y="33"/>
                  </a:moveTo>
                  <a:cubicBezTo>
                    <a:pt x="9" y="28"/>
                    <a:pt x="9" y="28"/>
                    <a:pt x="9" y="28"/>
                  </a:cubicBezTo>
                  <a:cubicBezTo>
                    <a:pt x="8" y="28"/>
                    <a:pt x="6" y="27"/>
                    <a:pt x="4" y="27"/>
                  </a:cubicBezTo>
                  <a:cubicBezTo>
                    <a:pt x="6" y="25"/>
                    <a:pt x="6" y="25"/>
                    <a:pt x="6" y="25"/>
                  </a:cubicBezTo>
                  <a:cubicBezTo>
                    <a:pt x="13" y="27"/>
                    <a:pt x="19" y="29"/>
                    <a:pt x="26" y="32"/>
                  </a:cubicBezTo>
                  <a:cubicBezTo>
                    <a:pt x="25" y="34"/>
                    <a:pt x="25" y="34"/>
                    <a:pt x="25" y="34"/>
                  </a:cubicBezTo>
                  <a:cubicBezTo>
                    <a:pt x="25" y="34"/>
                    <a:pt x="25" y="34"/>
                    <a:pt x="25" y="34"/>
                  </a:cubicBezTo>
                  <a:cubicBezTo>
                    <a:pt x="24" y="34"/>
                    <a:pt x="24" y="34"/>
                    <a:pt x="24" y="34"/>
                  </a:cubicBezTo>
                  <a:cubicBezTo>
                    <a:pt x="24" y="34"/>
                    <a:pt x="24" y="34"/>
                    <a:pt x="24" y="34"/>
                  </a:cubicBezTo>
                  <a:cubicBezTo>
                    <a:pt x="24" y="34"/>
                    <a:pt x="24" y="34"/>
                    <a:pt x="24" y="34"/>
                  </a:cubicBezTo>
                  <a:cubicBezTo>
                    <a:pt x="23" y="33"/>
                    <a:pt x="23" y="33"/>
                    <a:pt x="23" y="33"/>
                  </a:cubicBezTo>
                  <a:cubicBezTo>
                    <a:pt x="23" y="33"/>
                    <a:pt x="23" y="33"/>
                    <a:pt x="23" y="33"/>
                  </a:cubicBezTo>
                  <a:moveTo>
                    <a:pt x="28" y="28"/>
                  </a:moveTo>
                  <a:cubicBezTo>
                    <a:pt x="29" y="22"/>
                    <a:pt x="31" y="16"/>
                    <a:pt x="33" y="10"/>
                  </a:cubicBezTo>
                  <a:cubicBezTo>
                    <a:pt x="34" y="11"/>
                    <a:pt x="35" y="11"/>
                    <a:pt x="35" y="11"/>
                  </a:cubicBezTo>
                  <a:cubicBezTo>
                    <a:pt x="34" y="13"/>
                    <a:pt x="33" y="15"/>
                    <a:pt x="32" y="18"/>
                  </a:cubicBezTo>
                  <a:cubicBezTo>
                    <a:pt x="28" y="28"/>
                    <a:pt x="28" y="28"/>
                    <a:pt x="28" y="28"/>
                  </a:cubicBezTo>
                  <a:moveTo>
                    <a:pt x="5" y="24"/>
                  </a:moveTo>
                  <a:cubicBezTo>
                    <a:pt x="4" y="24"/>
                    <a:pt x="2" y="24"/>
                    <a:pt x="1" y="23"/>
                  </a:cubicBezTo>
                  <a:cubicBezTo>
                    <a:pt x="5" y="17"/>
                    <a:pt x="9" y="10"/>
                    <a:pt x="11" y="3"/>
                  </a:cubicBezTo>
                  <a:cubicBezTo>
                    <a:pt x="11" y="3"/>
                    <a:pt x="11" y="3"/>
                    <a:pt x="11" y="3"/>
                  </a:cubicBezTo>
                  <a:cubicBezTo>
                    <a:pt x="14" y="4"/>
                    <a:pt x="16" y="4"/>
                    <a:pt x="17" y="5"/>
                  </a:cubicBezTo>
                  <a:cubicBezTo>
                    <a:pt x="17" y="6"/>
                    <a:pt x="17" y="7"/>
                    <a:pt x="16" y="8"/>
                  </a:cubicBezTo>
                  <a:cubicBezTo>
                    <a:pt x="16" y="9"/>
                    <a:pt x="16" y="9"/>
                    <a:pt x="16" y="9"/>
                  </a:cubicBezTo>
                  <a:cubicBezTo>
                    <a:pt x="17" y="9"/>
                    <a:pt x="20" y="10"/>
                    <a:pt x="21" y="10"/>
                  </a:cubicBezTo>
                  <a:cubicBezTo>
                    <a:pt x="22" y="10"/>
                    <a:pt x="23" y="10"/>
                    <a:pt x="23" y="9"/>
                  </a:cubicBezTo>
                  <a:cubicBezTo>
                    <a:pt x="24" y="9"/>
                    <a:pt x="24" y="8"/>
                    <a:pt x="24" y="6"/>
                  </a:cubicBezTo>
                  <a:cubicBezTo>
                    <a:pt x="27" y="6"/>
                    <a:pt x="30" y="6"/>
                    <a:pt x="33" y="7"/>
                  </a:cubicBezTo>
                  <a:cubicBezTo>
                    <a:pt x="33" y="7"/>
                    <a:pt x="33" y="7"/>
                    <a:pt x="33" y="7"/>
                  </a:cubicBezTo>
                  <a:cubicBezTo>
                    <a:pt x="30" y="14"/>
                    <a:pt x="27" y="22"/>
                    <a:pt x="26" y="30"/>
                  </a:cubicBezTo>
                  <a:cubicBezTo>
                    <a:pt x="20" y="28"/>
                    <a:pt x="13" y="26"/>
                    <a:pt x="6" y="24"/>
                  </a:cubicBezTo>
                  <a:cubicBezTo>
                    <a:pt x="6" y="24"/>
                    <a:pt x="6" y="24"/>
                    <a:pt x="6" y="24"/>
                  </a:cubicBezTo>
                  <a:cubicBezTo>
                    <a:pt x="5" y="24"/>
                    <a:pt x="5" y="24"/>
                    <a:pt x="5" y="24"/>
                  </a:cubicBezTo>
                  <a:moveTo>
                    <a:pt x="21" y="9"/>
                  </a:moveTo>
                  <a:cubicBezTo>
                    <a:pt x="20" y="9"/>
                    <a:pt x="18" y="8"/>
                    <a:pt x="17" y="8"/>
                  </a:cubicBezTo>
                  <a:cubicBezTo>
                    <a:pt x="18" y="6"/>
                    <a:pt x="19" y="3"/>
                    <a:pt x="19" y="1"/>
                  </a:cubicBezTo>
                  <a:cubicBezTo>
                    <a:pt x="20" y="1"/>
                    <a:pt x="20" y="1"/>
                    <a:pt x="20" y="1"/>
                  </a:cubicBezTo>
                  <a:cubicBezTo>
                    <a:pt x="21" y="1"/>
                    <a:pt x="21" y="1"/>
                    <a:pt x="21" y="1"/>
                  </a:cubicBezTo>
                  <a:cubicBezTo>
                    <a:pt x="24" y="2"/>
                    <a:pt x="24" y="2"/>
                    <a:pt x="24" y="2"/>
                  </a:cubicBezTo>
                  <a:cubicBezTo>
                    <a:pt x="24" y="2"/>
                    <a:pt x="23" y="4"/>
                    <a:pt x="23" y="5"/>
                  </a:cubicBezTo>
                  <a:cubicBezTo>
                    <a:pt x="23" y="6"/>
                    <a:pt x="23" y="8"/>
                    <a:pt x="22" y="9"/>
                  </a:cubicBezTo>
                  <a:cubicBezTo>
                    <a:pt x="22" y="9"/>
                    <a:pt x="22" y="9"/>
                    <a:pt x="21" y="9"/>
                  </a:cubicBezTo>
                  <a:moveTo>
                    <a:pt x="20" y="0"/>
                  </a:moveTo>
                  <a:cubicBezTo>
                    <a:pt x="20" y="0"/>
                    <a:pt x="19" y="0"/>
                    <a:pt x="19" y="0"/>
                  </a:cubicBezTo>
                  <a:cubicBezTo>
                    <a:pt x="19" y="0"/>
                    <a:pt x="18" y="1"/>
                    <a:pt x="18" y="1"/>
                  </a:cubicBezTo>
                  <a:cubicBezTo>
                    <a:pt x="18" y="2"/>
                    <a:pt x="18" y="3"/>
                    <a:pt x="18" y="4"/>
                  </a:cubicBezTo>
                  <a:cubicBezTo>
                    <a:pt x="16" y="3"/>
                    <a:pt x="14" y="3"/>
                    <a:pt x="12" y="2"/>
                  </a:cubicBezTo>
                  <a:cubicBezTo>
                    <a:pt x="12" y="2"/>
                    <a:pt x="12" y="2"/>
                    <a:pt x="12" y="2"/>
                  </a:cubicBezTo>
                  <a:cubicBezTo>
                    <a:pt x="11" y="2"/>
                    <a:pt x="11" y="2"/>
                    <a:pt x="11" y="2"/>
                  </a:cubicBezTo>
                  <a:cubicBezTo>
                    <a:pt x="11" y="2"/>
                    <a:pt x="11" y="2"/>
                    <a:pt x="11" y="2"/>
                  </a:cubicBezTo>
                  <a:cubicBezTo>
                    <a:pt x="8" y="10"/>
                    <a:pt x="4" y="17"/>
                    <a:pt x="0" y="23"/>
                  </a:cubicBezTo>
                  <a:cubicBezTo>
                    <a:pt x="0" y="24"/>
                    <a:pt x="0" y="24"/>
                    <a:pt x="0" y="24"/>
                  </a:cubicBezTo>
                  <a:cubicBezTo>
                    <a:pt x="0" y="24"/>
                    <a:pt x="0" y="24"/>
                    <a:pt x="0" y="24"/>
                  </a:cubicBezTo>
                  <a:cubicBezTo>
                    <a:pt x="2" y="25"/>
                    <a:pt x="3" y="25"/>
                    <a:pt x="5" y="25"/>
                  </a:cubicBezTo>
                  <a:cubicBezTo>
                    <a:pt x="3" y="28"/>
                    <a:pt x="3" y="28"/>
                    <a:pt x="3" y="28"/>
                  </a:cubicBezTo>
                  <a:cubicBezTo>
                    <a:pt x="3" y="28"/>
                    <a:pt x="3" y="28"/>
                    <a:pt x="3" y="28"/>
                  </a:cubicBezTo>
                  <a:cubicBezTo>
                    <a:pt x="4" y="29"/>
                    <a:pt x="4" y="29"/>
                    <a:pt x="4" y="29"/>
                  </a:cubicBezTo>
                  <a:cubicBezTo>
                    <a:pt x="4" y="29"/>
                    <a:pt x="4" y="29"/>
                    <a:pt x="5" y="29"/>
                  </a:cubicBezTo>
                  <a:cubicBezTo>
                    <a:pt x="6" y="29"/>
                    <a:pt x="7" y="29"/>
                    <a:pt x="9" y="29"/>
                  </a:cubicBezTo>
                  <a:cubicBezTo>
                    <a:pt x="23" y="35"/>
                    <a:pt x="23" y="35"/>
                    <a:pt x="23" y="35"/>
                  </a:cubicBezTo>
                  <a:cubicBezTo>
                    <a:pt x="24" y="35"/>
                    <a:pt x="25" y="35"/>
                    <a:pt x="25" y="36"/>
                  </a:cubicBezTo>
                  <a:cubicBezTo>
                    <a:pt x="25" y="36"/>
                    <a:pt x="25" y="36"/>
                    <a:pt x="25" y="36"/>
                  </a:cubicBezTo>
                  <a:cubicBezTo>
                    <a:pt x="26" y="35"/>
                    <a:pt x="26" y="35"/>
                    <a:pt x="26" y="35"/>
                  </a:cubicBezTo>
                  <a:cubicBezTo>
                    <a:pt x="33" y="18"/>
                    <a:pt x="33" y="18"/>
                    <a:pt x="33" y="18"/>
                  </a:cubicBezTo>
                  <a:cubicBezTo>
                    <a:pt x="34" y="16"/>
                    <a:pt x="35" y="13"/>
                    <a:pt x="37" y="11"/>
                  </a:cubicBezTo>
                  <a:cubicBezTo>
                    <a:pt x="37" y="11"/>
                    <a:pt x="37" y="11"/>
                    <a:pt x="37" y="11"/>
                  </a:cubicBezTo>
                  <a:cubicBezTo>
                    <a:pt x="37" y="10"/>
                    <a:pt x="37" y="10"/>
                    <a:pt x="37" y="10"/>
                  </a:cubicBezTo>
                  <a:cubicBezTo>
                    <a:pt x="35" y="10"/>
                    <a:pt x="34" y="10"/>
                    <a:pt x="33" y="9"/>
                  </a:cubicBezTo>
                  <a:cubicBezTo>
                    <a:pt x="34" y="8"/>
                    <a:pt x="34" y="8"/>
                    <a:pt x="34" y="7"/>
                  </a:cubicBezTo>
                  <a:cubicBezTo>
                    <a:pt x="34" y="7"/>
                    <a:pt x="34" y="7"/>
                    <a:pt x="34" y="7"/>
                  </a:cubicBezTo>
                  <a:cubicBezTo>
                    <a:pt x="35" y="7"/>
                    <a:pt x="35" y="7"/>
                    <a:pt x="35" y="7"/>
                  </a:cubicBezTo>
                  <a:cubicBezTo>
                    <a:pt x="35" y="6"/>
                    <a:pt x="35" y="6"/>
                    <a:pt x="35" y="6"/>
                  </a:cubicBezTo>
                  <a:cubicBezTo>
                    <a:pt x="34" y="6"/>
                    <a:pt x="34" y="6"/>
                    <a:pt x="34" y="6"/>
                  </a:cubicBezTo>
                  <a:cubicBezTo>
                    <a:pt x="34" y="6"/>
                    <a:pt x="34" y="6"/>
                    <a:pt x="34" y="6"/>
                  </a:cubicBezTo>
                  <a:cubicBezTo>
                    <a:pt x="34" y="6"/>
                    <a:pt x="34" y="6"/>
                    <a:pt x="34" y="6"/>
                  </a:cubicBezTo>
                  <a:cubicBezTo>
                    <a:pt x="33" y="5"/>
                    <a:pt x="33" y="5"/>
                    <a:pt x="33" y="5"/>
                  </a:cubicBezTo>
                  <a:cubicBezTo>
                    <a:pt x="30" y="5"/>
                    <a:pt x="27" y="5"/>
                    <a:pt x="24" y="5"/>
                  </a:cubicBezTo>
                  <a:cubicBezTo>
                    <a:pt x="25" y="3"/>
                    <a:pt x="25" y="2"/>
                    <a:pt x="25" y="1"/>
                  </a:cubicBezTo>
                  <a:cubicBezTo>
                    <a:pt x="25" y="1"/>
                    <a:pt x="25" y="1"/>
                    <a:pt x="25" y="1"/>
                  </a:cubicBezTo>
                  <a:cubicBezTo>
                    <a:pt x="25" y="1"/>
                    <a:pt x="25" y="1"/>
                    <a:pt x="25" y="1"/>
                  </a:cubicBezTo>
                  <a:cubicBezTo>
                    <a:pt x="21" y="0"/>
                    <a:pt x="21" y="0"/>
                    <a:pt x="21" y="0"/>
                  </a:cubicBezTo>
                  <a:cubicBezTo>
                    <a:pt x="21" y="0"/>
                    <a:pt x="20" y="0"/>
                    <a:pt x="2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68" name="Freeform 154"/>
            <p:cNvSpPr>
              <a:spLocks noEditPoints="1"/>
            </p:cNvSpPr>
            <p:nvPr/>
          </p:nvSpPr>
          <p:spPr bwMode="auto">
            <a:xfrm>
              <a:off x="3917" y="2320"/>
              <a:ext cx="115" cy="104"/>
            </a:xfrm>
            <a:custGeom>
              <a:avLst/>
              <a:gdLst>
                <a:gd name="T0" fmla="*/ 47 w 48"/>
                <a:gd name="T1" fmla="*/ 29 h 44"/>
                <a:gd name="T2" fmla="*/ 42 w 48"/>
                <a:gd name="T3" fmla="*/ 42 h 44"/>
                <a:gd name="T4" fmla="*/ 41 w 48"/>
                <a:gd name="T5" fmla="*/ 32 h 44"/>
                <a:gd name="T6" fmla="*/ 39 w 48"/>
                <a:gd name="T7" fmla="*/ 28 h 44"/>
                <a:gd name="T8" fmla="*/ 34 w 48"/>
                <a:gd name="T9" fmla="*/ 32 h 44"/>
                <a:gd name="T10" fmla="*/ 39 w 48"/>
                <a:gd name="T11" fmla="*/ 22 h 44"/>
                <a:gd name="T12" fmla="*/ 39 w 48"/>
                <a:gd name="T13" fmla="*/ 28 h 44"/>
                <a:gd name="T14" fmla="*/ 30 w 48"/>
                <a:gd name="T15" fmla="*/ 23 h 44"/>
                <a:gd name="T16" fmla="*/ 35 w 48"/>
                <a:gd name="T17" fmla="*/ 24 h 44"/>
                <a:gd name="T18" fmla="*/ 26 w 48"/>
                <a:gd name="T19" fmla="*/ 25 h 44"/>
                <a:gd name="T20" fmla="*/ 31 w 48"/>
                <a:gd name="T21" fmla="*/ 14 h 44"/>
                <a:gd name="T22" fmla="*/ 26 w 48"/>
                <a:gd name="T23" fmla="*/ 25 h 44"/>
                <a:gd name="T24" fmla="*/ 28 w 48"/>
                <a:gd name="T25" fmla="*/ 14 h 44"/>
                <a:gd name="T26" fmla="*/ 22 w 48"/>
                <a:gd name="T27" fmla="*/ 18 h 44"/>
                <a:gd name="T28" fmla="*/ 18 w 48"/>
                <a:gd name="T29" fmla="*/ 13 h 44"/>
                <a:gd name="T30" fmla="*/ 23 w 48"/>
                <a:gd name="T31" fmla="*/ 14 h 44"/>
                <a:gd name="T32" fmla="*/ 22 w 48"/>
                <a:gd name="T33" fmla="*/ 8 h 44"/>
                <a:gd name="T34" fmla="*/ 17 w 48"/>
                <a:gd name="T35" fmla="*/ 12 h 44"/>
                <a:gd name="T36" fmla="*/ 16 w 48"/>
                <a:gd name="T37" fmla="*/ 8 h 44"/>
                <a:gd name="T38" fmla="*/ 2 w 48"/>
                <a:gd name="T39" fmla="*/ 6 h 44"/>
                <a:gd name="T40" fmla="*/ 9 w 48"/>
                <a:gd name="T41" fmla="*/ 8 h 44"/>
                <a:gd name="T42" fmla="*/ 10 w 48"/>
                <a:gd name="T43" fmla="*/ 13 h 44"/>
                <a:gd name="T44" fmla="*/ 17 w 48"/>
                <a:gd name="T45" fmla="*/ 18 h 44"/>
                <a:gd name="T46" fmla="*/ 17 w 48"/>
                <a:gd name="T47" fmla="*/ 19 h 44"/>
                <a:gd name="T48" fmla="*/ 18 w 48"/>
                <a:gd name="T49" fmla="*/ 19 h 44"/>
                <a:gd name="T50" fmla="*/ 25 w 48"/>
                <a:gd name="T51" fmla="*/ 22 h 44"/>
                <a:gd name="T52" fmla="*/ 30 w 48"/>
                <a:gd name="T53" fmla="*/ 26 h 44"/>
                <a:gd name="T54" fmla="*/ 33 w 48"/>
                <a:gd name="T55" fmla="*/ 33 h 44"/>
                <a:gd name="T56" fmla="*/ 41 w 48"/>
                <a:gd name="T57" fmla="*/ 33 h 44"/>
                <a:gd name="T58" fmla="*/ 10 w 48"/>
                <a:gd name="T59" fmla="*/ 11 h 44"/>
                <a:gd name="T60" fmla="*/ 16 w 48"/>
                <a:gd name="T61" fmla="*/ 4 h 44"/>
                <a:gd name="T62" fmla="*/ 2 w 48"/>
                <a:gd name="T63" fmla="*/ 5 h 44"/>
                <a:gd name="T64" fmla="*/ 14 w 48"/>
                <a:gd name="T65" fmla="*/ 1 h 44"/>
                <a:gd name="T66" fmla="*/ 2 w 48"/>
                <a:gd name="T67" fmla="*/ 5 h 44"/>
                <a:gd name="T68" fmla="*/ 13 w 48"/>
                <a:gd name="T69" fmla="*/ 0 h 44"/>
                <a:gd name="T70" fmla="*/ 1 w 48"/>
                <a:gd name="T71" fmla="*/ 5 h 44"/>
                <a:gd name="T72" fmla="*/ 1 w 48"/>
                <a:gd name="T73" fmla="*/ 24 h 44"/>
                <a:gd name="T74" fmla="*/ 23 w 48"/>
                <a:gd name="T75" fmla="*/ 43 h 44"/>
                <a:gd name="T76" fmla="*/ 42 w 48"/>
                <a:gd name="T77" fmla="*/ 44 h 44"/>
                <a:gd name="T78" fmla="*/ 43 w 48"/>
                <a:gd name="T79" fmla="*/ 43 h 44"/>
                <a:gd name="T80" fmla="*/ 48 w 48"/>
                <a:gd name="T81" fmla="*/ 36 h 44"/>
                <a:gd name="T82" fmla="*/ 48 w 48"/>
                <a:gd name="T83" fmla="*/ 27 h 44"/>
                <a:gd name="T84" fmla="*/ 47 w 48"/>
                <a:gd name="T85" fmla="*/ 27 h 44"/>
                <a:gd name="T86" fmla="*/ 40 w 48"/>
                <a:gd name="T87" fmla="*/ 27 h 44"/>
                <a:gd name="T88" fmla="*/ 40 w 48"/>
                <a:gd name="T89" fmla="*/ 20 h 44"/>
                <a:gd name="T90" fmla="*/ 39 w 48"/>
                <a:gd name="T91" fmla="*/ 20 h 44"/>
                <a:gd name="T92" fmla="*/ 32 w 48"/>
                <a:gd name="T93" fmla="*/ 13 h 44"/>
                <a:gd name="T94" fmla="*/ 31 w 48"/>
                <a:gd name="T95" fmla="*/ 13 h 44"/>
                <a:gd name="T96" fmla="*/ 24 w 48"/>
                <a:gd name="T97" fmla="*/ 13 h 44"/>
                <a:gd name="T98" fmla="*/ 24 w 48"/>
                <a:gd name="T99" fmla="*/ 7 h 44"/>
                <a:gd name="T100" fmla="*/ 24 w 48"/>
                <a:gd name="T101" fmla="*/ 7 h 44"/>
                <a:gd name="T102" fmla="*/ 17 w 48"/>
                <a:gd name="T103" fmla="*/ 7 h 44"/>
                <a:gd name="T104" fmla="*/ 17 w 48"/>
                <a:gd name="T10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 h="44">
                  <a:moveTo>
                    <a:pt x="42" y="42"/>
                  </a:moveTo>
                  <a:cubicBezTo>
                    <a:pt x="42" y="33"/>
                    <a:pt x="42" y="33"/>
                    <a:pt x="42" y="33"/>
                  </a:cubicBezTo>
                  <a:cubicBezTo>
                    <a:pt x="42" y="32"/>
                    <a:pt x="43" y="32"/>
                    <a:pt x="43" y="31"/>
                  </a:cubicBezTo>
                  <a:cubicBezTo>
                    <a:pt x="44" y="30"/>
                    <a:pt x="45" y="29"/>
                    <a:pt x="47" y="29"/>
                  </a:cubicBezTo>
                  <a:cubicBezTo>
                    <a:pt x="47" y="30"/>
                    <a:pt x="47" y="31"/>
                    <a:pt x="47" y="32"/>
                  </a:cubicBezTo>
                  <a:cubicBezTo>
                    <a:pt x="47" y="34"/>
                    <a:pt x="47" y="35"/>
                    <a:pt x="47" y="36"/>
                  </a:cubicBezTo>
                  <a:cubicBezTo>
                    <a:pt x="47" y="37"/>
                    <a:pt x="47" y="37"/>
                    <a:pt x="47" y="37"/>
                  </a:cubicBezTo>
                  <a:cubicBezTo>
                    <a:pt x="45" y="39"/>
                    <a:pt x="44" y="41"/>
                    <a:pt x="42" y="42"/>
                  </a:cubicBezTo>
                  <a:moveTo>
                    <a:pt x="42" y="28"/>
                  </a:moveTo>
                  <a:cubicBezTo>
                    <a:pt x="43" y="28"/>
                    <a:pt x="44" y="28"/>
                    <a:pt x="45" y="28"/>
                  </a:cubicBezTo>
                  <a:cubicBezTo>
                    <a:pt x="44" y="29"/>
                    <a:pt x="44" y="30"/>
                    <a:pt x="43" y="31"/>
                  </a:cubicBezTo>
                  <a:cubicBezTo>
                    <a:pt x="42" y="31"/>
                    <a:pt x="42" y="32"/>
                    <a:pt x="41" y="32"/>
                  </a:cubicBezTo>
                  <a:cubicBezTo>
                    <a:pt x="39" y="33"/>
                    <a:pt x="38" y="33"/>
                    <a:pt x="36" y="33"/>
                  </a:cubicBezTo>
                  <a:cubicBezTo>
                    <a:pt x="36" y="33"/>
                    <a:pt x="36" y="33"/>
                    <a:pt x="35" y="33"/>
                  </a:cubicBezTo>
                  <a:cubicBezTo>
                    <a:pt x="36" y="32"/>
                    <a:pt x="38" y="30"/>
                    <a:pt x="39" y="29"/>
                  </a:cubicBezTo>
                  <a:cubicBezTo>
                    <a:pt x="39" y="28"/>
                    <a:pt x="39" y="28"/>
                    <a:pt x="39" y="28"/>
                  </a:cubicBezTo>
                  <a:cubicBezTo>
                    <a:pt x="40" y="28"/>
                    <a:pt x="40" y="28"/>
                    <a:pt x="40" y="28"/>
                  </a:cubicBezTo>
                  <a:cubicBezTo>
                    <a:pt x="41" y="28"/>
                    <a:pt x="41" y="28"/>
                    <a:pt x="41" y="28"/>
                  </a:cubicBezTo>
                  <a:cubicBezTo>
                    <a:pt x="41" y="28"/>
                    <a:pt x="42" y="28"/>
                    <a:pt x="42" y="28"/>
                  </a:cubicBezTo>
                  <a:moveTo>
                    <a:pt x="34" y="32"/>
                  </a:moveTo>
                  <a:cubicBezTo>
                    <a:pt x="34" y="30"/>
                    <a:pt x="34" y="30"/>
                    <a:pt x="34" y="28"/>
                  </a:cubicBezTo>
                  <a:cubicBezTo>
                    <a:pt x="34" y="28"/>
                    <a:pt x="34" y="27"/>
                    <a:pt x="34" y="26"/>
                  </a:cubicBezTo>
                  <a:cubicBezTo>
                    <a:pt x="35" y="26"/>
                    <a:pt x="35" y="25"/>
                    <a:pt x="36" y="24"/>
                  </a:cubicBezTo>
                  <a:cubicBezTo>
                    <a:pt x="37" y="23"/>
                    <a:pt x="38" y="23"/>
                    <a:pt x="39" y="22"/>
                  </a:cubicBezTo>
                  <a:cubicBezTo>
                    <a:pt x="39" y="23"/>
                    <a:pt x="39" y="23"/>
                    <a:pt x="39" y="24"/>
                  </a:cubicBezTo>
                  <a:cubicBezTo>
                    <a:pt x="39" y="25"/>
                    <a:pt x="39" y="26"/>
                    <a:pt x="39" y="28"/>
                  </a:cubicBezTo>
                  <a:cubicBezTo>
                    <a:pt x="39" y="28"/>
                    <a:pt x="39" y="28"/>
                    <a:pt x="39" y="28"/>
                  </a:cubicBezTo>
                  <a:cubicBezTo>
                    <a:pt x="39" y="28"/>
                    <a:pt x="39" y="28"/>
                    <a:pt x="39" y="28"/>
                  </a:cubicBezTo>
                  <a:cubicBezTo>
                    <a:pt x="38" y="29"/>
                    <a:pt x="38" y="29"/>
                    <a:pt x="38" y="29"/>
                  </a:cubicBezTo>
                  <a:cubicBezTo>
                    <a:pt x="37" y="30"/>
                    <a:pt x="36" y="31"/>
                    <a:pt x="34" y="32"/>
                  </a:cubicBezTo>
                  <a:moveTo>
                    <a:pt x="27" y="25"/>
                  </a:moveTo>
                  <a:cubicBezTo>
                    <a:pt x="28" y="25"/>
                    <a:pt x="29" y="24"/>
                    <a:pt x="30" y="23"/>
                  </a:cubicBezTo>
                  <a:cubicBezTo>
                    <a:pt x="31" y="22"/>
                    <a:pt x="32" y="22"/>
                    <a:pt x="32" y="21"/>
                  </a:cubicBezTo>
                  <a:cubicBezTo>
                    <a:pt x="33" y="21"/>
                    <a:pt x="34" y="21"/>
                    <a:pt x="36" y="21"/>
                  </a:cubicBezTo>
                  <a:cubicBezTo>
                    <a:pt x="36" y="21"/>
                    <a:pt x="37" y="21"/>
                    <a:pt x="38" y="21"/>
                  </a:cubicBezTo>
                  <a:cubicBezTo>
                    <a:pt x="37" y="22"/>
                    <a:pt x="36" y="23"/>
                    <a:pt x="35" y="24"/>
                  </a:cubicBezTo>
                  <a:cubicBezTo>
                    <a:pt x="34" y="24"/>
                    <a:pt x="34" y="25"/>
                    <a:pt x="33" y="25"/>
                  </a:cubicBezTo>
                  <a:cubicBezTo>
                    <a:pt x="32" y="25"/>
                    <a:pt x="31" y="25"/>
                    <a:pt x="30" y="25"/>
                  </a:cubicBezTo>
                  <a:cubicBezTo>
                    <a:pt x="29" y="25"/>
                    <a:pt x="28" y="25"/>
                    <a:pt x="27" y="25"/>
                  </a:cubicBezTo>
                  <a:moveTo>
                    <a:pt x="26" y="25"/>
                  </a:moveTo>
                  <a:cubicBezTo>
                    <a:pt x="26" y="24"/>
                    <a:pt x="26" y="23"/>
                    <a:pt x="26" y="22"/>
                  </a:cubicBezTo>
                  <a:cubicBezTo>
                    <a:pt x="26" y="21"/>
                    <a:pt x="26" y="20"/>
                    <a:pt x="26" y="19"/>
                  </a:cubicBezTo>
                  <a:cubicBezTo>
                    <a:pt x="26" y="18"/>
                    <a:pt x="27" y="18"/>
                    <a:pt x="27" y="17"/>
                  </a:cubicBezTo>
                  <a:cubicBezTo>
                    <a:pt x="28" y="16"/>
                    <a:pt x="29" y="15"/>
                    <a:pt x="31" y="14"/>
                  </a:cubicBezTo>
                  <a:cubicBezTo>
                    <a:pt x="31" y="15"/>
                    <a:pt x="31" y="16"/>
                    <a:pt x="31" y="17"/>
                  </a:cubicBezTo>
                  <a:cubicBezTo>
                    <a:pt x="31" y="19"/>
                    <a:pt x="31" y="20"/>
                    <a:pt x="31" y="21"/>
                  </a:cubicBezTo>
                  <a:cubicBezTo>
                    <a:pt x="30" y="21"/>
                    <a:pt x="30" y="22"/>
                    <a:pt x="29" y="22"/>
                  </a:cubicBezTo>
                  <a:cubicBezTo>
                    <a:pt x="28" y="23"/>
                    <a:pt x="27" y="24"/>
                    <a:pt x="26" y="25"/>
                  </a:cubicBezTo>
                  <a:moveTo>
                    <a:pt x="20" y="18"/>
                  </a:moveTo>
                  <a:cubicBezTo>
                    <a:pt x="21" y="17"/>
                    <a:pt x="23" y="15"/>
                    <a:pt x="23" y="15"/>
                  </a:cubicBezTo>
                  <a:cubicBezTo>
                    <a:pt x="24" y="15"/>
                    <a:pt x="24" y="15"/>
                    <a:pt x="24" y="14"/>
                  </a:cubicBezTo>
                  <a:cubicBezTo>
                    <a:pt x="25" y="14"/>
                    <a:pt x="27" y="14"/>
                    <a:pt x="28" y="14"/>
                  </a:cubicBezTo>
                  <a:cubicBezTo>
                    <a:pt x="29" y="14"/>
                    <a:pt x="29" y="14"/>
                    <a:pt x="29" y="14"/>
                  </a:cubicBezTo>
                  <a:cubicBezTo>
                    <a:pt x="28" y="15"/>
                    <a:pt x="28" y="16"/>
                    <a:pt x="27" y="16"/>
                  </a:cubicBezTo>
                  <a:cubicBezTo>
                    <a:pt x="26" y="17"/>
                    <a:pt x="25" y="18"/>
                    <a:pt x="25" y="18"/>
                  </a:cubicBezTo>
                  <a:cubicBezTo>
                    <a:pt x="24" y="18"/>
                    <a:pt x="23" y="18"/>
                    <a:pt x="22" y="18"/>
                  </a:cubicBezTo>
                  <a:cubicBezTo>
                    <a:pt x="21" y="18"/>
                    <a:pt x="21" y="18"/>
                    <a:pt x="20" y="18"/>
                  </a:cubicBezTo>
                  <a:moveTo>
                    <a:pt x="18" y="18"/>
                  </a:moveTo>
                  <a:cubicBezTo>
                    <a:pt x="18" y="16"/>
                    <a:pt x="18" y="15"/>
                    <a:pt x="18" y="13"/>
                  </a:cubicBezTo>
                  <a:cubicBezTo>
                    <a:pt x="18" y="13"/>
                    <a:pt x="18" y="13"/>
                    <a:pt x="18" y="13"/>
                  </a:cubicBezTo>
                  <a:cubicBezTo>
                    <a:pt x="19" y="12"/>
                    <a:pt x="19" y="12"/>
                    <a:pt x="20" y="11"/>
                  </a:cubicBezTo>
                  <a:cubicBezTo>
                    <a:pt x="21" y="10"/>
                    <a:pt x="22" y="9"/>
                    <a:pt x="23" y="8"/>
                  </a:cubicBezTo>
                  <a:cubicBezTo>
                    <a:pt x="23" y="9"/>
                    <a:pt x="23" y="10"/>
                    <a:pt x="23" y="11"/>
                  </a:cubicBezTo>
                  <a:cubicBezTo>
                    <a:pt x="23" y="12"/>
                    <a:pt x="23" y="13"/>
                    <a:pt x="23" y="14"/>
                  </a:cubicBezTo>
                  <a:cubicBezTo>
                    <a:pt x="22" y="14"/>
                    <a:pt x="22" y="14"/>
                    <a:pt x="22" y="14"/>
                  </a:cubicBezTo>
                  <a:cubicBezTo>
                    <a:pt x="21" y="15"/>
                    <a:pt x="20" y="17"/>
                    <a:pt x="18" y="18"/>
                  </a:cubicBezTo>
                  <a:moveTo>
                    <a:pt x="17" y="8"/>
                  </a:moveTo>
                  <a:cubicBezTo>
                    <a:pt x="18" y="8"/>
                    <a:pt x="20" y="8"/>
                    <a:pt x="22" y="8"/>
                  </a:cubicBezTo>
                  <a:cubicBezTo>
                    <a:pt x="22" y="8"/>
                    <a:pt x="22" y="8"/>
                    <a:pt x="22" y="8"/>
                  </a:cubicBezTo>
                  <a:cubicBezTo>
                    <a:pt x="21" y="9"/>
                    <a:pt x="20" y="9"/>
                    <a:pt x="19" y="10"/>
                  </a:cubicBezTo>
                  <a:cubicBezTo>
                    <a:pt x="19" y="11"/>
                    <a:pt x="18" y="11"/>
                    <a:pt x="17" y="12"/>
                  </a:cubicBezTo>
                  <a:cubicBezTo>
                    <a:pt x="17" y="12"/>
                    <a:pt x="17" y="12"/>
                    <a:pt x="17" y="12"/>
                  </a:cubicBezTo>
                  <a:cubicBezTo>
                    <a:pt x="16" y="12"/>
                    <a:pt x="14" y="11"/>
                    <a:pt x="13" y="11"/>
                  </a:cubicBezTo>
                  <a:cubicBezTo>
                    <a:pt x="12" y="11"/>
                    <a:pt x="12" y="11"/>
                    <a:pt x="11" y="12"/>
                  </a:cubicBezTo>
                  <a:cubicBezTo>
                    <a:pt x="12" y="11"/>
                    <a:pt x="14" y="10"/>
                    <a:pt x="15" y="9"/>
                  </a:cubicBezTo>
                  <a:cubicBezTo>
                    <a:pt x="15" y="9"/>
                    <a:pt x="16" y="8"/>
                    <a:pt x="16" y="8"/>
                  </a:cubicBezTo>
                  <a:cubicBezTo>
                    <a:pt x="16" y="8"/>
                    <a:pt x="17" y="8"/>
                    <a:pt x="17" y="8"/>
                  </a:cubicBezTo>
                  <a:moveTo>
                    <a:pt x="2" y="43"/>
                  </a:moveTo>
                  <a:cubicBezTo>
                    <a:pt x="2" y="35"/>
                    <a:pt x="2" y="30"/>
                    <a:pt x="2" y="24"/>
                  </a:cubicBezTo>
                  <a:cubicBezTo>
                    <a:pt x="1" y="19"/>
                    <a:pt x="1" y="14"/>
                    <a:pt x="2" y="6"/>
                  </a:cubicBezTo>
                  <a:cubicBezTo>
                    <a:pt x="2" y="6"/>
                    <a:pt x="3" y="6"/>
                    <a:pt x="4" y="6"/>
                  </a:cubicBezTo>
                  <a:cubicBezTo>
                    <a:pt x="5" y="6"/>
                    <a:pt x="6" y="6"/>
                    <a:pt x="7" y="6"/>
                  </a:cubicBezTo>
                  <a:cubicBezTo>
                    <a:pt x="8" y="6"/>
                    <a:pt x="8" y="6"/>
                    <a:pt x="9" y="6"/>
                  </a:cubicBezTo>
                  <a:cubicBezTo>
                    <a:pt x="9" y="7"/>
                    <a:pt x="9" y="7"/>
                    <a:pt x="9" y="8"/>
                  </a:cubicBezTo>
                  <a:cubicBezTo>
                    <a:pt x="9" y="9"/>
                    <a:pt x="9" y="10"/>
                    <a:pt x="10" y="12"/>
                  </a:cubicBezTo>
                  <a:cubicBezTo>
                    <a:pt x="10" y="12"/>
                    <a:pt x="10" y="12"/>
                    <a:pt x="10" y="12"/>
                  </a:cubicBezTo>
                  <a:cubicBezTo>
                    <a:pt x="10" y="13"/>
                    <a:pt x="10" y="13"/>
                    <a:pt x="10" y="13"/>
                  </a:cubicBezTo>
                  <a:cubicBezTo>
                    <a:pt x="10" y="13"/>
                    <a:pt x="10" y="13"/>
                    <a:pt x="10" y="13"/>
                  </a:cubicBezTo>
                  <a:cubicBezTo>
                    <a:pt x="10" y="13"/>
                    <a:pt x="10" y="13"/>
                    <a:pt x="10" y="13"/>
                  </a:cubicBezTo>
                  <a:cubicBezTo>
                    <a:pt x="11" y="12"/>
                    <a:pt x="12" y="12"/>
                    <a:pt x="13" y="12"/>
                  </a:cubicBezTo>
                  <a:cubicBezTo>
                    <a:pt x="14" y="12"/>
                    <a:pt x="15" y="13"/>
                    <a:pt x="17" y="13"/>
                  </a:cubicBezTo>
                  <a:cubicBezTo>
                    <a:pt x="17" y="15"/>
                    <a:pt x="17" y="16"/>
                    <a:pt x="17" y="18"/>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7" y="19"/>
                    <a:pt x="17" y="19"/>
                  </a:cubicBezTo>
                  <a:cubicBezTo>
                    <a:pt x="18" y="19"/>
                    <a:pt x="18" y="19"/>
                    <a:pt x="18" y="19"/>
                  </a:cubicBezTo>
                  <a:cubicBezTo>
                    <a:pt x="18" y="19"/>
                    <a:pt x="18" y="19"/>
                    <a:pt x="18" y="19"/>
                  </a:cubicBezTo>
                  <a:cubicBezTo>
                    <a:pt x="18" y="19"/>
                    <a:pt x="18" y="19"/>
                    <a:pt x="18" y="19"/>
                  </a:cubicBezTo>
                  <a:cubicBezTo>
                    <a:pt x="18" y="19"/>
                    <a:pt x="18" y="19"/>
                    <a:pt x="18" y="19"/>
                  </a:cubicBezTo>
                  <a:cubicBezTo>
                    <a:pt x="19" y="19"/>
                    <a:pt x="21" y="19"/>
                    <a:pt x="22" y="19"/>
                  </a:cubicBezTo>
                  <a:cubicBezTo>
                    <a:pt x="23" y="19"/>
                    <a:pt x="24" y="19"/>
                    <a:pt x="25" y="19"/>
                  </a:cubicBezTo>
                  <a:cubicBezTo>
                    <a:pt x="25" y="20"/>
                    <a:pt x="25" y="21"/>
                    <a:pt x="25" y="22"/>
                  </a:cubicBezTo>
                  <a:cubicBezTo>
                    <a:pt x="25" y="23"/>
                    <a:pt x="25" y="24"/>
                    <a:pt x="25" y="26"/>
                  </a:cubicBezTo>
                  <a:cubicBezTo>
                    <a:pt x="25" y="26"/>
                    <a:pt x="25" y="26"/>
                    <a:pt x="25" y="26"/>
                  </a:cubicBezTo>
                  <a:cubicBezTo>
                    <a:pt x="26" y="26"/>
                    <a:pt x="26" y="26"/>
                    <a:pt x="26" y="26"/>
                  </a:cubicBezTo>
                  <a:cubicBezTo>
                    <a:pt x="27" y="26"/>
                    <a:pt x="28" y="26"/>
                    <a:pt x="30" y="26"/>
                  </a:cubicBezTo>
                  <a:cubicBezTo>
                    <a:pt x="31" y="26"/>
                    <a:pt x="32" y="26"/>
                    <a:pt x="33" y="26"/>
                  </a:cubicBezTo>
                  <a:cubicBezTo>
                    <a:pt x="33" y="27"/>
                    <a:pt x="33" y="28"/>
                    <a:pt x="33" y="29"/>
                  </a:cubicBezTo>
                  <a:cubicBezTo>
                    <a:pt x="33" y="30"/>
                    <a:pt x="33" y="31"/>
                    <a:pt x="33" y="33"/>
                  </a:cubicBezTo>
                  <a:cubicBezTo>
                    <a:pt x="33" y="33"/>
                    <a:pt x="33" y="33"/>
                    <a:pt x="33" y="33"/>
                  </a:cubicBezTo>
                  <a:cubicBezTo>
                    <a:pt x="34" y="33"/>
                    <a:pt x="34" y="33"/>
                    <a:pt x="34" y="33"/>
                  </a:cubicBezTo>
                  <a:cubicBezTo>
                    <a:pt x="34" y="34"/>
                    <a:pt x="34" y="34"/>
                    <a:pt x="34" y="34"/>
                  </a:cubicBezTo>
                  <a:cubicBezTo>
                    <a:pt x="35" y="34"/>
                    <a:pt x="36" y="34"/>
                    <a:pt x="36" y="34"/>
                  </a:cubicBezTo>
                  <a:cubicBezTo>
                    <a:pt x="38" y="34"/>
                    <a:pt x="39" y="34"/>
                    <a:pt x="41" y="33"/>
                  </a:cubicBezTo>
                  <a:cubicBezTo>
                    <a:pt x="41" y="43"/>
                    <a:pt x="41" y="43"/>
                    <a:pt x="41" y="43"/>
                  </a:cubicBezTo>
                  <a:cubicBezTo>
                    <a:pt x="35" y="42"/>
                    <a:pt x="29" y="42"/>
                    <a:pt x="23" y="42"/>
                  </a:cubicBezTo>
                  <a:cubicBezTo>
                    <a:pt x="17" y="42"/>
                    <a:pt x="10" y="42"/>
                    <a:pt x="2" y="43"/>
                  </a:cubicBezTo>
                  <a:moveTo>
                    <a:pt x="10" y="11"/>
                  </a:moveTo>
                  <a:cubicBezTo>
                    <a:pt x="10" y="10"/>
                    <a:pt x="10" y="9"/>
                    <a:pt x="10" y="8"/>
                  </a:cubicBezTo>
                  <a:cubicBezTo>
                    <a:pt x="10" y="7"/>
                    <a:pt x="10" y="7"/>
                    <a:pt x="10" y="6"/>
                  </a:cubicBezTo>
                  <a:cubicBezTo>
                    <a:pt x="11" y="5"/>
                    <a:pt x="13" y="3"/>
                    <a:pt x="16" y="1"/>
                  </a:cubicBezTo>
                  <a:cubicBezTo>
                    <a:pt x="16" y="2"/>
                    <a:pt x="16" y="3"/>
                    <a:pt x="16" y="4"/>
                  </a:cubicBezTo>
                  <a:cubicBezTo>
                    <a:pt x="16" y="5"/>
                    <a:pt x="16" y="6"/>
                    <a:pt x="16" y="7"/>
                  </a:cubicBezTo>
                  <a:cubicBezTo>
                    <a:pt x="15" y="8"/>
                    <a:pt x="15" y="8"/>
                    <a:pt x="14" y="8"/>
                  </a:cubicBezTo>
                  <a:cubicBezTo>
                    <a:pt x="13" y="9"/>
                    <a:pt x="12" y="10"/>
                    <a:pt x="10" y="11"/>
                  </a:cubicBezTo>
                  <a:moveTo>
                    <a:pt x="2" y="5"/>
                  </a:moveTo>
                  <a:cubicBezTo>
                    <a:pt x="7" y="2"/>
                    <a:pt x="7" y="2"/>
                    <a:pt x="7" y="2"/>
                  </a:cubicBezTo>
                  <a:cubicBezTo>
                    <a:pt x="7" y="2"/>
                    <a:pt x="8" y="2"/>
                    <a:pt x="8" y="2"/>
                  </a:cubicBezTo>
                  <a:cubicBezTo>
                    <a:pt x="9" y="1"/>
                    <a:pt x="11" y="1"/>
                    <a:pt x="13" y="1"/>
                  </a:cubicBezTo>
                  <a:cubicBezTo>
                    <a:pt x="13" y="1"/>
                    <a:pt x="14" y="1"/>
                    <a:pt x="14" y="1"/>
                  </a:cubicBezTo>
                  <a:cubicBezTo>
                    <a:pt x="12" y="3"/>
                    <a:pt x="10" y="4"/>
                    <a:pt x="9" y="5"/>
                  </a:cubicBezTo>
                  <a:cubicBezTo>
                    <a:pt x="8" y="5"/>
                    <a:pt x="7" y="5"/>
                    <a:pt x="6" y="5"/>
                  </a:cubicBezTo>
                  <a:cubicBezTo>
                    <a:pt x="6" y="5"/>
                    <a:pt x="5" y="5"/>
                    <a:pt x="4" y="5"/>
                  </a:cubicBezTo>
                  <a:cubicBezTo>
                    <a:pt x="4" y="5"/>
                    <a:pt x="3" y="5"/>
                    <a:pt x="2" y="5"/>
                  </a:cubicBezTo>
                  <a:moveTo>
                    <a:pt x="16" y="0"/>
                  </a:moveTo>
                  <a:cubicBezTo>
                    <a:pt x="16" y="0"/>
                    <a:pt x="16" y="0"/>
                    <a:pt x="16" y="0"/>
                  </a:cubicBezTo>
                  <a:cubicBezTo>
                    <a:pt x="16" y="0"/>
                    <a:pt x="16" y="0"/>
                    <a:pt x="16" y="0"/>
                  </a:cubicBezTo>
                  <a:cubicBezTo>
                    <a:pt x="15" y="0"/>
                    <a:pt x="14" y="0"/>
                    <a:pt x="13" y="0"/>
                  </a:cubicBezTo>
                  <a:cubicBezTo>
                    <a:pt x="11" y="0"/>
                    <a:pt x="9" y="0"/>
                    <a:pt x="8" y="1"/>
                  </a:cubicBezTo>
                  <a:cubicBezTo>
                    <a:pt x="7" y="1"/>
                    <a:pt x="7" y="1"/>
                    <a:pt x="6" y="2"/>
                  </a:cubicBezTo>
                  <a:cubicBezTo>
                    <a:pt x="1" y="5"/>
                    <a:pt x="1" y="5"/>
                    <a:pt x="1" y="5"/>
                  </a:cubicBezTo>
                  <a:cubicBezTo>
                    <a:pt x="1" y="5"/>
                    <a:pt x="1" y="5"/>
                    <a:pt x="1" y="5"/>
                  </a:cubicBezTo>
                  <a:cubicBezTo>
                    <a:pt x="1" y="5"/>
                    <a:pt x="1" y="5"/>
                    <a:pt x="1" y="5"/>
                  </a:cubicBezTo>
                  <a:cubicBezTo>
                    <a:pt x="1" y="6"/>
                    <a:pt x="1" y="6"/>
                    <a:pt x="1" y="6"/>
                  </a:cubicBezTo>
                  <a:cubicBezTo>
                    <a:pt x="1" y="6"/>
                    <a:pt x="1" y="6"/>
                    <a:pt x="1" y="6"/>
                  </a:cubicBezTo>
                  <a:cubicBezTo>
                    <a:pt x="0" y="14"/>
                    <a:pt x="0" y="19"/>
                    <a:pt x="1" y="24"/>
                  </a:cubicBezTo>
                  <a:cubicBezTo>
                    <a:pt x="1" y="30"/>
                    <a:pt x="1" y="35"/>
                    <a:pt x="1" y="43"/>
                  </a:cubicBezTo>
                  <a:cubicBezTo>
                    <a:pt x="0" y="43"/>
                    <a:pt x="0" y="43"/>
                    <a:pt x="0" y="43"/>
                  </a:cubicBezTo>
                  <a:cubicBezTo>
                    <a:pt x="1" y="44"/>
                    <a:pt x="1" y="44"/>
                    <a:pt x="1" y="44"/>
                  </a:cubicBezTo>
                  <a:cubicBezTo>
                    <a:pt x="9" y="43"/>
                    <a:pt x="16" y="43"/>
                    <a:pt x="23" y="43"/>
                  </a:cubicBezTo>
                  <a:cubicBezTo>
                    <a:pt x="29" y="43"/>
                    <a:pt x="35" y="43"/>
                    <a:pt x="41" y="44"/>
                  </a:cubicBezTo>
                  <a:cubicBezTo>
                    <a:pt x="42" y="44"/>
                    <a:pt x="42" y="44"/>
                    <a:pt x="42" y="44"/>
                  </a:cubicBezTo>
                  <a:cubicBezTo>
                    <a:pt x="42" y="44"/>
                    <a:pt x="42" y="44"/>
                    <a:pt x="42" y="44"/>
                  </a:cubicBezTo>
                  <a:cubicBezTo>
                    <a:pt x="42" y="44"/>
                    <a:pt x="42" y="44"/>
                    <a:pt x="42" y="44"/>
                  </a:cubicBezTo>
                  <a:cubicBezTo>
                    <a:pt x="42" y="44"/>
                    <a:pt x="42" y="44"/>
                    <a:pt x="42" y="44"/>
                  </a:cubicBezTo>
                  <a:cubicBezTo>
                    <a:pt x="43" y="44"/>
                    <a:pt x="43" y="44"/>
                    <a:pt x="43" y="44"/>
                  </a:cubicBezTo>
                  <a:cubicBezTo>
                    <a:pt x="43" y="43"/>
                    <a:pt x="43" y="43"/>
                    <a:pt x="43" y="43"/>
                  </a:cubicBezTo>
                  <a:cubicBezTo>
                    <a:pt x="43" y="43"/>
                    <a:pt x="43" y="43"/>
                    <a:pt x="43" y="43"/>
                  </a:cubicBezTo>
                  <a:cubicBezTo>
                    <a:pt x="45" y="41"/>
                    <a:pt x="46" y="39"/>
                    <a:pt x="48" y="37"/>
                  </a:cubicBezTo>
                  <a:cubicBezTo>
                    <a:pt x="48" y="36"/>
                    <a:pt x="48" y="36"/>
                    <a:pt x="48" y="36"/>
                  </a:cubicBezTo>
                  <a:cubicBezTo>
                    <a:pt x="48" y="36"/>
                    <a:pt x="48" y="36"/>
                    <a:pt x="48" y="36"/>
                  </a:cubicBezTo>
                  <a:cubicBezTo>
                    <a:pt x="48" y="36"/>
                    <a:pt x="48" y="36"/>
                    <a:pt x="48" y="36"/>
                  </a:cubicBezTo>
                  <a:cubicBezTo>
                    <a:pt x="48" y="35"/>
                    <a:pt x="48" y="34"/>
                    <a:pt x="48" y="32"/>
                  </a:cubicBezTo>
                  <a:cubicBezTo>
                    <a:pt x="48" y="31"/>
                    <a:pt x="48" y="29"/>
                    <a:pt x="48" y="28"/>
                  </a:cubicBezTo>
                  <a:cubicBezTo>
                    <a:pt x="48" y="28"/>
                    <a:pt x="48" y="28"/>
                    <a:pt x="48" y="28"/>
                  </a:cubicBezTo>
                  <a:cubicBezTo>
                    <a:pt x="48" y="27"/>
                    <a:pt x="48" y="27"/>
                    <a:pt x="48" y="27"/>
                  </a:cubicBezTo>
                  <a:cubicBezTo>
                    <a:pt x="48" y="27"/>
                    <a:pt x="48" y="27"/>
                    <a:pt x="48" y="27"/>
                  </a:cubicBezTo>
                  <a:cubicBezTo>
                    <a:pt x="47" y="27"/>
                    <a:pt x="47" y="27"/>
                    <a:pt x="47" y="27"/>
                  </a:cubicBezTo>
                  <a:cubicBezTo>
                    <a:pt x="47" y="27"/>
                    <a:pt x="47" y="27"/>
                    <a:pt x="47" y="27"/>
                  </a:cubicBezTo>
                  <a:cubicBezTo>
                    <a:pt x="47" y="27"/>
                    <a:pt x="47" y="27"/>
                    <a:pt x="47" y="27"/>
                  </a:cubicBezTo>
                  <a:cubicBezTo>
                    <a:pt x="46" y="27"/>
                    <a:pt x="44" y="27"/>
                    <a:pt x="42" y="27"/>
                  </a:cubicBezTo>
                  <a:cubicBezTo>
                    <a:pt x="42" y="27"/>
                    <a:pt x="41" y="27"/>
                    <a:pt x="41" y="27"/>
                  </a:cubicBezTo>
                  <a:cubicBezTo>
                    <a:pt x="40" y="27"/>
                    <a:pt x="40" y="27"/>
                    <a:pt x="40" y="27"/>
                  </a:cubicBezTo>
                  <a:cubicBezTo>
                    <a:pt x="40" y="27"/>
                    <a:pt x="40" y="27"/>
                    <a:pt x="40" y="27"/>
                  </a:cubicBezTo>
                  <a:cubicBezTo>
                    <a:pt x="40" y="26"/>
                    <a:pt x="40" y="25"/>
                    <a:pt x="40" y="24"/>
                  </a:cubicBezTo>
                  <a:cubicBezTo>
                    <a:pt x="40" y="23"/>
                    <a:pt x="40" y="22"/>
                    <a:pt x="40" y="21"/>
                  </a:cubicBezTo>
                  <a:cubicBezTo>
                    <a:pt x="40" y="21"/>
                    <a:pt x="40" y="21"/>
                    <a:pt x="40" y="21"/>
                  </a:cubicBezTo>
                  <a:cubicBezTo>
                    <a:pt x="40" y="20"/>
                    <a:pt x="40" y="20"/>
                    <a:pt x="40" y="20"/>
                  </a:cubicBezTo>
                  <a:cubicBezTo>
                    <a:pt x="40" y="20"/>
                    <a:pt x="40" y="20"/>
                    <a:pt x="40" y="20"/>
                  </a:cubicBezTo>
                  <a:cubicBezTo>
                    <a:pt x="40" y="20"/>
                    <a:pt x="40" y="20"/>
                    <a:pt x="40" y="20"/>
                  </a:cubicBezTo>
                  <a:cubicBezTo>
                    <a:pt x="40" y="20"/>
                    <a:pt x="40" y="20"/>
                    <a:pt x="40" y="20"/>
                  </a:cubicBezTo>
                  <a:cubicBezTo>
                    <a:pt x="39" y="20"/>
                    <a:pt x="39" y="20"/>
                    <a:pt x="39" y="20"/>
                  </a:cubicBezTo>
                  <a:cubicBezTo>
                    <a:pt x="38" y="20"/>
                    <a:pt x="37" y="20"/>
                    <a:pt x="36" y="20"/>
                  </a:cubicBezTo>
                  <a:cubicBezTo>
                    <a:pt x="34" y="20"/>
                    <a:pt x="33" y="20"/>
                    <a:pt x="32" y="20"/>
                  </a:cubicBezTo>
                  <a:cubicBezTo>
                    <a:pt x="32" y="19"/>
                    <a:pt x="32" y="18"/>
                    <a:pt x="32" y="17"/>
                  </a:cubicBezTo>
                  <a:cubicBezTo>
                    <a:pt x="32" y="16"/>
                    <a:pt x="32" y="14"/>
                    <a:pt x="32" y="13"/>
                  </a:cubicBezTo>
                  <a:cubicBezTo>
                    <a:pt x="32" y="13"/>
                    <a:pt x="32" y="13"/>
                    <a:pt x="32" y="13"/>
                  </a:cubicBezTo>
                  <a:cubicBezTo>
                    <a:pt x="32" y="13"/>
                    <a:pt x="32" y="13"/>
                    <a:pt x="32" y="13"/>
                  </a:cubicBezTo>
                  <a:cubicBezTo>
                    <a:pt x="32" y="13"/>
                    <a:pt x="32" y="13"/>
                    <a:pt x="32" y="13"/>
                  </a:cubicBezTo>
                  <a:cubicBezTo>
                    <a:pt x="31" y="13"/>
                    <a:pt x="31" y="13"/>
                    <a:pt x="31" y="13"/>
                  </a:cubicBezTo>
                  <a:cubicBezTo>
                    <a:pt x="31" y="13"/>
                    <a:pt x="31" y="13"/>
                    <a:pt x="31" y="13"/>
                  </a:cubicBezTo>
                  <a:cubicBezTo>
                    <a:pt x="31" y="13"/>
                    <a:pt x="31" y="13"/>
                    <a:pt x="31" y="13"/>
                  </a:cubicBezTo>
                  <a:cubicBezTo>
                    <a:pt x="30" y="13"/>
                    <a:pt x="29" y="13"/>
                    <a:pt x="28" y="13"/>
                  </a:cubicBezTo>
                  <a:cubicBezTo>
                    <a:pt x="27" y="13"/>
                    <a:pt x="25" y="13"/>
                    <a:pt x="24" y="13"/>
                  </a:cubicBezTo>
                  <a:cubicBezTo>
                    <a:pt x="24" y="13"/>
                    <a:pt x="24" y="12"/>
                    <a:pt x="24" y="11"/>
                  </a:cubicBezTo>
                  <a:cubicBezTo>
                    <a:pt x="24" y="10"/>
                    <a:pt x="24" y="8"/>
                    <a:pt x="24" y="7"/>
                  </a:cubicBezTo>
                  <a:cubicBezTo>
                    <a:pt x="24" y="7"/>
                    <a:pt x="24" y="7"/>
                    <a:pt x="24" y="7"/>
                  </a:cubicBezTo>
                  <a:cubicBezTo>
                    <a:pt x="24" y="7"/>
                    <a:pt x="24" y="7"/>
                    <a:pt x="24" y="7"/>
                  </a:cubicBezTo>
                  <a:cubicBezTo>
                    <a:pt x="24" y="7"/>
                    <a:pt x="24" y="7"/>
                    <a:pt x="24" y="7"/>
                  </a:cubicBezTo>
                  <a:cubicBezTo>
                    <a:pt x="24" y="7"/>
                    <a:pt x="24" y="7"/>
                    <a:pt x="24" y="7"/>
                  </a:cubicBezTo>
                  <a:cubicBezTo>
                    <a:pt x="24" y="7"/>
                    <a:pt x="24" y="7"/>
                    <a:pt x="24" y="7"/>
                  </a:cubicBezTo>
                  <a:cubicBezTo>
                    <a:pt x="24" y="7"/>
                    <a:pt x="24" y="7"/>
                    <a:pt x="24" y="7"/>
                  </a:cubicBezTo>
                  <a:cubicBezTo>
                    <a:pt x="24" y="7"/>
                    <a:pt x="24" y="7"/>
                    <a:pt x="24" y="7"/>
                  </a:cubicBezTo>
                  <a:cubicBezTo>
                    <a:pt x="24" y="7"/>
                    <a:pt x="24" y="7"/>
                    <a:pt x="24" y="7"/>
                  </a:cubicBezTo>
                  <a:cubicBezTo>
                    <a:pt x="23" y="7"/>
                    <a:pt x="22" y="7"/>
                    <a:pt x="22" y="7"/>
                  </a:cubicBezTo>
                  <a:cubicBezTo>
                    <a:pt x="20" y="7"/>
                    <a:pt x="18" y="7"/>
                    <a:pt x="17" y="7"/>
                  </a:cubicBezTo>
                  <a:cubicBezTo>
                    <a:pt x="17" y="7"/>
                    <a:pt x="17" y="7"/>
                    <a:pt x="17" y="7"/>
                  </a:cubicBezTo>
                  <a:cubicBezTo>
                    <a:pt x="17" y="6"/>
                    <a:pt x="17" y="5"/>
                    <a:pt x="17" y="4"/>
                  </a:cubicBezTo>
                  <a:cubicBezTo>
                    <a:pt x="17" y="3"/>
                    <a:pt x="17" y="2"/>
                    <a:pt x="17" y="1"/>
                  </a:cubicBezTo>
                  <a:cubicBezTo>
                    <a:pt x="17" y="0"/>
                    <a:pt x="17" y="0"/>
                    <a:pt x="17" y="0"/>
                  </a:cubicBezTo>
                  <a:cubicBezTo>
                    <a:pt x="17" y="0"/>
                    <a:pt x="17" y="0"/>
                    <a:pt x="17" y="0"/>
                  </a:cubicBezTo>
                  <a:cubicBezTo>
                    <a:pt x="17" y="0"/>
                    <a:pt x="17" y="0"/>
                    <a:pt x="17" y="0"/>
                  </a:cubicBezTo>
                  <a:cubicBezTo>
                    <a:pt x="16" y="0"/>
                    <a:pt x="16" y="0"/>
                    <a:pt x="1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69" name="Freeform 155"/>
            <p:cNvSpPr>
              <a:spLocks noEditPoints="1"/>
            </p:cNvSpPr>
            <p:nvPr/>
          </p:nvSpPr>
          <p:spPr bwMode="auto">
            <a:xfrm>
              <a:off x="3998" y="2400"/>
              <a:ext cx="14" cy="19"/>
            </a:xfrm>
            <a:custGeom>
              <a:avLst/>
              <a:gdLst>
                <a:gd name="T0" fmla="*/ 2 w 6"/>
                <a:gd name="T1" fmla="*/ 4 h 8"/>
                <a:gd name="T2" fmla="*/ 2 w 6"/>
                <a:gd name="T3" fmla="*/ 1 h 8"/>
                <a:gd name="T4" fmla="*/ 3 w 6"/>
                <a:gd name="T5" fmla="*/ 1 h 8"/>
                <a:gd name="T6" fmla="*/ 4 w 6"/>
                <a:gd name="T7" fmla="*/ 1 h 8"/>
                <a:gd name="T8" fmla="*/ 5 w 6"/>
                <a:gd name="T9" fmla="*/ 1 h 8"/>
                <a:gd name="T10" fmla="*/ 5 w 6"/>
                <a:gd name="T11" fmla="*/ 1 h 8"/>
                <a:gd name="T12" fmla="*/ 5 w 6"/>
                <a:gd name="T13" fmla="*/ 2 h 8"/>
                <a:gd name="T14" fmla="*/ 3 w 6"/>
                <a:gd name="T15" fmla="*/ 2 h 8"/>
                <a:gd name="T16" fmla="*/ 3 w 6"/>
                <a:gd name="T17" fmla="*/ 3 h 8"/>
                <a:gd name="T18" fmla="*/ 3 w 6"/>
                <a:gd name="T19" fmla="*/ 3 h 8"/>
                <a:gd name="T20" fmla="*/ 4 w 6"/>
                <a:gd name="T21" fmla="*/ 7 h 8"/>
                <a:gd name="T22" fmla="*/ 3 w 6"/>
                <a:gd name="T23" fmla="*/ 7 h 8"/>
                <a:gd name="T24" fmla="*/ 1 w 6"/>
                <a:gd name="T25" fmla="*/ 7 h 8"/>
                <a:gd name="T26" fmla="*/ 1 w 6"/>
                <a:gd name="T27" fmla="*/ 6 h 8"/>
                <a:gd name="T28" fmla="*/ 2 w 6"/>
                <a:gd name="T29" fmla="*/ 6 h 8"/>
                <a:gd name="T30" fmla="*/ 3 w 6"/>
                <a:gd name="T31" fmla="*/ 6 h 8"/>
                <a:gd name="T32" fmla="*/ 4 w 6"/>
                <a:gd name="T33" fmla="*/ 4 h 8"/>
                <a:gd name="T34" fmla="*/ 2 w 6"/>
                <a:gd name="T35" fmla="*/ 4 h 8"/>
                <a:gd name="T36" fmla="*/ 2 w 6"/>
                <a:gd name="T37" fmla="*/ 4 h 8"/>
                <a:gd name="T38" fmla="*/ 3 w 6"/>
                <a:gd name="T39" fmla="*/ 0 h 8"/>
                <a:gd name="T40" fmla="*/ 1 w 6"/>
                <a:gd name="T41" fmla="*/ 1 h 8"/>
                <a:gd name="T42" fmla="*/ 1 w 6"/>
                <a:gd name="T43" fmla="*/ 4 h 8"/>
                <a:gd name="T44" fmla="*/ 1 w 6"/>
                <a:gd name="T45" fmla="*/ 5 h 8"/>
                <a:gd name="T46" fmla="*/ 2 w 6"/>
                <a:gd name="T47" fmla="*/ 5 h 8"/>
                <a:gd name="T48" fmla="*/ 2 w 6"/>
                <a:gd name="T49" fmla="*/ 5 h 8"/>
                <a:gd name="T50" fmla="*/ 3 w 6"/>
                <a:gd name="T51" fmla="*/ 5 h 8"/>
                <a:gd name="T52" fmla="*/ 3 w 6"/>
                <a:gd name="T53" fmla="*/ 5 h 8"/>
                <a:gd name="T54" fmla="*/ 2 w 6"/>
                <a:gd name="T55" fmla="*/ 5 h 8"/>
                <a:gd name="T56" fmla="*/ 2 w 6"/>
                <a:gd name="T57" fmla="*/ 5 h 8"/>
                <a:gd name="T58" fmla="*/ 1 w 6"/>
                <a:gd name="T59" fmla="*/ 6 h 8"/>
                <a:gd name="T60" fmla="*/ 1 w 6"/>
                <a:gd name="T61" fmla="*/ 6 h 8"/>
                <a:gd name="T62" fmla="*/ 0 w 6"/>
                <a:gd name="T63" fmla="*/ 7 h 8"/>
                <a:gd name="T64" fmla="*/ 1 w 6"/>
                <a:gd name="T65" fmla="*/ 7 h 8"/>
                <a:gd name="T66" fmla="*/ 3 w 6"/>
                <a:gd name="T67" fmla="*/ 8 h 8"/>
                <a:gd name="T68" fmla="*/ 4 w 6"/>
                <a:gd name="T69" fmla="*/ 7 h 8"/>
                <a:gd name="T70" fmla="*/ 6 w 6"/>
                <a:gd name="T71" fmla="*/ 4 h 8"/>
                <a:gd name="T72" fmla="*/ 5 w 6"/>
                <a:gd name="T73" fmla="*/ 3 h 8"/>
                <a:gd name="T74" fmla="*/ 6 w 6"/>
                <a:gd name="T75" fmla="*/ 2 h 8"/>
                <a:gd name="T76" fmla="*/ 6 w 6"/>
                <a:gd name="T77" fmla="*/ 2 h 8"/>
                <a:gd name="T78" fmla="*/ 6 w 6"/>
                <a:gd name="T79" fmla="*/ 1 h 8"/>
                <a:gd name="T80" fmla="*/ 5 w 6"/>
                <a:gd name="T81" fmla="*/ 0 h 8"/>
                <a:gd name="T82" fmla="*/ 5 w 6"/>
                <a:gd name="T83" fmla="*/ 0 h 8"/>
                <a:gd name="T84" fmla="*/ 4 w 6"/>
                <a:gd name="T85" fmla="*/ 0 h 8"/>
                <a:gd name="T86" fmla="*/ 4 w 6"/>
                <a:gd name="T87" fmla="*/ 0 h 8"/>
                <a:gd name="T88" fmla="*/ 3 w 6"/>
                <a:gd name="T8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 h="8">
                  <a:moveTo>
                    <a:pt x="2" y="4"/>
                  </a:moveTo>
                  <a:cubicBezTo>
                    <a:pt x="2" y="3"/>
                    <a:pt x="2" y="2"/>
                    <a:pt x="2" y="1"/>
                  </a:cubicBezTo>
                  <a:cubicBezTo>
                    <a:pt x="2" y="1"/>
                    <a:pt x="2" y="1"/>
                    <a:pt x="3" y="1"/>
                  </a:cubicBezTo>
                  <a:cubicBezTo>
                    <a:pt x="3" y="1"/>
                    <a:pt x="4" y="1"/>
                    <a:pt x="4" y="1"/>
                  </a:cubicBezTo>
                  <a:cubicBezTo>
                    <a:pt x="5" y="1"/>
                    <a:pt x="5" y="1"/>
                    <a:pt x="5" y="1"/>
                  </a:cubicBezTo>
                  <a:cubicBezTo>
                    <a:pt x="5" y="1"/>
                    <a:pt x="5" y="1"/>
                    <a:pt x="5" y="1"/>
                  </a:cubicBezTo>
                  <a:cubicBezTo>
                    <a:pt x="5" y="2"/>
                    <a:pt x="5" y="2"/>
                    <a:pt x="5" y="2"/>
                  </a:cubicBezTo>
                  <a:cubicBezTo>
                    <a:pt x="4" y="2"/>
                    <a:pt x="4" y="2"/>
                    <a:pt x="3" y="2"/>
                  </a:cubicBezTo>
                  <a:cubicBezTo>
                    <a:pt x="3" y="2"/>
                    <a:pt x="3" y="2"/>
                    <a:pt x="3" y="3"/>
                  </a:cubicBezTo>
                  <a:cubicBezTo>
                    <a:pt x="3" y="3"/>
                    <a:pt x="3" y="3"/>
                    <a:pt x="3" y="3"/>
                  </a:cubicBezTo>
                  <a:cubicBezTo>
                    <a:pt x="5" y="3"/>
                    <a:pt x="6" y="6"/>
                    <a:pt x="4" y="7"/>
                  </a:cubicBezTo>
                  <a:cubicBezTo>
                    <a:pt x="4" y="7"/>
                    <a:pt x="3" y="7"/>
                    <a:pt x="3" y="7"/>
                  </a:cubicBezTo>
                  <a:cubicBezTo>
                    <a:pt x="2" y="7"/>
                    <a:pt x="2" y="7"/>
                    <a:pt x="1" y="7"/>
                  </a:cubicBezTo>
                  <a:cubicBezTo>
                    <a:pt x="1" y="6"/>
                    <a:pt x="1" y="6"/>
                    <a:pt x="1" y="6"/>
                  </a:cubicBezTo>
                  <a:cubicBezTo>
                    <a:pt x="2" y="6"/>
                    <a:pt x="2" y="6"/>
                    <a:pt x="2" y="6"/>
                  </a:cubicBezTo>
                  <a:cubicBezTo>
                    <a:pt x="3" y="6"/>
                    <a:pt x="3" y="6"/>
                    <a:pt x="3" y="6"/>
                  </a:cubicBezTo>
                  <a:cubicBezTo>
                    <a:pt x="4" y="6"/>
                    <a:pt x="5" y="5"/>
                    <a:pt x="4" y="4"/>
                  </a:cubicBezTo>
                  <a:cubicBezTo>
                    <a:pt x="3" y="4"/>
                    <a:pt x="3" y="4"/>
                    <a:pt x="2" y="4"/>
                  </a:cubicBezTo>
                  <a:cubicBezTo>
                    <a:pt x="2" y="4"/>
                    <a:pt x="2" y="4"/>
                    <a:pt x="2" y="4"/>
                  </a:cubicBezTo>
                  <a:moveTo>
                    <a:pt x="3" y="0"/>
                  </a:moveTo>
                  <a:cubicBezTo>
                    <a:pt x="1" y="0"/>
                    <a:pt x="1" y="1"/>
                    <a:pt x="1" y="1"/>
                  </a:cubicBezTo>
                  <a:cubicBezTo>
                    <a:pt x="1" y="4"/>
                    <a:pt x="1" y="4"/>
                    <a:pt x="1" y="4"/>
                  </a:cubicBezTo>
                  <a:cubicBezTo>
                    <a:pt x="1" y="5"/>
                    <a:pt x="1" y="5"/>
                    <a:pt x="1" y="5"/>
                  </a:cubicBezTo>
                  <a:cubicBezTo>
                    <a:pt x="2" y="5"/>
                    <a:pt x="2" y="5"/>
                    <a:pt x="2" y="5"/>
                  </a:cubicBezTo>
                  <a:cubicBezTo>
                    <a:pt x="2" y="5"/>
                    <a:pt x="2" y="5"/>
                    <a:pt x="2" y="5"/>
                  </a:cubicBezTo>
                  <a:cubicBezTo>
                    <a:pt x="3" y="5"/>
                    <a:pt x="3" y="5"/>
                    <a:pt x="3" y="5"/>
                  </a:cubicBezTo>
                  <a:cubicBezTo>
                    <a:pt x="3" y="5"/>
                    <a:pt x="3" y="5"/>
                    <a:pt x="3" y="5"/>
                  </a:cubicBezTo>
                  <a:cubicBezTo>
                    <a:pt x="2" y="5"/>
                    <a:pt x="2" y="5"/>
                    <a:pt x="2" y="5"/>
                  </a:cubicBezTo>
                  <a:cubicBezTo>
                    <a:pt x="2" y="5"/>
                    <a:pt x="2" y="5"/>
                    <a:pt x="2" y="5"/>
                  </a:cubicBezTo>
                  <a:cubicBezTo>
                    <a:pt x="1" y="5"/>
                    <a:pt x="1" y="5"/>
                    <a:pt x="1" y="6"/>
                  </a:cubicBezTo>
                  <a:cubicBezTo>
                    <a:pt x="1" y="6"/>
                    <a:pt x="1" y="6"/>
                    <a:pt x="1" y="6"/>
                  </a:cubicBezTo>
                  <a:cubicBezTo>
                    <a:pt x="0" y="6"/>
                    <a:pt x="0" y="7"/>
                    <a:pt x="0" y="7"/>
                  </a:cubicBezTo>
                  <a:cubicBezTo>
                    <a:pt x="1" y="7"/>
                    <a:pt x="1" y="7"/>
                    <a:pt x="1" y="7"/>
                  </a:cubicBezTo>
                  <a:cubicBezTo>
                    <a:pt x="1" y="8"/>
                    <a:pt x="2" y="8"/>
                    <a:pt x="3" y="8"/>
                  </a:cubicBezTo>
                  <a:cubicBezTo>
                    <a:pt x="3" y="8"/>
                    <a:pt x="4" y="8"/>
                    <a:pt x="4" y="7"/>
                  </a:cubicBezTo>
                  <a:cubicBezTo>
                    <a:pt x="6" y="7"/>
                    <a:pt x="6" y="6"/>
                    <a:pt x="6" y="4"/>
                  </a:cubicBezTo>
                  <a:cubicBezTo>
                    <a:pt x="6" y="4"/>
                    <a:pt x="5" y="3"/>
                    <a:pt x="5" y="3"/>
                  </a:cubicBezTo>
                  <a:cubicBezTo>
                    <a:pt x="6" y="2"/>
                    <a:pt x="6" y="2"/>
                    <a:pt x="6" y="2"/>
                  </a:cubicBezTo>
                  <a:cubicBezTo>
                    <a:pt x="6" y="2"/>
                    <a:pt x="6" y="2"/>
                    <a:pt x="6" y="2"/>
                  </a:cubicBezTo>
                  <a:cubicBezTo>
                    <a:pt x="6" y="1"/>
                    <a:pt x="6" y="1"/>
                    <a:pt x="6" y="1"/>
                  </a:cubicBezTo>
                  <a:cubicBezTo>
                    <a:pt x="6" y="0"/>
                    <a:pt x="5" y="0"/>
                    <a:pt x="5" y="0"/>
                  </a:cubicBezTo>
                  <a:cubicBezTo>
                    <a:pt x="5" y="0"/>
                    <a:pt x="5" y="0"/>
                    <a:pt x="5" y="0"/>
                  </a:cubicBezTo>
                  <a:cubicBezTo>
                    <a:pt x="4" y="0"/>
                    <a:pt x="4" y="0"/>
                    <a:pt x="4" y="0"/>
                  </a:cubicBezTo>
                  <a:cubicBezTo>
                    <a:pt x="4" y="0"/>
                    <a:pt x="4" y="0"/>
                    <a:pt x="4"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70" name="Freeform 156"/>
            <p:cNvSpPr>
              <a:spLocks noEditPoints="1"/>
            </p:cNvSpPr>
            <p:nvPr/>
          </p:nvSpPr>
          <p:spPr bwMode="auto">
            <a:xfrm>
              <a:off x="3924" y="2343"/>
              <a:ext cx="17" cy="19"/>
            </a:xfrm>
            <a:custGeom>
              <a:avLst/>
              <a:gdLst>
                <a:gd name="T0" fmla="*/ 1 w 7"/>
                <a:gd name="T1" fmla="*/ 3 h 8"/>
                <a:gd name="T2" fmla="*/ 1 w 7"/>
                <a:gd name="T3" fmla="*/ 3 h 8"/>
                <a:gd name="T4" fmla="*/ 1 w 7"/>
                <a:gd name="T5" fmla="*/ 2 h 8"/>
                <a:gd name="T6" fmla="*/ 4 w 7"/>
                <a:gd name="T7" fmla="*/ 0 h 8"/>
                <a:gd name="T8" fmla="*/ 4 w 7"/>
                <a:gd name="T9" fmla="*/ 0 h 8"/>
                <a:gd name="T10" fmla="*/ 4 w 7"/>
                <a:gd name="T11" fmla="*/ 1 h 8"/>
                <a:gd name="T12" fmla="*/ 4 w 7"/>
                <a:gd name="T13" fmla="*/ 6 h 8"/>
                <a:gd name="T14" fmla="*/ 5 w 7"/>
                <a:gd name="T15" fmla="*/ 6 h 8"/>
                <a:gd name="T16" fmla="*/ 6 w 7"/>
                <a:gd name="T17" fmla="*/ 6 h 8"/>
                <a:gd name="T18" fmla="*/ 6 w 7"/>
                <a:gd name="T19" fmla="*/ 7 h 8"/>
                <a:gd name="T20" fmla="*/ 6 w 7"/>
                <a:gd name="T21" fmla="*/ 7 h 8"/>
                <a:gd name="T22" fmla="*/ 6 w 7"/>
                <a:gd name="T23" fmla="*/ 8 h 8"/>
                <a:gd name="T24" fmla="*/ 1 w 7"/>
                <a:gd name="T25" fmla="*/ 7 h 8"/>
                <a:gd name="T26" fmla="*/ 1 w 7"/>
                <a:gd name="T27" fmla="*/ 6 h 8"/>
                <a:gd name="T28" fmla="*/ 1 w 7"/>
                <a:gd name="T29" fmla="*/ 6 h 8"/>
                <a:gd name="T30" fmla="*/ 3 w 7"/>
                <a:gd name="T31" fmla="*/ 6 h 8"/>
                <a:gd name="T32" fmla="*/ 3 w 7"/>
                <a:gd name="T33" fmla="*/ 2 h 8"/>
                <a:gd name="T34" fmla="*/ 1 w 7"/>
                <a:gd name="T35" fmla="*/ 3 h 8"/>
                <a:gd name="T36" fmla="*/ 1 w 7"/>
                <a:gd name="T37" fmla="*/ 3 h 8"/>
                <a:gd name="T38" fmla="*/ 4 w 7"/>
                <a:gd name="T39" fmla="*/ 0 h 8"/>
                <a:gd name="T40" fmla="*/ 3 w 7"/>
                <a:gd name="T41" fmla="*/ 0 h 8"/>
                <a:gd name="T42" fmla="*/ 0 w 7"/>
                <a:gd name="T43" fmla="*/ 1 h 8"/>
                <a:gd name="T44" fmla="*/ 0 w 7"/>
                <a:gd name="T45" fmla="*/ 2 h 8"/>
                <a:gd name="T46" fmla="*/ 0 w 7"/>
                <a:gd name="T47" fmla="*/ 2 h 8"/>
                <a:gd name="T48" fmla="*/ 1 w 7"/>
                <a:gd name="T49" fmla="*/ 4 h 8"/>
                <a:gd name="T50" fmla="*/ 1 w 7"/>
                <a:gd name="T51" fmla="*/ 4 h 8"/>
                <a:gd name="T52" fmla="*/ 1 w 7"/>
                <a:gd name="T53" fmla="*/ 4 h 8"/>
                <a:gd name="T54" fmla="*/ 2 w 7"/>
                <a:gd name="T55" fmla="*/ 4 h 8"/>
                <a:gd name="T56" fmla="*/ 2 w 7"/>
                <a:gd name="T57" fmla="*/ 4 h 8"/>
                <a:gd name="T58" fmla="*/ 2 w 7"/>
                <a:gd name="T59" fmla="*/ 4 h 8"/>
                <a:gd name="T60" fmla="*/ 2 w 7"/>
                <a:gd name="T61" fmla="*/ 5 h 8"/>
                <a:gd name="T62" fmla="*/ 1 w 7"/>
                <a:gd name="T63" fmla="*/ 5 h 8"/>
                <a:gd name="T64" fmla="*/ 1 w 7"/>
                <a:gd name="T65" fmla="*/ 5 h 8"/>
                <a:gd name="T66" fmla="*/ 0 w 7"/>
                <a:gd name="T67" fmla="*/ 6 h 8"/>
                <a:gd name="T68" fmla="*/ 0 w 7"/>
                <a:gd name="T69" fmla="*/ 7 h 8"/>
                <a:gd name="T70" fmla="*/ 1 w 7"/>
                <a:gd name="T71" fmla="*/ 8 h 8"/>
                <a:gd name="T72" fmla="*/ 3 w 7"/>
                <a:gd name="T73" fmla="*/ 8 h 8"/>
                <a:gd name="T74" fmla="*/ 6 w 7"/>
                <a:gd name="T75" fmla="*/ 8 h 8"/>
                <a:gd name="T76" fmla="*/ 6 w 7"/>
                <a:gd name="T77" fmla="*/ 8 h 8"/>
                <a:gd name="T78" fmla="*/ 7 w 7"/>
                <a:gd name="T79" fmla="*/ 7 h 8"/>
                <a:gd name="T80" fmla="*/ 7 w 7"/>
                <a:gd name="T81" fmla="*/ 7 h 8"/>
                <a:gd name="T82" fmla="*/ 7 w 7"/>
                <a:gd name="T83" fmla="*/ 6 h 8"/>
                <a:gd name="T84" fmla="*/ 6 w 7"/>
                <a:gd name="T85" fmla="*/ 5 h 8"/>
                <a:gd name="T86" fmla="*/ 5 w 7"/>
                <a:gd name="T87" fmla="*/ 5 h 8"/>
                <a:gd name="T88" fmla="*/ 5 w 7"/>
                <a:gd name="T89" fmla="*/ 1 h 8"/>
                <a:gd name="T90" fmla="*/ 5 w 7"/>
                <a:gd name="T91" fmla="*/ 0 h 8"/>
                <a:gd name="T92" fmla="*/ 4 w 7"/>
                <a:gd name="T93" fmla="*/ 0 h 8"/>
                <a:gd name="T94" fmla="*/ 4 w 7"/>
                <a:gd name="T95" fmla="*/ 0 h 8"/>
                <a:gd name="T96" fmla="*/ 4 w 7"/>
                <a:gd name="T97" fmla="*/ 0 h 8"/>
                <a:gd name="T98" fmla="*/ 4 w 7"/>
                <a:gd name="T9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8">
                  <a:moveTo>
                    <a:pt x="1" y="3"/>
                  </a:moveTo>
                  <a:cubicBezTo>
                    <a:pt x="1" y="3"/>
                    <a:pt x="1" y="3"/>
                    <a:pt x="1" y="3"/>
                  </a:cubicBezTo>
                  <a:cubicBezTo>
                    <a:pt x="1" y="3"/>
                    <a:pt x="1" y="2"/>
                    <a:pt x="1" y="2"/>
                  </a:cubicBezTo>
                  <a:cubicBezTo>
                    <a:pt x="2" y="2"/>
                    <a:pt x="4" y="0"/>
                    <a:pt x="4" y="0"/>
                  </a:cubicBezTo>
                  <a:cubicBezTo>
                    <a:pt x="4" y="0"/>
                    <a:pt x="4" y="0"/>
                    <a:pt x="4" y="0"/>
                  </a:cubicBezTo>
                  <a:cubicBezTo>
                    <a:pt x="4" y="1"/>
                    <a:pt x="4" y="1"/>
                    <a:pt x="4" y="1"/>
                  </a:cubicBezTo>
                  <a:cubicBezTo>
                    <a:pt x="4" y="3"/>
                    <a:pt x="4" y="4"/>
                    <a:pt x="4" y="6"/>
                  </a:cubicBezTo>
                  <a:cubicBezTo>
                    <a:pt x="5" y="6"/>
                    <a:pt x="5" y="6"/>
                    <a:pt x="5" y="6"/>
                  </a:cubicBezTo>
                  <a:cubicBezTo>
                    <a:pt x="6" y="6"/>
                    <a:pt x="6" y="6"/>
                    <a:pt x="6" y="6"/>
                  </a:cubicBezTo>
                  <a:cubicBezTo>
                    <a:pt x="6" y="7"/>
                    <a:pt x="6" y="7"/>
                    <a:pt x="6" y="7"/>
                  </a:cubicBezTo>
                  <a:cubicBezTo>
                    <a:pt x="6" y="7"/>
                    <a:pt x="6" y="7"/>
                    <a:pt x="6" y="7"/>
                  </a:cubicBezTo>
                  <a:cubicBezTo>
                    <a:pt x="6" y="8"/>
                    <a:pt x="6" y="8"/>
                    <a:pt x="6" y="8"/>
                  </a:cubicBezTo>
                  <a:cubicBezTo>
                    <a:pt x="4" y="8"/>
                    <a:pt x="3" y="7"/>
                    <a:pt x="1" y="7"/>
                  </a:cubicBezTo>
                  <a:cubicBezTo>
                    <a:pt x="1" y="6"/>
                    <a:pt x="1" y="6"/>
                    <a:pt x="1" y="6"/>
                  </a:cubicBezTo>
                  <a:cubicBezTo>
                    <a:pt x="1" y="6"/>
                    <a:pt x="1" y="6"/>
                    <a:pt x="1" y="6"/>
                  </a:cubicBezTo>
                  <a:cubicBezTo>
                    <a:pt x="2" y="6"/>
                    <a:pt x="2" y="6"/>
                    <a:pt x="3" y="6"/>
                  </a:cubicBezTo>
                  <a:cubicBezTo>
                    <a:pt x="3" y="5"/>
                    <a:pt x="3" y="4"/>
                    <a:pt x="3" y="2"/>
                  </a:cubicBezTo>
                  <a:cubicBezTo>
                    <a:pt x="2" y="3"/>
                    <a:pt x="2" y="3"/>
                    <a:pt x="1" y="3"/>
                  </a:cubicBezTo>
                  <a:cubicBezTo>
                    <a:pt x="1" y="3"/>
                    <a:pt x="1" y="3"/>
                    <a:pt x="1" y="3"/>
                  </a:cubicBezTo>
                  <a:moveTo>
                    <a:pt x="4" y="0"/>
                  </a:moveTo>
                  <a:cubicBezTo>
                    <a:pt x="3" y="0"/>
                    <a:pt x="3" y="0"/>
                    <a:pt x="3" y="0"/>
                  </a:cubicBezTo>
                  <a:cubicBezTo>
                    <a:pt x="2" y="0"/>
                    <a:pt x="1" y="1"/>
                    <a:pt x="0" y="1"/>
                  </a:cubicBezTo>
                  <a:cubicBezTo>
                    <a:pt x="0" y="2"/>
                    <a:pt x="0" y="2"/>
                    <a:pt x="0" y="2"/>
                  </a:cubicBezTo>
                  <a:cubicBezTo>
                    <a:pt x="0" y="2"/>
                    <a:pt x="0" y="2"/>
                    <a:pt x="0" y="2"/>
                  </a:cubicBezTo>
                  <a:cubicBezTo>
                    <a:pt x="0" y="3"/>
                    <a:pt x="0" y="3"/>
                    <a:pt x="1" y="4"/>
                  </a:cubicBezTo>
                  <a:cubicBezTo>
                    <a:pt x="1" y="4"/>
                    <a:pt x="1" y="4"/>
                    <a:pt x="1" y="4"/>
                  </a:cubicBezTo>
                  <a:cubicBezTo>
                    <a:pt x="1" y="4"/>
                    <a:pt x="1" y="4"/>
                    <a:pt x="1" y="4"/>
                  </a:cubicBezTo>
                  <a:cubicBezTo>
                    <a:pt x="2" y="4"/>
                    <a:pt x="2" y="4"/>
                    <a:pt x="2" y="4"/>
                  </a:cubicBezTo>
                  <a:cubicBezTo>
                    <a:pt x="2" y="4"/>
                    <a:pt x="2" y="4"/>
                    <a:pt x="2" y="4"/>
                  </a:cubicBezTo>
                  <a:cubicBezTo>
                    <a:pt x="2" y="4"/>
                    <a:pt x="2" y="4"/>
                    <a:pt x="2" y="4"/>
                  </a:cubicBezTo>
                  <a:cubicBezTo>
                    <a:pt x="2" y="5"/>
                    <a:pt x="2" y="5"/>
                    <a:pt x="2" y="5"/>
                  </a:cubicBezTo>
                  <a:cubicBezTo>
                    <a:pt x="1" y="5"/>
                    <a:pt x="1" y="5"/>
                    <a:pt x="1" y="5"/>
                  </a:cubicBezTo>
                  <a:cubicBezTo>
                    <a:pt x="1" y="5"/>
                    <a:pt x="1" y="5"/>
                    <a:pt x="1" y="5"/>
                  </a:cubicBezTo>
                  <a:cubicBezTo>
                    <a:pt x="1" y="5"/>
                    <a:pt x="0" y="6"/>
                    <a:pt x="0" y="6"/>
                  </a:cubicBezTo>
                  <a:cubicBezTo>
                    <a:pt x="0" y="7"/>
                    <a:pt x="0" y="7"/>
                    <a:pt x="0" y="7"/>
                  </a:cubicBezTo>
                  <a:cubicBezTo>
                    <a:pt x="0" y="8"/>
                    <a:pt x="1" y="8"/>
                    <a:pt x="1" y="8"/>
                  </a:cubicBezTo>
                  <a:cubicBezTo>
                    <a:pt x="2" y="8"/>
                    <a:pt x="3" y="8"/>
                    <a:pt x="3" y="8"/>
                  </a:cubicBezTo>
                  <a:cubicBezTo>
                    <a:pt x="4" y="8"/>
                    <a:pt x="5" y="8"/>
                    <a:pt x="6" y="8"/>
                  </a:cubicBezTo>
                  <a:cubicBezTo>
                    <a:pt x="6" y="8"/>
                    <a:pt x="6" y="8"/>
                    <a:pt x="6" y="8"/>
                  </a:cubicBezTo>
                  <a:cubicBezTo>
                    <a:pt x="7" y="7"/>
                    <a:pt x="7" y="7"/>
                    <a:pt x="7" y="7"/>
                  </a:cubicBezTo>
                  <a:cubicBezTo>
                    <a:pt x="7" y="7"/>
                    <a:pt x="7" y="7"/>
                    <a:pt x="7" y="7"/>
                  </a:cubicBezTo>
                  <a:cubicBezTo>
                    <a:pt x="7" y="6"/>
                    <a:pt x="7" y="6"/>
                    <a:pt x="7" y="6"/>
                  </a:cubicBezTo>
                  <a:cubicBezTo>
                    <a:pt x="7" y="6"/>
                    <a:pt x="6" y="5"/>
                    <a:pt x="6" y="5"/>
                  </a:cubicBezTo>
                  <a:cubicBezTo>
                    <a:pt x="5" y="5"/>
                    <a:pt x="5" y="5"/>
                    <a:pt x="5" y="5"/>
                  </a:cubicBezTo>
                  <a:cubicBezTo>
                    <a:pt x="5" y="4"/>
                    <a:pt x="5" y="2"/>
                    <a:pt x="5" y="1"/>
                  </a:cubicBezTo>
                  <a:cubicBezTo>
                    <a:pt x="5" y="0"/>
                    <a:pt x="5" y="0"/>
                    <a:pt x="5" y="0"/>
                  </a:cubicBezTo>
                  <a:cubicBezTo>
                    <a:pt x="4" y="0"/>
                    <a:pt x="4" y="0"/>
                    <a:pt x="4" y="0"/>
                  </a:cubicBezTo>
                  <a:cubicBezTo>
                    <a:pt x="4" y="0"/>
                    <a:pt x="4" y="0"/>
                    <a:pt x="4" y="0"/>
                  </a:cubicBezTo>
                  <a:cubicBezTo>
                    <a:pt x="4" y="0"/>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71" name="Freeform 157"/>
            <p:cNvSpPr>
              <a:spLocks noEditPoints="1"/>
            </p:cNvSpPr>
            <p:nvPr/>
          </p:nvSpPr>
          <p:spPr bwMode="auto">
            <a:xfrm>
              <a:off x="3941" y="2355"/>
              <a:ext cx="17" cy="19"/>
            </a:xfrm>
            <a:custGeom>
              <a:avLst/>
              <a:gdLst>
                <a:gd name="T0" fmla="*/ 1 w 7"/>
                <a:gd name="T1" fmla="*/ 2 h 8"/>
                <a:gd name="T2" fmla="*/ 1 w 7"/>
                <a:gd name="T3" fmla="*/ 1 h 8"/>
                <a:gd name="T4" fmla="*/ 3 w 7"/>
                <a:gd name="T5" fmla="*/ 1 h 8"/>
                <a:gd name="T6" fmla="*/ 5 w 7"/>
                <a:gd name="T7" fmla="*/ 2 h 8"/>
                <a:gd name="T8" fmla="*/ 3 w 7"/>
                <a:gd name="T9" fmla="*/ 6 h 8"/>
                <a:gd name="T10" fmla="*/ 3 w 7"/>
                <a:gd name="T11" fmla="*/ 6 h 8"/>
                <a:gd name="T12" fmla="*/ 4 w 7"/>
                <a:gd name="T13" fmla="*/ 7 h 8"/>
                <a:gd name="T14" fmla="*/ 6 w 7"/>
                <a:gd name="T15" fmla="*/ 7 h 8"/>
                <a:gd name="T16" fmla="*/ 6 w 7"/>
                <a:gd name="T17" fmla="*/ 8 h 8"/>
                <a:gd name="T18" fmla="*/ 3 w 7"/>
                <a:gd name="T19" fmla="*/ 8 h 8"/>
                <a:gd name="T20" fmla="*/ 2 w 7"/>
                <a:gd name="T21" fmla="*/ 8 h 8"/>
                <a:gd name="T22" fmla="*/ 2 w 7"/>
                <a:gd name="T23" fmla="*/ 7 h 8"/>
                <a:gd name="T24" fmla="*/ 2 w 7"/>
                <a:gd name="T25" fmla="*/ 7 h 8"/>
                <a:gd name="T26" fmla="*/ 2 w 7"/>
                <a:gd name="T27" fmla="*/ 6 h 8"/>
                <a:gd name="T28" fmla="*/ 4 w 7"/>
                <a:gd name="T29" fmla="*/ 4 h 8"/>
                <a:gd name="T30" fmla="*/ 4 w 7"/>
                <a:gd name="T31" fmla="*/ 3 h 8"/>
                <a:gd name="T32" fmla="*/ 3 w 7"/>
                <a:gd name="T33" fmla="*/ 2 h 8"/>
                <a:gd name="T34" fmla="*/ 3 w 7"/>
                <a:gd name="T35" fmla="*/ 2 h 8"/>
                <a:gd name="T36" fmla="*/ 1 w 7"/>
                <a:gd name="T37" fmla="*/ 2 h 8"/>
                <a:gd name="T38" fmla="*/ 3 w 7"/>
                <a:gd name="T39" fmla="*/ 0 h 8"/>
                <a:gd name="T40" fmla="*/ 1 w 7"/>
                <a:gd name="T41" fmla="*/ 1 h 8"/>
                <a:gd name="T42" fmla="*/ 0 w 7"/>
                <a:gd name="T43" fmla="*/ 1 h 8"/>
                <a:gd name="T44" fmla="*/ 1 w 7"/>
                <a:gd name="T45" fmla="*/ 3 h 8"/>
                <a:gd name="T46" fmla="*/ 1 w 7"/>
                <a:gd name="T47" fmla="*/ 3 h 8"/>
                <a:gd name="T48" fmla="*/ 1 w 7"/>
                <a:gd name="T49" fmla="*/ 3 h 8"/>
                <a:gd name="T50" fmla="*/ 3 w 7"/>
                <a:gd name="T51" fmla="*/ 3 h 8"/>
                <a:gd name="T52" fmla="*/ 3 w 7"/>
                <a:gd name="T53" fmla="*/ 3 h 8"/>
                <a:gd name="T54" fmla="*/ 3 w 7"/>
                <a:gd name="T55" fmla="*/ 3 h 8"/>
                <a:gd name="T56" fmla="*/ 3 w 7"/>
                <a:gd name="T57" fmla="*/ 4 h 8"/>
                <a:gd name="T58" fmla="*/ 1 w 7"/>
                <a:gd name="T59" fmla="*/ 6 h 8"/>
                <a:gd name="T60" fmla="*/ 1 w 7"/>
                <a:gd name="T61" fmla="*/ 6 h 8"/>
                <a:gd name="T62" fmla="*/ 1 w 7"/>
                <a:gd name="T63" fmla="*/ 7 h 8"/>
                <a:gd name="T64" fmla="*/ 1 w 7"/>
                <a:gd name="T65" fmla="*/ 8 h 8"/>
                <a:gd name="T66" fmla="*/ 1 w 7"/>
                <a:gd name="T67" fmla="*/ 8 h 8"/>
                <a:gd name="T68" fmla="*/ 1 w 7"/>
                <a:gd name="T69" fmla="*/ 8 h 8"/>
                <a:gd name="T70" fmla="*/ 3 w 7"/>
                <a:gd name="T71" fmla="*/ 8 h 8"/>
                <a:gd name="T72" fmla="*/ 6 w 7"/>
                <a:gd name="T73" fmla="*/ 8 h 8"/>
                <a:gd name="T74" fmla="*/ 7 w 7"/>
                <a:gd name="T75" fmla="*/ 8 h 8"/>
                <a:gd name="T76" fmla="*/ 7 w 7"/>
                <a:gd name="T77" fmla="*/ 8 h 8"/>
                <a:gd name="T78" fmla="*/ 7 w 7"/>
                <a:gd name="T79" fmla="*/ 6 h 8"/>
                <a:gd name="T80" fmla="*/ 6 w 7"/>
                <a:gd name="T81" fmla="*/ 6 h 8"/>
                <a:gd name="T82" fmla="*/ 6 w 7"/>
                <a:gd name="T83" fmla="*/ 6 h 8"/>
                <a:gd name="T84" fmla="*/ 4 w 7"/>
                <a:gd name="T85" fmla="*/ 6 h 8"/>
                <a:gd name="T86" fmla="*/ 6 w 7"/>
                <a:gd name="T87" fmla="*/ 1 h 8"/>
                <a:gd name="T88" fmla="*/ 3 w 7"/>
                <a:gd name="T8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 h="8">
                  <a:moveTo>
                    <a:pt x="1" y="2"/>
                  </a:moveTo>
                  <a:cubicBezTo>
                    <a:pt x="1" y="1"/>
                    <a:pt x="1" y="1"/>
                    <a:pt x="1" y="1"/>
                  </a:cubicBezTo>
                  <a:cubicBezTo>
                    <a:pt x="2" y="1"/>
                    <a:pt x="3" y="1"/>
                    <a:pt x="3" y="1"/>
                  </a:cubicBezTo>
                  <a:cubicBezTo>
                    <a:pt x="4" y="1"/>
                    <a:pt x="5" y="1"/>
                    <a:pt x="5" y="2"/>
                  </a:cubicBezTo>
                  <a:cubicBezTo>
                    <a:pt x="6" y="3"/>
                    <a:pt x="4" y="5"/>
                    <a:pt x="3" y="6"/>
                  </a:cubicBezTo>
                  <a:cubicBezTo>
                    <a:pt x="3" y="6"/>
                    <a:pt x="3" y="6"/>
                    <a:pt x="3" y="6"/>
                  </a:cubicBezTo>
                  <a:cubicBezTo>
                    <a:pt x="4" y="7"/>
                    <a:pt x="4" y="7"/>
                    <a:pt x="4" y="7"/>
                  </a:cubicBezTo>
                  <a:cubicBezTo>
                    <a:pt x="6" y="7"/>
                    <a:pt x="6" y="7"/>
                    <a:pt x="6" y="7"/>
                  </a:cubicBezTo>
                  <a:cubicBezTo>
                    <a:pt x="6" y="8"/>
                    <a:pt x="6" y="8"/>
                    <a:pt x="6" y="8"/>
                  </a:cubicBezTo>
                  <a:cubicBezTo>
                    <a:pt x="5" y="8"/>
                    <a:pt x="4" y="8"/>
                    <a:pt x="3" y="8"/>
                  </a:cubicBezTo>
                  <a:cubicBezTo>
                    <a:pt x="2" y="8"/>
                    <a:pt x="2" y="8"/>
                    <a:pt x="2" y="8"/>
                  </a:cubicBezTo>
                  <a:cubicBezTo>
                    <a:pt x="2" y="7"/>
                    <a:pt x="2" y="7"/>
                    <a:pt x="2" y="7"/>
                  </a:cubicBezTo>
                  <a:cubicBezTo>
                    <a:pt x="2" y="7"/>
                    <a:pt x="2" y="7"/>
                    <a:pt x="2" y="7"/>
                  </a:cubicBezTo>
                  <a:cubicBezTo>
                    <a:pt x="2" y="6"/>
                    <a:pt x="2" y="6"/>
                    <a:pt x="2" y="6"/>
                  </a:cubicBezTo>
                  <a:cubicBezTo>
                    <a:pt x="3" y="6"/>
                    <a:pt x="3" y="5"/>
                    <a:pt x="4" y="4"/>
                  </a:cubicBezTo>
                  <a:cubicBezTo>
                    <a:pt x="4" y="4"/>
                    <a:pt x="4" y="4"/>
                    <a:pt x="4" y="3"/>
                  </a:cubicBezTo>
                  <a:cubicBezTo>
                    <a:pt x="4" y="3"/>
                    <a:pt x="4" y="2"/>
                    <a:pt x="3" y="2"/>
                  </a:cubicBezTo>
                  <a:cubicBezTo>
                    <a:pt x="3" y="2"/>
                    <a:pt x="3" y="2"/>
                    <a:pt x="3" y="2"/>
                  </a:cubicBezTo>
                  <a:cubicBezTo>
                    <a:pt x="2" y="2"/>
                    <a:pt x="2" y="2"/>
                    <a:pt x="1" y="2"/>
                  </a:cubicBezTo>
                  <a:moveTo>
                    <a:pt x="3" y="0"/>
                  </a:moveTo>
                  <a:cubicBezTo>
                    <a:pt x="2" y="0"/>
                    <a:pt x="1" y="0"/>
                    <a:pt x="1" y="1"/>
                  </a:cubicBezTo>
                  <a:cubicBezTo>
                    <a:pt x="0" y="1"/>
                    <a:pt x="0" y="1"/>
                    <a:pt x="0" y="1"/>
                  </a:cubicBezTo>
                  <a:cubicBezTo>
                    <a:pt x="1" y="3"/>
                    <a:pt x="1" y="3"/>
                    <a:pt x="1" y="3"/>
                  </a:cubicBezTo>
                  <a:cubicBezTo>
                    <a:pt x="1" y="3"/>
                    <a:pt x="1" y="3"/>
                    <a:pt x="1" y="3"/>
                  </a:cubicBezTo>
                  <a:cubicBezTo>
                    <a:pt x="1" y="3"/>
                    <a:pt x="1" y="3"/>
                    <a:pt x="1" y="3"/>
                  </a:cubicBezTo>
                  <a:cubicBezTo>
                    <a:pt x="2" y="3"/>
                    <a:pt x="2" y="3"/>
                    <a:pt x="3" y="3"/>
                  </a:cubicBezTo>
                  <a:cubicBezTo>
                    <a:pt x="3" y="3"/>
                    <a:pt x="3" y="3"/>
                    <a:pt x="3" y="3"/>
                  </a:cubicBezTo>
                  <a:cubicBezTo>
                    <a:pt x="3" y="3"/>
                    <a:pt x="3" y="3"/>
                    <a:pt x="3" y="3"/>
                  </a:cubicBezTo>
                  <a:cubicBezTo>
                    <a:pt x="3" y="4"/>
                    <a:pt x="3" y="4"/>
                    <a:pt x="3" y="4"/>
                  </a:cubicBezTo>
                  <a:cubicBezTo>
                    <a:pt x="3" y="5"/>
                    <a:pt x="2" y="5"/>
                    <a:pt x="1" y="6"/>
                  </a:cubicBezTo>
                  <a:cubicBezTo>
                    <a:pt x="1" y="6"/>
                    <a:pt x="1" y="6"/>
                    <a:pt x="1" y="6"/>
                  </a:cubicBezTo>
                  <a:cubicBezTo>
                    <a:pt x="1" y="7"/>
                    <a:pt x="1" y="7"/>
                    <a:pt x="1" y="7"/>
                  </a:cubicBezTo>
                  <a:cubicBezTo>
                    <a:pt x="1" y="8"/>
                    <a:pt x="1" y="8"/>
                    <a:pt x="1" y="8"/>
                  </a:cubicBezTo>
                  <a:cubicBezTo>
                    <a:pt x="1" y="8"/>
                    <a:pt x="1" y="8"/>
                    <a:pt x="1" y="8"/>
                  </a:cubicBezTo>
                  <a:cubicBezTo>
                    <a:pt x="1" y="8"/>
                    <a:pt x="1" y="8"/>
                    <a:pt x="1" y="8"/>
                  </a:cubicBezTo>
                  <a:cubicBezTo>
                    <a:pt x="2" y="8"/>
                    <a:pt x="2" y="8"/>
                    <a:pt x="3" y="8"/>
                  </a:cubicBezTo>
                  <a:cubicBezTo>
                    <a:pt x="4" y="8"/>
                    <a:pt x="5" y="8"/>
                    <a:pt x="6" y="8"/>
                  </a:cubicBezTo>
                  <a:cubicBezTo>
                    <a:pt x="7" y="8"/>
                    <a:pt x="7" y="8"/>
                    <a:pt x="7" y="8"/>
                  </a:cubicBezTo>
                  <a:cubicBezTo>
                    <a:pt x="7" y="8"/>
                    <a:pt x="7" y="8"/>
                    <a:pt x="7" y="8"/>
                  </a:cubicBezTo>
                  <a:cubicBezTo>
                    <a:pt x="7" y="8"/>
                    <a:pt x="7" y="7"/>
                    <a:pt x="7" y="6"/>
                  </a:cubicBezTo>
                  <a:cubicBezTo>
                    <a:pt x="6" y="6"/>
                    <a:pt x="6" y="6"/>
                    <a:pt x="6" y="6"/>
                  </a:cubicBezTo>
                  <a:cubicBezTo>
                    <a:pt x="6" y="6"/>
                    <a:pt x="6" y="6"/>
                    <a:pt x="6" y="6"/>
                  </a:cubicBezTo>
                  <a:cubicBezTo>
                    <a:pt x="4" y="6"/>
                    <a:pt x="4" y="6"/>
                    <a:pt x="4" y="6"/>
                  </a:cubicBezTo>
                  <a:cubicBezTo>
                    <a:pt x="5" y="5"/>
                    <a:pt x="7" y="3"/>
                    <a:pt x="6"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72" name="Freeform 158"/>
            <p:cNvSpPr>
              <a:spLocks noEditPoints="1"/>
            </p:cNvSpPr>
            <p:nvPr/>
          </p:nvSpPr>
          <p:spPr bwMode="auto">
            <a:xfrm>
              <a:off x="3960" y="2370"/>
              <a:ext cx="14" cy="21"/>
            </a:xfrm>
            <a:custGeom>
              <a:avLst/>
              <a:gdLst>
                <a:gd name="T0" fmla="*/ 1 w 6"/>
                <a:gd name="T1" fmla="*/ 2 h 9"/>
                <a:gd name="T2" fmla="*/ 1 w 6"/>
                <a:gd name="T3" fmla="*/ 1 h 9"/>
                <a:gd name="T4" fmla="*/ 2 w 6"/>
                <a:gd name="T5" fmla="*/ 1 h 9"/>
                <a:gd name="T6" fmla="*/ 3 w 6"/>
                <a:gd name="T7" fmla="*/ 1 h 9"/>
                <a:gd name="T8" fmla="*/ 5 w 6"/>
                <a:gd name="T9" fmla="*/ 1 h 9"/>
                <a:gd name="T10" fmla="*/ 5 w 6"/>
                <a:gd name="T11" fmla="*/ 2 h 9"/>
                <a:gd name="T12" fmla="*/ 4 w 6"/>
                <a:gd name="T13" fmla="*/ 4 h 9"/>
                <a:gd name="T14" fmla="*/ 4 w 6"/>
                <a:gd name="T15" fmla="*/ 4 h 9"/>
                <a:gd name="T16" fmla="*/ 4 w 6"/>
                <a:gd name="T17" fmla="*/ 4 h 9"/>
                <a:gd name="T18" fmla="*/ 6 w 6"/>
                <a:gd name="T19" fmla="*/ 6 h 9"/>
                <a:gd name="T20" fmla="*/ 4 w 6"/>
                <a:gd name="T21" fmla="*/ 8 h 9"/>
                <a:gd name="T22" fmla="*/ 3 w 6"/>
                <a:gd name="T23" fmla="*/ 8 h 9"/>
                <a:gd name="T24" fmla="*/ 1 w 6"/>
                <a:gd name="T25" fmla="*/ 8 h 9"/>
                <a:gd name="T26" fmla="*/ 1 w 6"/>
                <a:gd name="T27" fmla="*/ 7 h 9"/>
                <a:gd name="T28" fmla="*/ 3 w 6"/>
                <a:gd name="T29" fmla="*/ 7 h 9"/>
                <a:gd name="T30" fmla="*/ 3 w 6"/>
                <a:gd name="T31" fmla="*/ 7 h 9"/>
                <a:gd name="T32" fmla="*/ 4 w 6"/>
                <a:gd name="T33" fmla="*/ 7 h 9"/>
                <a:gd name="T34" fmla="*/ 4 w 6"/>
                <a:gd name="T35" fmla="*/ 6 h 9"/>
                <a:gd name="T36" fmla="*/ 4 w 6"/>
                <a:gd name="T37" fmla="*/ 5 h 9"/>
                <a:gd name="T38" fmla="*/ 3 w 6"/>
                <a:gd name="T39" fmla="*/ 5 h 9"/>
                <a:gd name="T40" fmla="*/ 2 w 6"/>
                <a:gd name="T41" fmla="*/ 5 h 9"/>
                <a:gd name="T42" fmla="*/ 2 w 6"/>
                <a:gd name="T43" fmla="*/ 4 h 9"/>
                <a:gd name="T44" fmla="*/ 2 w 6"/>
                <a:gd name="T45" fmla="*/ 4 h 9"/>
                <a:gd name="T46" fmla="*/ 4 w 6"/>
                <a:gd name="T47" fmla="*/ 4 h 9"/>
                <a:gd name="T48" fmla="*/ 4 w 6"/>
                <a:gd name="T49" fmla="*/ 3 h 9"/>
                <a:gd name="T50" fmla="*/ 2 w 6"/>
                <a:gd name="T51" fmla="*/ 2 h 9"/>
                <a:gd name="T52" fmla="*/ 1 w 6"/>
                <a:gd name="T53" fmla="*/ 2 h 9"/>
                <a:gd name="T54" fmla="*/ 3 w 6"/>
                <a:gd name="T55" fmla="*/ 0 h 9"/>
                <a:gd name="T56" fmla="*/ 1 w 6"/>
                <a:gd name="T57" fmla="*/ 0 h 9"/>
                <a:gd name="T58" fmla="*/ 1 w 6"/>
                <a:gd name="T59" fmla="*/ 1 h 9"/>
                <a:gd name="T60" fmla="*/ 1 w 6"/>
                <a:gd name="T61" fmla="*/ 1 h 9"/>
                <a:gd name="T62" fmla="*/ 1 w 6"/>
                <a:gd name="T63" fmla="*/ 2 h 9"/>
                <a:gd name="T64" fmla="*/ 1 w 6"/>
                <a:gd name="T65" fmla="*/ 3 h 9"/>
                <a:gd name="T66" fmla="*/ 1 w 6"/>
                <a:gd name="T67" fmla="*/ 3 h 9"/>
                <a:gd name="T68" fmla="*/ 1 w 6"/>
                <a:gd name="T69" fmla="*/ 3 h 9"/>
                <a:gd name="T70" fmla="*/ 2 w 6"/>
                <a:gd name="T71" fmla="*/ 2 h 9"/>
                <a:gd name="T72" fmla="*/ 3 w 6"/>
                <a:gd name="T73" fmla="*/ 3 h 9"/>
                <a:gd name="T74" fmla="*/ 3 w 6"/>
                <a:gd name="T75" fmla="*/ 3 h 9"/>
                <a:gd name="T76" fmla="*/ 2 w 6"/>
                <a:gd name="T77" fmla="*/ 3 h 9"/>
                <a:gd name="T78" fmla="*/ 2 w 6"/>
                <a:gd name="T79" fmla="*/ 3 h 9"/>
                <a:gd name="T80" fmla="*/ 2 w 6"/>
                <a:gd name="T81" fmla="*/ 3 h 9"/>
                <a:gd name="T82" fmla="*/ 1 w 6"/>
                <a:gd name="T83" fmla="*/ 4 h 9"/>
                <a:gd name="T84" fmla="*/ 1 w 6"/>
                <a:gd name="T85" fmla="*/ 4 h 9"/>
                <a:gd name="T86" fmla="*/ 1 w 6"/>
                <a:gd name="T87" fmla="*/ 5 h 9"/>
                <a:gd name="T88" fmla="*/ 2 w 6"/>
                <a:gd name="T89" fmla="*/ 5 h 9"/>
                <a:gd name="T90" fmla="*/ 2 w 6"/>
                <a:gd name="T91" fmla="*/ 6 h 9"/>
                <a:gd name="T92" fmla="*/ 3 w 6"/>
                <a:gd name="T93" fmla="*/ 5 h 9"/>
                <a:gd name="T94" fmla="*/ 3 w 6"/>
                <a:gd name="T95" fmla="*/ 6 h 9"/>
                <a:gd name="T96" fmla="*/ 4 w 6"/>
                <a:gd name="T97" fmla="*/ 6 h 9"/>
                <a:gd name="T98" fmla="*/ 4 w 6"/>
                <a:gd name="T99" fmla="*/ 6 h 9"/>
                <a:gd name="T100" fmla="*/ 3 w 6"/>
                <a:gd name="T101" fmla="*/ 6 h 9"/>
                <a:gd name="T102" fmla="*/ 3 w 6"/>
                <a:gd name="T103" fmla="*/ 6 h 9"/>
                <a:gd name="T104" fmla="*/ 2 w 6"/>
                <a:gd name="T105" fmla="*/ 6 h 9"/>
                <a:gd name="T106" fmla="*/ 1 w 6"/>
                <a:gd name="T107" fmla="*/ 6 h 9"/>
                <a:gd name="T108" fmla="*/ 0 w 6"/>
                <a:gd name="T109" fmla="*/ 8 h 9"/>
                <a:gd name="T110" fmla="*/ 0 w 6"/>
                <a:gd name="T111" fmla="*/ 8 h 9"/>
                <a:gd name="T112" fmla="*/ 3 w 6"/>
                <a:gd name="T113" fmla="*/ 9 h 9"/>
                <a:gd name="T114" fmla="*/ 4 w 6"/>
                <a:gd name="T115" fmla="*/ 9 h 9"/>
                <a:gd name="T116" fmla="*/ 6 w 6"/>
                <a:gd name="T117" fmla="*/ 6 h 9"/>
                <a:gd name="T118" fmla="*/ 5 w 6"/>
                <a:gd name="T119" fmla="*/ 4 h 9"/>
                <a:gd name="T120" fmla="*/ 6 w 6"/>
                <a:gd name="T121" fmla="*/ 2 h 9"/>
                <a:gd name="T122" fmla="*/ 5 w 6"/>
                <a:gd name="T123" fmla="*/ 1 h 9"/>
                <a:gd name="T124" fmla="*/ 3 w 6"/>
                <a:gd name="T1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 h="9">
                  <a:moveTo>
                    <a:pt x="1" y="2"/>
                  </a:moveTo>
                  <a:cubicBezTo>
                    <a:pt x="1" y="1"/>
                    <a:pt x="1" y="1"/>
                    <a:pt x="1" y="1"/>
                  </a:cubicBezTo>
                  <a:cubicBezTo>
                    <a:pt x="2" y="1"/>
                    <a:pt x="2" y="1"/>
                    <a:pt x="2" y="1"/>
                  </a:cubicBezTo>
                  <a:cubicBezTo>
                    <a:pt x="2" y="1"/>
                    <a:pt x="3" y="1"/>
                    <a:pt x="3" y="1"/>
                  </a:cubicBezTo>
                  <a:cubicBezTo>
                    <a:pt x="4" y="1"/>
                    <a:pt x="4" y="1"/>
                    <a:pt x="5" y="1"/>
                  </a:cubicBezTo>
                  <a:cubicBezTo>
                    <a:pt x="5" y="2"/>
                    <a:pt x="5" y="2"/>
                    <a:pt x="5" y="2"/>
                  </a:cubicBezTo>
                  <a:cubicBezTo>
                    <a:pt x="5" y="3"/>
                    <a:pt x="4" y="3"/>
                    <a:pt x="4" y="4"/>
                  </a:cubicBezTo>
                  <a:cubicBezTo>
                    <a:pt x="4" y="4"/>
                    <a:pt x="4" y="4"/>
                    <a:pt x="4" y="4"/>
                  </a:cubicBezTo>
                  <a:cubicBezTo>
                    <a:pt x="4" y="4"/>
                    <a:pt x="4" y="4"/>
                    <a:pt x="4" y="4"/>
                  </a:cubicBezTo>
                  <a:cubicBezTo>
                    <a:pt x="5" y="5"/>
                    <a:pt x="6" y="6"/>
                    <a:pt x="6" y="6"/>
                  </a:cubicBezTo>
                  <a:cubicBezTo>
                    <a:pt x="6" y="7"/>
                    <a:pt x="5" y="8"/>
                    <a:pt x="4" y="8"/>
                  </a:cubicBezTo>
                  <a:cubicBezTo>
                    <a:pt x="4" y="8"/>
                    <a:pt x="4" y="8"/>
                    <a:pt x="3" y="8"/>
                  </a:cubicBezTo>
                  <a:cubicBezTo>
                    <a:pt x="2" y="8"/>
                    <a:pt x="2" y="8"/>
                    <a:pt x="1" y="8"/>
                  </a:cubicBezTo>
                  <a:cubicBezTo>
                    <a:pt x="1" y="7"/>
                    <a:pt x="1" y="7"/>
                    <a:pt x="1" y="7"/>
                  </a:cubicBezTo>
                  <a:cubicBezTo>
                    <a:pt x="2" y="7"/>
                    <a:pt x="2" y="7"/>
                    <a:pt x="3" y="7"/>
                  </a:cubicBezTo>
                  <a:cubicBezTo>
                    <a:pt x="3" y="7"/>
                    <a:pt x="3" y="7"/>
                    <a:pt x="3" y="7"/>
                  </a:cubicBezTo>
                  <a:cubicBezTo>
                    <a:pt x="4" y="7"/>
                    <a:pt x="4" y="7"/>
                    <a:pt x="4" y="7"/>
                  </a:cubicBezTo>
                  <a:cubicBezTo>
                    <a:pt x="4" y="6"/>
                    <a:pt x="4" y="6"/>
                    <a:pt x="4" y="6"/>
                  </a:cubicBezTo>
                  <a:cubicBezTo>
                    <a:pt x="4" y="5"/>
                    <a:pt x="4" y="5"/>
                    <a:pt x="4" y="5"/>
                  </a:cubicBezTo>
                  <a:cubicBezTo>
                    <a:pt x="3" y="5"/>
                    <a:pt x="3" y="5"/>
                    <a:pt x="3" y="5"/>
                  </a:cubicBezTo>
                  <a:cubicBezTo>
                    <a:pt x="3" y="5"/>
                    <a:pt x="2" y="5"/>
                    <a:pt x="2" y="5"/>
                  </a:cubicBezTo>
                  <a:cubicBezTo>
                    <a:pt x="2" y="4"/>
                    <a:pt x="2" y="4"/>
                    <a:pt x="2" y="4"/>
                  </a:cubicBezTo>
                  <a:cubicBezTo>
                    <a:pt x="2" y="4"/>
                    <a:pt x="2" y="4"/>
                    <a:pt x="2" y="4"/>
                  </a:cubicBezTo>
                  <a:cubicBezTo>
                    <a:pt x="3" y="4"/>
                    <a:pt x="3" y="4"/>
                    <a:pt x="4" y="4"/>
                  </a:cubicBezTo>
                  <a:cubicBezTo>
                    <a:pt x="4" y="3"/>
                    <a:pt x="4" y="3"/>
                    <a:pt x="4" y="3"/>
                  </a:cubicBezTo>
                  <a:cubicBezTo>
                    <a:pt x="4" y="2"/>
                    <a:pt x="3" y="2"/>
                    <a:pt x="2" y="2"/>
                  </a:cubicBezTo>
                  <a:cubicBezTo>
                    <a:pt x="1" y="2"/>
                    <a:pt x="1" y="2"/>
                    <a:pt x="1" y="2"/>
                  </a:cubicBezTo>
                  <a:moveTo>
                    <a:pt x="3" y="0"/>
                  </a:moveTo>
                  <a:cubicBezTo>
                    <a:pt x="3" y="0"/>
                    <a:pt x="2" y="0"/>
                    <a:pt x="1" y="0"/>
                  </a:cubicBezTo>
                  <a:cubicBezTo>
                    <a:pt x="1" y="1"/>
                    <a:pt x="1" y="1"/>
                    <a:pt x="1" y="1"/>
                  </a:cubicBezTo>
                  <a:cubicBezTo>
                    <a:pt x="1" y="1"/>
                    <a:pt x="1" y="1"/>
                    <a:pt x="1" y="1"/>
                  </a:cubicBezTo>
                  <a:cubicBezTo>
                    <a:pt x="1" y="2"/>
                    <a:pt x="1" y="2"/>
                    <a:pt x="1" y="2"/>
                  </a:cubicBezTo>
                  <a:cubicBezTo>
                    <a:pt x="1" y="3"/>
                    <a:pt x="1" y="3"/>
                    <a:pt x="1" y="3"/>
                  </a:cubicBezTo>
                  <a:cubicBezTo>
                    <a:pt x="1" y="3"/>
                    <a:pt x="1" y="3"/>
                    <a:pt x="1" y="3"/>
                  </a:cubicBezTo>
                  <a:cubicBezTo>
                    <a:pt x="1" y="3"/>
                    <a:pt x="1" y="3"/>
                    <a:pt x="1" y="3"/>
                  </a:cubicBezTo>
                  <a:cubicBezTo>
                    <a:pt x="2" y="2"/>
                    <a:pt x="2" y="2"/>
                    <a:pt x="2" y="2"/>
                  </a:cubicBezTo>
                  <a:cubicBezTo>
                    <a:pt x="3" y="2"/>
                    <a:pt x="3" y="3"/>
                    <a:pt x="3" y="3"/>
                  </a:cubicBezTo>
                  <a:cubicBezTo>
                    <a:pt x="3" y="3"/>
                    <a:pt x="3" y="3"/>
                    <a:pt x="3" y="3"/>
                  </a:cubicBezTo>
                  <a:cubicBezTo>
                    <a:pt x="2" y="3"/>
                    <a:pt x="2" y="3"/>
                    <a:pt x="2" y="3"/>
                  </a:cubicBezTo>
                  <a:cubicBezTo>
                    <a:pt x="2" y="3"/>
                    <a:pt x="2" y="3"/>
                    <a:pt x="2" y="3"/>
                  </a:cubicBezTo>
                  <a:cubicBezTo>
                    <a:pt x="2" y="3"/>
                    <a:pt x="2" y="3"/>
                    <a:pt x="2" y="3"/>
                  </a:cubicBezTo>
                  <a:cubicBezTo>
                    <a:pt x="1" y="4"/>
                    <a:pt x="1" y="4"/>
                    <a:pt x="1" y="4"/>
                  </a:cubicBezTo>
                  <a:cubicBezTo>
                    <a:pt x="1" y="4"/>
                    <a:pt x="1" y="4"/>
                    <a:pt x="1" y="4"/>
                  </a:cubicBezTo>
                  <a:cubicBezTo>
                    <a:pt x="1" y="5"/>
                    <a:pt x="1" y="5"/>
                    <a:pt x="1" y="5"/>
                  </a:cubicBezTo>
                  <a:cubicBezTo>
                    <a:pt x="2" y="5"/>
                    <a:pt x="2" y="5"/>
                    <a:pt x="2" y="5"/>
                  </a:cubicBezTo>
                  <a:cubicBezTo>
                    <a:pt x="2" y="6"/>
                    <a:pt x="2" y="6"/>
                    <a:pt x="2" y="6"/>
                  </a:cubicBezTo>
                  <a:cubicBezTo>
                    <a:pt x="2" y="5"/>
                    <a:pt x="3" y="5"/>
                    <a:pt x="3" y="5"/>
                  </a:cubicBezTo>
                  <a:cubicBezTo>
                    <a:pt x="3" y="5"/>
                    <a:pt x="3" y="5"/>
                    <a:pt x="3" y="6"/>
                  </a:cubicBezTo>
                  <a:cubicBezTo>
                    <a:pt x="4" y="6"/>
                    <a:pt x="4" y="6"/>
                    <a:pt x="4" y="6"/>
                  </a:cubicBezTo>
                  <a:cubicBezTo>
                    <a:pt x="4" y="6"/>
                    <a:pt x="4" y="6"/>
                    <a:pt x="4" y="6"/>
                  </a:cubicBezTo>
                  <a:cubicBezTo>
                    <a:pt x="3" y="6"/>
                    <a:pt x="3" y="6"/>
                    <a:pt x="3" y="6"/>
                  </a:cubicBezTo>
                  <a:cubicBezTo>
                    <a:pt x="3" y="6"/>
                    <a:pt x="3" y="6"/>
                    <a:pt x="3" y="6"/>
                  </a:cubicBezTo>
                  <a:cubicBezTo>
                    <a:pt x="2" y="6"/>
                    <a:pt x="2" y="6"/>
                    <a:pt x="2" y="6"/>
                  </a:cubicBezTo>
                  <a:cubicBezTo>
                    <a:pt x="1" y="6"/>
                    <a:pt x="1" y="6"/>
                    <a:pt x="1" y="6"/>
                  </a:cubicBezTo>
                  <a:cubicBezTo>
                    <a:pt x="1" y="7"/>
                    <a:pt x="0" y="7"/>
                    <a:pt x="0" y="8"/>
                  </a:cubicBezTo>
                  <a:cubicBezTo>
                    <a:pt x="0" y="8"/>
                    <a:pt x="0" y="8"/>
                    <a:pt x="0" y="8"/>
                  </a:cubicBezTo>
                  <a:cubicBezTo>
                    <a:pt x="1" y="9"/>
                    <a:pt x="3" y="9"/>
                    <a:pt x="3" y="9"/>
                  </a:cubicBezTo>
                  <a:cubicBezTo>
                    <a:pt x="4" y="9"/>
                    <a:pt x="4" y="9"/>
                    <a:pt x="4" y="9"/>
                  </a:cubicBezTo>
                  <a:cubicBezTo>
                    <a:pt x="5" y="9"/>
                    <a:pt x="6" y="8"/>
                    <a:pt x="6" y="6"/>
                  </a:cubicBezTo>
                  <a:cubicBezTo>
                    <a:pt x="6" y="6"/>
                    <a:pt x="6" y="4"/>
                    <a:pt x="5" y="4"/>
                  </a:cubicBezTo>
                  <a:cubicBezTo>
                    <a:pt x="5" y="3"/>
                    <a:pt x="6" y="3"/>
                    <a:pt x="6" y="2"/>
                  </a:cubicBezTo>
                  <a:cubicBezTo>
                    <a:pt x="6" y="2"/>
                    <a:pt x="6" y="1"/>
                    <a:pt x="5"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73" name="Freeform 159"/>
            <p:cNvSpPr>
              <a:spLocks noEditPoints="1"/>
            </p:cNvSpPr>
            <p:nvPr/>
          </p:nvSpPr>
          <p:spPr bwMode="auto">
            <a:xfrm>
              <a:off x="3982" y="2389"/>
              <a:ext cx="7" cy="7"/>
            </a:xfrm>
            <a:custGeom>
              <a:avLst/>
              <a:gdLst>
                <a:gd name="T0" fmla="*/ 2 w 3"/>
                <a:gd name="T1" fmla="*/ 2 h 3"/>
                <a:gd name="T2" fmla="*/ 1 w 3"/>
                <a:gd name="T3" fmla="*/ 2 h 3"/>
                <a:gd name="T4" fmla="*/ 2 w 3"/>
                <a:gd name="T5" fmla="*/ 2 h 3"/>
                <a:gd name="T6" fmla="*/ 2 w 3"/>
                <a:gd name="T7" fmla="*/ 2 h 3"/>
                <a:gd name="T8" fmla="*/ 3 w 3"/>
                <a:gd name="T9" fmla="*/ 0 h 3"/>
                <a:gd name="T10" fmla="*/ 2 w 3"/>
                <a:gd name="T11" fmla="*/ 1 h 3"/>
                <a:gd name="T12" fmla="*/ 0 w 3"/>
                <a:gd name="T13" fmla="*/ 3 h 3"/>
                <a:gd name="T14" fmla="*/ 0 w 3"/>
                <a:gd name="T15" fmla="*/ 3 h 3"/>
                <a:gd name="T16" fmla="*/ 0 w 3"/>
                <a:gd name="T17" fmla="*/ 3 h 3"/>
                <a:gd name="T18" fmla="*/ 1 w 3"/>
                <a:gd name="T19" fmla="*/ 3 h 3"/>
                <a:gd name="T20" fmla="*/ 2 w 3"/>
                <a:gd name="T21" fmla="*/ 3 h 3"/>
                <a:gd name="T22" fmla="*/ 3 w 3"/>
                <a:gd name="T23" fmla="*/ 3 h 3"/>
                <a:gd name="T24" fmla="*/ 3 w 3"/>
                <a:gd name="T25" fmla="*/ 2 h 3"/>
                <a:gd name="T26" fmla="*/ 3 w 3"/>
                <a:gd name="T27" fmla="*/ 1 h 3"/>
                <a:gd name="T28" fmla="*/ 3 w 3"/>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2"/>
                  </a:moveTo>
                  <a:cubicBezTo>
                    <a:pt x="1" y="2"/>
                    <a:pt x="1" y="2"/>
                    <a:pt x="1" y="2"/>
                  </a:cubicBezTo>
                  <a:cubicBezTo>
                    <a:pt x="2" y="2"/>
                    <a:pt x="2" y="2"/>
                    <a:pt x="2" y="2"/>
                  </a:cubicBezTo>
                  <a:cubicBezTo>
                    <a:pt x="2" y="2"/>
                    <a:pt x="2" y="2"/>
                    <a:pt x="2" y="2"/>
                  </a:cubicBezTo>
                  <a:moveTo>
                    <a:pt x="3" y="0"/>
                  </a:moveTo>
                  <a:cubicBezTo>
                    <a:pt x="2" y="1"/>
                    <a:pt x="2" y="1"/>
                    <a:pt x="2" y="1"/>
                  </a:cubicBezTo>
                  <a:cubicBezTo>
                    <a:pt x="1" y="1"/>
                    <a:pt x="1" y="2"/>
                    <a:pt x="0" y="3"/>
                  </a:cubicBezTo>
                  <a:cubicBezTo>
                    <a:pt x="0" y="3"/>
                    <a:pt x="0" y="3"/>
                    <a:pt x="0" y="3"/>
                  </a:cubicBezTo>
                  <a:cubicBezTo>
                    <a:pt x="0" y="3"/>
                    <a:pt x="0" y="3"/>
                    <a:pt x="0" y="3"/>
                  </a:cubicBezTo>
                  <a:cubicBezTo>
                    <a:pt x="1" y="3"/>
                    <a:pt x="1" y="3"/>
                    <a:pt x="1" y="3"/>
                  </a:cubicBezTo>
                  <a:cubicBezTo>
                    <a:pt x="2" y="3"/>
                    <a:pt x="2" y="3"/>
                    <a:pt x="2" y="3"/>
                  </a:cubicBezTo>
                  <a:cubicBezTo>
                    <a:pt x="3" y="3"/>
                    <a:pt x="3" y="3"/>
                    <a:pt x="3" y="3"/>
                  </a:cubicBezTo>
                  <a:cubicBezTo>
                    <a:pt x="3" y="3"/>
                    <a:pt x="3" y="2"/>
                    <a:pt x="3" y="2"/>
                  </a:cubicBezTo>
                  <a:cubicBezTo>
                    <a:pt x="3" y="1"/>
                    <a:pt x="3" y="1"/>
                    <a:pt x="3"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74" name="Freeform 160"/>
            <p:cNvSpPr>
              <a:spLocks noEditPoints="1"/>
            </p:cNvSpPr>
            <p:nvPr/>
          </p:nvSpPr>
          <p:spPr bwMode="auto">
            <a:xfrm>
              <a:off x="3977" y="2384"/>
              <a:ext cx="19" cy="21"/>
            </a:xfrm>
            <a:custGeom>
              <a:avLst/>
              <a:gdLst>
                <a:gd name="T0" fmla="*/ 5 w 8"/>
                <a:gd name="T1" fmla="*/ 1 h 9"/>
                <a:gd name="T2" fmla="*/ 6 w 8"/>
                <a:gd name="T3" fmla="*/ 1 h 9"/>
                <a:gd name="T4" fmla="*/ 5 w 8"/>
                <a:gd name="T5" fmla="*/ 2 h 9"/>
                <a:gd name="T6" fmla="*/ 5 w 8"/>
                <a:gd name="T7" fmla="*/ 5 h 9"/>
                <a:gd name="T8" fmla="*/ 6 w 8"/>
                <a:gd name="T9" fmla="*/ 5 h 9"/>
                <a:gd name="T10" fmla="*/ 6 w 8"/>
                <a:gd name="T11" fmla="*/ 5 h 9"/>
                <a:gd name="T12" fmla="*/ 7 w 8"/>
                <a:gd name="T13" fmla="*/ 5 h 9"/>
                <a:gd name="T14" fmla="*/ 7 w 8"/>
                <a:gd name="T15" fmla="*/ 6 h 9"/>
                <a:gd name="T16" fmla="*/ 7 w 8"/>
                <a:gd name="T17" fmla="*/ 6 h 9"/>
                <a:gd name="T18" fmla="*/ 6 w 8"/>
                <a:gd name="T19" fmla="*/ 6 h 9"/>
                <a:gd name="T20" fmla="*/ 5 w 8"/>
                <a:gd name="T21" fmla="*/ 6 h 9"/>
                <a:gd name="T22" fmla="*/ 5 w 8"/>
                <a:gd name="T23" fmla="*/ 6 h 9"/>
                <a:gd name="T24" fmla="*/ 5 w 8"/>
                <a:gd name="T25" fmla="*/ 8 h 9"/>
                <a:gd name="T26" fmla="*/ 5 w 8"/>
                <a:gd name="T27" fmla="*/ 9 h 9"/>
                <a:gd name="T28" fmla="*/ 5 w 8"/>
                <a:gd name="T29" fmla="*/ 9 h 9"/>
                <a:gd name="T30" fmla="*/ 5 w 8"/>
                <a:gd name="T31" fmla="*/ 7 h 9"/>
                <a:gd name="T32" fmla="*/ 5 w 8"/>
                <a:gd name="T33" fmla="*/ 7 h 9"/>
                <a:gd name="T34" fmla="*/ 5 w 8"/>
                <a:gd name="T35" fmla="*/ 6 h 9"/>
                <a:gd name="T36" fmla="*/ 4 w 8"/>
                <a:gd name="T37" fmla="*/ 6 h 9"/>
                <a:gd name="T38" fmla="*/ 4 w 8"/>
                <a:gd name="T39" fmla="*/ 6 h 9"/>
                <a:gd name="T40" fmla="*/ 4 w 8"/>
                <a:gd name="T41" fmla="*/ 6 h 9"/>
                <a:gd name="T42" fmla="*/ 3 w 8"/>
                <a:gd name="T43" fmla="*/ 6 h 9"/>
                <a:gd name="T44" fmla="*/ 2 w 8"/>
                <a:gd name="T45" fmla="*/ 6 h 9"/>
                <a:gd name="T46" fmla="*/ 1 w 8"/>
                <a:gd name="T47" fmla="*/ 6 h 9"/>
                <a:gd name="T48" fmla="*/ 1 w 8"/>
                <a:gd name="T49" fmla="*/ 5 h 9"/>
                <a:gd name="T50" fmla="*/ 4 w 8"/>
                <a:gd name="T51" fmla="*/ 1 h 9"/>
                <a:gd name="T52" fmla="*/ 4 w 8"/>
                <a:gd name="T53" fmla="*/ 1 h 9"/>
                <a:gd name="T54" fmla="*/ 5 w 8"/>
                <a:gd name="T55" fmla="*/ 1 h 9"/>
                <a:gd name="T56" fmla="*/ 6 w 8"/>
                <a:gd name="T57" fmla="*/ 0 h 9"/>
                <a:gd name="T58" fmla="*/ 5 w 8"/>
                <a:gd name="T59" fmla="*/ 1 h 9"/>
                <a:gd name="T60" fmla="*/ 4 w 8"/>
                <a:gd name="T61" fmla="*/ 1 h 9"/>
                <a:gd name="T62" fmla="*/ 4 w 8"/>
                <a:gd name="T63" fmla="*/ 1 h 9"/>
                <a:gd name="T64" fmla="*/ 0 w 8"/>
                <a:gd name="T65" fmla="*/ 5 h 9"/>
                <a:gd name="T66" fmla="*/ 0 w 8"/>
                <a:gd name="T67" fmla="*/ 7 h 9"/>
                <a:gd name="T68" fmla="*/ 1 w 8"/>
                <a:gd name="T69" fmla="*/ 7 h 9"/>
                <a:gd name="T70" fmla="*/ 2 w 8"/>
                <a:gd name="T71" fmla="*/ 7 h 9"/>
                <a:gd name="T72" fmla="*/ 3 w 8"/>
                <a:gd name="T73" fmla="*/ 7 h 9"/>
                <a:gd name="T74" fmla="*/ 4 w 8"/>
                <a:gd name="T75" fmla="*/ 7 h 9"/>
                <a:gd name="T76" fmla="*/ 4 w 8"/>
                <a:gd name="T77" fmla="*/ 7 h 9"/>
                <a:gd name="T78" fmla="*/ 4 w 8"/>
                <a:gd name="T79" fmla="*/ 9 h 9"/>
                <a:gd name="T80" fmla="*/ 4 w 8"/>
                <a:gd name="T81" fmla="*/ 9 h 9"/>
                <a:gd name="T82" fmla="*/ 4 w 8"/>
                <a:gd name="T83" fmla="*/ 9 h 9"/>
                <a:gd name="T84" fmla="*/ 6 w 8"/>
                <a:gd name="T85" fmla="*/ 9 h 9"/>
                <a:gd name="T86" fmla="*/ 6 w 8"/>
                <a:gd name="T87" fmla="*/ 9 h 9"/>
                <a:gd name="T88" fmla="*/ 6 w 8"/>
                <a:gd name="T89" fmla="*/ 8 h 9"/>
                <a:gd name="T90" fmla="*/ 6 w 8"/>
                <a:gd name="T91" fmla="*/ 7 h 9"/>
                <a:gd name="T92" fmla="*/ 7 w 8"/>
                <a:gd name="T93" fmla="*/ 7 h 9"/>
                <a:gd name="T94" fmla="*/ 7 w 8"/>
                <a:gd name="T95" fmla="*/ 7 h 9"/>
                <a:gd name="T96" fmla="*/ 8 w 8"/>
                <a:gd name="T97" fmla="*/ 6 h 9"/>
                <a:gd name="T98" fmla="*/ 8 w 8"/>
                <a:gd name="T99" fmla="*/ 5 h 9"/>
                <a:gd name="T100" fmla="*/ 8 w 8"/>
                <a:gd name="T101" fmla="*/ 5 h 9"/>
                <a:gd name="T102" fmla="*/ 7 w 8"/>
                <a:gd name="T103" fmla="*/ 5 h 9"/>
                <a:gd name="T104" fmla="*/ 7 w 8"/>
                <a:gd name="T105" fmla="*/ 5 h 9"/>
                <a:gd name="T106" fmla="*/ 6 w 8"/>
                <a:gd name="T107" fmla="*/ 5 h 9"/>
                <a:gd name="T108" fmla="*/ 6 w 8"/>
                <a:gd name="T109" fmla="*/ 2 h 9"/>
                <a:gd name="T110" fmla="*/ 6 w 8"/>
                <a:gd name="T111" fmla="*/ 1 h 9"/>
                <a:gd name="T112" fmla="*/ 6 w 8"/>
                <a:gd name="T113" fmla="*/ 1 h 9"/>
                <a:gd name="T114" fmla="*/ 6 w 8"/>
                <a:gd name="T11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 h="9">
                  <a:moveTo>
                    <a:pt x="5" y="1"/>
                  </a:moveTo>
                  <a:cubicBezTo>
                    <a:pt x="6" y="1"/>
                    <a:pt x="6" y="1"/>
                    <a:pt x="6" y="1"/>
                  </a:cubicBezTo>
                  <a:cubicBezTo>
                    <a:pt x="6" y="2"/>
                    <a:pt x="6" y="2"/>
                    <a:pt x="5" y="2"/>
                  </a:cubicBezTo>
                  <a:cubicBezTo>
                    <a:pt x="5" y="3"/>
                    <a:pt x="5" y="4"/>
                    <a:pt x="5" y="5"/>
                  </a:cubicBezTo>
                  <a:cubicBezTo>
                    <a:pt x="6" y="5"/>
                    <a:pt x="6" y="5"/>
                    <a:pt x="6" y="5"/>
                  </a:cubicBezTo>
                  <a:cubicBezTo>
                    <a:pt x="6" y="5"/>
                    <a:pt x="6" y="5"/>
                    <a:pt x="6" y="5"/>
                  </a:cubicBezTo>
                  <a:cubicBezTo>
                    <a:pt x="7" y="5"/>
                    <a:pt x="7" y="5"/>
                    <a:pt x="7" y="5"/>
                  </a:cubicBezTo>
                  <a:cubicBezTo>
                    <a:pt x="7" y="6"/>
                    <a:pt x="7" y="6"/>
                    <a:pt x="7" y="6"/>
                  </a:cubicBezTo>
                  <a:cubicBezTo>
                    <a:pt x="7" y="6"/>
                    <a:pt x="7" y="6"/>
                    <a:pt x="7" y="6"/>
                  </a:cubicBezTo>
                  <a:cubicBezTo>
                    <a:pt x="6" y="6"/>
                    <a:pt x="6" y="6"/>
                    <a:pt x="6" y="6"/>
                  </a:cubicBezTo>
                  <a:cubicBezTo>
                    <a:pt x="5" y="6"/>
                    <a:pt x="5" y="6"/>
                    <a:pt x="5" y="6"/>
                  </a:cubicBezTo>
                  <a:cubicBezTo>
                    <a:pt x="5" y="6"/>
                    <a:pt x="5" y="6"/>
                    <a:pt x="5" y="6"/>
                  </a:cubicBezTo>
                  <a:cubicBezTo>
                    <a:pt x="5" y="7"/>
                    <a:pt x="5" y="8"/>
                    <a:pt x="5" y="8"/>
                  </a:cubicBezTo>
                  <a:cubicBezTo>
                    <a:pt x="5" y="9"/>
                    <a:pt x="5" y="9"/>
                    <a:pt x="5" y="9"/>
                  </a:cubicBezTo>
                  <a:cubicBezTo>
                    <a:pt x="5" y="9"/>
                    <a:pt x="5" y="9"/>
                    <a:pt x="5" y="9"/>
                  </a:cubicBezTo>
                  <a:cubicBezTo>
                    <a:pt x="5" y="8"/>
                    <a:pt x="5" y="8"/>
                    <a:pt x="5" y="7"/>
                  </a:cubicBezTo>
                  <a:cubicBezTo>
                    <a:pt x="5" y="7"/>
                    <a:pt x="5" y="7"/>
                    <a:pt x="5" y="7"/>
                  </a:cubicBezTo>
                  <a:cubicBezTo>
                    <a:pt x="5" y="6"/>
                    <a:pt x="5" y="6"/>
                    <a:pt x="5" y="6"/>
                  </a:cubicBezTo>
                  <a:cubicBezTo>
                    <a:pt x="4" y="6"/>
                    <a:pt x="4" y="6"/>
                    <a:pt x="4" y="6"/>
                  </a:cubicBezTo>
                  <a:cubicBezTo>
                    <a:pt x="4" y="6"/>
                    <a:pt x="4" y="6"/>
                    <a:pt x="4" y="6"/>
                  </a:cubicBezTo>
                  <a:cubicBezTo>
                    <a:pt x="4" y="6"/>
                    <a:pt x="4" y="6"/>
                    <a:pt x="4" y="6"/>
                  </a:cubicBezTo>
                  <a:cubicBezTo>
                    <a:pt x="3" y="6"/>
                    <a:pt x="3" y="6"/>
                    <a:pt x="3" y="6"/>
                  </a:cubicBezTo>
                  <a:cubicBezTo>
                    <a:pt x="3" y="6"/>
                    <a:pt x="2" y="6"/>
                    <a:pt x="2" y="6"/>
                  </a:cubicBezTo>
                  <a:cubicBezTo>
                    <a:pt x="2" y="6"/>
                    <a:pt x="1" y="6"/>
                    <a:pt x="1" y="6"/>
                  </a:cubicBezTo>
                  <a:cubicBezTo>
                    <a:pt x="1" y="5"/>
                    <a:pt x="1" y="5"/>
                    <a:pt x="1" y="5"/>
                  </a:cubicBezTo>
                  <a:cubicBezTo>
                    <a:pt x="1" y="5"/>
                    <a:pt x="3" y="3"/>
                    <a:pt x="4" y="1"/>
                  </a:cubicBezTo>
                  <a:cubicBezTo>
                    <a:pt x="4" y="1"/>
                    <a:pt x="4" y="1"/>
                    <a:pt x="4" y="1"/>
                  </a:cubicBezTo>
                  <a:cubicBezTo>
                    <a:pt x="5" y="1"/>
                    <a:pt x="5" y="1"/>
                    <a:pt x="5" y="1"/>
                  </a:cubicBezTo>
                  <a:moveTo>
                    <a:pt x="6" y="0"/>
                  </a:moveTo>
                  <a:cubicBezTo>
                    <a:pt x="5" y="1"/>
                    <a:pt x="5" y="1"/>
                    <a:pt x="5" y="1"/>
                  </a:cubicBezTo>
                  <a:cubicBezTo>
                    <a:pt x="4" y="1"/>
                    <a:pt x="4" y="1"/>
                    <a:pt x="4" y="1"/>
                  </a:cubicBezTo>
                  <a:cubicBezTo>
                    <a:pt x="4" y="1"/>
                    <a:pt x="4" y="1"/>
                    <a:pt x="4" y="1"/>
                  </a:cubicBezTo>
                  <a:cubicBezTo>
                    <a:pt x="3" y="2"/>
                    <a:pt x="1" y="5"/>
                    <a:pt x="0" y="5"/>
                  </a:cubicBezTo>
                  <a:cubicBezTo>
                    <a:pt x="0" y="6"/>
                    <a:pt x="0" y="6"/>
                    <a:pt x="0" y="7"/>
                  </a:cubicBezTo>
                  <a:cubicBezTo>
                    <a:pt x="1" y="7"/>
                    <a:pt x="1" y="7"/>
                    <a:pt x="1" y="7"/>
                  </a:cubicBezTo>
                  <a:cubicBezTo>
                    <a:pt x="1" y="7"/>
                    <a:pt x="2" y="7"/>
                    <a:pt x="2" y="7"/>
                  </a:cubicBezTo>
                  <a:cubicBezTo>
                    <a:pt x="2" y="7"/>
                    <a:pt x="3" y="7"/>
                    <a:pt x="3" y="7"/>
                  </a:cubicBezTo>
                  <a:cubicBezTo>
                    <a:pt x="4" y="7"/>
                    <a:pt x="4" y="7"/>
                    <a:pt x="4" y="7"/>
                  </a:cubicBezTo>
                  <a:cubicBezTo>
                    <a:pt x="4" y="7"/>
                    <a:pt x="4" y="7"/>
                    <a:pt x="4" y="7"/>
                  </a:cubicBezTo>
                  <a:cubicBezTo>
                    <a:pt x="4" y="8"/>
                    <a:pt x="4" y="8"/>
                    <a:pt x="4" y="9"/>
                  </a:cubicBezTo>
                  <a:cubicBezTo>
                    <a:pt x="4" y="9"/>
                    <a:pt x="4" y="9"/>
                    <a:pt x="4" y="9"/>
                  </a:cubicBezTo>
                  <a:cubicBezTo>
                    <a:pt x="4" y="9"/>
                    <a:pt x="4" y="9"/>
                    <a:pt x="4" y="9"/>
                  </a:cubicBezTo>
                  <a:cubicBezTo>
                    <a:pt x="6" y="9"/>
                    <a:pt x="6" y="9"/>
                    <a:pt x="6" y="9"/>
                  </a:cubicBezTo>
                  <a:cubicBezTo>
                    <a:pt x="6" y="9"/>
                    <a:pt x="6" y="9"/>
                    <a:pt x="6" y="9"/>
                  </a:cubicBezTo>
                  <a:cubicBezTo>
                    <a:pt x="6" y="8"/>
                    <a:pt x="6" y="8"/>
                    <a:pt x="6" y="8"/>
                  </a:cubicBezTo>
                  <a:cubicBezTo>
                    <a:pt x="6" y="8"/>
                    <a:pt x="6" y="8"/>
                    <a:pt x="6" y="7"/>
                  </a:cubicBezTo>
                  <a:cubicBezTo>
                    <a:pt x="6" y="7"/>
                    <a:pt x="7" y="7"/>
                    <a:pt x="7" y="7"/>
                  </a:cubicBezTo>
                  <a:cubicBezTo>
                    <a:pt x="7" y="7"/>
                    <a:pt x="7" y="7"/>
                    <a:pt x="7" y="7"/>
                  </a:cubicBezTo>
                  <a:cubicBezTo>
                    <a:pt x="8" y="6"/>
                    <a:pt x="8" y="6"/>
                    <a:pt x="8" y="6"/>
                  </a:cubicBezTo>
                  <a:cubicBezTo>
                    <a:pt x="8" y="5"/>
                    <a:pt x="8" y="5"/>
                    <a:pt x="8" y="5"/>
                  </a:cubicBezTo>
                  <a:cubicBezTo>
                    <a:pt x="8" y="5"/>
                    <a:pt x="8" y="5"/>
                    <a:pt x="8" y="5"/>
                  </a:cubicBezTo>
                  <a:cubicBezTo>
                    <a:pt x="7" y="5"/>
                    <a:pt x="7" y="5"/>
                    <a:pt x="7" y="5"/>
                  </a:cubicBezTo>
                  <a:cubicBezTo>
                    <a:pt x="7" y="5"/>
                    <a:pt x="7" y="5"/>
                    <a:pt x="7" y="5"/>
                  </a:cubicBezTo>
                  <a:cubicBezTo>
                    <a:pt x="6" y="5"/>
                    <a:pt x="6" y="5"/>
                    <a:pt x="6" y="5"/>
                  </a:cubicBezTo>
                  <a:cubicBezTo>
                    <a:pt x="6" y="4"/>
                    <a:pt x="6" y="3"/>
                    <a:pt x="6" y="2"/>
                  </a:cubicBezTo>
                  <a:cubicBezTo>
                    <a:pt x="6" y="2"/>
                    <a:pt x="6" y="1"/>
                    <a:pt x="6" y="1"/>
                  </a:cubicBezTo>
                  <a:cubicBezTo>
                    <a:pt x="6" y="1"/>
                    <a:pt x="6" y="1"/>
                    <a:pt x="6" y="1"/>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75" name="Freeform 161"/>
            <p:cNvSpPr>
              <a:spLocks noEditPoints="1"/>
            </p:cNvSpPr>
            <p:nvPr/>
          </p:nvSpPr>
          <p:spPr bwMode="auto">
            <a:xfrm>
              <a:off x="4074" y="2067"/>
              <a:ext cx="141" cy="79"/>
            </a:xfrm>
            <a:custGeom>
              <a:avLst/>
              <a:gdLst>
                <a:gd name="T0" fmla="*/ 26 w 59"/>
                <a:gd name="T1" fmla="*/ 28 h 33"/>
                <a:gd name="T2" fmla="*/ 23 w 59"/>
                <a:gd name="T3" fmla="*/ 30 h 33"/>
                <a:gd name="T4" fmla="*/ 24 w 59"/>
                <a:gd name="T5" fmla="*/ 25 h 33"/>
                <a:gd name="T6" fmla="*/ 23 w 59"/>
                <a:gd name="T7" fmla="*/ 30 h 33"/>
                <a:gd name="T8" fmla="*/ 20 w 59"/>
                <a:gd name="T9" fmla="*/ 23 h 33"/>
                <a:gd name="T10" fmla="*/ 17 w 59"/>
                <a:gd name="T11" fmla="*/ 26 h 33"/>
                <a:gd name="T12" fmla="*/ 19 w 59"/>
                <a:gd name="T13" fmla="*/ 23 h 33"/>
                <a:gd name="T14" fmla="*/ 9 w 59"/>
                <a:gd name="T15" fmla="*/ 20 h 33"/>
                <a:gd name="T16" fmla="*/ 8 w 59"/>
                <a:gd name="T17" fmla="*/ 21 h 33"/>
                <a:gd name="T18" fmla="*/ 48 w 59"/>
                <a:gd name="T19" fmla="*/ 20 h 33"/>
                <a:gd name="T20" fmla="*/ 7 w 59"/>
                <a:gd name="T21" fmla="*/ 20 h 33"/>
                <a:gd name="T22" fmla="*/ 7 w 59"/>
                <a:gd name="T23" fmla="*/ 20 h 33"/>
                <a:gd name="T24" fmla="*/ 10 w 59"/>
                <a:gd name="T25" fmla="*/ 18 h 33"/>
                <a:gd name="T26" fmla="*/ 17 w 59"/>
                <a:gd name="T27" fmla="*/ 13 h 33"/>
                <a:gd name="T28" fmla="*/ 29 w 59"/>
                <a:gd name="T29" fmla="*/ 10 h 33"/>
                <a:gd name="T30" fmla="*/ 44 w 59"/>
                <a:gd name="T31" fmla="*/ 24 h 33"/>
                <a:gd name="T32" fmla="*/ 41 w 59"/>
                <a:gd name="T33" fmla="*/ 27 h 33"/>
                <a:gd name="T34" fmla="*/ 32 w 59"/>
                <a:gd name="T35" fmla="*/ 23 h 33"/>
                <a:gd name="T36" fmla="*/ 35 w 59"/>
                <a:gd name="T37" fmla="*/ 30 h 33"/>
                <a:gd name="T38" fmla="*/ 33 w 59"/>
                <a:gd name="T39" fmla="*/ 30 h 33"/>
                <a:gd name="T40" fmla="*/ 29 w 59"/>
                <a:gd name="T41" fmla="*/ 28 h 33"/>
                <a:gd name="T42" fmla="*/ 24 w 59"/>
                <a:gd name="T43" fmla="*/ 23 h 33"/>
                <a:gd name="T44" fmla="*/ 16 w 59"/>
                <a:gd name="T45" fmla="*/ 22 h 33"/>
                <a:gd name="T46" fmla="*/ 14 w 59"/>
                <a:gd name="T47" fmla="*/ 6 h 33"/>
                <a:gd name="T48" fmla="*/ 9 w 59"/>
                <a:gd name="T49" fmla="*/ 19 h 33"/>
                <a:gd name="T50" fmla="*/ 21 w 59"/>
                <a:gd name="T51" fmla="*/ 7 h 33"/>
                <a:gd name="T52" fmla="*/ 43 w 59"/>
                <a:gd name="T53" fmla="*/ 7 h 33"/>
                <a:gd name="T54" fmla="*/ 32 w 59"/>
                <a:gd name="T55" fmla="*/ 12 h 33"/>
                <a:gd name="T56" fmla="*/ 19 w 59"/>
                <a:gd name="T57" fmla="*/ 12 h 33"/>
                <a:gd name="T58" fmla="*/ 49 w 59"/>
                <a:gd name="T59" fmla="*/ 18 h 33"/>
                <a:gd name="T60" fmla="*/ 44 w 59"/>
                <a:gd name="T61" fmla="*/ 6 h 33"/>
                <a:gd name="T62" fmla="*/ 43 w 59"/>
                <a:gd name="T63" fmla="*/ 3 h 33"/>
                <a:gd name="T64" fmla="*/ 36 w 59"/>
                <a:gd name="T65" fmla="*/ 6 h 33"/>
                <a:gd name="T66" fmla="*/ 19 w 59"/>
                <a:gd name="T67" fmla="*/ 7 h 33"/>
                <a:gd name="T68" fmla="*/ 8 w 59"/>
                <a:gd name="T69" fmla="*/ 1 h 33"/>
                <a:gd name="T70" fmla="*/ 7 w 59"/>
                <a:gd name="T71" fmla="*/ 18 h 33"/>
                <a:gd name="T72" fmla="*/ 4 w 59"/>
                <a:gd name="T73" fmla="*/ 19 h 33"/>
                <a:gd name="T74" fmla="*/ 5 w 59"/>
                <a:gd name="T75" fmla="*/ 16 h 33"/>
                <a:gd name="T76" fmla="*/ 5 w 59"/>
                <a:gd name="T77" fmla="*/ 15 h 33"/>
                <a:gd name="T78" fmla="*/ 4 w 59"/>
                <a:gd name="T79" fmla="*/ 14 h 33"/>
                <a:gd name="T80" fmla="*/ 1 w 59"/>
                <a:gd name="T81" fmla="*/ 16 h 33"/>
                <a:gd name="T82" fmla="*/ 0 w 59"/>
                <a:gd name="T83" fmla="*/ 17 h 33"/>
                <a:gd name="T84" fmla="*/ 6 w 59"/>
                <a:gd name="T85" fmla="*/ 21 h 33"/>
                <a:gd name="T86" fmla="*/ 17 w 59"/>
                <a:gd name="T87" fmla="*/ 27 h 33"/>
                <a:gd name="T88" fmla="*/ 21 w 59"/>
                <a:gd name="T89" fmla="*/ 29 h 33"/>
                <a:gd name="T90" fmla="*/ 28 w 59"/>
                <a:gd name="T91" fmla="*/ 32 h 33"/>
                <a:gd name="T92" fmla="*/ 35 w 59"/>
                <a:gd name="T93" fmla="*/ 31 h 33"/>
                <a:gd name="T94" fmla="*/ 43 w 59"/>
                <a:gd name="T95" fmla="*/ 25 h 33"/>
                <a:gd name="T96" fmla="*/ 49 w 59"/>
                <a:gd name="T97" fmla="*/ 21 h 33"/>
                <a:gd name="T98" fmla="*/ 57 w 59"/>
                <a:gd name="T99" fmla="*/ 17 h 33"/>
                <a:gd name="T100" fmla="*/ 56 w 59"/>
                <a:gd name="T101" fmla="*/ 16 h 33"/>
                <a:gd name="T102" fmla="*/ 57 w 59"/>
                <a:gd name="T103" fmla="*/ 13 h 33"/>
                <a:gd name="T104" fmla="*/ 52 w 59"/>
                <a:gd name="T105" fmla="*/ 18 h 33"/>
                <a:gd name="T106" fmla="*/ 51 w 59"/>
                <a:gd name="T107" fmla="*/ 19 h 33"/>
                <a:gd name="T108" fmla="*/ 49 w 59"/>
                <a:gd name="T109" fmla="*/ 20 h 33"/>
                <a:gd name="T110" fmla="*/ 51 w 59"/>
                <a:gd name="T111" fmla="*/ 15 h 33"/>
                <a:gd name="T112" fmla="*/ 50 w 59"/>
                <a:gd name="T113"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33">
                  <a:moveTo>
                    <a:pt x="26" y="32"/>
                  </a:moveTo>
                  <a:cubicBezTo>
                    <a:pt x="26" y="32"/>
                    <a:pt x="26" y="32"/>
                    <a:pt x="26" y="32"/>
                  </a:cubicBezTo>
                  <a:cubicBezTo>
                    <a:pt x="25" y="31"/>
                    <a:pt x="25" y="31"/>
                    <a:pt x="25" y="30"/>
                  </a:cubicBezTo>
                  <a:cubicBezTo>
                    <a:pt x="25" y="30"/>
                    <a:pt x="25" y="30"/>
                    <a:pt x="25" y="30"/>
                  </a:cubicBezTo>
                  <a:cubicBezTo>
                    <a:pt x="25" y="30"/>
                    <a:pt x="25" y="30"/>
                    <a:pt x="25" y="30"/>
                  </a:cubicBezTo>
                  <a:cubicBezTo>
                    <a:pt x="26" y="29"/>
                    <a:pt x="26" y="29"/>
                    <a:pt x="26" y="28"/>
                  </a:cubicBezTo>
                  <a:cubicBezTo>
                    <a:pt x="26" y="28"/>
                    <a:pt x="26" y="28"/>
                    <a:pt x="26" y="28"/>
                  </a:cubicBezTo>
                  <a:cubicBezTo>
                    <a:pt x="27" y="27"/>
                    <a:pt x="27" y="27"/>
                    <a:pt x="27" y="27"/>
                  </a:cubicBezTo>
                  <a:cubicBezTo>
                    <a:pt x="27" y="27"/>
                    <a:pt x="27" y="27"/>
                    <a:pt x="27" y="27"/>
                  </a:cubicBezTo>
                  <a:cubicBezTo>
                    <a:pt x="28" y="28"/>
                    <a:pt x="28" y="28"/>
                    <a:pt x="28" y="28"/>
                  </a:cubicBezTo>
                  <a:cubicBezTo>
                    <a:pt x="28" y="29"/>
                    <a:pt x="28" y="29"/>
                    <a:pt x="28" y="29"/>
                  </a:cubicBezTo>
                  <a:cubicBezTo>
                    <a:pt x="28" y="30"/>
                    <a:pt x="27" y="31"/>
                    <a:pt x="27" y="31"/>
                  </a:cubicBezTo>
                  <a:cubicBezTo>
                    <a:pt x="26" y="32"/>
                    <a:pt x="26" y="32"/>
                    <a:pt x="26" y="32"/>
                  </a:cubicBezTo>
                  <a:moveTo>
                    <a:pt x="23" y="30"/>
                  </a:moveTo>
                  <a:cubicBezTo>
                    <a:pt x="23" y="30"/>
                    <a:pt x="23" y="30"/>
                    <a:pt x="22" y="30"/>
                  </a:cubicBezTo>
                  <a:cubicBezTo>
                    <a:pt x="22" y="29"/>
                    <a:pt x="22" y="29"/>
                    <a:pt x="22" y="28"/>
                  </a:cubicBezTo>
                  <a:cubicBezTo>
                    <a:pt x="22" y="28"/>
                    <a:pt x="22" y="28"/>
                    <a:pt x="22" y="28"/>
                  </a:cubicBezTo>
                  <a:cubicBezTo>
                    <a:pt x="23" y="27"/>
                    <a:pt x="23" y="27"/>
                    <a:pt x="23" y="26"/>
                  </a:cubicBezTo>
                  <a:cubicBezTo>
                    <a:pt x="23" y="25"/>
                    <a:pt x="23" y="25"/>
                    <a:pt x="23" y="25"/>
                  </a:cubicBezTo>
                  <a:cubicBezTo>
                    <a:pt x="24" y="25"/>
                    <a:pt x="24" y="25"/>
                    <a:pt x="24" y="25"/>
                  </a:cubicBezTo>
                  <a:cubicBezTo>
                    <a:pt x="24" y="25"/>
                    <a:pt x="24" y="25"/>
                    <a:pt x="24" y="25"/>
                  </a:cubicBezTo>
                  <a:cubicBezTo>
                    <a:pt x="24" y="24"/>
                    <a:pt x="24" y="24"/>
                    <a:pt x="25" y="24"/>
                  </a:cubicBezTo>
                  <a:cubicBezTo>
                    <a:pt x="25" y="24"/>
                    <a:pt x="25" y="24"/>
                    <a:pt x="25" y="24"/>
                  </a:cubicBezTo>
                  <a:cubicBezTo>
                    <a:pt x="25" y="24"/>
                    <a:pt x="26" y="24"/>
                    <a:pt x="26" y="25"/>
                  </a:cubicBezTo>
                  <a:cubicBezTo>
                    <a:pt x="26" y="25"/>
                    <a:pt x="26" y="26"/>
                    <a:pt x="25" y="26"/>
                  </a:cubicBezTo>
                  <a:cubicBezTo>
                    <a:pt x="25" y="27"/>
                    <a:pt x="25" y="28"/>
                    <a:pt x="24" y="30"/>
                  </a:cubicBezTo>
                  <a:cubicBezTo>
                    <a:pt x="24" y="30"/>
                    <a:pt x="24" y="30"/>
                    <a:pt x="24" y="30"/>
                  </a:cubicBezTo>
                  <a:cubicBezTo>
                    <a:pt x="24" y="30"/>
                    <a:pt x="24" y="30"/>
                    <a:pt x="23" y="30"/>
                  </a:cubicBezTo>
                  <a:moveTo>
                    <a:pt x="20" y="28"/>
                  </a:moveTo>
                  <a:cubicBezTo>
                    <a:pt x="20" y="28"/>
                    <a:pt x="19" y="28"/>
                    <a:pt x="19" y="28"/>
                  </a:cubicBezTo>
                  <a:cubicBezTo>
                    <a:pt x="19" y="28"/>
                    <a:pt x="19" y="28"/>
                    <a:pt x="19" y="28"/>
                  </a:cubicBezTo>
                  <a:cubicBezTo>
                    <a:pt x="19" y="27"/>
                    <a:pt x="19" y="27"/>
                    <a:pt x="19" y="27"/>
                  </a:cubicBezTo>
                  <a:cubicBezTo>
                    <a:pt x="19" y="26"/>
                    <a:pt x="19" y="25"/>
                    <a:pt x="19" y="25"/>
                  </a:cubicBezTo>
                  <a:cubicBezTo>
                    <a:pt x="20" y="24"/>
                    <a:pt x="20" y="24"/>
                    <a:pt x="20" y="24"/>
                  </a:cubicBezTo>
                  <a:cubicBezTo>
                    <a:pt x="20" y="23"/>
                    <a:pt x="20" y="23"/>
                    <a:pt x="20" y="23"/>
                  </a:cubicBezTo>
                  <a:cubicBezTo>
                    <a:pt x="21" y="22"/>
                    <a:pt x="21" y="22"/>
                    <a:pt x="21" y="22"/>
                  </a:cubicBezTo>
                  <a:cubicBezTo>
                    <a:pt x="22" y="22"/>
                    <a:pt x="22" y="22"/>
                    <a:pt x="22" y="22"/>
                  </a:cubicBezTo>
                  <a:cubicBezTo>
                    <a:pt x="22" y="22"/>
                    <a:pt x="23" y="23"/>
                    <a:pt x="22" y="25"/>
                  </a:cubicBezTo>
                  <a:cubicBezTo>
                    <a:pt x="22" y="26"/>
                    <a:pt x="22" y="26"/>
                    <a:pt x="22" y="26"/>
                  </a:cubicBezTo>
                  <a:cubicBezTo>
                    <a:pt x="22" y="27"/>
                    <a:pt x="21" y="28"/>
                    <a:pt x="20" y="28"/>
                  </a:cubicBezTo>
                  <a:cubicBezTo>
                    <a:pt x="20" y="28"/>
                    <a:pt x="20" y="28"/>
                    <a:pt x="20" y="28"/>
                  </a:cubicBezTo>
                  <a:moveTo>
                    <a:pt x="17" y="26"/>
                  </a:moveTo>
                  <a:cubicBezTo>
                    <a:pt x="16" y="25"/>
                    <a:pt x="16" y="25"/>
                    <a:pt x="16" y="25"/>
                  </a:cubicBezTo>
                  <a:cubicBezTo>
                    <a:pt x="16" y="24"/>
                    <a:pt x="16" y="24"/>
                    <a:pt x="16" y="24"/>
                  </a:cubicBezTo>
                  <a:cubicBezTo>
                    <a:pt x="17" y="24"/>
                    <a:pt x="17" y="23"/>
                    <a:pt x="17" y="22"/>
                  </a:cubicBezTo>
                  <a:cubicBezTo>
                    <a:pt x="17" y="22"/>
                    <a:pt x="18" y="21"/>
                    <a:pt x="18" y="21"/>
                  </a:cubicBezTo>
                  <a:cubicBezTo>
                    <a:pt x="19" y="22"/>
                    <a:pt x="19" y="22"/>
                    <a:pt x="19" y="22"/>
                  </a:cubicBezTo>
                  <a:cubicBezTo>
                    <a:pt x="19" y="22"/>
                    <a:pt x="19" y="23"/>
                    <a:pt x="19" y="23"/>
                  </a:cubicBezTo>
                  <a:cubicBezTo>
                    <a:pt x="19" y="23"/>
                    <a:pt x="19" y="23"/>
                    <a:pt x="19" y="23"/>
                  </a:cubicBezTo>
                  <a:cubicBezTo>
                    <a:pt x="18" y="24"/>
                    <a:pt x="18" y="24"/>
                    <a:pt x="18" y="24"/>
                  </a:cubicBezTo>
                  <a:cubicBezTo>
                    <a:pt x="18" y="25"/>
                    <a:pt x="18" y="25"/>
                    <a:pt x="18" y="25"/>
                  </a:cubicBezTo>
                  <a:cubicBezTo>
                    <a:pt x="18" y="25"/>
                    <a:pt x="18" y="25"/>
                    <a:pt x="18" y="25"/>
                  </a:cubicBezTo>
                  <a:cubicBezTo>
                    <a:pt x="17" y="26"/>
                    <a:pt x="17" y="26"/>
                    <a:pt x="17" y="26"/>
                  </a:cubicBezTo>
                  <a:moveTo>
                    <a:pt x="9" y="21"/>
                  </a:moveTo>
                  <a:cubicBezTo>
                    <a:pt x="9" y="21"/>
                    <a:pt x="9" y="21"/>
                    <a:pt x="9" y="21"/>
                  </a:cubicBezTo>
                  <a:cubicBezTo>
                    <a:pt x="9" y="20"/>
                    <a:pt x="9" y="20"/>
                    <a:pt x="9" y="20"/>
                  </a:cubicBezTo>
                  <a:cubicBezTo>
                    <a:pt x="9" y="21"/>
                    <a:pt x="9" y="21"/>
                    <a:pt x="9" y="21"/>
                  </a:cubicBezTo>
                  <a:moveTo>
                    <a:pt x="8" y="21"/>
                  </a:moveTo>
                  <a:cubicBezTo>
                    <a:pt x="8" y="20"/>
                    <a:pt x="8" y="20"/>
                    <a:pt x="8" y="20"/>
                  </a:cubicBezTo>
                  <a:cubicBezTo>
                    <a:pt x="8" y="20"/>
                    <a:pt x="8" y="20"/>
                    <a:pt x="8" y="20"/>
                  </a:cubicBezTo>
                  <a:cubicBezTo>
                    <a:pt x="8" y="20"/>
                    <a:pt x="8" y="20"/>
                    <a:pt x="8" y="20"/>
                  </a:cubicBezTo>
                  <a:cubicBezTo>
                    <a:pt x="8" y="21"/>
                    <a:pt x="8" y="21"/>
                    <a:pt x="8" y="21"/>
                  </a:cubicBezTo>
                  <a:cubicBezTo>
                    <a:pt x="8" y="21"/>
                    <a:pt x="8" y="21"/>
                    <a:pt x="8" y="21"/>
                  </a:cubicBezTo>
                  <a:cubicBezTo>
                    <a:pt x="8" y="21"/>
                    <a:pt x="8" y="21"/>
                    <a:pt x="8" y="21"/>
                  </a:cubicBezTo>
                  <a:moveTo>
                    <a:pt x="48" y="20"/>
                  </a:moveTo>
                  <a:cubicBezTo>
                    <a:pt x="48" y="20"/>
                    <a:pt x="48" y="20"/>
                    <a:pt x="48" y="20"/>
                  </a:cubicBezTo>
                  <a:cubicBezTo>
                    <a:pt x="48" y="20"/>
                    <a:pt x="48" y="20"/>
                    <a:pt x="48" y="20"/>
                  </a:cubicBezTo>
                  <a:cubicBezTo>
                    <a:pt x="48" y="20"/>
                    <a:pt x="48" y="20"/>
                    <a:pt x="48" y="20"/>
                  </a:cubicBezTo>
                  <a:cubicBezTo>
                    <a:pt x="48" y="20"/>
                    <a:pt x="48" y="20"/>
                    <a:pt x="48" y="20"/>
                  </a:cubicBezTo>
                  <a:cubicBezTo>
                    <a:pt x="48" y="20"/>
                    <a:pt x="48" y="20"/>
                    <a:pt x="48" y="20"/>
                  </a:cubicBezTo>
                  <a:moveTo>
                    <a:pt x="47" y="20"/>
                  </a:moveTo>
                  <a:cubicBezTo>
                    <a:pt x="47" y="19"/>
                    <a:pt x="47" y="19"/>
                    <a:pt x="47" y="19"/>
                  </a:cubicBezTo>
                  <a:cubicBezTo>
                    <a:pt x="47" y="19"/>
                    <a:pt x="47" y="19"/>
                    <a:pt x="47" y="19"/>
                  </a:cubicBezTo>
                  <a:cubicBezTo>
                    <a:pt x="47" y="19"/>
                    <a:pt x="47" y="19"/>
                    <a:pt x="47" y="19"/>
                  </a:cubicBezTo>
                  <a:cubicBezTo>
                    <a:pt x="47" y="19"/>
                    <a:pt x="47" y="19"/>
                    <a:pt x="47" y="19"/>
                  </a:cubicBezTo>
                  <a:cubicBezTo>
                    <a:pt x="47" y="20"/>
                    <a:pt x="47" y="20"/>
                    <a:pt x="47" y="20"/>
                  </a:cubicBezTo>
                  <a:moveTo>
                    <a:pt x="7" y="20"/>
                  </a:moveTo>
                  <a:cubicBezTo>
                    <a:pt x="7" y="20"/>
                    <a:pt x="7" y="20"/>
                    <a:pt x="7" y="20"/>
                  </a:cubicBezTo>
                  <a:cubicBezTo>
                    <a:pt x="7" y="20"/>
                    <a:pt x="7" y="20"/>
                    <a:pt x="7" y="20"/>
                  </a:cubicBezTo>
                  <a:cubicBezTo>
                    <a:pt x="7" y="20"/>
                    <a:pt x="7" y="20"/>
                    <a:pt x="7" y="20"/>
                  </a:cubicBezTo>
                  <a:cubicBezTo>
                    <a:pt x="7" y="19"/>
                    <a:pt x="7" y="19"/>
                    <a:pt x="7" y="19"/>
                  </a:cubicBezTo>
                  <a:cubicBezTo>
                    <a:pt x="7" y="19"/>
                    <a:pt x="7" y="19"/>
                    <a:pt x="7" y="19"/>
                  </a:cubicBezTo>
                  <a:cubicBezTo>
                    <a:pt x="8" y="19"/>
                    <a:pt x="8" y="19"/>
                    <a:pt x="8" y="19"/>
                  </a:cubicBezTo>
                  <a:cubicBezTo>
                    <a:pt x="7" y="20"/>
                    <a:pt x="7" y="20"/>
                    <a:pt x="7" y="20"/>
                  </a:cubicBezTo>
                  <a:moveTo>
                    <a:pt x="47" y="19"/>
                  </a:moveTo>
                  <a:cubicBezTo>
                    <a:pt x="46" y="19"/>
                    <a:pt x="46" y="19"/>
                    <a:pt x="46" y="19"/>
                  </a:cubicBezTo>
                  <a:cubicBezTo>
                    <a:pt x="47" y="19"/>
                    <a:pt x="47" y="19"/>
                    <a:pt x="47" y="19"/>
                  </a:cubicBezTo>
                  <a:cubicBezTo>
                    <a:pt x="47" y="19"/>
                    <a:pt x="47" y="19"/>
                    <a:pt x="47" y="19"/>
                  </a:cubicBezTo>
                  <a:cubicBezTo>
                    <a:pt x="47" y="19"/>
                    <a:pt x="47" y="19"/>
                    <a:pt x="47" y="19"/>
                  </a:cubicBezTo>
                  <a:moveTo>
                    <a:pt x="16" y="22"/>
                  </a:moveTo>
                  <a:cubicBezTo>
                    <a:pt x="15" y="20"/>
                    <a:pt x="13" y="18"/>
                    <a:pt x="10" y="18"/>
                  </a:cubicBezTo>
                  <a:cubicBezTo>
                    <a:pt x="10" y="14"/>
                    <a:pt x="12" y="10"/>
                    <a:pt x="14" y="8"/>
                  </a:cubicBezTo>
                  <a:cubicBezTo>
                    <a:pt x="14" y="7"/>
                    <a:pt x="14" y="7"/>
                    <a:pt x="14" y="7"/>
                  </a:cubicBezTo>
                  <a:cubicBezTo>
                    <a:pt x="14" y="7"/>
                    <a:pt x="14" y="7"/>
                    <a:pt x="14" y="7"/>
                  </a:cubicBezTo>
                  <a:cubicBezTo>
                    <a:pt x="18" y="8"/>
                    <a:pt x="18" y="8"/>
                    <a:pt x="18" y="8"/>
                  </a:cubicBezTo>
                  <a:cubicBezTo>
                    <a:pt x="17" y="9"/>
                    <a:pt x="17" y="9"/>
                    <a:pt x="17" y="9"/>
                  </a:cubicBezTo>
                  <a:cubicBezTo>
                    <a:pt x="16" y="10"/>
                    <a:pt x="16" y="11"/>
                    <a:pt x="16" y="11"/>
                  </a:cubicBezTo>
                  <a:cubicBezTo>
                    <a:pt x="16" y="12"/>
                    <a:pt x="16" y="13"/>
                    <a:pt x="17" y="13"/>
                  </a:cubicBezTo>
                  <a:cubicBezTo>
                    <a:pt x="18" y="13"/>
                    <a:pt x="18" y="13"/>
                    <a:pt x="19" y="13"/>
                  </a:cubicBezTo>
                  <a:cubicBezTo>
                    <a:pt x="20" y="13"/>
                    <a:pt x="20" y="13"/>
                    <a:pt x="20" y="13"/>
                  </a:cubicBezTo>
                  <a:cubicBezTo>
                    <a:pt x="21" y="13"/>
                    <a:pt x="22" y="12"/>
                    <a:pt x="23" y="12"/>
                  </a:cubicBezTo>
                  <a:cubicBezTo>
                    <a:pt x="24" y="11"/>
                    <a:pt x="24" y="11"/>
                    <a:pt x="24" y="11"/>
                  </a:cubicBezTo>
                  <a:cubicBezTo>
                    <a:pt x="25" y="10"/>
                    <a:pt x="27" y="10"/>
                    <a:pt x="28" y="10"/>
                  </a:cubicBezTo>
                  <a:cubicBezTo>
                    <a:pt x="28" y="10"/>
                    <a:pt x="29" y="10"/>
                    <a:pt x="29" y="10"/>
                  </a:cubicBezTo>
                  <a:cubicBezTo>
                    <a:pt x="29" y="10"/>
                    <a:pt x="29" y="10"/>
                    <a:pt x="29" y="10"/>
                  </a:cubicBezTo>
                  <a:cubicBezTo>
                    <a:pt x="30" y="11"/>
                    <a:pt x="30" y="12"/>
                    <a:pt x="31" y="13"/>
                  </a:cubicBezTo>
                  <a:cubicBezTo>
                    <a:pt x="32" y="13"/>
                    <a:pt x="33" y="13"/>
                    <a:pt x="33" y="14"/>
                  </a:cubicBezTo>
                  <a:cubicBezTo>
                    <a:pt x="34" y="14"/>
                    <a:pt x="34" y="14"/>
                    <a:pt x="34" y="14"/>
                  </a:cubicBezTo>
                  <a:cubicBezTo>
                    <a:pt x="37" y="16"/>
                    <a:pt x="41" y="18"/>
                    <a:pt x="44" y="21"/>
                  </a:cubicBezTo>
                  <a:cubicBezTo>
                    <a:pt x="45" y="21"/>
                    <a:pt x="45" y="21"/>
                    <a:pt x="45" y="21"/>
                  </a:cubicBezTo>
                  <a:cubicBezTo>
                    <a:pt x="45" y="22"/>
                    <a:pt x="45" y="23"/>
                    <a:pt x="45" y="23"/>
                  </a:cubicBezTo>
                  <a:cubicBezTo>
                    <a:pt x="45" y="24"/>
                    <a:pt x="44" y="24"/>
                    <a:pt x="44" y="24"/>
                  </a:cubicBezTo>
                  <a:cubicBezTo>
                    <a:pt x="44" y="24"/>
                    <a:pt x="44" y="24"/>
                    <a:pt x="43" y="24"/>
                  </a:cubicBezTo>
                  <a:cubicBezTo>
                    <a:pt x="43" y="24"/>
                    <a:pt x="43" y="24"/>
                    <a:pt x="42" y="24"/>
                  </a:cubicBezTo>
                  <a:cubicBezTo>
                    <a:pt x="39" y="22"/>
                    <a:pt x="36" y="21"/>
                    <a:pt x="33" y="19"/>
                  </a:cubicBezTo>
                  <a:cubicBezTo>
                    <a:pt x="33" y="19"/>
                    <a:pt x="33" y="19"/>
                    <a:pt x="33" y="19"/>
                  </a:cubicBezTo>
                  <a:cubicBezTo>
                    <a:pt x="33" y="20"/>
                    <a:pt x="33" y="20"/>
                    <a:pt x="33" y="20"/>
                  </a:cubicBezTo>
                  <a:cubicBezTo>
                    <a:pt x="36" y="22"/>
                    <a:pt x="39" y="23"/>
                    <a:pt x="42" y="25"/>
                  </a:cubicBezTo>
                  <a:cubicBezTo>
                    <a:pt x="42" y="25"/>
                    <a:pt x="41" y="26"/>
                    <a:pt x="41" y="27"/>
                  </a:cubicBezTo>
                  <a:cubicBezTo>
                    <a:pt x="40" y="27"/>
                    <a:pt x="40" y="27"/>
                    <a:pt x="40" y="27"/>
                  </a:cubicBezTo>
                  <a:cubicBezTo>
                    <a:pt x="39" y="27"/>
                    <a:pt x="39" y="27"/>
                    <a:pt x="38" y="27"/>
                  </a:cubicBezTo>
                  <a:cubicBezTo>
                    <a:pt x="38" y="26"/>
                    <a:pt x="37" y="26"/>
                    <a:pt x="36" y="26"/>
                  </a:cubicBezTo>
                  <a:cubicBezTo>
                    <a:pt x="33" y="23"/>
                    <a:pt x="33" y="23"/>
                    <a:pt x="33" y="23"/>
                  </a:cubicBezTo>
                  <a:cubicBezTo>
                    <a:pt x="33" y="23"/>
                    <a:pt x="33" y="23"/>
                    <a:pt x="33" y="23"/>
                  </a:cubicBezTo>
                  <a:cubicBezTo>
                    <a:pt x="32" y="23"/>
                    <a:pt x="32" y="23"/>
                    <a:pt x="32" y="23"/>
                  </a:cubicBezTo>
                  <a:cubicBezTo>
                    <a:pt x="32" y="23"/>
                    <a:pt x="32" y="23"/>
                    <a:pt x="32" y="23"/>
                  </a:cubicBezTo>
                  <a:cubicBezTo>
                    <a:pt x="31" y="23"/>
                    <a:pt x="31" y="23"/>
                    <a:pt x="31" y="23"/>
                  </a:cubicBezTo>
                  <a:cubicBezTo>
                    <a:pt x="32" y="24"/>
                    <a:pt x="32" y="24"/>
                    <a:pt x="32" y="24"/>
                  </a:cubicBezTo>
                  <a:cubicBezTo>
                    <a:pt x="36" y="26"/>
                    <a:pt x="36" y="26"/>
                    <a:pt x="36" y="26"/>
                  </a:cubicBezTo>
                  <a:cubicBezTo>
                    <a:pt x="36" y="27"/>
                    <a:pt x="37" y="27"/>
                    <a:pt x="38" y="28"/>
                  </a:cubicBezTo>
                  <a:cubicBezTo>
                    <a:pt x="38" y="28"/>
                    <a:pt x="38" y="29"/>
                    <a:pt x="37" y="29"/>
                  </a:cubicBezTo>
                  <a:cubicBezTo>
                    <a:pt x="37" y="29"/>
                    <a:pt x="37" y="30"/>
                    <a:pt x="36" y="30"/>
                  </a:cubicBezTo>
                  <a:cubicBezTo>
                    <a:pt x="36" y="30"/>
                    <a:pt x="36" y="30"/>
                    <a:pt x="35" y="30"/>
                  </a:cubicBezTo>
                  <a:cubicBezTo>
                    <a:pt x="35" y="29"/>
                    <a:pt x="34" y="29"/>
                    <a:pt x="33" y="28"/>
                  </a:cubicBezTo>
                  <a:cubicBezTo>
                    <a:pt x="31" y="27"/>
                    <a:pt x="31" y="27"/>
                    <a:pt x="31" y="27"/>
                  </a:cubicBezTo>
                  <a:cubicBezTo>
                    <a:pt x="30" y="27"/>
                    <a:pt x="30" y="27"/>
                    <a:pt x="30" y="27"/>
                  </a:cubicBezTo>
                  <a:cubicBezTo>
                    <a:pt x="30" y="27"/>
                    <a:pt x="30" y="27"/>
                    <a:pt x="30" y="27"/>
                  </a:cubicBezTo>
                  <a:cubicBezTo>
                    <a:pt x="32" y="29"/>
                    <a:pt x="32" y="29"/>
                    <a:pt x="32" y="29"/>
                  </a:cubicBezTo>
                  <a:cubicBezTo>
                    <a:pt x="33" y="30"/>
                    <a:pt x="33" y="30"/>
                    <a:pt x="33" y="30"/>
                  </a:cubicBezTo>
                  <a:cubicBezTo>
                    <a:pt x="33" y="30"/>
                    <a:pt x="33" y="30"/>
                    <a:pt x="33" y="30"/>
                  </a:cubicBezTo>
                  <a:cubicBezTo>
                    <a:pt x="34" y="30"/>
                    <a:pt x="34" y="31"/>
                    <a:pt x="34" y="31"/>
                  </a:cubicBezTo>
                  <a:cubicBezTo>
                    <a:pt x="34" y="32"/>
                    <a:pt x="33" y="32"/>
                    <a:pt x="32" y="32"/>
                  </a:cubicBezTo>
                  <a:cubicBezTo>
                    <a:pt x="32" y="32"/>
                    <a:pt x="32" y="32"/>
                    <a:pt x="32" y="32"/>
                  </a:cubicBezTo>
                  <a:cubicBezTo>
                    <a:pt x="30" y="31"/>
                    <a:pt x="30" y="31"/>
                    <a:pt x="29" y="30"/>
                  </a:cubicBezTo>
                  <a:cubicBezTo>
                    <a:pt x="28" y="30"/>
                    <a:pt x="28" y="30"/>
                    <a:pt x="28" y="30"/>
                  </a:cubicBezTo>
                  <a:cubicBezTo>
                    <a:pt x="29" y="30"/>
                    <a:pt x="29" y="30"/>
                    <a:pt x="29" y="30"/>
                  </a:cubicBezTo>
                  <a:cubicBezTo>
                    <a:pt x="29" y="29"/>
                    <a:pt x="29" y="29"/>
                    <a:pt x="29" y="28"/>
                  </a:cubicBezTo>
                  <a:cubicBezTo>
                    <a:pt x="29" y="28"/>
                    <a:pt x="29" y="27"/>
                    <a:pt x="28" y="27"/>
                  </a:cubicBezTo>
                  <a:cubicBezTo>
                    <a:pt x="28" y="26"/>
                    <a:pt x="27" y="26"/>
                    <a:pt x="27" y="26"/>
                  </a:cubicBezTo>
                  <a:cubicBezTo>
                    <a:pt x="27" y="26"/>
                    <a:pt x="27" y="26"/>
                    <a:pt x="26" y="26"/>
                  </a:cubicBezTo>
                  <a:cubicBezTo>
                    <a:pt x="27" y="26"/>
                    <a:pt x="27" y="25"/>
                    <a:pt x="27" y="25"/>
                  </a:cubicBezTo>
                  <a:cubicBezTo>
                    <a:pt x="26" y="24"/>
                    <a:pt x="26" y="23"/>
                    <a:pt x="25" y="23"/>
                  </a:cubicBezTo>
                  <a:cubicBezTo>
                    <a:pt x="25" y="23"/>
                    <a:pt x="25" y="23"/>
                    <a:pt x="25" y="23"/>
                  </a:cubicBezTo>
                  <a:cubicBezTo>
                    <a:pt x="24" y="23"/>
                    <a:pt x="24" y="23"/>
                    <a:pt x="24" y="23"/>
                  </a:cubicBezTo>
                  <a:cubicBezTo>
                    <a:pt x="23" y="22"/>
                    <a:pt x="23" y="22"/>
                    <a:pt x="22" y="21"/>
                  </a:cubicBezTo>
                  <a:cubicBezTo>
                    <a:pt x="22" y="21"/>
                    <a:pt x="22" y="21"/>
                    <a:pt x="21" y="21"/>
                  </a:cubicBezTo>
                  <a:cubicBezTo>
                    <a:pt x="21" y="21"/>
                    <a:pt x="20" y="21"/>
                    <a:pt x="20" y="22"/>
                  </a:cubicBezTo>
                  <a:cubicBezTo>
                    <a:pt x="19" y="21"/>
                    <a:pt x="19" y="21"/>
                    <a:pt x="19" y="21"/>
                  </a:cubicBezTo>
                  <a:cubicBezTo>
                    <a:pt x="19" y="20"/>
                    <a:pt x="18" y="20"/>
                    <a:pt x="18" y="20"/>
                  </a:cubicBezTo>
                  <a:cubicBezTo>
                    <a:pt x="18" y="20"/>
                    <a:pt x="18" y="20"/>
                    <a:pt x="18" y="20"/>
                  </a:cubicBezTo>
                  <a:cubicBezTo>
                    <a:pt x="17" y="20"/>
                    <a:pt x="16" y="21"/>
                    <a:pt x="16" y="22"/>
                  </a:cubicBezTo>
                  <a:cubicBezTo>
                    <a:pt x="16" y="22"/>
                    <a:pt x="16" y="22"/>
                    <a:pt x="16" y="22"/>
                  </a:cubicBezTo>
                  <a:moveTo>
                    <a:pt x="9" y="19"/>
                  </a:moveTo>
                  <a:cubicBezTo>
                    <a:pt x="9" y="19"/>
                    <a:pt x="9" y="19"/>
                    <a:pt x="9" y="19"/>
                  </a:cubicBezTo>
                  <a:cubicBezTo>
                    <a:pt x="8" y="15"/>
                    <a:pt x="10" y="10"/>
                    <a:pt x="12" y="6"/>
                  </a:cubicBezTo>
                  <a:cubicBezTo>
                    <a:pt x="12" y="6"/>
                    <a:pt x="13" y="6"/>
                    <a:pt x="13" y="5"/>
                  </a:cubicBezTo>
                  <a:cubicBezTo>
                    <a:pt x="14" y="5"/>
                    <a:pt x="14" y="5"/>
                    <a:pt x="14" y="5"/>
                  </a:cubicBezTo>
                  <a:cubicBezTo>
                    <a:pt x="14" y="6"/>
                    <a:pt x="14" y="6"/>
                    <a:pt x="14" y="6"/>
                  </a:cubicBezTo>
                  <a:cubicBezTo>
                    <a:pt x="14" y="6"/>
                    <a:pt x="14" y="6"/>
                    <a:pt x="14" y="6"/>
                  </a:cubicBezTo>
                  <a:cubicBezTo>
                    <a:pt x="13" y="6"/>
                    <a:pt x="13" y="7"/>
                    <a:pt x="13" y="7"/>
                  </a:cubicBezTo>
                  <a:cubicBezTo>
                    <a:pt x="10" y="10"/>
                    <a:pt x="9" y="14"/>
                    <a:pt x="9" y="18"/>
                  </a:cubicBezTo>
                  <a:cubicBezTo>
                    <a:pt x="10" y="18"/>
                    <a:pt x="10" y="18"/>
                    <a:pt x="10" y="18"/>
                  </a:cubicBezTo>
                  <a:cubicBezTo>
                    <a:pt x="10" y="19"/>
                    <a:pt x="10" y="19"/>
                    <a:pt x="10" y="19"/>
                  </a:cubicBezTo>
                  <a:cubicBezTo>
                    <a:pt x="9" y="19"/>
                    <a:pt x="9" y="19"/>
                    <a:pt x="9" y="19"/>
                  </a:cubicBezTo>
                  <a:cubicBezTo>
                    <a:pt x="9" y="19"/>
                    <a:pt x="9" y="19"/>
                    <a:pt x="9" y="19"/>
                  </a:cubicBezTo>
                  <a:moveTo>
                    <a:pt x="19" y="12"/>
                  </a:moveTo>
                  <a:cubicBezTo>
                    <a:pt x="18" y="12"/>
                    <a:pt x="18" y="12"/>
                    <a:pt x="17" y="12"/>
                  </a:cubicBezTo>
                  <a:cubicBezTo>
                    <a:pt x="17" y="12"/>
                    <a:pt x="17" y="11"/>
                    <a:pt x="17" y="11"/>
                  </a:cubicBezTo>
                  <a:cubicBezTo>
                    <a:pt x="17" y="10"/>
                    <a:pt x="17" y="10"/>
                    <a:pt x="17" y="10"/>
                  </a:cubicBezTo>
                  <a:cubicBezTo>
                    <a:pt x="18" y="10"/>
                    <a:pt x="19" y="9"/>
                    <a:pt x="20" y="8"/>
                  </a:cubicBezTo>
                  <a:cubicBezTo>
                    <a:pt x="20" y="8"/>
                    <a:pt x="20" y="8"/>
                    <a:pt x="20" y="8"/>
                  </a:cubicBezTo>
                  <a:cubicBezTo>
                    <a:pt x="20" y="7"/>
                    <a:pt x="21" y="7"/>
                    <a:pt x="21" y="7"/>
                  </a:cubicBezTo>
                  <a:cubicBezTo>
                    <a:pt x="22" y="7"/>
                    <a:pt x="22" y="6"/>
                    <a:pt x="22" y="6"/>
                  </a:cubicBezTo>
                  <a:cubicBezTo>
                    <a:pt x="24" y="6"/>
                    <a:pt x="26" y="5"/>
                    <a:pt x="28" y="5"/>
                  </a:cubicBezTo>
                  <a:cubicBezTo>
                    <a:pt x="31" y="5"/>
                    <a:pt x="33" y="6"/>
                    <a:pt x="35" y="7"/>
                  </a:cubicBezTo>
                  <a:cubicBezTo>
                    <a:pt x="36" y="7"/>
                    <a:pt x="36" y="7"/>
                    <a:pt x="36" y="7"/>
                  </a:cubicBezTo>
                  <a:cubicBezTo>
                    <a:pt x="37" y="7"/>
                    <a:pt x="38" y="8"/>
                    <a:pt x="39" y="8"/>
                  </a:cubicBezTo>
                  <a:cubicBezTo>
                    <a:pt x="40" y="8"/>
                    <a:pt x="40" y="8"/>
                    <a:pt x="40" y="8"/>
                  </a:cubicBezTo>
                  <a:cubicBezTo>
                    <a:pt x="41" y="8"/>
                    <a:pt x="42" y="7"/>
                    <a:pt x="43" y="7"/>
                  </a:cubicBezTo>
                  <a:cubicBezTo>
                    <a:pt x="43" y="7"/>
                    <a:pt x="43" y="7"/>
                    <a:pt x="43" y="7"/>
                  </a:cubicBezTo>
                  <a:cubicBezTo>
                    <a:pt x="44" y="8"/>
                    <a:pt x="45" y="9"/>
                    <a:pt x="46" y="11"/>
                  </a:cubicBezTo>
                  <a:cubicBezTo>
                    <a:pt x="47" y="13"/>
                    <a:pt x="47" y="15"/>
                    <a:pt x="47" y="17"/>
                  </a:cubicBezTo>
                  <a:cubicBezTo>
                    <a:pt x="46" y="18"/>
                    <a:pt x="45" y="18"/>
                    <a:pt x="43" y="19"/>
                  </a:cubicBezTo>
                  <a:cubicBezTo>
                    <a:pt x="41" y="17"/>
                    <a:pt x="37" y="15"/>
                    <a:pt x="34" y="13"/>
                  </a:cubicBezTo>
                  <a:cubicBezTo>
                    <a:pt x="34" y="13"/>
                    <a:pt x="34" y="13"/>
                    <a:pt x="34" y="13"/>
                  </a:cubicBezTo>
                  <a:cubicBezTo>
                    <a:pt x="33" y="13"/>
                    <a:pt x="32" y="12"/>
                    <a:pt x="32" y="12"/>
                  </a:cubicBezTo>
                  <a:cubicBezTo>
                    <a:pt x="31" y="11"/>
                    <a:pt x="30" y="10"/>
                    <a:pt x="30" y="9"/>
                  </a:cubicBezTo>
                  <a:cubicBezTo>
                    <a:pt x="29" y="9"/>
                    <a:pt x="29" y="9"/>
                    <a:pt x="29" y="9"/>
                  </a:cubicBezTo>
                  <a:cubicBezTo>
                    <a:pt x="29" y="9"/>
                    <a:pt x="28" y="9"/>
                    <a:pt x="28" y="9"/>
                  </a:cubicBezTo>
                  <a:cubicBezTo>
                    <a:pt x="26" y="9"/>
                    <a:pt x="25" y="10"/>
                    <a:pt x="24" y="10"/>
                  </a:cubicBezTo>
                  <a:cubicBezTo>
                    <a:pt x="23" y="10"/>
                    <a:pt x="23" y="10"/>
                    <a:pt x="23" y="11"/>
                  </a:cubicBezTo>
                  <a:cubicBezTo>
                    <a:pt x="22" y="11"/>
                    <a:pt x="21" y="12"/>
                    <a:pt x="20" y="12"/>
                  </a:cubicBezTo>
                  <a:cubicBezTo>
                    <a:pt x="19" y="12"/>
                    <a:pt x="19" y="12"/>
                    <a:pt x="19" y="12"/>
                  </a:cubicBezTo>
                  <a:moveTo>
                    <a:pt x="43" y="6"/>
                  </a:moveTo>
                  <a:cubicBezTo>
                    <a:pt x="43" y="5"/>
                    <a:pt x="43" y="5"/>
                    <a:pt x="43" y="5"/>
                  </a:cubicBezTo>
                  <a:cubicBezTo>
                    <a:pt x="43" y="4"/>
                    <a:pt x="43" y="4"/>
                    <a:pt x="43" y="4"/>
                  </a:cubicBezTo>
                  <a:cubicBezTo>
                    <a:pt x="43" y="4"/>
                    <a:pt x="43" y="4"/>
                    <a:pt x="43" y="4"/>
                  </a:cubicBezTo>
                  <a:cubicBezTo>
                    <a:pt x="44" y="4"/>
                    <a:pt x="47" y="6"/>
                    <a:pt x="49" y="15"/>
                  </a:cubicBezTo>
                  <a:cubicBezTo>
                    <a:pt x="50" y="16"/>
                    <a:pt x="50" y="17"/>
                    <a:pt x="49" y="18"/>
                  </a:cubicBezTo>
                  <a:cubicBezTo>
                    <a:pt x="49" y="18"/>
                    <a:pt x="49" y="18"/>
                    <a:pt x="49" y="18"/>
                  </a:cubicBezTo>
                  <a:cubicBezTo>
                    <a:pt x="48" y="18"/>
                    <a:pt x="48" y="18"/>
                    <a:pt x="48" y="18"/>
                  </a:cubicBezTo>
                  <a:cubicBezTo>
                    <a:pt x="48" y="18"/>
                    <a:pt x="48" y="18"/>
                    <a:pt x="48" y="18"/>
                  </a:cubicBezTo>
                  <a:cubicBezTo>
                    <a:pt x="48" y="18"/>
                    <a:pt x="48" y="18"/>
                    <a:pt x="48" y="18"/>
                  </a:cubicBezTo>
                  <a:cubicBezTo>
                    <a:pt x="48" y="18"/>
                    <a:pt x="48" y="18"/>
                    <a:pt x="48" y="18"/>
                  </a:cubicBezTo>
                  <a:cubicBezTo>
                    <a:pt x="49" y="17"/>
                    <a:pt x="49" y="17"/>
                    <a:pt x="49" y="17"/>
                  </a:cubicBezTo>
                  <a:cubicBezTo>
                    <a:pt x="48" y="15"/>
                    <a:pt x="48" y="13"/>
                    <a:pt x="47" y="11"/>
                  </a:cubicBezTo>
                  <a:cubicBezTo>
                    <a:pt x="46" y="8"/>
                    <a:pt x="45" y="7"/>
                    <a:pt x="44" y="6"/>
                  </a:cubicBezTo>
                  <a:cubicBezTo>
                    <a:pt x="43" y="6"/>
                    <a:pt x="43" y="6"/>
                    <a:pt x="43" y="6"/>
                  </a:cubicBezTo>
                  <a:cubicBezTo>
                    <a:pt x="43" y="6"/>
                    <a:pt x="43" y="6"/>
                    <a:pt x="43" y="6"/>
                  </a:cubicBezTo>
                  <a:cubicBezTo>
                    <a:pt x="43" y="6"/>
                    <a:pt x="43" y="6"/>
                    <a:pt x="43" y="6"/>
                  </a:cubicBezTo>
                  <a:moveTo>
                    <a:pt x="49" y="0"/>
                  </a:moveTo>
                  <a:cubicBezTo>
                    <a:pt x="48" y="1"/>
                    <a:pt x="44" y="3"/>
                    <a:pt x="43" y="3"/>
                  </a:cubicBezTo>
                  <a:cubicBezTo>
                    <a:pt x="43" y="3"/>
                    <a:pt x="43" y="3"/>
                    <a:pt x="43" y="3"/>
                  </a:cubicBezTo>
                  <a:cubicBezTo>
                    <a:pt x="43" y="3"/>
                    <a:pt x="43" y="3"/>
                    <a:pt x="43" y="3"/>
                  </a:cubicBezTo>
                  <a:cubicBezTo>
                    <a:pt x="43" y="3"/>
                    <a:pt x="43" y="3"/>
                    <a:pt x="43" y="3"/>
                  </a:cubicBezTo>
                  <a:cubicBezTo>
                    <a:pt x="42" y="4"/>
                    <a:pt x="42" y="4"/>
                    <a:pt x="42" y="5"/>
                  </a:cubicBezTo>
                  <a:cubicBezTo>
                    <a:pt x="42" y="5"/>
                    <a:pt x="42" y="6"/>
                    <a:pt x="42" y="6"/>
                  </a:cubicBezTo>
                  <a:cubicBezTo>
                    <a:pt x="41" y="7"/>
                    <a:pt x="41" y="7"/>
                    <a:pt x="40" y="7"/>
                  </a:cubicBezTo>
                  <a:cubicBezTo>
                    <a:pt x="40" y="7"/>
                    <a:pt x="40" y="7"/>
                    <a:pt x="39" y="7"/>
                  </a:cubicBezTo>
                  <a:cubicBezTo>
                    <a:pt x="39" y="7"/>
                    <a:pt x="38" y="6"/>
                    <a:pt x="37" y="6"/>
                  </a:cubicBezTo>
                  <a:cubicBezTo>
                    <a:pt x="36" y="6"/>
                    <a:pt x="36" y="6"/>
                    <a:pt x="36" y="6"/>
                  </a:cubicBezTo>
                  <a:cubicBezTo>
                    <a:pt x="33" y="5"/>
                    <a:pt x="31" y="4"/>
                    <a:pt x="28" y="4"/>
                  </a:cubicBezTo>
                  <a:cubicBezTo>
                    <a:pt x="26" y="4"/>
                    <a:pt x="24" y="5"/>
                    <a:pt x="22" y="5"/>
                  </a:cubicBezTo>
                  <a:cubicBezTo>
                    <a:pt x="22" y="5"/>
                    <a:pt x="21" y="6"/>
                    <a:pt x="21" y="6"/>
                  </a:cubicBezTo>
                  <a:cubicBezTo>
                    <a:pt x="20" y="6"/>
                    <a:pt x="20" y="7"/>
                    <a:pt x="19" y="7"/>
                  </a:cubicBezTo>
                  <a:cubicBezTo>
                    <a:pt x="19" y="7"/>
                    <a:pt x="19" y="7"/>
                    <a:pt x="19" y="7"/>
                  </a:cubicBezTo>
                  <a:cubicBezTo>
                    <a:pt x="19" y="7"/>
                    <a:pt x="19" y="7"/>
                    <a:pt x="19" y="7"/>
                  </a:cubicBezTo>
                  <a:cubicBezTo>
                    <a:pt x="19" y="7"/>
                    <a:pt x="19" y="7"/>
                    <a:pt x="19" y="7"/>
                  </a:cubicBezTo>
                  <a:cubicBezTo>
                    <a:pt x="15" y="7"/>
                    <a:pt x="15" y="7"/>
                    <a:pt x="15" y="7"/>
                  </a:cubicBezTo>
                  <a:cubicBezTo>
                    <a:pt x="15" y="6"/>
                    <a:pt x="16" y="5"/>
                    <a:pt x="15" y="5"/>
                  </a:cubicBezTo>
                  <a:cubicBezTo>
                    <a:pt x="15" y="5"/>
                    <a:pt x="15" y="5"/>
                    <a:pt x="15" y="5"/>
                  </a:cubicBezTo>
                  <a:cubicBezTo>
                    <a:pt x="14" y="4"/>
                    <a:pt x="14" y="4"/>
                    <a:pt x="14" y="4"/>
                  </a:cubicBezTo>
                  <a:cubicBezTo>
                    <a:pt x="14" y="4"/>
                    <a:pt x="14" y="4"/>
                    <a:pt x="13" y="3"/>
                  </a:cubicBezTo>
                  <a:cubicBezTo>
                    <a:pt x="12" y="3"/>
                    <a:pt x="10" y="2"/>
                    <a:pt x="9" y="1"/>
                  </a:cubicBezTo>
                  <a:cubicBezTo>
                    <a:pt x="8" y="1"/>
                    <a:pt x="8" y="1"/>
                    <a:pt x="8" y="1"/>
                  </a:cubicBezTo>
                  <a:cubicBezTo>
                    <a:pt x="8" y="2"/>
                    <a:pt x="8" y="2"/>
                    <a:pt x="8" y="2"/>
                  </a:cubicBezTo>
                  <a:cubicBezTo>
                    <a:pt x="8" y="2"/>
                    <a:pt x="8" y="2"/>
                    <a:pt x="8" y="2"/>
                  </a:cubicBezTo>
                  <a:cubicBezTo>
                    <a:pt x="10" y="3"/>
                    <a:pt x="11" y="4"/>
                    <a:pt x="13" y="4"/>
                  </a:cubicBezTo>
                  <a:cubicBezTo>
                    <a:pt x="13" y="4"/>
                    <a:pt x="13" y="4"/>
                    <a:pt x="13" y="4"/>
                  </a:cubicBezTo>
                  <a:cubicBezTo>
                    <a:pt x="12" y="5"/>
                    <a:pt x="12" y="5"/>
                    <a:pt x="11" y="6"/>
                  </a:cubicBezTo>
                  <a:cubicBezTo>
                    <a:pt x="9" y="9"/>
                    <a:pt x="7" y="14"/>
                    <a:pt x="7" y="18"/>
                  </a:cubicBezTo>
                  <a:cubicBezTo>
                    <a:pt x="7" y="18"/>
                    <a:pt x="7" y="18"/>
                    <a:pt x="7" y="18"/>
                  </a:cubicBezTo>
                  <a:cubicBezTo>
                    <a:pt x="7" y="19"/>
                    <a:pt x="6" y="19"/>
                    <a:pt x="6" y="20"/>
                  </a:cubicBezTo>
                  <a:cubicBezTo>
                    <a:pt x="6" y="20"/>
                    <a:pt x="6" y="20"/>
                    <a:pt x="6" y="20"/>
                  </a:cubicBezTo>
                  <a:cubicBezTo>
                    <a:pt x="6" y="19"/>
                    <a:pt x="7" y="18"/>
                    <a:pt x="7" y="17"/>
                  </a:cubicBezTo>
                  <a:cubicBezTo>
                    <a:pt x="7" y="17"/>
                    <a:pt x="7" y="17"/>
                    <a:pt x="7" y="17"/>
                  </a:cubicBezTo>
                  <a:cubicBezTo>
                    <a:pt x="7" y="17"/>
                    <a:pt x="7" y="17"/>
                    <a:pt x="7" y="17"/>
                  </a:cubicBezTo>
                  <a:cubicBezTo>
                    <a:pt x="6" y="18"/>
                    <a:pt x="6" y="18"/>
                    <a:pt x="5" y="19"/>
                  </a:cubicBezTo>
                  <a:cubicBezTo>
                    <a:pt x="4" y="19"/>
                    <a:pt x="4" y="19"/>
                    <a:pt x="4" y="19"/>
                  </a:cubicBezTo>
                  <a:cubicBezTo>
                    <a:pt x="7" y="16"/>
                    <a:pt x="7" y="16"/>
                    <a:pt x="7" y="16"/>
                  </a:cubicBezTo>
                  <a:cubicBezTo>
                    <a:pt x="7" y="16"/>
                    <a:pt x="7" y="16"/>
                    <a:pt x="7" y="16"/>
                  </a:cubicBezTo>
                  <a:cubicBezTo>
                    <a:pt x="6" y="16"/>
                    <a:pt x="6" y="16"/>
                    <a:pt x="6" y="16"/>
                  </a:cubicBezTo>
                  <a:cubicBezTo>
                    <a:pt x="4" y="19"/>
                    <a:pt x="4" y="19"/>
                    <a:pt x="4" y="19"/>
                  </a:cubicBezTo>
                  <a:cubicBezTo>
                    <a:pt x="4" y="18"/>
                    <a:pt x="4" y="18"/>
                    <a:pt x="4" y="18"/>
                  </a:cubicBezTo>
                  <a:cubicBezTo>
                    <a:pt x="3" y="18"/>
                    <a:pt x="3" y="18"/>
                    <a:pt x="3" y="18"/>
                  </a:cubicBezTo>
                  <a:cubicBezTo>
                    <a:pt x="4" y="18"/>
                    <a:pt x="5" y="17"/>
                    <a:pt x="5" y="16"/>
                  </a:cubicBezTo>
                  <a:cubicBezTo>
                    <a:pt x="5" y="15"/>
                    <a:pt x="5" y="15"/>
                    <a:pt x="5" y="15"/>
                  </a:cubicBezTo>
                  <a:cubicBezTo>
                    <a:pt x="5" y="16"/>
                    <a:pt x="5" y="16"/>
                    <a:pt x="5" y="16"/>
                  </a:cubicBezTo>
                  <a:cubicBezTo>
                    <a:pt x="4" y="16"/>
                    <a:pt x="4" y="17"/>
                    <a:pt x="3" y="18"/>
                  </a:cubicBezTo>
                  <a:cubicBezTo>
                    <a:pt x="3" y="18"/>
                    <a:pt x="3" y="18"/>
                    <a:pt x="3" y="18"/>
                  </a:cubicBezTo>
                  <a:cubicBezTo>
                    <a:pt x="3" y="18"/>
                    <a:pt x="3" y="18"/>
                    <a:pt x="3" y="18"/>
                  </a:cubicBezTo>
                  <a:cubicBezTo>
                    <a:pt x="3" y="18"/>
                    <a:pt x="3" y="18"/>
                    <a:pt x="3" y="18"/>
                  </a:cubicBezTo>
                  <a:cubicBezTo>
                    <a:pt x="5" y="15"/>
                    <a:pt x="5" y="15"/>
                    <a:pt x="5" y="15"/>
                  </a:cubicBezTo>
                  <a:cubicBezTo>
                    <a:pt x="5" y="14"/>
                    <a:pt x="5" y="14"/>
                    <a:pt x="5" y="14"/>
                  </a:cubicBezTo>
                  <a:cubicBezTo>
                    <a:pt x="4" y="14"/>
                    <a:pt x="4" y="14"/>
                    <a:pt x="4" y="14"/>
                  </a:cubicBezTo>
                  <a:cubicBezTo>
                    <a:pt x="2" y="17"/>
                    <a:pt x="2" y="17"/>
                    <a:pt x="2" y="17"/>
                  </a:cubicBezTo>
                  <a:cubicBezTo>
                    <a:pt x="2" y="18"/>
                    <a:pt x="2" y="18"/>
                    <a:pt x="2" y="18"/>
                  </a:cubicBezTo>
                  <a:cubicBezTo>
                    <a:pt x="1" y="17"/>
                    <a:pt x="1" y="17"/>
                    <a:pt x="1" y="17"/>
                  </a:cubicBezTo>
                  <a:cubicBezTo>
                    <a:pt x="3" y="14"/>
                    <a:pt x="3" y="14"/>
                    <a:pt x="3" y="14"/>
                  </a:cubicBezTo>
                  <a:cubicBezTo>
                    <a:pt x="4" y="14"/>
                    <a:pt x="4" y="14"/>
                    <a:pt x="4" y="14"/>
                  </a:cubicBezTo>
                  <a:cubicBezTo>
                    <a:pt x="4" y="13"/>
                    <a:pt x="4" y="13"/>
                    <a:pt x="4" y="13"/>
                  </a:cubicBezTo>
                  <a:cubicBezTo>
                    <a:pt x="3" y="14"/>
                    <a:pt x="3" y="14"/>
                    <a:pt x="3" y="14"/>
                  </a:cubicBezTo>
                  <a:cubicBezTo>
                    <a:pt x="3" y="14"/>
                    <a:pt x="3" y="14"/>
                    <a:pt x="3" y="14"/>
                  </a:cubicBezTo>
                  <a:cubicBezTo>
                    <a:pt x="1" y="17"/>
                    <a:pt x="1" y="17"/>
                    <a:pt x="1" y="17"/>
                  </a:cubicBezTo>
                  <a:cubicBezTo>
                    <a:pt x="1" y="17"/>
                    <a:pt x="1" y="17"/>
                    <a:pt x="1" y="17"/>
                  </a:cubicBezTo>
                  <a:cubicBezTo>
                    <a:pt x="1" y="17"/>
                    <a:pt x="1" y="17"/>
                    <a:pt x="1" y="17"/>
                  </a:cubicBezTo>
                  <a:cubicBezTo>
                    <a:pt x="1" y="16"/>
                    <a:pt x="1" y="16"/>
                    <a:pt x="1" y="16"/>
                  </a:cubicBezTo>
                  <a:cubicBezTo>
                    <a:pt x="1" y="15"/>
                    <a:pt x="2" y="14"/>
                    <a:pt x="3" y="13"/>
                  </a:cubicBezTo>
                  <a:cubicBezTo>
                    <a:pt x="2" y="13"/>
                    <a:pt x="2" y="13"/>
                    <a:pt x="2" y="13"/>
                  </a:cubicBezTo>
                  <a:cubicBezTo>
                    <a:pt x="2" y="13"/>
                    <a:pt x="2" y="13"/>
                    <a:pt x="2" y="13"/>
                  </a:cubicBezTo>
                  <a:cubicBezTo>
                    <a:pt x="2" y="13"/>
                    <a:pt x="2" y="13"/>
                    <a:pt x="2" y="13"/>
                  </a:cubicBezTo>
                  <a:cubicBezTo>
                    <a:pt x="2" y="13"/>
                    <a:pt x="2" y="13"/>
                    <a:pt x="2" y="13"/>
                  </a:cubicBezTo>
                  <a:cubicBezTo>
                    <a:pt x="1" y="14"/>
                    <a:pt x="1" y="15"/>
                    <a:pt x="0" y="17"/>
                  </a:cubicBezTo>
                  <a:cubicBezTo>
                    <a:pt x="0" y="17"/>
                    <a:pt x="0" y="17"/>
                    <a:pt x="0" y="17"/>
                  </a:cubicBezTo>
                  <a:cubicBezTo>
                    <a:pt x="0" y="18"/>
                    <a:pt x="0" y="18"/>
                    <a:pt x="0" y="18"/>
                  </a:cubicBezTo>
                  <a:cubicBezTo>
                    <a:pt x="0" y="18"/>
                    <a:pt x="0" y="18"/>
                    <a:pt x="0" y="18"/>
                  </a:cubicBezTo>
                  <a:cubicBezTo>
                    <a:pt x="0" y="18"/>
                    <a:pt x="0" y="18"/>
                    <a:pt x="0" y="18"/>
                  </a:cubicBezTo>
                  <a:cubicBezTo>
                    <a:pt x="1" y="18"/>
                    <a:pt x="1" y="18"/>
                    <a:pt x="1" y="18"/>
                  </a:cubicBezTo>
                  <a:cubicBezTo>
                    <a:pt x="1" y="19"/>
                    <a:pt x="2" y="19"/>
                    <a:pt x="3" y="19"/>
                  </a:cubicBezTo>
                  <a:cubicBezTo>
                    <a:pt x="4" y="20"/>
                    <a:pt x="5" y="20"/>
                    <a:pt x="6" y="21"/>
                  </a:cubicBezTo>
                  <a:cubicBezTo>
                    <a:pt x="6" y="21"/>
                    <a:pt x="6" y="21"/>
                    <a:pt x="6" y="21"/>
                  </a:cubicBezTo>
                  <a:cubicBezTo>
                    <a:pt x="7" y="21"/>
                    <a:pt x="7" y="22"/>
                    <a:pt x="8" y="22"/>
                  </a:cubicBezTo>
                  <a:cubicBezTo>
                    <a:pt x="9" y="22"/>
                    <a:pt x="10" y="21"/>
                    <a:pt x="12" y="19"/>
                  </a:cubicBezTo>
                  <a:cubicBezTo>
                    <a:pt x="13" y="20"/>
                    <a:pt x="15" y="21"/>
                    <a:pt x="15" y="23"/>
                  </a:cubicBezTo>
                  <a:cubicBezTo>
                    <a:pt x="16" y="23"/>
                    <a:pt x="16" y="23"/>
                    <a:pt x="16" y="23"/>
                  </a:cubicBezTo>
                  <a:cubicBezTo>
                    <a:pt x="15" y="24"/>
                    <a:pt x="15" y="24"/>
                    <a:pt x="15" y="24"/>
                  </a:cubicBezTo>
                  <a:cubicBezTo>
                    <a:pt x="15" y="25"/>
                    <a:pt x="15" y="25"/>
                    <a:pt x="15" y="25"/>
                  </a:cubicBezTo>
                  <a:cubicBezTo>
                    <a:pt x="15" y="26"/>
                    <a:pt x="16" y="27"/>
                    <a:pt x="17" y="27"/>
                  </a:cubicBezTo>
                  <a:cubicBezTo>
                    <a:pt x="17" y="27"/>
                    <a:pt x="17" y="27"/>
                    <a:pt x="17" y="27"/>
                  </a:cubicBezTo>
                  <a:cubicBezTo>
                    <a:pt x="18" y="27"/>
                    <a:pt x="18" y="27"/>
                    <a:pt x="18" y="27"/>
                  </a:cubicBezTo>
                  <a:cubicBezTo>
                    <a:pt x="18" y="27"/>
                    <a:pt x="18" y="27"/>
                    <a:pt x="18" y="28"/>
                  </a:cubicBezTo>
                  <a:cubicBezTo>
                    <a:pt x="18" y="29"/>
                    <a:pt x="18" y="29"/>
                    <a:pt x="18" y="29"/>
                  </a:cubicBezTo>
                  <a:cubicBezTo>
                    <a:pt x="19" y="29"/>
                    <a:pt x="19" y="29"/>
                    <a:pt x="20" y="29"/>
                  </a:cubicBezTo>
                  <a:cubicBezTo>
                    <a:pt x="21" y="29"/>
                    <a:pt x="21" y="29"/>
                    <a:pt x="21" y="29"/>
                  </a:cubicBezTo>
                  <a:cubicBezTo>
                    <a:pt x="21" y="29"/>
                    <a:pt x="21" y="29"/>
                    <a:pt x="21" y="29"/>
                  </a:cubicBezTo>
                  <a:cubicBezTo>
                    <a:pt x="21" y="29"/>
                    <a:pt x="21" y="30"/>
                    <a:pt x="21" y="30"/>
                  </a:cubicBezTo>
                  <a:cubicBezTo>
                    <a:pt x="22" y="31"/>
                    <a:pt x="23" y="31"/>
                    <a:pt x="23" y="31"/>
                  </a:cubicBezTo>
                  <a:cubicBezTo>
                    <a:pt x="24" y="31"/>
                    <a:pt x="24" y="31"/>
                    <a:pt x="24" y="31"/>
                  </a:cubicBezTo>
                  <a:cubicBezTo>
                    <a:pt x="24" y="31"/>
                    <a:pt x="24" y="31"/>
                    <a:pt x="24" y="31"/>
                  </a:cubicBezTo>
                  <a:cubicBezTo>
                    <a:pt x="24" y="32"/>
                    <a:pt x="24" y="32"/>
                    <a:pt x="25" y="32"/>
                  </a:cubicBezTo>
                  <a:cubicBezTo>
                    <a:pt x="25" y="33"/>
                    <a:pt x="26" y="33"/>
                    <a:pt x="26" y="33"/>
                  </a:cubicBezTo>
                  <a:cubicBezTo>
                    <a:pt x="27" y="33"/>
                    <a:pt x="27" y="33"/>
                    <a:pt x="28" y="32"/>
                  </a:cubicBezTo>
                  <a:cubicBezTo>
                    <a:pt x="28" y="31"/>
                    <a:pt x="28" y="31"/>
                    <a:pt x="28" y="31"/>
                  </a:cubicBezTo>
                  <a:cubicBezTo>
                    <a:pt x="29" y="32"/>
                    <a:pt x="30" y="32"/>
                    <a:pt x="31" y="33"/>
                  </a:cubicBezTo>
                  <a:cubicBezTo>
                    <a:pt x="32" y="33"/>
                    <a:pt x="32" y="33"/>
                    <a:pt x="32" y="33"/>
                  </a:cubicBezTo>
                  <a:cubicBezTo>
                    <a:pt x="33" y="33"/>
                    <a:pt x="33" y="33"/>
                    <a:pt x="33" y="33"/>
                  </a:cubicBezTo>
                  <a:cubicBezTo>
                    <a:pt x="34" y="33"/>
                    <a:pt x="35" y="32"/>
                    <a:pt x="35" y="31"/>
                  </a:cubicBezTo>
                  <a:cubicBezTo>
                    <a:pt x="35" y="30"/>
                    <a:pt x="35" y="30"/>
                    <a:pt x="35" y="30"/>
                  </a:cubicBezTo>
                  <a:cubicBezTo>
                    <a:pt x="35" y="31"/>
                    <a:pt x="35" y="31"/>
                    <a:pt x="35" y="31"/>
                  </a:cubicBezTo>
                  <a:cubicBezTo>
                    <a:pt x="36" y="31"/>
                    <a:pt x="36" y="31"/>
                    <a:pt x="36" y="31"/>
                  </a:cubicBezTo>
                  <a:cubicBezTo>
                    <a:pt x="37" y="31"/>
                    <a:pt x="38" y="30"/>
                    <a:pt x="38" y="30"/>
                  </a:cubicBezTo>
                  <a:cubicBezTo>
                    <a:pt x="39" y="29"/>
                    <a:pt x="39" y="29"/>
                    <a:pt x="39" y="28"/>
                  </a:cubicBezTo>
                  <a:cubicBezTo>
                    <a:pt x="39" y="28"/>
                    <a:pt x="39" y="28"/>
                    <a:pt x="39" y="28"/>
                  </a:cubicBezTo>
                  <a:cubicBezTo>
                    <a:pt x="40" y="28"/>
                    <a:pt x="41" y="28"/>
                    <a:pt x="41" y="27"/>
                  </a:cubicBezTo>
                  <a:cubicBezTo>
                    <a:pt x="42" y="27"/>
                    <a:pt x="43" y="26"/>
                    <a:pt x="43" y="25"/>
                  </a:cubicBezTo>
                  <a:cubicBezTo>
                    <a:pt x="43" y="25"/>
                    <a:pt x="43" y="25"/>
                    <a:pt x="43" y="25"/>
                  </a:cubicBezTo>
                  <a:cubicBezTo>
                    <a:pt x="44" y="25"/>
                    <a:pt x="44" y="25"/>
                    <a:pt x="44" y="25"/>
                  </a:cubicBezTo>
                  <a:cubicBezTo>
                    <a:pt x="45" y="25"/>
                    <a:pt x="45" y="25"/>
                    <a:pt x="46" y="24"/>
                  </a:cubicBezTo>
                  <a:cubicBezTo>
                    <a:pt x="47" y="23"/>
                    <a:pt x="47" y="22"/>
                    <a:pt x="46" y="21"/>
                  </a:cubicBezTo>
                  <a:cubicBezTo>
                    <a:pt x="46" y="20"/>
                    <a:pt x="45" y="20"/>
                    <a:pt x="45" y="20"/>
                  </a:cubicBezTo>
                  <a:cubicBezTo>
                    <a:pt x="45" y="19"/>
                    <a:pt x="45" y="19"/>
                    <a:pt x="45" y="19"/>
                  </a:cubicBezTo>
                  <a:cubicBezTo>
                    <a:pt x="45" y="19"/>
                    <a:pt x="45" y="19"/>
                    <a:pt x="45" y="19"/>
                  </a:cubicBezTo>
                  <a:cubicBezTo>
                    <a:pt x="46" y="20"/>
                    <a:pt x="47" y="21"/>
                    <a:pt x="49" y="21"/>
                  </a:cubicBezTo>
                  <a:cubicBezTo>
                    <a:pt x="49" y="21"/>
                    <a:pt x="49" y="21"/>
                    <a:pt x="49" y="21"/>
                  </a:cubicBezTo>
                  <a:cubicBezTo>
                    <a:pt x="49" y="21"/>
                    <a:pt x="49" y="21"/>
                    <a:pt x="51" y="21"/>
                  </a:cubicBezTo>
                  <a:cubicBezTo>
                    <a:pt x="52" y="20"/>
                    <a:pt x="53" y="19"/>
                    <a:pt x="54" y="19"/>
                  </a:cubicBezTo>
                  <a:cubicBezTo>
                    <a:pt x="55" y="18"/>
                    <a:pt x="56" y="18"/>
                    <a:pt x="57" y="17"/>
                  </a:cubicBezTo>
                  <a:cubicBezTo>
                    <a:pt x="57" y="17"/>
                    <a:pt x="57" y="17"/>
                    <a:pt x="57" y="17"/>
                  </a:cubicBezTo>
                  <a:cubicBezTo>
                    <a:pt x="57" y="17"/>
                    <a:pt x="57" y="17"/>
                    <a:pt x="57" y="17"/>
                  </a:cubicBezTo>
                  <a:cubicBezTo>
                    <a:pt x="57" y="17"/>
                    <a:pt x="57" y="17"/>
                    <a:pt x="57" y="17"/>
                  </a:cubicBezTo>
                  <a:cubicBezTo>
                    <a:pt x="57" y="17"/>
                    <a:pt x="57" y="17"/>
                    <a:pt x="57" y="17"/>
                  </a:cubicBezTo>
                  <a:cubicBezTo>
                    <a:pt x="59" y="13"/>
                    <a:pt x="59" y="13"/>
                    <a:pt x="59" y="13"/>
                  </a:cubicBezTo>
                  <a:cubicBezTo>
                    <a:pt x="59" y="12"/>
                    <a:pt x="59" y="12"/>
                    <a:pt x="59" y="12"/>
                  </a:cubicBezTo>
                  <a:cubicBezTo>
                    <a:pt x="59" y="12"/>
                    <a:pt x="59" y="12"/>
                    <a:pt x="59" y="12"/>
                  </a:cubicBezTo>
                  <a:cubicBezTo>
                    <a:pt x="57" y="16"/>
                    <a:pt x="57" y="16"/>
                    <a:pt x="57" y="16"/>
                  </a:cubicBezTo>
                  <a:cubicBezTo>
                    <a:pt x="56" y="16"/>
                    <a:pt x="56" y="16"/>
                    <a:pt x="56" y="16"/>
                  </a:cubicBezTo>
                  <a:cubicBezTo>
                    <a:pt x="56" y="16"/>
                    <a:pt x="56" y="16"/>
                    <a:pt x="56" y="16"/>
                  </a:cubicBezTo>
                  <a:cubicBezTo>
                    <a:pt x="58" y="13"/>
                    <a:pt x="58" y="13"/>
                    <a:pt x="58" y="13"/>
                  </a:cubicBezTo>
                  <a:cubicBezTo>
                    <a:pt x="58" y="13"/>
                    <a:pt x="58" y="13"/>
                    <a:pt x="58" y="13"/>
                  </a:cubicBezTo>
                  <a:cubicBezTo>
                    <a:pt x="57" y="13"/>
                    <a:pt x="57" y="13"/>
                    <a:pt x="57" y="13"/>
                  </a:cubicBezTo>
                  <a:cubicBezTo>
                    <a:pt x="57" y="13"/>
                    <a:pt x="56" y="16"/>
                    <a:pt x="55" y="17"/>
                  </a:cubicBezTo>
                  <a:cubicBezTo>
                    <a:pt x="55" y="17"/>
                    <a:pt x="55" y="17"/>
                    <a:pt x="55" y="17"/>
                  </a:cubicBezTo>
                  <a:cubicBezTo>
                    <a:pt x="55" y="16"/>
                    <a:pt x="56" y="14"/>
                    <a:pt x="57" y="13"/>
                  </a:cubicBezTo>
                  <a:cubicBezTo>
                    <a:pt x="57" y="13"/>
                    <a:pt x="57" y="13"/>
                    <a:pt x="57" y="13"/>
                  </a:cubicBezTo>
                  <a:cubicBezTo>
                    <a:pt x="56" y="13"/>
                    <a:pt x="56" y="13"/>
                    <a:pt x="56" y="13"/>
                  </a:cubicBezTo>
                  <a:cubicBezTo>
                    <a:pt x="56" y="14"/>
                    <a:pt x="55" y="16"/>
                    <a:pt x="54" y="18"/>
                  </a:cubicBezTo>
                  <a:cubicBezTo>
                    <a:pt x="53" y="18"/>
                    <a:pt x="53" y="18"/>
                    <a:pt x="53" y="18"/>
                  </a:cubicBezTo>
                  <a:cubicBezTo>
                    <a:pt x="54" y="16"/>
                    <a:pt x="55" y="15"/>
                    <a:pt x="56" y="13"/>
                  </a:cubicBezTo>
                  <a:cubicBezTo>
                    <a:pt x="55" y="13"/>
                    <a:pt x="55" y="13"/>
                    <a:pt x="55" y="13"/>
                  </a:cubicBezTo>
                  <a:cubicBezTo>
                    <a:pt x="55" y="13"/>
                    <a:pt x="55" y="13"/>
                    <a:pt x="55" y="13"/>
                  </a:cubicBezTo>
                  <a:cubicBezTo>
                    <a:pt x="54" y="15"/>
                    <a:pt x="54" y="17"/>
                    <a:pt x="52" y="18"/>
                  </a:cubicBezTo>
                  <a:cubicBezTo>
                    <a:pt x="52" y="18"/>
                    <a:pt x="52" y="18"/>
                    <a:pt x="52" y="18"/>
                  </a:cubicBezTo>
                  <a:cubicBezTo>
                    <a:pt x="52" y="19"/>
                    <a:pt x="52" y="19"/>
                    <a:pt x="52" y="19"/>
                  </a:cubicBezTo>
                  <a:cubicBezTo>
                    <a:pt x="53" y="17"/>
                    <a:pt x="54" y="15"/>
                    <a:pt x="54" y="14"/>
                  </a:cubicBezTo>
                  <a:cubicBezTo>
                    <a:pt x="54" y="13"/>
                    <a:pt x="54" y="13"/>
                    <a:pt x="54" y="13"/>
                  </a:cubicBezTo>
                  <a:cubicBezTo>
                    <a:pt x="54" y="13"/>
                    <a:pt x="54" y="13"/>
                    <a:pt x="54" y="13"/>
                  </a:cubicBezTo>
                  <a:cubicBezTo>
                    <a:pt x="53" y="15"/>
                    <a:pt x="52" y="17"/>
                    <a:pt x="51" y="19"/>
                  </a:cubicBezTo>
                  <a:cubicBezTo>
                    <a:pt x="51" y="19"/>
                    <a:pt x="51" y="19"/>
                    <a:pt x="51" y="19"/>
                  </a:cubicBezTo>
                  <a:cubicBezTo>
                    <a:pt x="51" y="19"/>
                    <a:pt x="51" y="18"/>
                    <a:pt x="51" y="17"/>
                  </a:cubicBezTo>
                  <a:cubicBezTo>
                    <a:pt x="52" y="16"/>
                    <a:pt x="53" y="15"/>
                    <a:pt x="53" y="14"/>
                  </a:cubicBezTo>
                  <a:cubicBezTo>
                    <a:pt x="53" y="14"/>
                    <a:pt x="53" y="14"/>
                    <a:pt x="53" y="14"/>
                  </a:cubicBezTo>
                  <a:cubicBezTo>
                    <a:pt x="52" y="14"/>
                    <a:pt x="52" y="14"/>
                    <a:pt x="52" y="14"/>
                  </a:cubicBezTo>
                  <a:cubicBezTo>
                    <a:pt x="52" y="15"/>
                    <a:pt x="52" y="16"/>
                    <a:pt x="51" y="17"/>
                  </a:cubicBezTo>
                  <a:cubicBezTo>
                    <a:pt x="51" y="18"/>
                    <a:pt x="50" y="19"/>
                    <a:pt x="50" y="20"/>
                  </a:cubicBezTo>
                  <a:cubicBezTo>
                    <a:pt x="49" y="20"/>
                    <a:pt x="49" y="20"/>
                    <a:pt x="49" y="20"/>
                  </a:cubicBezTo>
                  <a:cubicBezTo>
                    <a:pt x="49" y="20"/>
                    <a:pt x="49" y="20"/>
                    <a:pt x="49" y="20"/>
                  </a:cubicBezTo>
                  <a:cubicBezTo>
                    <a:pt x="49" y="19"/>
                    <a:pt x="49" y="19"/>
                    <a:pt x="49" y="19"/>
                  </a:cubicBezTo>
                  <a:cubicBezTo>
                    <a:pt x="50" y="19"/>
                    <a:pt x="50" y="19"/>
                    <a:pt x="50" y="19"/>
                  </a:cubicBezTo>
                  <a:cubicBezTo>
                    <a:pt x="50" y="19"/>
                    <a:pt x="50" y="19"/>
                    <a:pt x="50" y="19"/>
                  </a:cubicBezTo>
                  <a:cubicBezTo>
                    <a:pt x="50" y="18"/>
                    <a:pt x="51" y="17"/>
                    <a:pt x="51" y="17"/>
                  </a:cubicBezTo>
                  <a:cubicBezTo>
                    <a:pt x="51" y="17"/>
                    <a:pt x="51" y="17"/>
                    <a:pt x="51" y="17"/>
                  </a:cubicBezTo>
                  <a:cubicBezTo>
                    <a:pt x="51" y="16"/>
                    <a:pt x="51" y="15"/>
                    <a:pt x="51" y="15"/>
                  </a:cubicBezTo>
                  <a:cubicBezTo>
                    <a:pt x="51" y="14"/>
                    <a:pt x="51" y="14"/>
                    <a:pt x="51" y="14"/>
                  </a:cubicBezTo>
                  <a:cubicBezTo>
                    <a:pt x="51" y="15"/>
                    <a:pt x="51" y="15"/>
                    <a:pt x="51" y="15"/>
                  </a:cubicBezTo>
                  <a:cubicBezTo>
                    <a:pt x="50" y="15"/>
                    <a:pt x="50" y="15"/>
                    <a:pt x="50" y="15"/>
                  </a:cubicBezTo>
                  <a:cubicBezTo>
                    <a:pt x="50" y="15"/>
                    <a:pt x="50" y="15"/>
                    <a:pt x="50" y="15"/>
                  </a:cubicBezTo>
                  <a:cubicBezTo>
                    <a:pt x="49" y="7"/>
                    <a:pt x="46" y="5"/>
                    <a:pt x="45" y="4"/>
                  </a:cubicBezTo>
                  <a:cubicBezTo>
                    <a:pt x="45" y="3"/>
                    <a:pt x="46" y="3"/>
                    <a:pt x="46" y="3"/>
                  </a:cubicBezTo>
                  <a:cubicBezTo>
                    <a:pt x="48" y="2"/>
                    <a:pt x="49" y="2"/>
                    <a:pt x="50" y="1"/>
                  </a:cubicBezTo>
                  <a:cubicBezTo>
                    <a:pt x="50" y="0"/>
                    <a:pt x="50" y="0"/>
                    <a:pt x="50" y="0"/>
                  </a:cubicBezTo>
                  <a:cubicBezTo>
                    <a:pt x="49" y="0"/>
                    <a:pt x="49" y="0"/>
                    <a:pt x="4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76" name="Freeform 162"/>
            <p:cNvSpPr>
              <a:spLocks noEditPoints="1"/>
            </p:cNvSpPr>
            <p:nvPr/>
          </p:nvSpPr>
          <p:spPr bwMode="auto">
            <a:xfrm>
              <a:off x="4141" y="2291"/>
              <a:ext cx="109" cy="150"/>
            </a:xfrm>
            <a:custGeom>
              <a:avLst/>
              <a:gdLst>
                <a:gd name="T0" fmla="*/ 19 w 46"/>
                <a:gd name="T1" fmla="*/ 56 h 63"/>
                <a:gd name="T2" fmla="*/ 11 w 46"/>
                <a:gd name="T3" fmla="*/ 24 h 63"/>
                <a:gd name="T4" fmla="*/ 16 w 46"/>
                <a:gd name="T5" fmla="*/ 39 h 63"/>
                <a:gd name="T6" fmla="*/ 17 w 46"/>
                <a:gd name="T7" fmla="*/ 59 h 63"/>
                <a:gd name="T8" fmla="*/ 5 w 46"/>
                <a:gd name="T9" fmla="*/ 60 h 63"/>
                <a:gd name="T10" fmla="*/ 26 w 46"/>
                <a:gd name="T11" fmla="*/ 24 h 63"/>
                <a:gd name="T12" fmla="*/ 32 w 46"/>
                <a:gd name="T13" fmla="*/ 58 h 63"/>
                <a:gd name="T14" fmla="*/ 31 w 46"/>
                <a:gd name="T15" fmla="*/ 59 h 63"/>
                <a:gd name="T16" fmla="*/ 17 w 46"/>
                <a:gd name="T17" fmla="*/ 23 h 63"/>
                <a:gd name="T18" fmla="*/ 31 w 46"/>
                <a:gd name="T19" fmla="*/ 20 h 63"/>
                <a:gd name="T20" fmla="*/ 33 w 46"/>
                <a:gd name="T21" fmla="*/ 56 h 63"/>
                <a:gd name="T22" fmla="*/ 18 w 46"/>
                <a:gd name="T23" fmla="*/ 22 h 63"/>
                <a:gd name="T24" fmla="*/ 19 w 46"/>
                <a:gd name="T25" fmla="*/ 23 h 63"/>
                <a:gd name="T26" fmla="*/ 4 w 46"/>
                <a:gd name="T27" fmla="*/ 21 h 63"/>
                <a:gd name="T28" fmla="*/ 11 w 46"/>
                <a:gd name="T29" fmla="*/ 12 h 63"/>
                <a:gd name="T30" fmla="*/ 26 w 46"/>
                <a:gd name="T31" fmla="*/ 12 h 63"/>
                <a:gd name="T32" fmla="*/ 20 w 46"/>
                <a:gd name="T33" fmla="*/ 23 h 63"/>
                <a:gd name="T34" fmla="*/ 22 w 46"/>
                <a:gd name="T35" fmla="*/ 21 h 63"/>
                <a:gd name="T36" fmla="*/ 36 w 46"/>
                <a:gd name="T37" fmla="*/ 6 h 63"/>
                <a:gd name="T38" fmla="*/ 26 w 46"/>
                <a:gd name="T39" fmla="*/ 21 h 63"/>
                <a:gd name="T40" fmla="*/ 39 w 46"/>
                <a:gd name="T41" fmla="*/ 6 h 63"/>
                <a:gd name="T42" fmla="*/ 30 w 46"/>
                <a:gd name="T43" fmla="*/ 19 h 63"/>
                <a:gd name="T44" fmla="*/ 11 w 46"/>
                <a:gd name="T45" fmla="*/ 21 h 63"/>
                <a:gd name="T46" fmla="*/ 25 w 46"/>
                <a:gd name="T47" fmla="*/ 5 h 63"/>
                <a:gd name="T48" fmla="*/ 16 w 46"/>
                <a:gd name="T49" fmla="*/ 19 h 63"/>
                <a:gd name="T50" fmla="*/ 11 w 46"/>
                <a:gd name="T51" fmla="*/ 23 h 63"/>
                <a:gd name="T52" fmla="*/ 6 w 46"/>
                <a:gd name="T53" fmla="*/ 21 h 63"/>
                <a:gd name="T54" fmla="*/ 8 w 46"/>
                <a:gd name="T55" fmla="*/ 21 h 63"/>
                <a:gd name="T56" fmla="*/ 22 w 46"/>
                <a:gd name="T57" fmla="*/ 6 h 63"/>
                <a:gd name="T58" fmla="*/ 12 w 46"/>
                <a:gd name="T59" fmla="*/ 12 h 63"/>
                <a:gd name="T60" fmla="*/ 12 w 46"/>
                <a:gd name="T61" fmla="*/ 12 h 63"/>
                <a:gd name="T62" fmla="*/ 34 w 46"/>
                <a:gd name="T63" fmla="*/ 5 h 63"/>
                <a:gd name="T64" fmla="*/ 27 w 46"/>
                <a:gd name="T65" fmla="*/ 6 h 63"/>
                <a:gd name="T66" fmla="*/ 32 w 46"/>
                <a:gd name="T67" fmla="*/ 19 h 63"/>
                <a:gd name="T68" fmla="*/ 45 w 46"/>
                <a:gd name="T69" fmla="*/ 42 h 63"/>
                <a:gd name="T70" fmla="*/ 3 w 46"/>
                <a:gd name="T71" fmla="*/ 22 h 63"/>
                <a:gd name="T72" fmla="*/ 19 w 46"/>
                <a:gd name="T73" fmla="*/ 4 h 63"/>
                <a:gd name="T74" fmla="*/ 18 w 46"/>
                <a:gd name="T75" fmla="*/ 22 h 63"/>
                <a:gd name="T76" fmla="*/ 16 w 46"/>
                <a:gd name="T77" fmla="*/ 21 h 63"/>
                <a:gd name="T78" fmla="*/ 33 w 46"/>
                <a:gd name="T79" fmla="*/ 2 h 63"/>
                <a:gd name="T80" fmla="*/ 18 w 46"/>
                <a:gd name="T81" fmla="*/ 22 h 63"/>
                <a:gd name="T82" fmla="*/ 28 w 46"/>
                <a:gd name="T83" fmla="*/ 2 h 63"/>
                <a:gd name="T84" fmla="*/ 25 w 46"/>
                <a:gd name="T85" fmla="*/ 4 h 63"/>
                <a:gd name="T86" fmla="*/ 21 w 46"/>
                <a:gd name="T87" fmla="*/ 5 h 63"/>
                <a:gd name="T88" fmla="*/ 19 w 46"/>
                <a:gd name="T89" fmla="*/ 0 h 63"/>
                <a:gd name="T90" fmla="*/ 1 w 46"/>
                <a:gd name="T91" fmla="*/ 23 h 63"/>
                <a:gd name="T92" fmla="*/ 4 w 46"/>
                <a:gd name="T93" fmla="*/ 60 h 63"/>
                <a:gd name="T94" fmla="*/ 11 w 46"/>
                <a:gd name="T95" fmla="*/ 63 h 63"/>
                <a:gd name="T96" fmla="*/ 17 w 46"/>
                <a:gd name="T97" fmla="*/ 60 h 63"/>
                <a:gd name="T98" fmla="*/ 19 w 46"/>
                <a:gd name="T99" fmla="*/ 60 h 63"/>
                <a:gd name="T100" fmla="*/ 19 w 46"/>
                <a:gd name="T101" fmla="*/ 60 h 63"/>
                <a:gd name="T102" fmla="*/ 32 w 46"/>
                <a:gd name="T103" fmla="*/ 60 h 63"/>
                <a:gd name="T104" fmla="*/ 46 w 46"/>
                <a:gd name="T105" fmla="*/ 43 h 63"/>
                <a:gd name="T106" fmla="*/ 42 w 46"/>
                <a:gd name="T107" fmla="*/ 2 h 63"/>
                <a:gd name="T108" fmla="*/ 37 w 46"/>
                <a:gd name="T109" fmla="*/ 5 h 63"/>
                <a:gd name="T110" fmla="*/ 35 w 46"/>
                <a:gd name="T111" fmla="*/ 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6" h="63">
                  <a:moveTo>
                    <a:pt x="18" y="57"/>
                  </a:moveTo>
                  <a:cubicBezTo>
                    <a:pt x="18" y="51"/>
                    <a:pt x="17" y="45"/>
                    <a:pt x="17" y="39"/>
                  </a:cubicBezTo>
                  <a:cubicBezTo>
                    <a:pt x="17" y="36"/>
                    <a:pt x="17" y="33"/>
                    <a:pt x="17" y="30"/>
                  </a:cubicBezTo>
                  <a:cubicBezTo>
                    <a:pt x="18" y="38"/>
                    <a:pt x="19" y="47"/>
                    <a:pt x="19" y="56"/>
                  </a:cubicBezTo>
                  <a:cubicBezTo>
                    <a:pt x="19" y="56"/>
                    <a:pt x="19" y="56"/>
                    <a:pt x="19" y="56"/>
                  </a:cubicBezTo>
                  <a:cubicBezTo>
                    <a:pt x="19" y="56"/>
                    <a:pt x="18" y="57"/>
                    <a:pt x="18" y="57"/>
                  </a:cubicBezTo>
                  <a:moveTo>
                    <a:pt x="6" y="24"/>
                  </a:moveTo>
                  <a:cubicBezTo>
                    <a:pt x="8" y="24"/>
                    <a:pt x="9" y="24"/>
                    <a:pt x="11" y="24"/>
                  </a:cubicBezTo>
                  <a:cubicBezTo>
                    <a:pt x="12" y="23"/>
                    <a:pt x="13" y="23"/>
                    <a:pt x="14" y="22"/>
                  </a:cubicBezTo>
                  <a:cubicBezTo>
                    <a:pt x="15" y="22"/>
                    <a:pt x="15" y="22"/>
                    <a:pt x="15" y="21"/>
                  </a:cubicBezTo>
                  <a:cubicBezTo>
                    <a:pt x="15" y="22"/>
                    <a:pt x="15" y="22"/>
                    <a:pt x="15" y="22"/>
                  </a:cubicBezTo>
                  <a:cubicBezTo>
                    <a:pt x="16" y="28"/>
                    <a:pt x="16" y="33"/>
                    <a:pt x="16" y="39"/>
                  </a:cubicBezTo>
                  <a:cubicBezTo>
                    <a:pt x="16" y="45"/>
                    <a:pt x="17" y="52"/>
                    <a:pt x="17" y="58"/>
                  </a:cubicBezTo>
                  <a:cubicBezTo>
                    <a:pt x="17" y="59"/>
                    <a:pt x="17" y="59"/>
                    <a:pt x="17" y="59"/>
                  </a:cubicBezTo>
                  <a:cubicBezTo>
                    <a:pt x="17" y="59"/>
                    <a:pt x="17" y="59"/>
                    <a:pt x="17" y="59"/>
                  </a:cubicBezTo>
                  <a:cubicBezTo>
                    <a:pt x="17" y="59"/>
                    <a:pt x="17" y="59"/>
                    <a:pt x="17" y="59"/>
                  </a:cubicBezTo>
                  <a:cubicBezTo>
                    <a:pt x="17" y="59"/>
                    <a:pt x="17" y="59"/>
                    <a:pt x="17" y="59"/>
                  </a:cubicBezTo>
                  <a:cubicBezTo>
                    <a:pt x="16" y="60"/>
                    <a:pt x="14" y="61"/>
                    <a:pt x="13" y="61"/>
                  </a:cubicBezTo>
                  <a:cubicBezTo>
                    <a:pt x="13" y="61"/>
                    <a:pt x="12" y="61"/>
                    <a:pt x="11" y="61"/>
                  </a:cubicBezTo>
                  <a:cubicBezTo>
                    <a:pt x="9" y="61"/>
                    <a:pt x="7" y="61"/>
                    <a:pt x="5" y="60"/>
                  </a:cubicBezTo>
                  <a:cubicBezTo>
                    <a:pt x="5" y="47"/>
                    <a:pt x="4" y="35"/>
                    <a:pt x="2" y="23"/>
                  </a:cubicBezTo>
                  <a:cubicBezTo>
                    <a:pt x="3" y="24"/>
                    <a:pt x="5" y="24"/>
                    <a:pt x="6" y="24"/>
                  </a:cubicBezTo>
                  <a:moveTo>
                    <a:pt x="21" y="24"/>
                  </a:moveTo>
                  <a:cubicBezTo>
                    <a:pt x="23" y="24"/>
                    <a:pt x="24" y="24"/>
                    <a:pt x="26" y="24"/>
                  </a:cubicBezTo>
                  <a:cubicBezTo>
                    <a:pt x="27" y="23"/>
                    <a:pt x="28" y="23"/>
                    <a:pt x="29" y="22"/>
                  </a:cubicBezTo>
                  <a:cubicBezTo>
                    <a:pt x="29" y="22"/>
                    <a:pt x="30" y="22"/>
                    <a:pt x="30" y="21"/>
                  </a:cubicBezTo>
                  <a:cubicBezTo>
                    <a:pt x="30" y="28"/>
                    <a:pt x="31" y="33"/>
                    <a:pt x="31" y="39"/>
                  </a:cubicBezTo>
                  <a:cubicBezTo>
                    <a:pt x="31" y="45"/>
                    <a:pt x="31" y="52"/>
                    <a:pt x="32" y="58"/>
                  </a:cubicBezTo>
                  <a:cubicBezTo>
                    <a:pt x="32" y="59"/>
                    <a:pt x="32" y="59"/>
                    <a:pt x="32" y="59"/>
                  </a:cubicBezTo>
                  <a:cubicBezTo>
                    <a:pt x="31" y="59"/>
                    <a:pt x="31" y="59"/>
                    <a:pt x="31" y="59"/>
                  </a:cubicBezTo>
                  <a:cubicBezTo>
                    <a:pt x="31" y="59"/>
                    <a:pt x="31" y="59"/>
                    <a:pt x="31" y="59"/>
                  </a:cubicBezTo>
                  <a:cubicBezTo>
                    <a:pt x="31" y="59"/>
                    <a:pt x="31" y="59"/>
                    <a:pt x="31" y="59"/>
                  </a:cubicBezTo>
                  <a:cubicBezTo>
                    <a:pt x="31" y="60"/>
                    <a:pt x="29" y="61"/>
                    <a:pt x="28" y="61"/>
                  </a:cubicBezTo>
                  <a:cubicBezTo>
                    <a:pt x="27" y="61"/>
                    <a:pt x="27" y="61"/>
                    <a:pt x="26" y="61"/>
                  </a:cubicBezTo>
                  <a:cubicBezTo>
                    <a:pt x="24" y="61"/>
                    <a:pt x="22" y="61"/>
                    <a:pt x="20" y="60"/>
                  </a:cubicBezTo>
                  <a:cubicBezTo>
                    <a:pt x="20" y="47"/>
                    <a:pt x="19" y="35"/>
                    <a:pt x="17" y="23"/>
                  </a:cubicBezTo>
                  <a:cubicBezTo>
                    <a:pt x="18" y="24"/>
                    <a:pt x="20" y="24"/>
                    <a:pt x="21" y="24"/>
                  </a:cubicBezTo>
                  <a:moveTo>
                    <a:pt x="33" y="57"/>
                  </a:moveTo>
                  <a:cubicBezTo>
                    <a:pt x="32" y="51"/>
                    <a:pt x="32" y="45"/>
                    <a:pt x="32" y="39"/>
                  </a:cubicBezTo>
                  <a:cubicBezTo>
                    <a:pt x="32" y="33"/>
                    <a:pt x="32" y="27"/>
                    <a:pt x="31" y="20"/>
                  </a:cubicBezTo>
                  <a:cubicBezTo>
                    <a:pt x="31" y="20"/>
                    <a:pt x="31" y="20"/>
                    <a:pt x="31" y="20"/>
                  </a:cubicBezTo>
                  <a:cubicBezTo>
                    <a:pt x="32" y="26"/>
                    <a:pt x="32" y="32"/>
                    <a:pt x="32" y="37"/>
                  </a:cubicBezTo>
                  <a:cubicBezTo>
                    <a:pt x="33" y="44"/>
                    <a:pt x="33" y="50"/>
                    <a:pt x="33" y="56"/>
                  </a:cubicBezTo>
                  <a:cubicBezTo>
                    <a:pt x="33" y="56"/>
                    <a:pt x="33" y="56"/>
                    <a:pt x="33" y="56"/>
                  </a:cubicBezTo>
                  <a:cubicBezTo>
                    <a:pt x="33" y="57"/>
                    <a:pt x="33" y="57"/>
                    <a:pt x="33" y="57"/>
                  </a:cubicBezTo>
                  <a:moveTo>
                    <a:pt x="19" y="23"/>
                  </a:moveTo>
                  <a:cubicBezTo>
                    <a:pt x="19" y="23"/>
                    <a:pt x="19" y="23"/>
                    <a:pt x="19" y="23"/>
                  </a:cubicBezTo>
                  <a:cubicBezTo>
                    <a:pt x="18" y="23"/>
                    <a:pt x="18" y="22"/>
                    <a:pt x="18" y="22"/>
                  </a:cubicBezTo>
                  <a:cubicBezTo>
                    <a:pt x="19" y="21"/>
                    <a:pt x="19" y="21"/>
                    <a:pt x="19" y="21"/>
                  </a:cubicBezTo>
                  <a:cubicBezTo>
                    <a:pt x="21" y="18"/>
                    <a:pt x="24" y="15"/>
                    <a:pt x="26" y="13"/>
                  </a:cubicBezTo>
                  <a:cubicBezTo>
                    <a:pt x="24" y="15"/>
                    <a:pt x="22" y="17"/>
                    <a:pt x="20" y="20"/>
                  </a:cubicBezTo>
                  <a:cubicBezTo>
                    <a:pt x="19" y="21"/>
                    <a:pt x="19" y="22"/>
                    <a:pt x="19" y="23"/>
                  </a:cubicBezTo>
                  <a:moveTo>
                    <a:pt x="4" y="23"/>
                  </a:moveTo>
                  <a:cubicBezTo>
                    <a:pt x="4" y="23"/>
                    <a:pt x="4" y="23"/>
                    <a:pt x="4" y="23"/>
                  </a:cubicBezTo>
                  <a:cubicBezTo>
                    <a:pt x="3" y="23"/>
                    <a:pt x="3" y="22"/>
                    <a:pt x="3" y="22"/>
                  </a:cubicBezTo>
                  <a:cubicBezTo>
                    <a:pt x="4" y="21"/>
                    <a:pt x="4" y="21"/>
                    <a:pt x="4" y="21"/>
                  </a:cubicBezTo>
                  <a:cubicBezTo>
                    <a:pt x="6" y="18"/>
                    <a:pt x="9" y="15"/>
                    <a:pt x="11" y="12"/>
                  </a:cubicBezTo>
                  <a:cubicBezTo>
                    <a:pt x="9" y="15"/>
                    <a:pt x="7" y="17"/>
                    <a:pt x="5" y="20"/>
                  </a:cubicBezTo>
                  <a:cubicBezTo>
                    <a:pt x="4" y="21"/>
                    <a:pt x="4" y="22"/>
                    <a:pt x="4" y="23"/>
                  </a:cubicBezTo>
                  <a:moveTo>
                    <a:pt x="11" y="12"/>
                  </a:moveTo>
                  <a:cubicBezTo>
                    <a:pt x="11" y="12"/>
                    <a:pt x="11" y="12"/>
                    <a:pt x="11" y="12"/>
                  </a:cubicBezTo>
                  <a:cubicBezTo>
                    <a:pt x="11" y="12"/>
                    <a:pt x="11" y="12"/>
                    <a:pt x="11" y="12"/>
                  </a:cubicBezTo>
                  <a:moveTo>
                    <a:pt x="26" y="12"/>
                  </a:moveTo>
                  <a:cubicBezTo>
                    <a:pt x="26" y="12"/>
                    <a:pt x="26" y="12"/>
                    <a:pt x="26" y="12"/>
                  </a:cubicBezTo>
                  <a:cubicBezTo>
                    <a:pt x="26" y="12"/>
                    <a:pt x="26" y="12"/>
                    <a:pt x="26" y="12"/>
                  </a:cubicBezTo>
                  <a:moveTo>
                    <a:pt x="21" y="23"/>
                  </a:moveTo>
                  <a:cubicBezTo>
                    <a:pt x="21" y="23"/>
                    <a:pt x="21" y="23"/>
                    <a:pt x="20" y="23"/>
                  </a:cubicBezTo>
                  <a:cubicBezTo>
                    <a:pt x="20" y="23"/>
                    <a:pt x="20" y="23"/>
                    <a:pt x="20" y="23"/>
                  </a:cubicBezTo>
                  <a:cubicBezTo>
                    <a:pt x="20" y="22"/>
                    <a:pt x="20" y="21"/>
                    <a:pt x="21" y="21"/>
                  </a:cubicBezTo>
                  <a:cubicBezTo>
                    <a:pt x="25" y="15"/>
                    <a:pt x="30" y="10"/>
                    <a:pt x="34" y="6"/>
                  </a:cubicBezTo>
                  <a:cubicBezTo>
                    <a:pt x="35" y="6"/>
                    <a:pt x="35" y="6"/>
                    <a:pt x="35" y="6"/>
                  </a:cubicBezTo>
                  <a:cubicBezTo>
                    <a:pt x="31" y="10"/>
                    <a:pt x="26" y="15"/>
                    <a:pt x="22" y="21"/>
                  </a:cubicBezTo>
                  <a:cubicBezTo>
                    <a:pt x="22" y="21"/>
                    <a:pt x="22" y="21"/>
                    <a:pt x="22" y="21"/>
                  </a:cubicBezTo>
                  <a:cubicBezTo>
                    <a:pt x="23" y="21"/>
                    <a:pt x="23" y="21"/>
                    <a:pt x="23" y="21"/>
                  </a:cubicBezTo>
                  <a:cubicBezTo>
                    <a:pt x="23" y="21"/>
                    <a:pt x="23" y="21"/>
                    <a:pt x="23" y="21"/>
                  </a:cubicBezTo>
                  <a:cubicBezTo>
                    <a:pt x="27" y="16"/>
                    <a:pt x="32" y="11"/>
                    <a:pt x="36" y="6"/>
                  </a:cubicBezTo>
                  <a:cubicBezTo>
                    <a:pt x="37" y="6"/>
                    <a:pt x="37" y="6"/>
                    <a:pt x="37" y="6"/>
                  </a:cubicBezTo>
                  <a:cubicBezTo>
                    <a:pt x="26" y="20"/>
                    <a:pt x="26" y="20"/>
                    <a:pt x="26" y="20"/>
                  </a:cubicBezTo>
                  <a:cubicBezTo>
                    <a:pt x="26" y="21"/>
                    <a:pt x="26" y="21"/>
                    <a:pt x="26" y="21"/>
                  </a:cubicBezTo>
                  <a:cubicBezTo>
                    <a:pt x="26" y="21"/>
                    <a:pt x="26" y="21"/>
                    <a:pt x="26" y="21"/>
                  </a:cubicBezTo>
                  <a:cubicBezTo>
                    <a:pt x="27" y="21"/>
                    <a:pt x="27" y="21"/>
                    <a:pt x="27" y="21"/>
                  </a:cubicBezTo>
                  <a:cubicBezTo>
                    <a:pt x="39" y="6"/>
                    <a:pt x="39" y="6"/>
                    <a:pt x="39" y="6"/>
                  </a:cubicBezTo>
                  <a:cubicBezTo>
                    <a:pt x="39" y="6"/>
                    <a:pt x="39" y="6"/>
                    <a:pt x="39" y="6"/>
                  </a:cubicBezTo>
                  <a:cubicBezTo>
                    <a:pt x="39" y="6"/>
                    <a:pt x="39" y="6"/>
                    <a:pt x="39" y="6"/>
                  </a:cubicBezTo>
                  <a:cubicBezTo>
                    <a:pt x="37" y="10"/>
                    <a:pt x="35" y="13"/>
                    <a:pt x="32" y="17"/>
                  </a:cubicBezTo>
                  <a:cubicBezTo>
                    <a:pt x="32" y="18"/>
                    <a:pt x="31" y="18"/>
                    <a:pt x="31" y="19"/>
                  </a:cubicBezTo>
                  <a:cubicBezTo>
                    <a:pt x="31" y="19"/>
                    <a:pt x="31" y="19"/>
                    <a:pt x="31" y="19"/>
                  </a:cubicBezTo>
                  <a:cubicBezTo>
                    <a:pt x="30" y="19"/>
                    <a:pt x="30" y="19"/>
                    <a:pt x="30" y="19"/>
                  </a:cubicBezTo>
                  <a:cubicBezTo>
                    <a:pt x="30" y="20"/>
                    <a:pt x="29" y="21"/>
                    <a:pt x="28" y="22"/>
                  </a:cubicBezTo>
                  <a:cubicBezTo>
                    <a:pt x="27" y="22"/>
                    <a:pt x="26" y="22"/>
                    <a:pt x="25" y="23"/>
                  </a:cubicBezTo>
                  <a:cubicBezTo>
                    <a:pt x="24" y="23"/>
                    <a:pt x="23" y="23"/>
                    <a:pt x="21" y="23"/>
                  </a:cubicBezTo>
                  <a:moveTo>
                    <a:pt x="11" y="21"/>
                  </a:moveTo>
                  <a:cubicBezTo>
                    <a:pt x="12" y="21"/>
                    <a:pt x="12" y="21"/>
                    <a:pt x="12" y="21"/>
                  </a:cubicBezTo>
                  <a:cubicBezTo>
                    <a:pt x="24" y="6"/>
                    <a:pt x="24" y="6"/>
                    <a:pt x="24" y="6"/>
                  </a:cubicBezTo>
                  <a:cubicBezTo>
                    <a:pt x="24" y="6"/>
                    <a:pt x="24" y="6"/>
                    <a:pt x="24" y="6"/>
                  </a:cubicBezTo>
                  <a:cubicBezTo>
                    <a:pt x="24" y="6"/>
                    <a:pt x="25" y="6"/>
                    <a:pt x="25" y="5"/>
                  </a:cubicBezTo>
                  <a:cubicBezTo>
                    <a:pt x="24" y="8"/>
                    <a:pt x="22" y="11"/>
                    <a:pt x="20" y="13"/>
                  </a:cubicBezTo>
                  <a:cubicBezTo>
                    <a:pt x="20" y="14"/>
                    <a:pt x="20" y="14"/>
                    <a:pt x="20" y="14"/>
                  </a:cubicBezTo>
                  <a:cubicBezTo>
                    <a:pt x="19" y="16"/>
                    <a:pt x="18" y="18"/>
                    <a:pt x="16" y="19"/>
                  </a:cubicBezTo>
                  <a:cubicBezTo>
                    <a:pt x="16" y="19"/>
                    <a:pt x="16" y="19"/>
                    <a:pt x="16" y="19"/>
                  </a:cubicBezTo>
                  <a:cubicBezTo>
                    <a:pt x="16" y="19"/>
                    <a:pt x="16" y="19"/>
                    <a:pt x="16" y="19"/>
                  </a:cubicBezTo>
                  <a:cubicBezTo>
                    <a:pt x="15" y="19"/>
                    <a:pt x="15" y="19"/>
                    <a:pt x="15" y="19"/>
                  </a:cubicBezTo>
                  <a:cubicBezTo>
                    <a:pt x="15" y="20"/>
                    <a:pt x="14" y="21"/>
                    <a:pt x="14" y="22"/>
                  </a:cubicBezTo>
                  <a:cubicBezTo>
                    <a:pt x="13" y="22"/>
                    <a:pt x="12" y="22"/>
                    <a:pt x="11" y="23"/>
                  </a:cubicBezTo>
                  <a:cubicBezTo>
                    <a:pt x="9" y="23"/>
                    <a:pt x="8" y="23"/>
                    <a:pt x="6" y="23"/>
                  </a:cubicBezTo>
                  <a:cubicBezTo>
                    <a:pt x="6" y="23"/>
                    <a:pt x="6" y="23"/>
                    <a:pt x="6" y="23"/>
                  </a:cubicBezTo>
                  <a:cubicBezTo>
                    <a:pt x="5" y="23"/>
                    <a:pt x="5" y="23"/>
                    <a:pt x="5" y="23"/>
                  </a:cubicBezTo>
                  <a:cubicBezTo>
                    <a:pt x="5" y="22"/>
                    <a:pt x="5" y="21"/>
                    <a:pt x="6" y="21"/>
                  </a:cubicBezTo>
                  <a:cubicBezTo>
                    <a:pt x="10" y="15"/>
                    <a:pt x="15" y="10"/>
                    <a:pt x="20" y="6"/>
                  </a:cubicBezTo>
                  <a:cubicBezTo>
                    <a:pt x="20" y="6"/>
                    <a:pt x="20" y="6"/>
                    <a:pt x="20" y="6"/>
                  </a:cubicBezTo>
                  <a:cubicBezTo>
                    <a:pt x="16" y="10"/>
                    <a:pt x="11" y="15"/>
                    <a:pt x="7" y="21"/>
                  </a:cubicBezTo>
                  <a:cubicBezTo>
                    <a:pt x="8" y="21"/>
                    <a:pt x="8" y="21"/>
                    <a:pt x="8" y="21"/>
                  </a:cubicBezTo>
                  <a:cubicBezTo>
                    <a:pt x="8" y="21"/>
                    <a:pt x="8" y="21"/>
                    <a:pt x="8" y="21"/>
                  </a:cubicBezTo>
                  <a:cubicBezTo>
                    <a:pt x="8" y="21"/>
                    <a:pt x="8" y="21"/>
                    <a:pt x="8" y="21"/>
                  </a:cubicBezTo>
                  <a:cubicBezTo>
                    <a:pt x="12" y="16"/>
                    <a:pt x="17" y="11"/>
                    <a:pt x="22" y="6"/>
                  </a:cubicBezTo>
                  <a:cubicBezTo>
                    <a:pt x="22" y="6"/>
                    <a:pt x="22" y="6"/>
                    <a:pt x="22" y="6"/>
                  </a:cubicBezTo>
                  <a:cubicBezTo>
                    <a:pt x="11" y="20"/>
                    <a:pt x="11" y="20"/>
                    <a:pt x="11" y="20"/>
                  </a:cubicBezTo>
                  <a:cubicBezTo>
                    <a:pt x="11" y="21"/>
                    <a:pt x="11" y="21"/>
                    <a:pt x="11" y="21"/>
                  </a:cubicBezTo>
                  <a:cubicBezTo>
                    <a:pt x="11" y="21"/>
                    <a:pt x="11" y="21"/>
                    <a:pt x="11" y="21"/>
                  </a:cubicBezTo>
                  <a:moveTo>
                    <a:pt x="12" y="12"/>
                  </a:moveTo>
                  <a:cubicBezTo>
                    <a:pt x="14" y="9"/>
                    <a:pt x="17" y="7"/>
                    <a:pt x="19" y="5"/>
                  </a:cubicBezTo>
                  <a:cubicBezTo>
                    <a:pt x="19" y="5"/>
                    <a:pt x="19" y="5"/>
                    <a:pt x="19" y="5"/>
                  </a:cubicBezTo>
                  <a:cubicBezTo>
                    <a:pt x="19" y="5"/>
                    <a:pt x="19" y="5"/>
                    <a:pt x="19" y="5"/>
                  </a:cubicBezTo>
                  <a:cubicBezTo>
                    <a:pt x="17" y="7"/>
                    <a:pt x="14" y="9"/>
                    <a:pt x="12" y="12"/>
                  </a:cubicBezTo>
                  <a:moveTo>
                    <a:pt x="27" y="12"/>
                  </a:moveTo>
                  <a:cubicBezTo>
                    <a:pt x="29" y="9"/>
                    <a:pt x="31" y="7"/>
                    <a:pt x="34" y="5"/>
                  </a:cubicBezTo>
                  <a:cubicBezTo>
                    <a:pt x="34" y="5"/>
                    <a:pt x="34" y="5"/>
                    <a:pt x="34" y="5"/>
                  </a:cubicBezTo>
                  <a:cubicBezTo>
                    <a:pt x="34" y="5"/>
                    <a:pt x="34" y="5"/>
                    <a:pt x="34" y="5"/>
                  </a:cubicBezTo>
                  <a:cubicBezTo>
                    <a:pt x="31" y="7"/>
                    <a:pt x="29" y="9"/>
                    <a:pt x="27" y="12"/>
                  </a:cubicBezTo>
                  <a:moveTo>
                    <a:pt x="24" y="9"/>
                  </a:moveTo>
                  <a:cubicBezTo>
                    <a:pt x="25" y="7"/>
                    <a:pt x="26" y="6"/>
                    <a:pt x="27" y="4"/>
                  </a:cubicBezTo>
                  <a:cubicBezTo>
                    <a:pt x="27" y="5"/>
                    <a:pt x="27" y="5"/>
                    <a:pt x="27" y="6"/>
                  </a:cubicBezTo>
                  <a:cubicBezTo>
                    <a:pt x="26" y="7"/>
                    <a:pt x="25" y="8"/>
                    <a:pt x="24" y="9"/>
                  </a:cubicBezTo>
                  <a:moveTo>
                    <a:pt x="34" y="55"/>
                  </a:moveTo>
                  <a:cubicBezTo>
                    <a:pt x="34" y="49"/>
                    <a:pt x="34" y="43"/>
                    <a:pt x="33" y="37"/>
                  </a:cubicBezTo>
                  <a:cubicBezTo>
                    <a:pt x="33" y="31"/>
                    <a:pt x="33" y="25"/>
                    <a:pt x="32" y="19"/>
                  </a:cubicBezTo>
                  <a:cubicBezTo>
                    <a:pt x="33" y="18"/>
                    <a:pt x="33" y="18"/>
                    <a:pt x="33" y="18"/>
                  </a:cubicBezTo>
                  <a:cubicBezTo>
                    <a:pt x="36" y="13"/>
                    <a:pt x="39" y="9"/>
                    <a:pt x="41" y="4"/>
                  </a:cubicBezTo>
                  <a:cubicBezTo>
                    <a:pt x="43" y="15"/>
                    <a:pt x="45" y="28"/>
                    <a:pt x="45" y="42"/>
                  </a:cubicBezTo>
                  <a:cubicBezTo>
                    <a:pt x="45" y="42"/>
                    <a:pt x="45" y="42"/>
                    <a:pt x="45" y="42"/>
                  </a:cubicBezTo>
                  <a:cubicBezTo>
                    <a:pt x="41" y="46"/>
                    <a:pt x="38" y="50"/>
                    <a:pt x="34" y="55"/>
                  </a:cubicBezTo>
                  <a:moveTo>
                    <a:pt x="3" y="22"/>
                  </a:moveTo>
                  <a:cubicBezTo>
                    <a:pt x="3" y="22"/>
                    <a:pt x="3" y="22"/>
                    <a:pt x="3" y="22"/>
                  </a:cubicBezTo>
                  <a:cubicBezTo>
                    <a:pt x="3" y="22"/>
                    <a:pt x="3" y="22"/>
                    <a:pt x="3" y="22"/>
                  </a:cubicBezTo>
                  <a:cubicBezTo>
                    <a:pt x="2" y="22"/>
                    <a:pt x="2" y="22"/>
                    <a:pt x="2" y="21"/>
                  </a:cubicBezTo>
                  <a:cubicBezTo>
                    <a:pt x="2" y="21"/>
                    <a:pt x="2" y="21"/>
                    <a:pt x="2" y="21"/>
                  </a:cubicBezTo>
                  <a:cubicBezTo>
                    <a:pt x="6" y="14"/>
                    <a:pt x="12" y="7"/>
                    <a:pt x="18" y="2"/>
                  </a:cubicBezTo>
                  <a:cubicBezTo>
                    <a:pt x="19" y="4"/>
                    <a:pt x="19" y="4"/>
                    <a:pt x="19" y="4"/>
                  </a:cubicBezTo>
                  <a:cubicBezTo>
                    <a:pt x="13" y="9"/>
                    <a:pt x="8" y="15"/>
                    <a:pt x="3" y="21"/>
                  </a:cubicBezTo>
                  <a:cubicBezTo>
                    <a:pt x="3" y="21"/>
                    <a:pt x="3" y="21"/>
                    <a:pt x="3" y="22"/>
                  </a:cubicBezTo>
                  <a:cubicBezTo>
                    <a:pt x="3" y="22"/>
                    <a:pt x="3" y="22"/>
                    <a:pt x="3" y="22"/>
                  </a:cubicBezTo>
                  <a:moveTo>
                    <a:pt x="18" y="22"/>
                  </a:moveTo>
                  <a:cubicBezTo>
                    <a:pt x="18" y="22"/>
                    <a:pt x="18" y="22"/>
                    <a:pt x="18" y="22"/>
                  </a:cubicBezTo>
                  <a:cubicBezTo>
                    <a:pt x="17" y="22"/>
                    <a:pt x="17" y="22"/>
                    <a:pt x="17" y="22"/>
                  </a:cubicBezTo>
                  <a:cubicBezTo>
                    <a:pt x="17" y="22"/>
                    <a:pt x="16" y="22"/>
                    <a:pt x="16" y="21"/>
                  </a:cubicBezTo>
                  <a:cubicBezTo>
                    <a:pt x="16" y="21"/>
                    <a:pt x="16" y="21"/>
                    <a:pt x="16" y="21"/>
                  </a:cubicBezTo>
                  <a:cubicBezTo>
                    <a:pt x="17" y="21"/>
                    <a:pt x="17" y="21"/>
                    <a:pt x="17" y="21"/>
                  </a:cubicBezTo>
                  <a:cubicBezTo>
                    <a:pt x="20" y="16"/>
                    <a:pt x="24" y="11"/>
                    <a:pt x="28" y="6"/>
                  </a:cubicBezTo>
                  <a:cubicBezTo>
                    <a:pt x="28" y="6"/>
                    <a:pt x="28" y="6"/>
                    <a:pt x="28" y="6"/>
                  </a:cubicBezTo>
                  <a:cubicBezTo>
                    <a:pt x="30" y="5"/>
                    <a:pt x="31" y="3"/>
                    <a:pt x="33" y="2"/>
                  </a:cubicBezTo>
                  <a:cubicBezTo>
                    <a:pt x="33" y="4"/>
                    <a:pt x="33" y="4"/>
                    <a:pt x="33" y="4"/>
                  </a:cubicBezTo>
                  <a:cubicBezTo>
                    <a:pt x="28" y="9"/>
                    <a:pt x="23" y="15"/>
                    <a:pt x="18" y="21"/>
                  </a:cubicBezTo>
                  <a:cubicBezTo>
                    <a:pt x="18" y="21"/>
                    <a:pt x="18" y="21"/>
                    <a:pt x="18" y="22"/>
                  </a:cubicBezTo>
                  <a:cubicBezTo>
                    <a:pt x="18" y="22"/>
                    <a:pt x="18" y="22"/>
                    <a:pt x="18" y="22"/>
                  </a:cubicBezTo>
                  <a:moveTo>
                    <a:pt x="33" y="0"/>
                  </a:moveTo>
                  <a:cubicBezTo>
                    <a:pt x="33" y="0"/>
                    <a:pt x="33" y="0"/>
                    <a:pt x="33" y="0"/>
                  </a:cubicBezTo>
                  <a:cubicBezTo>
                    <a:pt x="31" y="2"/>
                    <a:pt x="30" y="3"/>
                    <a:pt x="28" y="5"/>
                  </a:cubicBezTo>
                  <a:cubicBezTo>
                    <a:pt x="28" y="4"/>
                    <a:pt x="28" y="3"/>
                    <a:pt x="28" y="2"/>
                  </a:cubicBezTo>
                  <a:cubicBezTo>
                    <a:pt x="27" y="2"/>
                    <a:pt x="27" y="2"/>
                    <a:pt x="27" y="2"/>
                  </a:cubicBezTo>
                  <a:cubicBezTo>
                    <a:pt x="27" y="2"/>
                    <a:pt x="27" y="2"/>
                    <a:pt x="27" y="2"/>
                  </a:cubicBezTo>
                  <a:cubicBezTo>
                    <a:pt x="26" y="3"/>
                    <a:pt x="26" y="4"/>
                    <a:pt x="26" y="4"/>
                  </a:cubicBezTo>
                  <a:cubicBezTo>
                    <a:pt x="25" y="4"/>
                    <a:pt x="25" y="4"/>
                    <a:pt x="25" y="4"/>
                  </a:cubicBezTo>
                  <a:cubicBezTo>
                    <a:pt x="24" y="5"/>
                    <a:pt x="23" y="5"/>
                    <a:pt x="22" y="5"/>
                  </a:cubicBezTo>
                  <a:cubicBezTo>
                    <a:pt x="22" y="5"/>
                    <a:pt x="22" y="5"/>
                    <a:pt x="22" y="5"/>
                  </a:cubicBezTo>
                  <a:cubicBezTo>
                    <a:pt x="22" y="5"/>
                    <a:pt x="22" y="5"/>
                    <a:pt x="22" y="5"/>
                  </a:cubicBezTo>
                  <a:cubicBezTo>
                    <a:pt x="21" y="5"/>
                    <a:pt x="21" y="5"/>
                    <a:pt x="21" y="5"/>
                  </a:cubicBezTo>
                  <a:cubicBezTo>
                    <a:pt x="21" y="5"/>
                    <a:pt x="21" y="5"/>
                    <a:pt x="21" y="5"/>
                  </a:cubicBezTo>
                  <a:cubicBezTo>
                    <a:pt x="21" y="5"/>
                    <a:pt x="20" y="5"/>
                    <a:pt x="20" y="4"/>
                  </a:cubicBezTo>
                  <a:cubicBezTo>
                    <a:pt x="19" y="0"/>
                    <a:pt x="19" y="0"/>
                    <a:pt x="19" y="0"/>
                  </a:cubicBezTo>
                  <a:cubicBezTo>
                    <a:pt x="19" y="0"/>
                    <a:pt x="19" y="0"/>
                    <a:pt x="19" y="0"/>
                  </a:cubicBezTo>
                  <a:cubicBezTo>
                    <a:pt x="18" y="0"/>
                    <a:pt x="18" y="0"/>
                    <a:pt x="18" y="0"/>
                  </a:cubicBezTo>
                  <a:cubicBezTo>
                    <a:pt x="12" y="6"/>
                    <a:pt x="6" y="13"/>
                    <a:pt x="1" y="20"/>
                  </a:cubicBezTo>
                  <a:cubicBezTo>
                    <a:pt x="0" y="21"/>
                    <a:pt x="0" y="21"/>
                    <a:pt x="0" y="21"/>
                  </a:cubicBezTo>
                  <a:cubicBezTo>
                    <a:pt x="0" y="22"/>
                    <a:pt x="1" y="22"/>
                    <a:pt x="1" y="23"/>
                  </a:cubicBezTo>
                  <a:cubicBezTo>
                    <a:pt x="1" y="23"/>
                    <a:pt x="1" y="23"/>
                    <a:pt x="1" y="23"/>
                  </a:cubicBezTo>
                  <a:cubicBezTo>
                    <a:pt x="1" y="23"/>
                    <a:pt x="1" y="23"/>
                    <a:pt x="1" y="23"/>
                  </a:cubicBezTo>
                  <a:cubicBezTo>
                    <a:pt x="3" y="35"/>
                    <a:pt x="4" y="48"/>
                    <a:pt x="4" y="60"/>
                  </a:cubicBezTo>
                  <a:cubicBezTo>
                    <a:pt x="4" y="60"/>
                    <a:pt x="4" y="60"/>
                    <a:pt x="4" y="60"/>
                  </a:cubicBezTo>
                  <a:cubicBezTo>
                    <a:pt x="4" y="60"/>
                    <a:pt x="4" y="60"/>
                    <a:pt x="4" y="60"/>
                  </a:cubicBezTo>
                  <a:cubicBezTo>
                    <a:pt x="4" y="60"/>
                    <a:pt x="4" y="60"/>
                    <a:pt x="4" y="60"/>
                  </a:cubicBezTo>
                  <a:cubicBezTo>
                    <a:pt x="5" y="60"/>
                    <a:pt x="5" y="60"/>
                    <a:pt x="5" y="60"/>
                  </a:cubicBezTo>
                  <a:cubicBezTo>
                    <a:pt x="6" y="62"/>
                    <a:pt x="9" y="63"/>
                    <a:pt x="11" y="63"/>
                  </a:cubicBezTo>
                  <a:cubicBezTo>
                    <a:pt x="12" y="63"/>
                    <a:pt x="13" y="63"/>
                    <a:pt x="13" y="62"/>
                  </a:cubicBezTo>
                  <a:cubicBezTo>
                    <a:pt x="15" y="62"/>
                    <a:pt x="16" y="61"/>
                    <a:pt x="17" y="60"/>
                  </a:cubicBezTo>
                  <a:cubicBezTo>
                    <a:pt x="17" y="60"/>
                    <a:pt x="17" y="60"/>
                    <a:pt x="17" y="60"/>
                  </a:cubicBezTo>
                  <a:cubicBezTo>
                    <a:pt x="17" y="60"/>
                    <a:pt x="17" y="60"/>
                    <a:pt x="17" y="60"/>
                  </a:cubicBezTo>
                  <a:cubicBezTo>
                    <a:pt x="18" y="59"/>
                    <a:pt x="18" y="59"/>
                    <a:pt x="18" y="59"/>
                  </a:cubicBezTo>
                  <a:cubicBezTo>
                    <a:pt x="18" y="59"/>
                    <a:pt x="18" y="59"/>
                    <a:pt x="18" y="59"/>
                  </a:cubicBezTo>
                  <a:cubicBezTo>
                    <a:pt x="18" y="59"/>
                    <a:pt x="19" y="58"/>
                    <a:pt x="19" y="57"/>
                  </a:cubicBezTo>
                  <a:cubicBezTo>
                    <a:pt x="19" y="58"/>
                    <a:pt x="19" y="59"/>
                    <a:pt x="19" y="60"/>
                  </a:cubicBezTo>
                  <a:cubicBezTo>
                    <a:pt x="19" y="60"/>
                    <a:pt x="19" y="60"/>
                    <a:pt x="19" y="60"/>
                  </a:cubicBezTo>
                  <a:cubicBezTo>
                    <a:pt x="19" y="60"/>
                    <a:pt x="19" y="60"/>
                    <a:pt x="19" y="60"/>
                  </a:cubicBezTo>
                  <a:cubicBezTo>
                    <a:pt x="19" y="60"/>
                    <a:pt x="19" y="60"/>
                    <a:pt x="19" y="60"/>
                  </a:cubicBezTo>
                  <a:cubicBezTo>
                    <a:pt x="19" y="60"/>
                    <a:pt x="19" y="60"/>
                    <a:pt x="19" y="60"/>
                  </a:cubicBezTo>
                  <a:cubicBezTo>
                    <a:pt x="21" y="62"/>
                    <a:pt x="24" y="63"/>
                    <a:pt x="26" y="63"/>
                  </a:cubicBezTo>
                  <a:cubicBezTo>
                    <a:pt x="27" y="63"/>
                    <a:pt x="28" y="63"/>
                    <a:pt x="28" y="62"/>
                  </a:cubicBezTo>
                  <a:cubicBezTo>
                    <a:pt x="30" y="62"/>
                    <a:pt x="31" y="61"/>
                    <a:pt x="32" y="60"/>
                  </a:cubicBezTo>
                  <a:cubicBezTo>
                    <a:pt x="32" y="60"/>
                    <a:pt x="32" y="60"/>
                    <a:pt x="32" y="60"/>
                  </a:cubicBezTo>
                  <a:cubicBezTo>
                    <a:pt x="32" y="60"/>
                    <a:pt x="32" y="60"/>
                    <a:pt x="32" y="60"/>
                  </a:cubicBezTo>
                  <a:cubicBezTo>
                    <a:pt x="33" y="59"/>
                    <a:pt x="33" y="59"/>
                    <a:pt x="33" y="59"/>
                  </a:cubicBezTo>
                  <a:cubicBezTo>
                    <a:pt x="33" y="59"/>
                    <a:pt x="33" y="59"/>
                    <a:pt x="33" y="59"/>
                  </a:cubicBezTo>
                  <a:cubicBezTo>
                    <a:pt x="36" y="54"/>
                    <a:pt x="41" y="48"/>
                    <a:pt x="46" y="43"/>
                  </a:cubicBezTo>
                  <a:cubicBezTo>
                    <a:pt x="46" y="43"/>
                    <a:pt x="46" y="43"/>
                    <a:pt x="46" y="43"/>
                  </a:cubicBezTo>
                  <a:cubicBezTo>
                    <a:pt x="46" y="42"/>
                    <a:pt x="46" y="42"/>
                    <a:pt x="46" y="42"/>
                  </a:cubicBezTo>
                  <a:cubicBezTo>
                    <a:pt x="46" y="28"/>
                    <a:pt x="44" y="13"/>
                    <a:pt x="42" y="2"/>
                  </a:cubicBezTo>
                  <a:cubicBezTo>
                    <a:pt x="42" y="2"/>
                    <a:pt x="42" y="2"/>
                    <a:pt x="42" y="2"/>
                  </a:cubicBezTo>
                  <a:cubicBezTo>
                    <a:pt x="41" y="2"/>
                    <a:pt x="41" y="2"/>
                    <a:pt x="41" y="2"/>
                  </a:cubicBezTo>
                  <a:cubicBezTo>
                    <a:pt x="41" y="3"/>
                    <a:pt x="40" y="4"/>
                    <a:pt x="40" y="4"/>
                  </a:cubicBezTo>
                  <a:cubicBezTo>
                    <a:pt x="39" y="5"/>
                    <a:pt x="38" y="5"/>
                    <a:pt x="37" y="5"/>
                  </a:cubicBezTo>
                  <a:cubicBezTo>
                    <a:pt x="37" y="5"/>
                    <a:pt x="37" y="5"/>
                    <a:pt x="37" y="5"/>
                  </a:cubicBezTo>
                  <a:cubicBezTo>
                    <a:pt x="37" y="5"/>
                    <a:pt x="37" y="5"/>
                    <a:pt x="37" y="5"/>
                  </a:cubicBezTo>
                  <a:cubicBezTo>
                    <a:pt x="36" y="5"/>
                    <a:pt x="36" y="5"/>
                    <a:pt x="36" y="5"/>
                  </a:cubicBezTo>
                  <a:cubicBezTo>
                    <a:pt x="36" y="5"/>
                    <a:pt x="36" y="5"/>
                    <a:pt x="36" y="5"/>
                  </a:cubicBezTo>
                  <a:cubicBezTo>
                    <a:pt x="36" y="5"/>
                    <a:pt x="35" y="5"/>
                    <a:pt x="35" y="4"/>
                  </a:cubicBezTo>
                  <a:cubicBezTo>
                    <a:pt x="34" y="0"/>
                    <a:pt x="34" y="0"/>
                    <a:pt x="34" y="0"/>
                  </a:cubicBezTo>
                  <a:cubicBezTo>
                    <a:pt x="33" y="0"/>
                    <a:pt x="33"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77" name="Freeform 163"/>
            <p:cNvSpPr>
              <a:spLocks noEditPoints="1"/>
            </p:cNvSpPr>
            <p:nvPr/>
          </p:nvSpPr>
          <p:spPr bwMode="auto">
            <a:xfrm>
              <a:off x="4222" y="2329"/>
              <a:ext cx="24" cy="45"/>
            </a:xfrm>
            <a:custGeom>
              <a:avLst/>
              <a:gdLst>
                <a:gd name="T0" fmla="*/ 2 w 10"/>
                <a:gd name="T1" fmla="*/ 17 h 19"/>
                <a:gd name="T2" fmla="*/ 1 w 10"/>
                <a:gd name="T3" fmla="*/ 10 h 19"/>
                <a:gd name="T4" fmla="*/ 2 w 10"/>
                <a:gd name="T5" fmla="*/ 8 h 19"/>
                <a:gd name="T6" fmla="*/ 3 w 10"/>
                <a:gd name="T7" fmla="*/ 7 h 19"/>
                <a:gd name="T8" fmla="*/ 8 w 10"/>
                <a:gd name="T9" fmla="*/ 2 h 19"/>
                <a:gd name="T10" fmla="*/ 9 w 10"/>
                <a:gd name="T11" fmla="*/ 9 h 19"/>
                <a:gd name="T12" fmla="*/ 2 w 10"/>
                <a:gd name="T13" fmla="*/ 17 h 19"/>
                <a:gd name="T14" fmla="*/ 8 w 10"/>
                <a:gd name="T15" fmla="*/ 0 h 19"/>
                <a:gd name="T16" fmla="*/ 8 w 10"/>
                <a:gd name="T17" fmla="*/ 0 h 19"/>
                <a:gd name="T18" fmla="*/ 2 w 10"/>
                <a:gd name="T19" fmla="*/ 6 h 19"/>
                <a:gd name="T20" fmla="*/ 1 w 10"/>
                <a:gd name="T21" fmla="*/ 8 h 19"/>
                <a:gd name="T22" fmla="*/ 0 w 10"/>
                <a:gd name="T23" fmla="*/ 10 h 19"/>
                <a:gd name="T24" fmla="*/ 1 w 10"/>
                <a:gd name="T25" fmla="*/ 18 h 19"/>
                <a:gd name="T26" fmla="*/ 1 w 10"/>
                <a:gd name="T27" fmla="*/ 19 h 19"/>
                <a:gd name="T28" fmla="*/ 1 w 10"/>
                <a:gd name="T29" fmla="*/ 19 h 19"/>
                <a:gd name="T30" fmla="*/ 2 w 10"/>
                <a:gd name="T31" fmla="*/ 19 h 19"/>
                <a:gd name="T32" fmla="*/ 10 w 10"/>
                <a:gd name="T33" fmla="*/ 10 h 19"/>
                <a:gd name="T34" fmla="*/ 10 w 10"/>
                <a:gd name="T35" fmla="*/ 10 h 19"/>
                <a:gd name="T36" fmla="*/ 9 w 10"/>
                <a:gd name="T37" fmla="*/ 1 h 19"/>
                <a:gd name="T38" fmla="*/ 8 w 10"/>
                <a:gd name="T3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 h="19">
                  <a:moveTo>
                    <a:pt x="2" y="17"/>
                  </a:moveTo>
                  <a:cubicBezTo>
                    <a:pt x="2" y="15"/>
                    <a:pt x="2" y="12"/>
                    <a:pt x="1" y="10"/>
                  </a:cubicBezTo>
                  <a:cubicBezTo>
                    <a:pt x="1" y="9"/>
                    <a:pt x="1" y="9"/>
                    <a:pt x="2" y="8"/>
                  </a:cubicBezTo>
                  <a:cubicBezTo>
                    <a:pt x="2" y="8"/>
                    <a:pt x="2" y="8"/>
                    <a:pt x="3" y="7"/>
                  </a:cubicBezTo>
                  <a:cubicBezTo>
                    <a:pt x="4" y="6"/>
                    <a:pt x="6" y="4"/>
                    <a:pt x="8" y="2"/>
                  </a:cubicBezTo>
                  <a:cubicBezTo>
                    <a:pt x="8" y="5"/>
                    <a:pt x="8" y="7"/>
                    <a:pt x="9" y="9"/>
                  </a:cubicBezTo>
                  <a:cubicBezTo>
                    <a:pt x="6" y="12"/>
                    <a:pt x="4" y="14"/>
                    <a:pt x="2" y="17"/>
                  </a:cubicBezTo>
                  <a:moveTo>
                    <a:pt x="8" y="0"/>
                  </a:moveTo>
                  <a:cubicBezTo>
                    <a:pt x="8" y="0"/>
                    <a:pt x="8" y="0"/>
                    <a:pt x="8" y="0"/>
                  </a:cubicBezTo>
                  <a:cubicBezTo>
                    <a:pt x="6" y="3"/>
                    <a:pt x="4" y="5"/>
                    <a:pt x="2" y="6"/>
                  </a:cubicBezTo>
                  <a:cubicBezTo>
                    <a:pt x="1" y="7"/>
                    <a:pt x="1" y="7"/>
                    <a:pt x="1" y="8"/>
                  </a:cubicBezTo>
                  <a:cubicBezTo>
                    <a:pt x="0" y="8"/>
                    <a:pt x="0" y="9"/>
                    <a:pt x="0" y="10"/>
                  </a:cubicBezTo>
                  <a:cubicBezTo>
                    <a:pt x="0" y="13"/>
                    <a:pt x="1" y="16"/>
                    <a:pt x="1" y="18"/>
                  </a:cubicBezTo>
                  <a:cubicBezTo>
                    <a:pt x="1" y="19"/>
                    <a:pt x="1" y="19"/>
                    <a:pt x="1" y="19"/>
                  </a:cubicBezTo>
                  <a:cubicBezTo>
                    <a:pt x="1" y="19"/>
                    <a:pt x="1" y="19"/>
                    <a:pt x="1" y="19"/>
                  </a:cubicBezTo>
                  <a:cubicBezTo>
                    <a:pt x="2" y="19"/>
                    <a:pt x="2" y="19"/>
                    <a:pt x="2" y="19"/>
                  </a:cubicBezTo>
                  <a:cubicBezTo>
                    <a:pt x="4" y="16"/>
                    <a:pt x="7" y="13"/>
                    <a:pt x="10" y="10"/>
                  </a:cubicBezTo>
                  <a:cubicBezTo>
                    <a:pt x="10" y="10"/>
                    <a:pt x="10" y="10"/>
                    <a:pt x="10" y="10"/>
                  </a:cubicBezTo>
                  <a:cubicBezTo>
                    <a:pt x="9" y="7"/>
                    <a:pt x="9" y="4"/>
                    <a:pt x="9" y="1"/>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78" name="Freeform 164"/>
            <p:cNvSpPr/>
            <p:nvPr/>
          </p:nvSpPr>
          <p:spPr bwMode="auto">
            <a:xfrm>
              <a:off x="4191" y="2384"/>
              <a:ext cx="17" cy="45"/>
            </a:xfrm>
            <a:custGeom>
              <a:avLst/>
              <a:gdLst>
                <a:gd name="T0" fmla="*/ 3 w 7"/>
                <a:gd name="T1" fmla="*/ 0 h 19"/>
                <a:gd name="T2" fmla="*/ 2 w 7"/>
                <a:gd name="T3" fmla="*/ 0 h 19"/>
                <a:gd name="T4" fmla="*/ 0 w 7"/>
                <a:gd name="T5" fmla="*/ 3 h 19"/>
                <a:gd name="T6" fmla="*/ 1 w 7"/>
                <a:gd name="T7" fmla="*/ 6 h 19"/>
                <a:gd name="T8" fmla="*/ 2 w 7"/>
                <a:gd name="T9" fmla="*/ 6 h 19"/>
                <a:gd name="T10" fmla="*/ 2 w 7"/>
                <a:gd name="T11" fmla="*/ 6 h 19"/>
                <a:gd name="T12" fmla="*/ 3 w 7"/>
                <a:gd name="T13" fmla="*/ 6 h 19"/>
                <a:gd name="T14" fmla="*/ 4 w 7"/>
                <a:gd name="T15" fmla="*/ 5 h 19"/>
                <a:gd name="T16" fmla="*/ 2 w 7"/>
                <a:gd name="T17" fmla="*/ 8 h 19"/>
                <a:gd name="T18" fmla="*/ 1 w 7"/>
                <a:gd name="T19" fmla="*/ 10 h 19"/>
                <a:gd name="T20" fmla="*/ 3 w 7"/>
                <a:gd name="T21" fmla="*/ 11 h 19"/>
                <a:gd name="T22" fmla="*/ 2 w 7"/>
                <a:gd name="T23" fmla="*/ 13 h 19"/>
                <a:gd name="T24" fmla="*/ 2 w 7"/>
                <a:gd name="T25" fmla="*/ 13 h 19"/>
                <a:gd name="T26" fmla="*/ 4 w 7"/>
                <a:gd name="T27" fmla="*/ 14 h 19"/>
                <a:gd name="T28" fmla="*/ 5 w 7"/>
                <a:gd name="T29" fmla="*/ 13 h 19"/>
                <a:gd name="T30" fmla="*/ 3 w 7"/>
                <a:gd name="T31" fmla="*/ 16 h 19"/>
                <a:gd name="T32" fmla="*/ 3 w 7"/>
                <a:gd name="T33" fmla="*/ 17 h 19"/>
                <a:gd name="T34" fmla="*/ 3 w 7"/>
                <a:gd name="T35" fmla="*/ 18 h 19"/>
                <a:gd name="T36" fmla="*/ 4 w 7"/>
                <a:gd name="T37" fmla="*/ 19 h 19"/>
                <a:gd name="T38" fmla="*/ 5 w 7"/>
                <a:gd name="T39" fmla="*/ 19 h 19"/>
                <a:gd name="T40" fmla="*/ 5 w 7"/>
                <a:gd name="T41" fmla="*/ 18 h 19"/>
                <a:gd name="T42" fmla="*/ 6 w 7"/>
                <a:gd name="T43" fmla="*/ 18 h 19"/>
                <a:gd name="T44" fmla="*/ 7 w 7"/>
                <a:gd name="T45" fmla="*/ 18 h 19"/>
                <a:gd name="T46" fmla="*/ 6 w 7"/>
                <a:gd name="T47" fmla="*/ 17 h 19"/>
                <a:gd name="T48" fmla="*/ 6 w 7"/>
                <a:gd name="T49" fmla="*/ 17 h 19"/>
                <a:gd name="T50" fmla="*/ 5 w 7"/>
                <a:gd name="T51" fmla="*/ 17 h 19"/>
                <a:gd name="T52" fmla="*/ 4 w 7"/>
                <a:gd name="T53" fmla="*/ 17 h 19"/>
                <a:gd name="T54" fmla="*/ 4 w 7"/>
                <a:gd name="T55" fmla="*/ 17 h 19"/>
                <a:gd name="T56" fmla="*/ 4 w 7"/>
                <a:gd name="T57" fmla="*/ 17 h 19"/>
                <a:gd name="T58" fmla="*/ 7 w 7"/>
                <a:gd name="T59" fmla="*/ 13 h 19"/>
                <a:gd name="T60" fmla="*/ 7 w 7"/>
                <a:gd name="T61" fmla="*/ 12 h 19"/>
                <a:gd name="T62" fmla="*/ 6 w 7"/>
                <a:gd name="T63" fmla="*/ 12 h 19"/>
                <a:gd name="T64" fmla="*/ 4 w 7"/>
                <a:gd name="T65" fmla="*/ 13 h 19"/>
                <a:gd name="T66" fmla="*/ 3 w 7"/>
                <a:gd name="T67" fmla="*/ 13 h 19"/>
                <a:gd name="T68" fmla="*/ 4 w 7"/>
                <a:gd name="T69" fmla="*/ 11 h 19"/>
                <a:gd name="T70" fmla="*/ 7 w 7"/>
                <a:gd name="T71" fmla="*/ 9 h 19"/>
                <a:gd name="T72" fmla="*/ 7 w 7"/>
                <a:gd name="T73" fmla="*/ 9 h 19"/>
                <a:gd name="T74" fmla="*/ 6 w 7"/>
                <a:gd name="T75" fmla="*/ 8 h 19"/>
                <a:gd name="T76" fmla="*/ 4 w 7"/>
                <a:gd name="T77" fmla="*/ 10 h 19"/>
                <a:gd name="T78" fmla="*/ 3 w 7"/>
                <a:gd name="T79" fmla="*/ 10 h 19"/>
                <a:gd name="T80" fmla="*/ 2 w 7"/>
                <a:gd name="T81" fmla="*/ 9 h 19"/>
                <a:gd name="T82" fmla="*/ 3 w 7"/>
                <a:gd name="T83" fmla="*/ 9 h 19"/>
                <a:gd name="T84" fmla="*/ 7 w 7"/>
                <a:gd name="T85" fmla="*/ 4 h 19"/>
                <a:gd name="T86" fmla="*/ 6 w 7"/>
                <a:gd name="T87" fmla="*/ 3 h 19"/>
                <a:gd name="T88" fmla="*/ 6 w 7"/>
                <a:gd name="T89" fmla="*/ 3 h 19"/>
                <a:gd name="T90" fmla="*/ 3 w 7"/>
                <a:gd name="T91" fmla="*/ 5 h 19"/>
                <a:gd name="T92" fmla="*/ 2 w 7"/>
                <a:gd name="T93" fmla="*/ 5 h 19"/>
                <a:gd name="T94" fmla="*/ 2 w 7"/>
                <a:gd name="T95" fmla="*/ 5 h 19"/>
                <a:gd name="T96" fmla="*/ 2 w 7"/>
                <a:gd name="T97" fmla="*/ 4 h 19"/>
                <a:gd name="T98" fmla="*/ 3 w 7"/>
                <a:gd name="T99" fmla="*/ 1 h 19"/>
                <a:gd name="T100" fmla="*/ 3 w 7"/>
                <a:gd name="T10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 h="19">
                  <a:moveTo>
                    <a:pt x="3" y="0"/>
                  </a:moveTo>
                  <a:cubicBezTo>
                    <a:pt x="2" y="0"/>
                    <a:pt x="2" y="0"/>
                    <a:pt x="2" y="0"/>
                  </a:cubicBezTo>
                  <a:cubicBezTo>
                    <a:pt x="1" y="1"/>
                    <a:pt x="1" y="2"/>
                    <a:pt x="0" y="3"/>
                  </a:cubicBezTo>
                  <a:cubicBezTo>
                    <a:pt x="0" y="4"/>
                    <a:pt x="0" y="5"/>
                    <a:pt x="1" y="6"/>
                  </a:cubicBezTo>
                  <a:cubicBezTo>
                    <a:pt x="1" y="6"/>
                    <a:pt x="1" y="6"/>
                    <a:pt x="2" y="6"/>
                  </a:cubicBezTo>
                  <a:cubicBezTo>
                    <a:pt x="2" y="6"/>
                    <a:pt x="2" y="6"/>
                    <a:pt x="2" y="6"/>
                  </a:cubicBezTo>
                  <a:cubicBezTo>
                    <a:pt x="3" y="6"/>
                    <a:pt x="3" y="6"/>
                    <a:pt x="3" y="6"/>
                  </a:cubicBezTo>
                  <a:cubicBezTo>
                    <a:pt x="4" y="5"/>
                    <a:pt x="4" y="5"/>
                    <a:pt x="4" y="5"/>
                  </a:cubicBezTo>
                  <a:cubicBezTo>
                    <a:pt x="2" y="8"/>
                    <a:pt x="2" y="8"/>
                    <a:pt x="2" y="8"/>
                  </a:cubicBezTo>
                  <a:cubicBezTo>
                    <a:pt x="2" y="8"/>
                    <a:pt x="1" y="9"/>
                    <a:pt x="1" y="10"/>
                  </a:cubicBezTo>
                  <a:cubicBezTo>
                    <a:pt x="2" y="10"/>
                    <a:pt x="2" y="11"/>
                    <a:pt x="3" y="11"/>
                  </a:cubicBezTo>
                  <a:cubicBezTo>
                    <a:pt x="2" y="11"/>
                    <a:pt x="2" y="12"/>
                    <a:pt x="2" y="13"/>
                  </a:cubicBezTo>
                  <a:cubicBezTo>
                    <a:pt x="2" y="13"/>
                    <a:pt x="2" y="13"/>
                    <a:pt x="2" y="13"/>
                  </a:cubicBezTo>
                  <a:cubicBezTo>
                    <a:pt x="3" y="14"/>
                    <a:pt x="3" y="14"/>
                    <a:pt x="4" y="14"/>
                  </a:cubicBezTo>
                  <a:cubicBezTo>
                    <a:pt x="4" y="14"/>
                    <a:pt x="5" y="14"/>
                    <a:pt x="5" y="13"/>
                  </a:cubicBezTo>
                  <a:cubicBezTo>
                    <a:pt x="3" y="16"/>
                    <a:pt x="3" y="16"/>
                    <a:pt x="3" y="16"/>
                  </a:cubicBezTo>
                  <a:cubicBezTo>
                    <a:pt x="3" y="17"/>
                    <a:pt x="3" y="17"/>
                    <a:pt x="3" y="17"/>
                  </a:cubicBezTo>
                  <a:cubicBezTo>
                    <a:pt x="3" y="18"/>
                    <a:pt x="3" y="18"/>
                    <a:pt x="3" y="18"/>
                  </a:cubicBezTo>
                  <a:cubicBezTo>
                    <a:pt x="3" y="18"/>
                    <a:pt x="4" y="19"/>
                    <a:pt x="4" y="19"/>
                  </a:cubicBezTo>
                  <a:cubicBezTo>
                    <a:pt x="5" y="19"/>
                    <a:pt x="5" y="19"/>
                    <a:pt x="5" y="19"/>
                  </a:cubicBezTo>
                  <a:cubicBezTo>
                    <a:pt x="5" y="18"/>
                    <a:pt x="5" y="18"/>
                    <a:pt x="5" y="18"/>
                  </a:cubicBezTo>
                  <a:cubicBezTo>
                    <a:pt x="6" y="18"/>
                    <a:pt x="6" y="18"/>
                    <a:pt x="6" y="18"/>
                  </a:cubicBezTo>
                  <a:cubicBezTo>
                    <a:pt x="7" y="18"/>
                    <a:pt x="7" y="18"/>
                    <a:pt x="7" y="18"/>
                  </a:cubicBezTo>
                  <a:cubicBezTo>
                    <a:pt x="6" y="17"/>
                    <a:pt x="6" y="17"/>
                    <a:pt x="6" y="17"/>
                  </a:cubicBezTo>
                  <a:cubicBezTo>
                    <a:pt x="6" y="17"/>
                    <a:pt x="6" y="17"/>
                    <a:pt x="6" y="17"/>
                  </a:cubicBezTo>
                  <a:cubicBezTo>
                    <a:pt x="6" y="17"/>
                    <a:pt x="5" y="17"/>
                    <a:pt x="5" y="17"/>
                  </a:cubicBezTo>
                  <a:cubicBezTo>
                    <a:pt x="4" y="17"/>
                    <a:pt x="4" y="17"/>
                    <a:pt x="4" y="17"/>
                  </a:cubicBezTo>
                  <a:cubicBezTo>
                    <a:pt x="4" y="17"/>
                    <a:pt x="4" y="17"/>
                    <a:pt x="4" y="17"/>
                  </a:cubicBezTo>
                  <a:cubicBezTo>
                    <a:pt x="4" y="17"/>
                    <a:pt x="4" y="17"/>
                    <a:pt x="4" y="17"/>
                  </a:cubicBezTo>
                  <a:cubicBezTo>
                    <a:pt x="7" y="13"/>
                    <a:pt x="7" y="13"/>
                    <a:pt x="7" y="13"/>
                  </a:cubicBezTo>
                  <a:cubicBezTo>
                    <a:pt x="7" y="12"/>
                    <a:pt x="7" y="12"/>
                    <a:pt x="7" y="12"/>
                  </a:cubicBezTo>
                  <a:cubicBezTo>
                    <a:pt x="6" y="12"/>
                    <a:pt x="6" y="12"/>
                    <a:pt x="6" y="12"/>
                  </a:cubicBezTo>
                  <a:cubicBezTo>
                    <a:pt x="6" y="12"/>
                    <a:pt x="5" y="13"/>
                    <a:pt x="4" y="13"/>
                  </a:cubicBezTo>
                  <a:cubicBezTo>
                    <a:pt x="3" y="13"/>
                    <a:pt x="3" y="13"/>
                    <a:pt x="3" y="13"/>
                  </a:cubicBezTo>
                  <a:cubicBezTo>
                    <a:pt x="3" y="12"/>
                    <a:pt x="4" y="11"/>
                    <a:pt x="4" y="11"/>
                  </a:cubicBezTo>
                  <a:cubicBezTo>
                    <a:pt x="5" y="10"/>
                    <a:pt x="6" y="10"/>
                    <a:pt x="7" y="9"/>
                  </a:cubicBezTo>
                  <a:cubicBezTo>
                    <a:pt x="7" y="9"/>
                    <a:pt x="7" y="9"/>
                    <a:pt x="7" y="9"/>
                  </a:cubicBezTo>
                  <a:cubicBezTo>
                    <a:pt x="6" y="8"/>
                    <a:pt x="6" y="8"/>
                    <a:pt x="6" y="8"/>
                  </a:cubicBezTo>
                  <a:cubicBezTo>
                    <a:pt x="5" y="9"/>
                    <a:pt x="4" y="9"/>
                    <a:pt x="4" y="10"/>
                  </a:cubicBezTo>
                  <a:cubicBezTo>
                    <a:pt x="3" y="10"/>
                    <a:pt x="3" y="10"/>
                    <a:pt x="3" y="10"/>
                  </a:cubicBezTo>
                  <a:cubicBezTo>
                    <a:pt x="2" y="9"/>
                    <a:pt x="2" y="9"/>
                    <a:pt x="2" y="9"/>
                  </a:cubicBezTo>
                  <a:cubicBezTo>
                    <a:pt x="2" y="9"/>
                    <a:pt x="2" y="9"/>
                    <a:pt x="3" y="9"/>
                  </a:cubicBezTo>
                  <a:cubicBezTo>
                    <a:pt x="7" y="4"/>
                    <a:pt x="7" y="4"/>
                    <a:pt x="7" y="4"/>
                  </a:cubicBezTo>
                  <a:cubicBezTo>
                    <a:pt x="6" y="3"/>
                    <a:pt x="6" y="3"/>
                    <a:pt x="6" y="3"/>
                  </a:cubicBezTo>
                  <a:cubicBezTo>
                    <a:pt x="6" y="3"/>
                    <a:pt x="6" y="3"/>
                    <a:pt x="6" y="3"/>
                  </a:cubicBezTo>
                  <a:cubicBezTo>
                    <a:pt x="3" y="5"/>
                    <a:pt x="3" y="5"/>
                    <a:pt x="3" y="5"/>
                  </a:cubicBezTo>
                  <a:cubicBezTo>
                    <a:pt x="2" y="5"/>
                    <a:pt x="2" y="5"/>
                    <a:pt x="2" y="5"/>
                  </a:cubicBezTo>
                  <a:cubicBezTo>
                    <a:pt x="2" y="5"/>
                    <a:pt x="2" y="5"/>
                    <a:pt x="2" y="5"/>
                  </a:cubicBezTo>
                  <a:cubicBezTo>
                    <a:pt x="1" y="5"/>
                    <a:pt x="1" y="4"/>
                    <a:pt x="2" y="4"/>
                  </a:cubicBezTo>
                  <a:cubicBezTo>
                    <a:pt x="2" y="2"/>
                    <a:pt x="2" y="1"/>
                    <a:pt x="3"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79" name="Freeform 165"/>
            <p:cNvSpPr/>
            <p:nvPr/>
          </p:nvSpPr>
          <p:spPr bwMode="auto">
            <a:xfrm>
              <a:off x="4155" y="2384"/>
              <a:ext cx="17" cy="45"/>
            </a:xfrm>
            <a:custGeom>
              <a:avLst/>
              <a:gdLst>
                <a:gd name="T0" fmla="*/ 3 w 7"/>
                <a:gd name="T1" fmla="*/ 0 h 19"/>
                <a:gd name="T2" fmla="*/ 3 w 7"/>
                <a:gd name="T3" fmla="*/ 0 h 19"/>
                <a:gd name="T4" fmla="*/ 1 w 7"/>
                <a:gd name="T5" fmla="*/ 3 h 19"/>
                <a:gd name="T6" fmla="*/ 1 w 7"/>
                <a:gd name="T7" fmla="*/ 6 h 19"/>
                <a:gd name="T8" fmla="*/ 2 w 7"/>
                <a:gd name="T9" fmla="*/ 6 h 19"/>
                <a:gd name="T10" fmla="*/ 2 w 7"/>
                <a:gd name="T11" fmla="*/ 6 h 19"/>
                <a:gd name="T12" fmla="*/ 3 w 7"/>
                <a:gd name="T13" fmla="*/ 6 h 19"/>
                <a:gd name="T14" fmla="*/ 4 w 7"/>
                <a:gd name="T15" fmla="*/ 5 h 19"/>
                <a:gd name="T16" fmla="*/ 2 w 7"/>
                <a:gd name="T17" fmla="*/ 8 h 19"/>
                <a:gd name="T18" fmla="*/ 2 w 7"/>
                <a:gd name="T19" fmla="*/ 10 h 19"/>
                <a:gd name="T20" fmla="*/ 3 w 7"/>
                <a:gd name="T21" fmla="*/ 11 h 19"/>
                <a:gd name="T22" fmla="*/ 2 w 7"/>
                <a:gd name="T23" fmla="*/ 13 h 19"/>
                <a:gd name="T24" fmla="*/ 2 w 7"/>
                <a:gd name="T25" fmla="*/ 13 h 19"/>
                <a:gd name="T26" fmla="*/ 4 w 7"/>
                <a:gd name="T27" fmla="*/ 14 h 19"/>
                <a:gd name="T28" fmla="*/ 5 w 7"/>
                <a:gd name="T29" fmla="*/ 13 h 19"/>
                <a:gd name="T30" fmla="*/ 3 w 7"/>
                <a:gd name="T31" fmla="*/ 16 h 19"/>
                <a:gd name="T32" fmla="*/ 3 w 7"/>
                <a:gd name="T33" fmla="*/ 17 h 19"/>
                <a:gd name="T34" fmla="*/ 3 w 7"/>
                <a:gd name="T35" fmla="*/ 18 h 19"/>
                <a:gd name="T36" fmla="*/ 5 w 7"/>
                <a:gd name="T37" fmla="*/ 19 h 19"/>
                <a:gd name="T38" fmla="*/ 5 w 7"/>
                <a:gd name="T39" fmla="*/ 19 h 19"/>
                <a:gd name="T40" fmla="*/ 5 w 7"/>
                <a:gd name="T41" fmla="*/ 18 h 19"/>
                <a:gd name="T42" fmla="*/ 6 w 7"/>
                <a:gd name="T43" fmla="*/ 18 h 19"/>
                <a:gd name="T44" fmla="*/ 7 w 7"/>
                <a:gd name="T45" fmla="*/ 18 h 19"/>
                <a:gd name="T46" fmla="*/ 6 w 7"/>
                <a:gd name="T47" fmla="*/ 17 h 19"/>
                <a:gd name="T48" fmla="*/ 6 w 7"/>
                <a:gd name="T49" fmla="*/ 17 h 19"/>
                <a:gd name="T50" fmla="*/ 5 w 7"/>
                <a:gd name="T51" fmla="*/ 17 h 19"/>
                <a:gd name="T52" fmla="*/ 5 w 7"/>
                <a:gd name="T53" fmla="*/ 17 h 19"/>
                <a:gd name="T54" fmla="*/ 4 w 7"/>
                <a:gd name="T55" fmla="*/ 17 h 19"/>
                <a:gd name="T56" fmla="*/ 4 w 7"/>
                <a:gd name="T57" fmla="*/ 17 h 19"/>
                <a:gd name="T58" fmla="*/ 7 w 7"/>
                <a:gd name="T59" fmla="*/ 13 h 19"/>
                <a:gd name="T60" fmla="*/ 7 w 7"/>
                <a:gd name="T61" fmla="*/ 12 h 19"/>
                <a:gd name="T62" fmla="*/ 7 w 7"/>
                <a:gd name="T63" fmla="*/ 12 h 19"/>
                <a:gd name="T64" fmla="*/ 4 w 7"/>
                <a:gd name="T65" fmla="*/ 13 h 19"/>
                <a:gd name="T66" fmla="*/ 3 w 7"/>
                <a:gd name="T67" fmla="*/ 13 h 19"/>
                <a:gd name="T68" fmla="*/ 4 w 7"/>
                <a:gd name="T69" fmla="*/ 11 h 19"/>
                <a:gd name="T70" fmla="*/ 7 w 7"/>
                <a:gd name="T71" fmla="*/ 9 h 19"/>
                <a:gd name="T72" fmla="*/ 7 w 7"/>
                <a:gd name="T73" fmla="*/ 9 h 19"/>
                <a:gd name="T74" fmla="*/ 6 w 7"/>
                <a:gd name="T75" fmla="*/ 8 h 19"/>
                <a:gd name="T76" fmla="*/ 4 w 7"/>
                <a:gd name="T77" fmla="*/ 10 h 19"/>
                <a:gd name="T78" fmla="*/ 3 w 7"/>
                <a:gd name="T79" fmla="*/ 10 h 19"/>
                <a:gd name="T80" fmla="*/ 3 w 7"/>
                <a:gd name="T81" fmla="*/ 9 h 19"/>
                <a:gd name="T82" fmla="*/ 3 w 7"/>
                <a:gd name="T83" fmla="*/ 9 h 19"/>
                <a:gd name="T84" fmla="*/ 7 w 7"/>
                <a:gd name="T85" fmla="*/ 4 h 19"/>
                <a:gd name="T86" fmla="*/ 7 w 7"/>
                <a:gd name="T87" fmla="*/ 3 h 19"/>
                <a:gd name="T88" fmla="*/ 6 w 7"/>
                <a:gd name="T89" fmla="*/ 3 h 19"/>
                <a:gd name="T90" fmla="*/ 3 w 7"/>
                <a:gd name="T91" fmla="*/ 5 h 19"/>
                <a:gd name="T92" fmla="*/ 2 w 7"/>
                <a:gd name="T93" fmla="*/ 5 h 19"/>
                <a:gd name="T94" fmla="*/ 2 w 7"/>
                <a:gd name="T95" fmla="*/ 5 h 19"/>
                <a:gd name="T96" fmla="*/ 2 w 7"/>
                <a:gd name="T97" fmla="*/ 4 h 19"/>
                <a:gd name="T98" fmla="*/ 3 w 7"/>
                <a:gd name="T99" fmla="*/ 1 h 19"/>
                <a:gd name="T100" fmla="*/ 3 w 7"/>
                <a:gd name="T10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 h="19">
                  <a:moveTo>
                    <a:pt x="3" y="0"/>
                  </a:moveTo>
                  <a:cubicBezTo>
                    <a:pt x="3" y="0"/>
                    <a:pt x="3" y="0"/>
                    <a:pt x="3" y="0"/>
                  </a:cubicBezTo>
                  <a:cubicBezTo>
                    <a:pt x="2" y="1"/>
                    <a:pt x="1" y="2"/>
                    <a:pt x="1" y="3"/>
                  </a:cubicBezTo>
                  <a:cubicBezTo>
                    <a:pt x="0" y="4"/>
                    <a:pt x="0" y="5"/>
                    <a:pt x="1" y="6"/>
                  </a:cubicBezTo>
                  <a:cubicBezTo>
                    <a:pt x="1" y="6"/>
                    <a:pt x="2" y="6"/>
                    <a:pt x="2" y="6"/>
                  </a:cubicBezTo>
                  <a:cubicBezTo>
                    <a:pt x="2" y="6"/>
                    <a:pt x="2" y="6"/>
                    <a:pt x="2" y="6"/>
                  </a:cubicBezTo>
                  <a:cubicBezTo>
                    <a:pt x="3" y="6"/>
                    <a:pt x="3" y="6"/>
                    <a:pt x="3" y="6"/>
                  </a:cubicBezTo>
                  <a:cubicBezTo>
                    <a:pt x="4" y="5"/>
                    <a:pt x="4" y="5"/>
                    <a:pt x="4" y="5"/>
                  </a:cubicBezTo>
                  <a:cubicBezTo>
                    <a:pt x="2" y="8"/>
                    <a:pt x="2" y="8"/>
                    <a:pt x="2" y="8"/>
                  </a:cubicBezTo>
                  <a:cubicBezTo>
                    <a:pt x="2" y="8"/>
                    <a:pt x="1" y="9"/>
                    <a:pt x="2" y="10"/>
                  </a:cubicBezTo>
                  <a:cubicBezTo>
                    <a:pt x="2" y="10"/>
                    <a:pt x="2" y="11"/>
                    <a:pt x="3" y="11"/>
                  </a:cubicBezTo>
                  <a:cubicBezTo>
                    <a:pt x="3" y="11"/>
                    <a:pt x="2" y="12"/>
                    <a:pt x="2" y="13"/>
                  </a:cubicBezTo>
                  <a:cubicBezTo>
                    <a:pt x="2" y="13"/>
                    <a:pt x="2" y="13"/>
                    <a:pt x="2" y="13"/>
                  </a:cubicBezTo>
                  <a:cubicBezTo>
                    <a:pt x="3" y="14"/>
                    <a:pt x="3" y="14"/>
                    <a:pt x="4" y="14"/>
                  </a:cubicBezTo>
                  <a:cubicBezTo>
                    <a:pt x="4" y="14"/>
                    <a:pt x="5" y="14"/>
                    <a:pt x="5" y="13"/>
                  </a:cubicBezTo>
                  <a:cubicBezTo>
                    <a:pt x="3" y="16"/>
                    <a:pt x="3" y="16"/>
                    <a:pt x="3" y="16"/>
                  </a:cubicBezTo>
                  <a:cubicBezTo>
                    <a:pt x="3" y="17"/>
                    <a:pt x="3" y="17"/>
                    <a:pt x="3" y="17"/>
                  </a:cubicBezTo>
                  <a:cubicBezTo>
                    <a:pt x="3" y="18"/>
                    <a:pt x="3" y="18"/>
                    <a:pt x="3" y="18"/>
                  </a:cubicBezTo>
                  <a:cubicBezTo>
                    <a:pt x="4" y="18"/>
                    <a:pt x="4" y="19"/>
                    <a:pt x="5" y="19"/>
                  </a:cubicBezTo>
                  <a:cubicBezTo>
                    <a:pt x="5" y="19"/>
                    <a:pt x="5" y="19"/>
                    <a:pt x="5" y="19"/>
                  </a:cubicBezTo>
                  <a:cubicBezTo>
                    <a:pt x="5" y="18"/>
                    <a:pt x="5" y="18"/>
                    <a:pt x="5" y="18"/>
                  </a:cubicBezTo>
                  <a:cubicBezTo>
                    <a:pt x="6" y="18"/>
                    <a:pt x="6" y="18"/>
                    <a:pt x="6" y="18"/>
                  </a:cubicBezTo>
                  <a:cubicBezTo>
                    <a:pt x="7" y="18"/>
                    <a:pt x="7" y="18"/>
                    <a:pt x="7" y="18"/>
                  </a:cubicBezTo>
                  <a:cubicBezTo>
                    <a:pt x="6" y="17"/>
                    <a:pt x="6" y="17"/>
                    <a:pt x="6" y="17"/>
                  </a:cubicBezTo>
                  <a:cubicBezTo>
                    <a:pt x="6" y="17"/>
                    <a:pt x="6" y="17"/>
                    <a:pt x="6" y="17"/>
                  </a:cubicBezTo>
                  <a:cubicBezTo>
                    <a:pt x="6" y="17"/>
                    <a:pt x="5" y="17"/>
                    <a:pt x="5" y="17"/>
                  </a:cubicBezTo>
                  <a:cubicBezTo>
                    <a:pt x="5" y="17"/>
                    <a:pt x="5" y="17"/>
                    <a:pt x="5" y="17"/>
                  </a:cubicBezTo>
                  <a:cubicBezTo>
                    <a:pt x="4" y="17"/>
                    <a:pt x="4" y="17"/>
                    <a:pt x="4" y="17"/>
                  </a:cubicBezTo>
                  <a:cubicBezTo>
                    <a:pt x="4" y="17"/>
                    <a:pt x="4" y="17"/>
                    <a:pt x="4" y="17"/>
                  </a:cubicBezTo>
                  <a:cubicBezTo>
                    <a:pt x="7" y="13"/>
                    <a:pt x="7" y="13"/>
                    <a:pt x="7" y="13"/>
                  </a:cubicBezTo>
                  <a:cubicBezTo>
                    <a:pt x="7" y="12"/>
                    <a:pt x="7" y="12"/>
                    <a:pt x="7" y="12"/>
                  </a:cubicBezTo>
                  <a:cubicBezTo>
                    <a:pt x="7" y="12"/>
                    <a:pt x="7" y="12"/>
                    <a:pt x="7" y="12"/>
                  </a:cubicBezTo>
                  <a:cubicBezTo>
                    <a:pt x="6" y="12"/>
                    <a:pt x="5" y="13"/>
                    <a:pt x="4" y="13"/>
                  </a:cubicBezTo>
                  <a:cubicBezTo>
                    <a:pt x="4" y="13"/>
                    <a:pt x="3" y="13"/>
                    <a:pt x="3" y="13"/>
                  </a:cubicBezTo>
                  <a:cubicBezTo>
                    <a:pt x="3" y="12"/>
                    <a:pt x="4" y="11"/>
                    <a:pt x="4" y="11"/>
                  </a:cubicBezTo>
                  <a:cubicBezTo>
                    <a:pt x="5" y="10"/>
                    <a:pt x="6" y="10"/>
                    <a:pt x="7" y="9"/>
                  </a:cubicBezTo>
                  <a:cubicBezTo>
                    <a:pt x="7" y="9"/>
                    <a:pt x="7" y="9"/>
                    <a:pt x="7" y="9"/>
                  </a:cubicBezTo>
                  <a:cubicBezTo>
                    <a:pt x="6" y="8"/>
                    <a:pt x="6" y="8"/>
                    <a:pt x="6" y="8"/>
                  </a:cubicBezTo>
                  <a:cubicBezTo>
                    <a:pt x="5" y="9"/>
                    <a:pt x="5" y="9"/>
                    <a:pt x="4" y="10"/>
                  </a:cubicBezTo>
                  <a:cubicBezTo>
                    <a:pt x="3" y="10"/>
                    <a:pt x="3" y="10"/>
                    <a:pt x="3" y="10"/>
                  </a:cubicBezTo>
                  <a:cubicBezTo>
                    <a:pt x="3" y="9"/>
                    <a:pt x="3" y="9"/>
                    <a:pt x="3" y="9"/>
                  </a:cubicBezTo>
                  <a:cubicBezTo>
                    <a:pt x="3" y="9"/>
                    <a:pt x="3" y="9"/>
                    <a:pt x="3" y="9"/>
                  </a:cubicBezTo>
                  <a:cubicBezTo>
                    <a:pt x="7" y="4"/>
                    <a:pt x="7" y="4"/>
                    <a:pt x="7" y="4"/>
                  </a:cubicBezTo>
                  <a:cubicBezTo>
                    <a:pt x="7" y="3"/>
                    <a:pt x="7" y="3"/>
                    <a:pt x="7" y="3"/>
                  </a:cubicBezTo>
                  <a:cubicBezTo>
                    <a:pt x="6" y="3"/>
                    <a:pt x="6" y="3"/>
                    <a:pt x="6" y="3"/>
                  </a:cubicBezTo>
                  <a:cubicBezTo>
                    <a:pt x="3" y="5"/>
                    <a:pt x="3" y="5"/>
                    <a:pt x="3" y="5"/>
                  </a:cubicBezTo>
                  <a:cubicBezTo>
                    <a:pt x="2" y="5"/>
                    <a:pt x="2" y="5"/>
                    <a:pt x="2" y="5"/>
                  </a:cubicBezTo>
                  <a:cubicBezTo>
                    <a:pt x="2" y="5"/>
                    <a:pt x="2" y="5"/>
                    <a:pt x="2" y="5"/>
                  </a:cubicBezTo>
                  <a:cubicBezTo>
                    <a:pt x="2" y="5"/>
                    <a:pt x="2" y="4"/>
                    <a:pt x="2" y="4"/>
                  </a:cubicBezTo>
                  <a:cubicBezTo>
                    <a:pt x="2" y="2"/>
                    <a:pt x="3" y="1"/>
                    <a:pt x="3"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80" name="Freeform 166"/>
            <p:cNvSpPr>
              <a:spLocks noEditPoints="1"/>
            </p:cNvSpPr>
            <p:nvPr/>
          </p:nvSpPr>
          <p:spPr bwMode="auto">
            <a:xfrm>
              <a:off x="3413" y="2298"/>
              <a:ext cx="59" cy="64"/>
            </a:xfrm>
            <a:custGeom>
              <a:avLst/>
              <a:gdLst>
                <a:gd name="T0" fmla="*/ 16 w 25"/>
                <a:gd name="T1" fmla="*/ 24 h 27"/>
                <a:gd name="T2" fmla="*/ 21 w 25"/>
                <a:gd name="T3" fmla="*/ 13 h 27"/>
                <a:gd name="T4" fmla="*/ 22 w 25"/>
                <a:gd name="T5" fmla="*/ 17 h 27"/>
                <a:gd name="T6" fmla="*/ 23 w 25"/>
                <a:gd name="T7" fmla="*/ 19 h 27"/>
                <a:gd name="T8" fmla="*/ 24 w 25"/>
                <a:gd name="T9" fmla="*/ 21 h 27"/>
                <a:gd name="T10" fmla="*/ 21 w 25"/>
                <a:gd name="T11" fmla="*/ 22 h 27"/>
                <a:gd name="T12" fmla="*/ 16 w 25"/>
                <a:gd name="T13" fmla="*/ 24 h 27"/>
                <a:gd name="T14" fmla="*/ 3 w 25"/>
                <a:gd name="T15" fmla="*/ 12 h 27"/>
                <a:gd name="T16" fmla="*/ 2 w 25"/>
                <a:gd name="T17" fmla="*/ 10 h 27"/>
                <a:gd name="T18" fmla="*/ 2 w 25"/>
                <a:gd name="T19" fmla="*/ 8 h 27"/>
                <a:gd name="T20" fmla="*/ 1 w 25"/>
                <a:gd name="T21" fmla="*/ 6 h 27"/>
                <a:gd name="T22" fmla="*/ 3 w 25"/>
                <a:gd name="T23" fmla="*/ 5 h 27"/>
                <a:gd name="T24" fmla="*/ 7 w 25"/>
                <a:gd name="T25" fmla="*/ 4 h 27"/>
                <a:gd name="T26" fmla="*/ 3 w 25"/>
                <a:gd name="T27" fmla="*/ 12 h 27"/>
                <a:gd name="T28" fmla="*/ 6 w 25"/>
                <a:gd name="T29" fmla="*/ 19 h 27"/>
                <a:gd name="T30" fmla="*/ 4 w 25"/>
                <a:gd name="T31" fmla="*/ 13 h 27"/>
                <a:gd name="T32" fmla="*/ 8 w 25"/>
                <a:gd name="T33" fmla="*/ 3 h 27"/>
                <a:gd name="T34" fmla="*/ 13 w 25"/>
                <a:gd name="T35" fmla="*/ 1 h 27"/>
                <a:gd name="T36" fmla="*/ 6 w 25"/>
                <a:gd name="T37" fmla="*/ 19 h 27"/>
                <a:gd name="T38" fmla="*/ 10 w 25"/>
                <a:gd name="T39" fmla="*/ 26 h 27"/>
                <a:gd name="T40" fmla="*/ 8 w 25"/>
                <a:gd name="T41" fmla="*/ 25 h 27"/>
                <a:gd name="T42" fmla="*/ 7 w 25"/>
                <a:gd name="T43" fmla="*/ 21 h 27"/>
                <a:gd name="T44" fmla="*/ 7 w 25"/>
                <a:gd name="T45" fmla="*/ 21 h 27"/>
                <a:gd name="T46" fmla="*/ 14 w 25"/>
                <a:gd name="T47" fmla="*/ 1 h 27"/>
                <a:gd name="T48" fmla="*/ 14 w 25"/>
                <a:gd name="T49" fmla="*/ 1 h 27"/>
                <a:gd name="T50" fmla="*/ 15 w 25"/>
                <a:gd name="T51" fmla="*/ 1 h 27"/>
                <a:gd name="T52" fmla="*/ 16 w 25"/>
                <a:gd name="T53" fmla="*/ 2 h 27"/>
                <a:gd name="T54" fmla="*/ 20 w 25"/>
                <a:gd name="T55" fmla="*/ 12 h 27"/>
                <a:gd name="T56" fmla="*/ 20 w 25"/>
                <a:gd name="T57" fmla="*/ 12 h 27"/>
                <a:gd name="T58" fmla="*/ 15 w 25"/>
                <a:gd name="T59" fmla="*/ 24 h 27"/>
                <a:gd name="T60" fmla="*/ 15 w 25"/>
                <a:gd name="T61" fmla="*/ 25 h 27"/>
                <a:gd name="T62" fmla="*/ 10 w 25"/>
                <a:gd name="T63" fmla="*/ 26 h 27"/>
                <a:gd name="T64" fmla="*/ 10 w 25"/>
                <a:gd name="T65" fmla="*/ 26 h 27"/>
                <a:gd name="T66" fmla="*/ 15 w 25"/>
                <a:gd name="T67" fmla="*/ 0 h 27"/>
                <a:gd name="T68" fmla="*/ 14 w 25"/>
                <a:gd name="T69" fmla="*/ 0 h 27"/>
                <a:gd name="T70" fmla="*/ 14 w 25"/>
                <a:gd name="T71" fmla="*/ 0 h 27"/>
                <a:gd name="T72" fmla="*/ 14 w 25"/>
                <a:gd name="T73" fmla="*/ 0 h 27"/>
                <a:gd name="T74" fmla="*/ 8 w 25"/>
                <a:gd name="T75" fmla="*/ 2 h 27"/>
                <a:gd name="T76" fmla="*/ 8 w 25"/>
                <a:gd name="T77" fmla="*/ 2 h 27"/>
                <a:gd name="T78" fmla="*/ 7 w 25"/>
                <a:gd name="T79" fmla="*/ 2 h 27"/>
                <a:gd name="T80" fmla="*/ 7 w 25"/>
                <a:gd name="T81" fmla="*/ 2 h 27"/>
                <a:gd name="T82" fmla="*/ 3 w 25"/>
                <a:gd name="T83" fmla="*/ 4 h 27"/>
                <a:gd name="T84" fmla="*/ 0 w 25"/>
                <a:gd name="T85" fmla="*/ 6 h 27"/>
                <a:gd name="T86" fmla="*/ 1 w 25"/>
                <a:gd name="T87" fmla="*/ 8 h 27"/>
                <a:gd name="T88" fmla="*/ 2 w 25"/>
                <a:gd name="T89" fmla="*/ 10 h 27"/>
                <a:gd name="T90" fmla="*/ 8 w 25"/>
                <a:gd name="T91" fmla="*/ 26 h 27"/>
                <a:gd name="T92" fmla="*/ 10 w 25"/>
                <a:gd name="T93" fmla="*/ 27 h 27"/>
                <a:gd name="T94" fmla="*/ 11 w 25"/>
                <a:gd name="T95" fmla="*/ 27 h 27"/>
                <a:gd name="T96" fmla="*/ 22 w 25"/>
                <a:gd name="T97" fmla="*/ 23 h 27"/>
                <a:gd name="T98" fmla="*/ 24 w 25"/>
                <a:gd name="T99" fmla="*/ 21 h 27"/>
                <a:gd name="T100" fmla="*/ 24 w 25"/>
                <a:gd name="T101" fmla="*/ 19 h 27"/>
                <a:gd name="T102" fmla="*/ 23 w 25"/>
                <a:gd name="T103" fmla="*/ 17 h 27"/>
                <a:gd name="T104" fmla="*/ 17 w 25"/>
                <a:gd name="T105" fmla="*/ 1 h 27"/>
                <a:gd name="T106" fmla="*/ 15 w 25"/>
                <a:gd name="T10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27">
                  <a:moveTo>
                    <a:pt x="16" y="24"/>
                  </a:moveTo>
                  <a:cubicBezTo>
                    <a:pt x="18" y="20"/>
                    <a:pt x="19" y="17"/>
                    <a:pt x="21" y="13"/>
                  </a:cubicBezTo>
                  <a:cubicBezTo>
                    <a:pt x="22" y="17"/>
                    <a:pt x="22" y="17"/>
                    <a:pt x="22" y="17"/>
                  </a:cubicBezTo>
                  <a:cubicBezTo>
                    <a:pt x="23" y="18"/>
                    <a:pt x="23" y="18"/>
                    <a:pt x="23" y="19"/>
                  </a:cubicBezTo>
                  <a:cubicBezTo>
                    <a:pt x="24" y="20"/>
                    <a:pt x="24" y="20"/>
                    <a:pt x="24" y="21"/>
                  </a:cubicBezTo>
                  <a:cubicBezTo>
                    <a:pt x="23" y="21"/>
                    <a:pt x="23" y="21"/>
                    <a:pt x="21" y="22"/>
                  </a:cubicBezTo>
                  <a:cubicBezTo>
                    <a:pt x="16" y="24"/>
                    <a:pt x="16" y="24"/>
                    <a:pt x="16" y="24"/>
                  </a:cubicBezTo>
                  <a:moveTo>
                    <a:pt x="3" y="12"/>
                  </a:moveTo>
                  <a:cubicBezTo>
                    <a:pt x="2" y="10"/>
                    <a:pt x="2" y="10"/>
                    <a:pt x="2" y="10"/>
                  </a:cubicBezTo>
                  <a:cubicBezTo>
                    <a:pt x="2" y="9"/>
                    <a:pt x="2" y="8"/>
                    <a:pt x="2" y="8"/>
                  </a:cubicBezTo>
                  <a:cubicBezTo>
                    <a:pt x="1" y="7"/>
                    <a:pt x="1" y="6"/>
                    <a:pt x="1" y="6"/>
                  </a:cubicBezTo>
                  <a:cubicBezTo>
                    <a:pt x="1" y="6"/>
                    <a:pt x="2" y="5"/>
                    <a:pt x="3" y="5"/>
                  </a:cubicBezTo>
                  <a:cubicBezTo>
                    <a:pt x="7" y="4"/>
                    <a:pt x="7" y="4"/>
                    <a:pt x="7" y="4"/>
                  </a:cubicBezTo>
                  <a:cubicBezTo>
                    <a:pt x="6" y="6"/>
                    <a:pt x="4" y="9"/>
                    <a:pt x="3" y="12"/>
                  </a:cubicBezTo>
                  <a:moveTo>
                    <a:pt x="6" y="19"/>
                  </a:moveTo>
                  <a:cubicBezTo>
                    <a:pt x="4" y="13"/>
                    <a:pt x="4" y="13"/>
                    <a:pt x="4" y="13"/>
                  </a:cubicBezTo>
                  <a:cubicBezTo>
                    <a:pt x="5" y="10"/>
                    <a:pt x="7" y="6"/>
                    <a:pt x="8" y="3"/>
                  </a:cubicBezTo>
                  <a:cubicBezTo>
                    <a:pt x="13" y="1"/>
                    <a:pt x="13" y="1"/>
                    <a:pt x="13" y="1"/>
                  </a:cubicBezTo>
                  <a:cubicBezTo>
                    <a:pt x="10" y="7"/>
                    <a:pt x="8" y="13"/>
                    <a:pt x="6" y="19"/>
                  </a:cubicBezTo>
                  <a:moveTo>
                    <a:pt x="10" y="26"/>
                  </a:moveTo>
                  <a:cubicBezTo>
                    <a:pt x="9" y="26"/>
                    <a:pt x="9" y="26"/>
                    <a:pt x="8" y="25"/>
                  </a:cubicBezTo>
                  <a:cubicBezTo>
                    <a:pt x="7" y="21"/>
                    <a:pt x="7" y="21"/>
                    <a:pt x="7" y="21"/>
                  </a:cubicBezTo>
                  <a:cubicBezTo>
                    <a:pt x="7" y="21"/>
                    <a:pt x="7" y="21"/>
                    <a:pt x="7" y="21"/>
                  </a:cubicBezTo>
                  <a:cubicBezTo>
                    <a:pt x="9" y="14"/>
                    <a:pt x="11" y="7"/>
                    <a:pt x="14" y="1"/>
                  </a:cubicBezTo>
                  <a:cubicBezTo>
                    <a:pt x="14" y="1"/>
                    <a:pt x="14" y="1"/>
                    <a:pt x="14" y="1"/>
                  </a:cubicBezTo>
                  <a:cubicBezTo>
                    <a:pt x="15" y="1"/>
                    <a:pt x="15" y="1"/>
                    <a:pt x="15" y="1"/>
                  </a:cubicBezTo>
                  <a:cubicBezTo>
                    <a:pt x="16" y="1"/>
                    <a:pt x="16" y="1"/>
                    <a:pt x="16" y="2"/>
                  </a:cubicBezTo>
                  <a:cubicBezTo>
                    <a:pt x="20" y="12"/>
                    <a:pt x="20" y="12"/>
                    <a:pt x="20" y="12"/>
                  </a:cubicBezTo>
                  <a:cubicBezTo>
                    <a:pt x="20" y="12"/>
                    <a:pt x="20" y="12"/>
                    <a:pt x="20" y="12"/>
                  </a:cubicBezTo>
                  <a:cubicBezTo>
                    <a:pt x="19" y="16"/>
                    <a:pt x="17" y="20"/>
                    <a:pt x="15" y="24"/>
                  </a:cubicBezTo>
                  <a:cubicBezTo>
                    <a:pt x="15" y="25"/>
                    <a:pt x="15" y="25"/>
                    <a:pt x="15" y="25"/>
                  </a:cubicBezTo>
                  <a:cubicBezTo>
                    <a:pt x="10" y="26"/>
                    <a:pt x="10" y="26"/>
                    <a:pt x="10" y="26"/>
                  </a:cubicBezTo>
                  <a:cubicBezTo>
                    <a:pt x="10" y="26"/>
                    <a:pt x="10" y="26"/>
                    <a:pt x="10" y="26"/>
                  </a:cubicBezTo>
                  <a:moveTo>
                    <a:pt x="15" y="0"/>
                  </a:moveTo>
                  <a:cubicBezTo>
                    <a:pt x="15" y="0"/>
                    <a:pt x="14" y="0"/>
                    <a:pt x="14" y="0"/>
                  </a:cubicBezTo>
                  <a:cubicBezTo>
                    <a:pt x="14" y="0"/>
                    <a:pt x="14" y="0"/>
                    <a:pt x="14" y="0"/>
                  </a:cubicBezTo>
                  <a:cubicBezTo>
                    <a:pt x="14" y="0"/>
                    <a:pt x="14" y="0"/>
                    <a:pt x="14" y="0"/>
                  </a:cubicBezTo>
                  <a:cubicBezTo>
                    <a:pt x="8" y="2"/>
                    <a:pt x="8" y="2"/>
                    <a:pt x="8" y="2"/>
                  </a:cubicBezTo>
                  <a:cubicBezTo>
                    <a:pt x="8" y="2"/>
                    <a:pt x="8" y="2"/>
                    <a:pt x="8" y="2"/>
                  </a:cubicBezTo>
                  <a:cubicBezTo>
                    <a:pt x="7" y="2"/>
                    <a:pt x="7" y="2"/>
                    <a:pt x="7" y="2"/>
                  </a:cubicBezTo>
                  <a:cubicBezTo>
                    <a:pt x="7" y="2"/>
                    <a:pt x="7" y="2"/>
                    <a:pt x="7" y="2"/>
                  </a:cubicBezTo>
                  <a:cubicBezTo>
                    <a:pt x="3" y="4"/>
                    <a:pt x="3" y="4"/>
                    <a:pt x="3" y="4"/>
                  </a:cubicBezTo>
                  <a:cubicBezTo>
                    <a:pt x="1" y="5"/>
                    <a:pt x="1" y="5"/>
                    <a:pt x="0" y="6"/>
                  </a:cubicBezTo>
                  <a:cubicBezTo>
                    <a:pt x="0" y="6"/>
                    <a:pt x="0" y="7"/>
                    <a:pt x="1" y="8"/>
                  </a:cubicBezTo>
                  <a:cubicBezTo>
                    <a:pt x="1" y="9"/>
                    <a:pt x="1" y="9"/>
                    <a:pt x="2" y="10"/>
                  </a:cubicBezTo>
                  <a:cubicBezTo>
                    <a:pt x="8" y="26"/>
                    <a:pt x="8" y="26"/>
                    <a:pt x="8" y="26"/>
                  </a:cubicBezTo>
                  <a:cubicBezTo>
                    <a:pt x="8" y="26"/>
                    <a:pt x="9" y="27"/>
                    <a:pt x="10" y="27"/>
                  </a:cubicBezTo>
                  <a:cubicBezTo>
                    <a:pt x="11" y="27"/>
                    <a:pt x="11" y="27"/>
                    <a:pt x="11" y="27"/>
                  </a:cubicBezTo>
                  <a:cubicBezTo>
                    <a:pt x="22" y="23"/>
                    <a:pt x="22" y="23"/>
                    <a:pt x="22" y="23"/>
                  </a:cubicBezTo>
                  <a:cubicBezTo>
                    <a:pt x="23" y="22"/>
                    <a:pt x="24" y="22"/>
                    <a:pt x="24" y="21"/>
                  </a:cubicBezTo>
                  <a:cubicBezTo>
                    <a:pt x="25" y="20"/>
                    <a:pt x="24" y="20"/>
                    <a:pt x="24" y="19"/>
                  </a:cubicBezTo>
                  <a:cubicBezTo>
                    <a:pt x="24" y="18"/>
                    <a:pt x="23" y="18"/>
                    <a:pt x="23" y="17"/>
                  </a:cubicBezTo>
                  <a:cubicBezTo>
                    <a:pt x="17" y="1"/>
                    <a:pt x="17" y="1"/>
                    <a:pt x="17" y="1"/>
                  </a:cubicBezTo>
                  <a:cubicBezTo>
                    <a:pt x="17" y="0"/>
                    <a:pt x="16" y="0"/>
                    <a:pt x="1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81" name="Freeform 167"/>
            <p:cNvSpPr>
              <a:spLocks noEditPoints="1"/>
            </p:cNvSpPr>
            <p:nvPr/>
          </p:nvSpPr>
          <p:spPr bwMode="auto">
            <a:xfrm>
              <a:off x="3425" y="2293"/>
              <a:ext cx="14" cy="8"/>
            </a:xfrm>
            <a:custGeom>
              <a:avLst/>
              <a:gdLst>
                <a:gd name="T0" fmla="*/ 0 w 6"/>
                <a:gd name="T1" fmla="*/ 2 h 3"/>
                <a:gd name="T2" fmla="*/ 0 w 6"/>
                <a:gd name="T3" fmla="*/ 2 h 3"/>
                <a:gd name="T4" fmla="*/ 1 w 6"/>
                <a:gd name="T5" fmla="*/ 2 h 3"/>
                <a:gd name="T6" fmla="*/ 2 w 6"/>
                <a:gd name="T7" fmla="*/ 1 h 3"/>
                <a:gd name="T8" fmla="*/ 5 w 6"/>
                <a:gd name="T9" fmla="*/ 0 h 3"/>
                <a:gd name="T10" fmla="*/ 5 w 6"/>
                <a:gd name="T11" fmla="*/ 1 h 3"/>
                <a:gd name="T12" fmla="*/ 0 w 6"/>
                <a:gd name="T13" fmla="*/ 2 h 3"/>
                <a:gd name="T14" fmla="*/ 5 w 6"/>
                <a:gd name="T15" fmla="*/ 0 h 3"/>
                <a:gd name="T16" fmla="*/ 2 w 6"/>
                <a:gd name="T17" fmla="*/ 1 h 3"/>
                <a:gd name="T18" fmla="*/ 0 w 6"/>
                <a:gd name="T19" fmla="*/ 1 h 3"/>
                <a:gd name="T20" fmla="*/ 0 w 6"/>
                <a:gd name="T21" fmla="*/ 2 h 3"/>
                <a:gd name="T22" fmla="*/ 0 w 6"/>
                <a:gd name="T23" fmla="*/ 3 h 3"/>
                <a:gd name="T24" fmla="*/ 0 w 6"/>
                <a:gd name="T25" fmla="*/ 3 h 3"/>
                <a:gd name="T26" fmla="*/ 0 w 6"/>
                <a:gd name="T27" fmla="*/ 3 h 3"/>
                <a:gd name="T28" fmla="*/ 0 w 6"/>
                <a:gd name="T29" fmla="*/ 3 h 3"/>
                <a:gd name="T30" fmla="*/ 5 w 6"/>
                <a:gd name="T31" fmla="*/ 1 h 3"/>
                <a:gd name="T32" fmla="*/ 6 w 6"/>
                <a:gd name="T33" fmla="*/ 1 h 3"/>
                <a:gd name="T34" fmla="*/ 6 w 6"/>
                <a:gd name="T35" fmla="*/ 0 h 3"/>
                <a:gd name="T36" fmla="*/ 5 w 6"/>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3">
                  <a:moveTo>
                    <a:pt x="0" y="2"/>
                  </a:moveTo>
                  <a:cubicBezTo>
                    <a:pt x="0" y="2"/>
                    <a:pt x="0" y="2"/>
                    <a:pt x="0" y="2"/>
                  </a:cubicBezTo>
                  <a:cubicBezTo>
                    <a:pt x="1" y="2"/>
                    <a:pt x="1" y="2"/>
                    <a:pt x="1" y="2"/>
                  </a:cubicBezTo>
                  <a:cubicBezTo>
                    <a:pt x="1" y="2"/>
                    <a:pt x="2" y="2"/>
                    <a:pt x="2" y="1"/>
                  </a:cubicBezTo>
                  <a:cubicBezTo>
                    <a:pt x="3" y="1"/>
                    <a:pt x="5" y="1"/>
                    <a:pt x="5" y="0"/>
                  </a:cubicBezTo>
                  <a:cubicBezTo>
                    <a:pt x="5" y="1"/>
                    <a:pt x="5" y="1"/>
                    <a:pt x="5" y="1"/>
                  </a:cubicBezTo>
                  <a:cubicBezTo>
                    <a:pt x="3" y="1"/>
                    <a:pt x="2" y="2"/>
                    <a:pt x="0" y="2"/>
                  </a:cubicBezTo>
                  <a:moveTo>
                    <a:pt x="5" y="0"/>
                  </a:moveTo>
                  <a:cubicBezTo>
                    <a:pt x="5" y="0"/>
                    <a:pt x="4" y="0"/>
                    <a:pt x="2" y="1"/>
                  </a:cubicBezTo>
                  <a:cubicBezTo>
                    <a:pt x="1" y="1"/>
                    <a:pt x="1" y="1"/>
                    <a:pt x="0" y="1"/>
                  </a:cubicBezTo>
                  <a:cubicBezTo>
                    <a:pt x="0" y="2"/>
                    <a:pt x="0" y="2"/>
                    <a:pt x="0" y="2"/>
                  </a:cubicBezTo>
                  <a:cubicBezTo>
                    <a:pt x="0" y="3"/>
                    <a:pt x="0" y="3"/>
                    <a:pt x="0" y="3"/>
                  </a:cubicBezTo>
                  <a:cubicBezTo>
                    <a:pt x="0" y="3"/>
                    <a:pt x="0" y="3"/>
                    <a:pt x="0" y="3"/>
                  </a:cubicBezTo>
                  <a:cubicBezTo>
                    <a:pt x="0" y="3"/>
                    <a:pt x="0" y="3"/>
                    <a:pt x="0" y="3"/>
                  </a:cubicBezTo>
                  <a:cubicBezTo>
                    <a:pt x="0" y="3"/>
                    <a:pt x="0" y="3"/>
                    <a:pt x="0" y="3"/>
                  </a:cubicBezTo>
                  <a:cubicBezTo>
                    <a:pt x="2" y="3"/>
                    <a:pt x="4" y="2"/>
                    <a:pt x="5" y="1"/>
                  </a:cubicBezTo>
                  <a:cubicBezTo>
                    <a:pt x="6" y="1"/>
                    <a:pt x="6" y="1"/>
                    <a:pt x="6" y="1"/>
                  </a:cubicBezTo>
                  <a:cubicBezTo>
                    <a:pt x="6" y="1"/>
                    <a:pt x="6" y="0"/>
                    <a:pt x="6" y="0"/>
                  </a:cubicBezTo>
                  <a:cubicBezTo>
                    <a:pt x="6" y="0"/>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82" name="Freeform 168"/>
            <p:cNvSpPr>
              <a:spLocks noEditPoints="1"/>
            </p:cNvSpPr>
            <p:nvPr/>
          </p:nvSpPr>
          <p:spPr bwMode="auto">
            <a:xfrm>
              <a:off x="3451" y="2358"/>
              <a:ext cx="12" cy="12"/>
            </a:xfrm>
            <a:custGeom>
              <a:avLst/>
              <a:gdLst>
                <a:gd name="T0" fmla="*/ 2 w 5"/>
                <a:gd name="T1" fmla="*/ 4 h 5"/>
                <a:gd name="T2" fmla="*/ 1 w 5"/>
                <a:gd name="T3" fmla="*/ 4 h 5"/>
                <a:gd name="T4" fmla="*/ 1 w 5"/>
                <a:gd name="T5" fmla="*/ 3 h 5"/>
                <a:gd name="T6" fmla="*/ 1 w 5"/>
                <a:gd name="T7" fmla="*/ 2 h 5"/>
                <a:gd name="T8" fmla="*/ 2 w 5"/>
                <a:gd name="T9" fmla="*/ 1 h 5"/>
                <a:gd name="T10" fmla="*/ 3 w 5"/>
                <a:gd name="T11" fmla="*/ 1 h 5"/>
                <a:gd name="T12" fmla="*/ 3 w 5"/>
                <a:gd name="T13" fmla="*/ 1 h 5"/>
                <a:gd name="T14" fmla="*/ 4 w 5"/>
                <a:gd name="T15" fmla="*/ 2 h 5"/>
                <a:gd name="T16" fmla="*/ 4 w 5"/>
                <a:gd name="T17" fmla="*/ 3 h 5"/>
                <a:gd name="T18" fmla="*/ 2 w 5"/>
                <a:gd name="T19" fmla="*/ 4 h 5"/>
                <a:gd name="T20" fmla="*/ 2 w 5"/>
                <a:gd name="T21" fmla="*/ 4 h 5"/>
                <a:gd name="T22" fmla="*/ 3 w 5"/>
                <a:gd name="T23" fmla="*/ 0 h 5"/>
                <a:gd name="T24" fmla="*/ 2 w 5"/>
                <a:gd name="T25" fmla="*/ 0 h 5"/>
                <a:gd name="T26" fmla="*/ 0 w 5"/>
                <a:gd name="T27" fmla="*/ 2 h 5"/>
                <a:gd name="T28" fmla="*/ 0 w 5"/>
                <a:gd name="T29" fmla="*/ 3 h 5"/>
                <a:gd name="T30" fmla="*/ 1 w 5"/>
                <a:gd name="T31" fmla="*/ 4 h 5"/>
                <a:gd name="T32" fmla="*/ 2 w 5"/>
                <a:gd name="T33" fmla="*/ 5 h 5"/>
                <a:gd name="T34" fmla="*/ 2 w 5"/>
                <a:gd name="T35" fmla="*/ 5 h 5"/>
                <a:gd name="T36" fmla="*/ 4 w 5"/>
                <a:gd name="T37" fmla="*/ 4 h 5"/>
                <a:gd name="T38" fmla="*/ 4 w 5"/>
                <a:gd name="T39" fmla="*/ 1 h 5"/>
                <a:gd name="T40" fmla="*/ 4 w 5"/>
                <a:gd name="T41" fmla="*/ 1 h 5"/>
                <a:gd name="T42" fmla="*/ 3 w 5"/>
                <a:gd name="T4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 h="5">
                  <a:moveTo>
                    <a:pt x="2" y="4"/>
                  </a:moveTo>
                  <a:cubicBezTo>
                    <a:pt x="2" y="4"/>
                    <a:pt x="1" y="4"/>
                    <a:pt x="1" y="4"/>
                  </a:cubicBezTo>
                  <a:cubicBezTo>
                    <a:pt x="1" y="3"/>
                    <a:pt x="1" y="3"/>
                    <a:pt x="1" y="3"/>
                  </a:cubicBezTo>
                  <a:cubicBezTo>
                    <a:pt x="1" y="2"/>
                    <a:pt x="1" y="2"/>
                    <a:pt x="1" y="2"/>
                  </a:cubicBezTo>
                  <a:cubicBezTo>
                    <a:pt x="1" y="2"/>
                    <a:pt x="2" y="1"/>
                    <a:pt x="2" y="1"/>
                  </a:cubicBezTo>
                  <a:cubicBezTo>
                    <a:pt x="3" y="1"/>
                    <a:pt x="3" y="1"/>
                    <a:pt x="3" y="1"/>
                  </a:cubicBezTo>
                  <a:cubicBezTo>
                    <a:pt x="3" y="1"/>
                    <a:pt x="3" y="1"/>
                    <a:pt x="3" y="1"/>
                  </a:cubicBezTo>
                  <a:cubicBezTo>
                    <a:pt x="4" y="2"/>
                    <a:pt x="4" y="2"/>
                    <a:pt x="4" y="2"/>
                  </a:cubicBezTo>
                  <a:cubicBezTo>
                    <a:pt x="4" y="2"/>
                    <a:pt x="4" y="3"/>
                    <a:pt x="4" y="3"/>
                  </a:cubicBezTo>
                  <a:cubicBezTo>
                    <a:pt x="3" y="4"/>
                    <a:pt x="3" y="4"/>
                    <a:pt x="2" y="4"/>
                  </a:cubicBezTo>
                  <a:cubicBezTo>
                    <a:pt x="2" y="4"/>
                    <a:pt x="2" y="4"/>
                    <a:pt x="2" y="4"/>
                  </a:cubicBezTo>
                  <a:moveTo>
                    <a:pt x="3" y="0"/>
                  </a:moveTo>
                  <a:cubicBezTo>
                    <a:pt x="2" y="0"/>
                    <a:pt x="2" y="0"/>
                    <a:pt x="2" y="0"/>
                  </a:cubicBezTo>
                  <a:cubicBezTo>
                    <a:pt x="1" y="0"/>
                    <a:pt x="1" y="1"/>
                    <a:pt x="0" y="2"/>
                  </a:cubicBezTo>
                  <a:cubicBezTo>
                    <a:pt x="0" y="3"/>
                    <a:pt x="0" y="3"/>
                    <a:pt x="0" y="3"/>
                  </a:cubicBezTo>
                  <a:cubicBezTo>
                    <a:pt x="0" y="3"/>
                    <a:pt x="0" y="4"/>
                    <a:pt x="1" y="4"/>
                  </a:cubicBezTo>
                  <a:cubicBezTo>
                    <a:pt x="1" y="5"/>
                    <a:pt x="1" y="5"/>
                    <a:pt x="2" y="5"/>
                  </a:cubicBezTo>
                  <a:cubicBezTo>
                    <a:pt x="2" y="5"/>
                    <a:pt x="2" y="5"/>
                    <a:pt x="2" y="5"/>
                  </a:cubicBezTo>
                  <a:cubicBezTo>
                    <a:pt x="3" y="5"/>
                    <a:pt x="4" y="4"/>
                    <a:pt x="4" y="4"/>
                  </a:cubicBezTo>
                  <a:cubicBezTo>
                    <a:pt x="5" y="3"/>
                    <a:pt x="5" y="2"/>
                    <a:pt x="4" y="1"/>
                  </a:cubicBezTo>
                  <a:cubicBezTo>
                    <a:pt x="4" y="1"/>
                    <a:pt x="4" y="1"/>
                    <a:pt x="4"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83" name="Freeform 169"/>
            <p:cNvSpPr>
              <a:spLocks noEditPoints="1"/>
            </p:cNvSpPr>
            <p:nvPr/>
          </p:nvSpPr>
          <p:spPr bwMode="auto">
            <a:xfrm>
              <a:off x="3403" y="2282"/>
              <a:ext cx="81" cy="102"/>
            </a:xfrm>
            <a:custGeom>
              <a:avLst/>
              <a:gdLst>
                <a:gd name="T0" fmla="*/ 14 w 34"/>
                <a:gd name="T1" fmla="*/ 42 h 43"/>
                <a:gd name="T2" fmla="*/ 15 w 34"/>
                <a:gd name="T3" fmla="*/ 42 h 43"/>
                <a:gd name="T4" fmla="*/ 15 w 34"/>
                <a:gd name="T5" fmla="*/ 42 h 43"/>
                <a:gd name="T6" fmla="*/ 16 w 34"/>
                <a:gd name="T7" fmla="*/ 42 h 43"/>
                <a:gd name="T8" fmla="*/ 18 w 34"/>
                <a:gd name="T9" fmla="*/ 41 h 43"/>
                <a:gd name="T10" fmla="*/ 17 w 34"/>
                <a:gd name="T11" fmla="*/ 42 h 43"/>
                <a:gd name="T12" fmla="*/ 18 w 34"/>
                <a:gd name="T13" fmla="*/ 42 h 43"/>
                <a:gd name="T14" fmla="*/ 19 w 34"/>
                <a:gd name="T15" fmla="*/ 40 h 43"/>
                <a:gd name="T16" fmla="*/ 19 w 34"/>
                <a:gd name="T17" fmla="*/ 41 h 43"/>
                <a:gd name="T18" fmla="*/ 20 w 34"/>
                <a:gd name="T19" fmla="*/ 41 h 43"/>
                <a:gd name="T20" fmla="*/ 20 w 34"/>
                <a:gd name="T21" fmla="*/ 40 h 43"/>
                <a:gd name="T22" fmla="*/ 21 w 34"/>
                <a:gd name="T23" fmla="*/ 39 h 43"/>
                <a:gd name="T24" fmla="*/ 20 w 34"/>
                <a:gd name="T25" fmla="*/ 41 h 43"/>
                <a:gd name="T26" fmla="*/ 22 w 34"/>
                <a:gd name="T27" fmla="*/ 39 h 43"/>
                <a:gd name="T28" fmla="*/ 24 w 34"/>
                <a:gd name="T29" fmla="*/ 38 h 43"/>
                <a:gd name="T30" fmla="*/ 21 w 34"/>
                <a:gd name="T31" fmla="*/ 40 h 43"/>
                <a:gd name="T32" fmla="*/ 25 w 34"/>
                <a:gd name="T33" fmla="*/ 38 h 43"/>
                <a:gd name="T34" fmla="*/ 27 w 34"/>
                <a:gd name="T35" fmla="*/ 38 h 43"/>
                <a:gd name="T36" fmla="*/ 28 w 34"/>
                <a:gd name="T37" fmla="*/ 38 h 43"/>
                <a:gd name="T38" fmla="*/ 30 w 34"/>
                <a:gd name="T39" fmla="*/ 36 h 43"/>
                <a:gd name="T40" fmla="*/ 28 w 34"/>
                <a:gd name="T41" fmla="*/ 38 h 43"/>
                <a:gd name="T42" fmla="*/ 30 w 34"/>
                <a:gd name="T43" fmla="*/ 36 h 43"/>
                <a:gd name="T44" fmla="*/ 31 w 34"/>
                <a:gd name="T45" fmla="*/ 36 h 43"/>
                <a:gd name="T46" fmla="*/ 30 w 34"/>
                <a:gd name="T47" fmla="*/ 37 h 43"/>
                <a:gd name="T48" fmla="*/ 32 w 34"/>
                <a:gd name="T49" fmla="*/ 35 h 43"/>
                <a:gd name="T50" fmla="*/ 32 w 34"/>
                <a:gd name="T51" fmla="*/ 35 h 43"/>
                <a:gd name="T52" fmla="*/ 33 w 34"/>
                <a:gd name="T53" fmla="*/ 35 h 43"/>
                <a:gd name="T54" fmla="*/ 15 w 34"/>
                <a:gd name="T55" fmla="*/ 41 h 43"/>
                <a:gd name="T56" fmla="*/ 11 w 34"/>
                <a:gd name="T57" fmla="*/ 36 h 43"/>
                <a:gd name="T58" fmla="*/ 2 w 34"/>
                <a:gd name="T59" fmla="*/ 13 h 43"/>
                <a:gd name="T60" fmla="*/ 4 w 34"/>
                <a:gd name="T61" fmla="*/ 7 h 43"/>
                <a:gd name="T62" fmla="*/ 19 w 34"/>
                <a:gd name="T63" fmla="*/ 1 h 43"/>
                <a:gd name="T64" fmla="*/ 31 w 34"/>
                <a:gd name="T65" fmla="*/ 28 h 43"/>
                <a:gd name="T66" fmla="*/ 32 w 34"/>
                <a:gd name="T67" fmla="*/ 31 h 43"/>
                <a:gd name="T68" fmla="*/ 32 w 34"/>
                <a:gd name="T69" fmla="*/ 31 h 43"/>
                <a:gd name="T70" fmla="*/ 29 w 34"/>
                <a:gd name="T71" fmla="*/ 35 h 43"/>
                <a:gd name="T72" fmla="*/ 15 w 34"/>
                <a:gd name="T73" fmla="*/ 41 h 43"/>
                <a:gd name="T74" fmla="*/ 19 w 34"/>
                <a:gd name="T75" fmla="*/ 0 h 43"/>
                <a:gd name="T76" fmla="*/ 4 w 34"/>
                <a:gd name="T77" fmla="*/ 6 h 43"/>
                <a:gd name="T78" fmla="*/ 2 w 34"/>
                <a:gd name="T79" fmla="*/ 14 h 43"/>
                <a:gd name="T80" fmla="*/ 11 w 34"/>
                <a:gd name="T81" fmla="*/ 37 h 43"/>
                <a:gd name="T82" fmla="*/ 14 w 34"/>
                <a:gd name="T83" fmla="*/ 43 h 43"/>
                <a:gd name="T84" fmla="*/ 15 w 34"/>
                <a:gd name="T85" fmla="*/ 43 h 43"/>
                <a:gd name="T86" fmla="*/ 15 w 34"/>
                <a:gd name="T87" fmla="*/ 43 h 43"/>
                <a:gd name="T88" fmla="*/ 31 w 34"/>
                <a:gd name="T89" fmla="*/ 37 h 43"/>
                <a:gd name="T90" fmla="*/ 33 w 34"/>
                <a:gd name="T91" fmla="*/ 32 h 43"/>
                <a:gd name="T92" fmla="*/ 32 w 34"/>
                <a:gd name="T93" fmla="*/ 28 h 43"/>
                <a:gd name="T94" fmla="*/ 19 w 34"/>
                <a:gd name="T9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3">
                  <a:moveTo>
                    <a:pt x="15" y="42"/>
                  </a:moveTo>
                  <a:cubicBezTo>
                    <a:pt x="15" y="42"/>
                    <a:pt x="14" y="42"/>
                    <a:pt x="14" y="42"/>
                  </a:cubicBezTo>
                  <a:cubicBezTo>
                    <a:pt x="14" y="42"/>
                    <a:pt x="14" y="42"/>
                    <a:pt x="13" y="41"/>
                  </a:cubicBezTo>
                  <a:cubicBezTo>
                    <a:pt x="14" y="42"/>
                    <a:pt x="14" y="42"/>
                    <a:pt x="15" y="42"/>
                  </a:cubicBezTo>
                  <a:cubicBezTo>
                    <a:pt x="15" y="42"/>
                    <a:pt x="15" y="42"/>
                    <a:pt x="15" y="42"/>
                  </a:cubicBezTo>
                  <a:cubicBezTo>
                    <a:pt x="15" y="42"/>
                    <a:pt x="15" y="42"/>
                    <a:pt x="15" y="42"/>
                  </a:cubicBezTo>
                  <a:cubicBezTo>
                    <a:pt x="15" y="42"/>
                    <a:pt x="15" y="42"/>
                    <a:pt x="15" y="42"/>
                  </a:cubicBezTo>
                  <a:moveTo>
                    <a:pt x="16" y="42"/>
                  </a:moveTo>
                  <a:cubicBezTo>
                    <a:pt x="16" y="41"/>
                    <a:pt x="16" y="41"/>
                    <a:pt x="16" y="41"/>
                  </a:cubicBezTo>
                  <a:cubicBezTo>
                    <a:pt x="17" y="41"/>
                    <a:pt x="17" y="41"/>
                    <a:pt x="18" y="41"/>
                  </a:cubicBezTo>
                  <a:cubicBezTo>
                    <a:pt x="17" y="42"/>
                    <a:pt x="17" y="42"/>
                    <a:pt x="17" y="42"/>
                  </a:cubicBezTo>
                  <a:cubicBezTo>
                    <a:pt x="17" y="42"/>
                    <a:pt x="17" y="42"/>
                    <a:pt x="17" y="42"/>
                  </a:cubicBezTo>
                  <a:cubicBezTo>
                    <a:pt x="17" y="42"/>
                    <a:pt x="16" y="42"/>
                    <a:pt x="16" y="42"/>
                  </a:cubicBezTo>
                  <a:moveTo>
                    <a:pt x="18" y="42"/>
                  </a:moveTo>
                  <a:cubicBezTo>
                    <a:pt x="18" y="41"/>
                    <a:pt x="18" y="41"/>
                    <a:pt x="18" y="41"/>
                  </a:cubicBezTo>
                  <a:cubicBezTo>
                    <a:pt x="19" y="40"/>
                    <a:pt x="19" y="40"/>
                    <a:pt x="19" y="40"/>
                  </a:cubicBezTo>
                  <a:cubicBezTo>
                    <a:pt x="19" y="41"/>
                    <a:pt x="19" y="41"/>
                    <a:pt x="19" y="41"/>
                  </a:cubicBezTo>
                  <a:cubicBezTo>
                    <a:pt x="19" y="41"/>
                    <a:pt x="19" y="41"/>
                    <a:pt x="19" y="41"/>
                  </a:cubicBezTo>
                  <a:cubicBezTo>
                    <a:pt x="19" y="41"/>
                    <a:pt x="18" y="42"/>
                    <a:pt x="18" y="42"/>
                  </a:cubicBezTo>
                  <a:moveTo>
                    <a:pt x="20" y="41"/>
                  </a:moveTo>
                  <a:cubicBezTo>
                    <a:pt x="20" y="41"/>
                    <a:pt x="20" y="41"/>
                    <a:pt x="20" y="41"/>
                  </a:cubicBezTo>
                  <a:cubicBezTo>
                    <a:pt x="20" y="40"/>
                    <a:pt x="20" y="40"/>
                    <a:pt x="20" y="40"/>
                  </a:cubicBezTo>
                  <a:cubicBezTo>
                    <a:pt x="20" y="40"/>
                    <a:pt x="20" y="40"/>
                    <a:pt x="20" y="40"/>
                  </a:cubicBezTo>
                  <a:cubicBezTo>
                    <a:pt x="20" y="40"/>
                    <a:pt x="21" y="40"/>
                    <a:pt x="21" y="39"/>
                  </a:cubicBezTo>
                  <a:cubicBezTo>
                    <a:pt x="21" y="40"/>
                    <a:pt x="21" y="40"/>
                    <a:pt x="21" y="41"/>
                  </a:cubicBezTo>
                  <a:cubicBezTo>
                    <a:pt x="20" y="41"/>
                    <a:pt x="20" y="41"/>
                    <a:pt x="20" y="41"/>
                  </a:cubicBezTo>
                  <a:moveTo>
                    <a:pt x="21" y="40"/>
                  </a:moveTo>
                  <a:cubicBezTo>
                    <a:pt x="22" y="40"/>
                    <a:pt x="22" y="40"/>
                    <a:pt x="22" y="39"/>
                  </a:cubicBezTo>
                  <a:cubicBezTo>
                    <a:pt x="23" y="39"/>
                    <a:pt x="23" y="39"/>
                    <a:pt x="24" y="39"/>
                  </a:cubicBezTo>
                  <a:cubicBezTo>
                    <a:pt x="24" y="38"/>
                    <a:pt x="24" y="38"/>
                    <a:pt x="24" y="38"/>
                  </a:cubicBezTo>
                  <a:cubicBezTo>
                    <a:pt x="24" y="39"/>
                    <a:pt x="24" y="39"/>
                    <a:pt x="24" y="39"/>
                  </a:cubicBezTo>
                  <a:cubicBezTo>
                    <a:pt x="23" y="40"/>
                    <a:pt x="22" y="40"/>
                    <a:pt x="21" y="40"/>
                  </a:cubicBezTo>
                  <a:moveTo>
                    <a:pt x="24" y="39"/>
                  </a:moveTo>
                  <a:cubicBezTo>
                    <a:pt x="25" y="39"/>
                    <a:pt x="25" y="38"/>
                    <a:pt x="25" y="38"/>
                  </a:cubicBezTo>
                  <a:cubicBezTo>
                    <a:pt x="26" y="38"/>
                    <a:pt x="27" y="37"/>
                    <a:pt x="27" y="37"/>
                  </a:cubicBezTo>
                  <a:cubicBezTo>
                    <a:pt x="27" y="37"/>
                    <a:pt x="27" y="38"/>
                    <a:pt x="27" y="38"/>
                  </a:cubicBezTo>
                  <a:cubicBezTo>
                    <a:pt x="26" y="39"/>
                    <a:pt x="25" y="39"/>
                    <a:pt x="24" y="39"/>
                  </a:cubicBezTo>
                  <a:moveTo>
                    <a:pt x="28" y="38"/>
                  </a:moveTo>
                  <a:cubicBezTo>
                    <a:pt x="28" y="38"/>
                    <a:pt x="28" y="37"/>
                    <a:pt x="28" y="37"/>
                  </a:cubicBezTo>
                  <a:cubicBezTo>
                    <a:pt x="28" y="37"/>
                    <a:pt x="29" y="36"/>
                    <a:pt x="30" y="36"/>
                  </a:cubicBezTo>
                  <a:cubicBezTo>
                    <a:pt x="29" y="37"/>
                    <a:pt x="29" y="37"/>
                    <a:pt x="29" y="37"/>
                  </a:cubicBezTo>
                  <a:cubicBezTo>
                    <a:pt x="29" y="38"/>
                    <a:pt x="28" y="38"/>
                    <a:pt x="28" y="38"/>
                  </a:cubicBezTo>
                  <a:moveTo>
                    <a:pt x="30" y="37"/>
                  </a:moveTo>
                  <a:cubicBezTo>
                    <a:pt x="30" y="36"/>
                    <a:pt x="30" y="36"/>
                    <a:pt x="30" y="36"/>
                  </a:cubicBezTo>
                  <a:cubicBezTo>
                    <a:pt x="31" y="36"/>
                    <a:pt x="31" y="36"/>
                    <a:pt x="31" y="35"/>
                  </a:cubicBezTo>
                  <a:cubicBezTo>
                    <a:pt x="31" y="36"/>
                    <a:pt x="31" y="36"/>
                    <a:pt x="31" y="36"/>
                  </a:cubicBezTo>
                  <a:cubicBezTo>
                    <a:pt x="31" y="37"/>
                    <a:pt x="31" y="37"/>
                    <a:pt x="31" y="37"/>
                  </a:cubicBezTo>
                  <a:cubicBezTo>
                    <a:pt x="30" y="37"/>
                    <a:pt x="30" y="37"/>
                    <a:pt x="30" y="37"/>
                  </a:cubicBezTo>
                  <a:moveTo>
                    <a:pt x="32" y="36"/>
                  </a:moveTo>
                  <a:cubicBezTo>
                    <a:pt x="32" y="36"/>
                    <a:pt x="32" y="35"/>
                    <a:pt x="32" y="35"/>
                  </a:cubicBezTo>
                  <a:cubicBezTo>
                    <a:pt x="32" y="35"/>
                    <a:pt x="32" y="35"/>
                    <a:pt x="32" y="35"/>
                  </a:cubicBezTo>
                  <a:cubicBezTo>
                    <a:pt x="32" y="35"/>
                    <a:pt x="32" y="35"/>
                    <a:pt x="32" y="35"/>
                  </a:cubicBezTo>
                  <a:cubicBezTo>
                    <a:pt x="33" y="34"/>
                    <a:pt x="33" y="34"/>
                    <a:pt x="33" y="34"/>
                  </a:cubicBezTo>
                  <a:cubicBezTo>
                    <a:pt x="33" y="35"/>
                    <a:pt x="33" y="35"/>
                    <a:pt x="33" y="35"/>
                  </a:cubicBezTo>
                  <a:cubicBezTo>
                    <a:pt x="32" y="35"/>
                    <a:pt x="32" y="36"/>
                    <a:pt x="32" y="36"/>
                  </a:cubicBezTo>
                  <a:moveTo>
                    <a:pt x="15" y="41"/>
                  </a:moveTo>
                  <a:cubicBezTo>
                    <a:pt x="13" y="41"/>
                    <a:pt x="12" y="39"/>
                    <a:pt x="11" y="37"/>
                  </a:cubicBezTo>
                  <a:cubicBezTo>
                    <a:pt x="11" y="36"/>
                    <a:pt x="11" y="36"/>
                    <a:pt x="11" y="36"/>
                  </a:cubicBezTo>
                  <a:cubicBezTo>
                    <a:pt x="3" y="14"/>
                    <a:pt x="3" y="14"/>
                    <a:pt x="3" y="14"/>
                  </a:cubicBezTo>
                  <a:cubicBezTo>
                    <a:pt x="2" y="13"/>
                    <a:pt x="2" y="13"/>
                    <a:pt x="2" y="13"/>
                  </a:cubicBezTo>
                  <a:cubicBezTo>
                    <a:pt x="2" y="12"/>
                    <a:pt x="1" y="10"/>
                    <a:pt x="2" y="9"/>
                  </a:cubicBezTo>
                  <a:cubicBezTo>
                    <a:pt x="2" y="8"/>
                    <a:pt x="3" y="7"/>
                    <a:pt x="4" y="7"/>
                  </a:cubicBezTo>
                  <a:cubicBezTo>
                    <a:pt x="17" y="2"/>
                    <a:pt x="17" y="2"/>
                    <a:pt x="17" y="2"/>
                  </a:cubicBezTo>
                  <a:cubicBezTo>
                    <a:pt x="18" y="1"/>
                    <a:pt x="19" y="1"/>
                    <a:pt x="19" y="1"/>
                  </a:cubicBezTo>
                  <a:cubicBezTo>
                    <a:pt x="20" y="1"/>
                    <a:pt x="21" y="2"/>
                    <a:pt x="22" y="5"/>
                  </a:cubicBezTo>
                  <a:cubicBezTo>
                    <a:pt x="31" y="28"/>
                    <a:pt x="31" y="28"/>
                    <a:pt x="31" y="28"/>
                  </a:cubicBezTo>
                  <a:cubicBezTo>
                    <a:pt x="31" y="29"/>
                    <a:pt x="31" y="29"/>
                    <a:pt x="31" y="29"/>
                  </a:cubicBezTo>
                  <a:cubicBezTo>
                    <a:pt x="31" y="30"/>
                    <a:pt x="32" y="30"/>
                    <a:pt x="32" y="31"/>
                  </a:cubicBezTo>
                  <a:cubicBezTo>
                    <a:pt x="32" y="31"/>
                    <a:pt x="32" y="31"/>
                    <a:pt x="32" y="31"/>
                  </a:cubicBezTo>
                  <a:cubicBezTo>
                    <a:pt x="32" y="31"/>
                    <a:pt x="32" y="31"/>
                    <a:pt x="32" y="31"/>
                  </a:cubicBezTo>
                  <a:cubicBezTo>
                    <a:pt x="32" y="32"/>
                    <a:pt x="32" y="33"/>
                    <a:pt x="32" y="33"/>
                  </a:cubicBezTo>
                  <a:cubicBezTo>
                    <a:pt x="31" y="34"/>
                    <a:pt x="31" y="35"/>
                    <a:pt x="29" y="35"/>
                  </a:cubicBezTo>
                  <a:cubicBezTo>
                    <a:pt x="27" y="36"/>
                    <a:pt x="25" y="37"/>
                    <a:pt x="23" y="38"/>
                  </a:cubicBezTo>
                  <a:cubicBezTo>
                    <a:pt x="21" y="39"/>
                    <a:pt x="18" y="40"/>
                    <a:pt x="15" y="41"/>
                  </a:cubicBezTo>
                  <a:cubicBezTo>
                    <a:pt x="15" y="41"/>
                    <a:pt x="15" y="41"/>
                    <a:pt x="15" y="41"/>
                  </a:cubicBezTo>
                  <a:moveTo>
                    <a:pt x="19" y="0"/>
                  </a:moveTo>
                  <a:cubicBezTo>
                    <a:pt x="18" y="0"/>
                    <a:pt x="18" y="1"/>
                    <a:pt x="17" y="1"/>
                  </a:cubicBezTo>
                  <a:cubicBezTo>
                    <a:pt x="4" y="6"/>
                    <a:pt x="4" y="6"/>
                    <a:pt x="4" y="6"/>
                  </a:cubicBezTo>
                  <a:cubicBezTo>
                    <a:pt x="2" y="7"/>
                    <a:pt x="1" y="7"/>
                    <a:pt x="1" y="8"/>
                  </a:cubicBezTo>
                  <a:cubicBezTo>
                    <a:pt x="0" y="10"/>
                    <a:pt x="1" y="12"/>
                    <a:pt x="2" y="14"/>
                  </a:cubicBezTo>
                  <a:cubicBezTo>
                    <a:pt x="10" y="36"/>
                    <a:pt x="10" y="36"/>
                    <a:pt x="10" y="36"/>
                  </a:cubicBezTo>
                  <a:cubicBezTo>
                    <a:pt x="11" y="37"/>
                    <a:pt x="11" y="37"/>
                    <a:pt x="11" y="37"/>
                  </a:cubicBezTo>
                  <a:cubicBezTo>
                    <a:pt x="11" y="38"/>
                    <a:pt x="11" y="39"/>
                    <a:pt x="12" y="39"/>
                  </a:cubicBezTo>
                  <a:cubicBezTo>
                    <a:pt x="12" y="41"/>
                    <a:pt x="13" y="42"/>
                    <a:pt x="14" y="43"/>
                  </a:cubicBezTo>
                  <a:cubicBezTo>
                    <a:pt x="14" y="43"/>
                    <a:pt x="14" y="43"/>
                    <a:pt x="15" y="43"/>
                  </a:cubicBezTo>
                  <a:cubicBezTo>
                    <a:pt x="15" y="43"/>
                    <a:pt x="15" y="43"/>
                    <a:pt x="15" y="43"/>
                  </a:cubicBezTo>
                  <a:cubicBezTo>
                    <a:pt x="15" y="43"/>
                    <a:pt x="15" y="43"/>
                    <a:pt x="15" y="43"/>
                  </a:cubicBezTo>
                  <a:cubicBezTo>
                    <a:pt x="15" y="43"/>
                    <a:pt x="15" y="43"/>
                    <a:pt x="15" y="43"/>
                  </a:cubicBezTo>
                  <a:cubicBezTo>
                    <a:pt x="16" y="43"/>
                    <a:pt x="17" y="43"/>
                    <a:pt x="17" y="43"/>
                  </a:cubicBezTo>
                  <a:cubicBezTo>
                    <a:pt x="21" y="42"/>
                    <a:pt x="25" y="40"/>
                    <a:pt x="31" y="37"/>
                  </a:cubicBezTo>
                  <a:cubicBezTo>
                    <a:pt x="32" y="37"/>
                    <a:pt x="33" y="36"/>
                    <a:pt x="33" y="35"/>
                  </a:cubicBezTo>
                  <a:cubicBezTo>
                    <a:pt x="34" y="34"/>
                    <a:pt x="33" y="33"/>
                    <a:pt x="33" y="32"/>
                  </a:cubicBezTo>
                  <a:cubicBezTo>
                    <a:pt x="33" y="31"/>
                    <a:pt x="33" y="31"/>
                    <a:pt x="33" y="31"/>
                  </a:cubicBezTo>
                  <a:cubicBezTo>
                    <a:pt x="32" y="30"/>
                    <a:pt x="32" y="29"/>
                    <a:pt x="32" y="28"/>
                  </a:cubicBezTo>
                  <a:cubicBezTo>
                    <a:pt x="23" y="5"/>
                    <a:pt x="23" y="5"/>
                    <a:pt x="23" y="5"/>
                  </a:cubicBezTo>
                  <a:cubicBezTo>
                    <a:pt x="22" y="2"/>
                    <a:pt x="21" y="0"/>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84" name="Freeform 170"/>
            <p:cNvSpPr>
              <a:spLocks noEditPoints="1"/>
            </p:cNvSpPr>
            <p:nvPr/>
          </p:nvSpPr>
          <p:spPr bwMode="auto">
            <a:xfrm>
              <a:off x="3411" y="2232"/>
              <a:ext cx="23" cy="33"/>
            </a:xfrm>
            <a:custGeom>
              <a:avLst/>
              <a:gdLst>
                <a:gd name="T0" fmla="*/ 7 w 10"/>
                <a:gd name="T1" fmla="*/ 11 h 14"/>
                <a:gd name="T2" fmla="*/ 6 w 10"/>
                <a:gd name="T3" fmla="*/ 8 h 14"/>
                <a:gd name="T4" fmla="*/ 7 w 10"/>
                <a:gd name="T5" fmla="*/ 9 h 14"/>
                <a:gd name="T6" fmla="*/ 8 w 10"/>
                <a:gd name="T7" fmla="*/ 10 h 14"/>
                <a:gd name="T8" fmla="*/ 8 w 10"/>
                <a:gd name="T9" fmla="*/ 11 h 14"/>
                <a:gd name="T10" fmla="*/ 7 w 10"/>
                <a:gd name="T11" fmla="*/ 11 h 14"/>
                <a:gd name="T12" fmla="*/ 4 w 10"/>
                <a:gd name="T13" fmla="*/ 6 h 14"/>
                <a:gd name="T14" fmla="*/ 3 w 10"/>
                <a:gd name="T15" fmla="*/ 6 h 14"/>
                <a:gd name="T16" fmla="*/ 2 w 10"/>
                <a:gd name="T17" fmla="*/ 5 h 14"/>
                <a:gd name="T18" fmla="*/ 3 w 10"/>
                <a:gd name="T19" fmla="*/ 3 h 14"/>
                <a:gd name="T20" fmla="*/ 4 w 10"/>
                <a:gd name="T21" fmla="*/ 6 h 14"/>
                <a:gd name="T22" fmla="*/ 3 w 10"/>
                <a:gd name="T23" fmla="*/ 0 h 14"/>
                <a:gd name="T24" fmla="*/ 2 w 10"/>
                <a:gd name="T25" fmla="*/ 1 h 14"/>
                <a:gd name="T26" fmla="*/ 2 w 10"/>
                <a:gd name="T27" fmla="*/ 2 h 14"/>
                <a:gd name="T28" fmla="*/ 1 w 10"/>
                <a:gd name="T29" fmla="*/ 4 h 14"/>
                <a:gd name="T30" fmla="*/ 4 w 10"/>
                <a:gd name="T31" fmla="*/ 8 h 14"/>
                <a:gd name="T32" fmla="*/ 6 w 10"/>
                <a:gd name="T33" fmla="*/ 11 h 14"/>
                <a:gd name="T34" fmla="*/ 5 w 10"/>
                <a:gd name="T35" fmla="*/ 12 h 14"/>
                <a:gd name="T36" fmla="*/ 2 w 10"/>
                <a:gd name="T37" fmla="*/ 11 h 14"/>
                <a:gd name="T38" fmla="*/ 2 w 10"/>
                <a:gd name="T39" fmla="*/ 13 h 14"/>
                <a:gd name="T40" fmla="*/ 4 w 10"/>
                <a:gd name="T41" fmla="*/ 13 h 14"/>
                <a:gd name="T42" fmla="*/ 6 w 10"/>
                <a:gd name="T43" fmla="*/ 13 h 14"/>
                <a:gd name="T44" fmla="*/ 7 w 10"/>
                <a:gd name="T45" fmla="*/ 14 h 14"/>
                <a:gd name="T46" fmla="*/ 8 w 10"/>
                <a:gd name="T47" fmla="*/ 14 h 14"/>
                <a:gd name="T48" fmla="*/ 8 w 10"/>
                <a:gd name="T49" fmla="*/ 13 h 14"/>
                <a:gd name="T50" fmla="*/ 8 w 10"/>
                <a:gd name="T51" fmla="*/ 12 h 14"/>
                <a:gd name="T52" fmla="*/ 10 w 10"/>
                <a:gd name="T53" fmla="*/ 10 h 14"/>
                <a:gd name="T54" fmla="*/ 10 w 10"/>
                <a:gd name="T55" fmla="*/ 8 h 14"/>
                <a:gd name="T56" fmla="*/ 8 w 10"/>
                <a:gd name="T57" fmla="*/ 7 h 14"/>
                <a:gd name="T58" fmla="*/ 6 w 10"/>
                <a:gd name="T59" fmla="*/ 6 h 14"/>
                <a:gd name="T60" fmla="*/ 5 w 10"/>
                <a:gd name="T61" fmla="*/ 6 h 14"/>
                <a:gd name="T62" fmla="*/ 4 w 10"/>
                <a:gd name="T63" fmla="*/ 3 h 14"/>
                <a:gd name="T64" fmla="*/ 4 w 10"/>
                <a:gd name="T65" fmla="*/ 3 h 14"/>
                <a:gd name="T66" fmla="*/ 7 w 10"/>
                <a:gd name="T67" fmla="*/ 4 h 14"/>
                <a:gd name="T68" fmla="*/ 7 w 10"/>
                <a:gd name="T69" fmla="*/ 4 h 14"/>
                <a:gd name="T70" fmla="*/ 7 w 10"/>
                <a:gd name="T71" fmla="*/ 3 h 14"/>
                <a:gd name="T72" fmla="*/ 8 w 10"/>
                <a:gd name="T73" fmla="*/ 2 h 14"/>
                <a:gd name="T74" fmla="*/ 8 w 10"/>
                <a:gd name="T75" fmla="*/ 2 h 14"/>
                <a:gd name="T76" fmla="*/ 5 w 10"/>
                <a:gd name="T77" fmla="*/ 1 h 14"/>
                <a:gd name="T78" fmla="*/ 4 w 10"/>
                <a:gd name="T79" fmla="*/ 1 h 14"/>
                <a:gd name="T80" fmla="*/ 3 w 10"/>
                <a:gd name="T8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 h="14">
                  <a:moveTo>
                    <a:pt x="7" y="11"/>
                  </a:moveTo>
                  <a:cubicBezTo>
                    <a:pt x="7" y="10"/>
                    <a:pt x="6" y="9"/>
                    <a:pt x="6" y="8"/>
                  </a:cubicBezTo>
                  <a:cubicBezTo>
                    <a:pt x="7" y="8"/>
                    <a:pt x="7" y="8"/>
                    <a:pt x="7" y="9"/>
                  </a:cubicBezTo>
                  <a:cubicBezTo>
                    <a:pt x="8" y="9"/>
                    <a:pt x="8" y="9"/>
                    <a:pt x="8" y="10"/>
                  </a:cubicBezTo>
                  <a:cubicBezTo>
                    <a:pt x="8" y="10"/>
                    <a:pt x="8" y="11"/>
                    <a:pt x="8" y="11"/>
                  </a:cubicBezTo>
                  <a:cubicBezTo>
                    <a:pt x="7" y="11"/>
                    <a:pt x="7" y="11"/>
                    <a:pt x="7" y="11"/>
                  </a:cubicBezTo>
                  <a:moveTo>
                    <a:pt x="4" y="6"/>
                  </a:moveTo>
                  <a:cubicBezTo>
                    <a:pt x="3" y="6"/>
                    <a:pt x="3" y="6"/>
                    <a:pt x="3" y="6"/>
                  </a:cubicBezTo>
                  <a:cubicBezTo>
                    <a:pt x="3" y="6"/>
                    <a:pt x="2" y="6"/>
                    <a:pt x="2" y="5"/>
                  </a:cubicBezTo>
                  <a:cubicBezTo>
                    <a:pt x="2" y="4"/>
                    <a:pt x="2" y="4"/>
                    <a:pt x="3" y="3"/>
                  </a:cubicBezTo>
                  <a:cubicBezTo>
                    <a:pt x="3" y="4"/>
                    <a:pt x="3" y="5"/>
                    <a:pt x="4" y="6"/>
                  </a:cubicBezTo>
                  <a:moveTo>
                    <a:pt x="3" y="0"/>
                  </a:moveTo>
                  <a:cubicBezTo>
                    <a:pt x="3" y="0"/>
                    <a:pt x="2" y="0"/>
                    <a:pt x="2" y="1"/>
                  </a:cubicBezTo>
                  <a:cubicBezTo>
                    <a:pt x="2" y="1"/>
                    <a:pt x="2" y="2"/>
                    <a:pt x="2" y="2"/>
                  </a:cubicBezTo>
                  <a:cubicBezTo>
                    <a:pt x="2" y="3"/>
                    <a:pt x="1" y="3"/>
                    <a:pt x="1" y="4"/>
                  </a:cubicBezTo>
                  <a:cubicBezTo>
                    <a:pt x="0" y="5"/>
                    <a:pt x="0" y="8"/>
                    <a:pt x="4" y="8"/>
                  </a:cubicBezTo>
                  <a:cubicBezTo>
                    <a:pt x="5" y="9"/>
                    <a:pt x="5" y="10"/>
                    <a:pt x="6" y="11"/>
                  </a:cubicBezTo>
                  <a:cubicBezTo>
                    <a:pt x="6" y="12"/>
                    <a:pt x="5" y="12"/>
                    <a:pt x="5" y="12"/>
                  </a:cubicBezTo>
                  <a:cubicBezTo>
                    <a:pt x="4" y="12"/>
                    <a:pt x="3" y="11"/>
                    <a:pt x="2" y="11"/>
                  </a:cubicBezTo>
                  <a:cubicBezTo>
                    <a:pt x="2" y="12"/>
                    <a:pt x="2" y="12"/>
                    <a:pt x="2" y="13"/>
                  </a:cubicBezTo>
                  <a:cubicBezTo>
                    <a:pt x="2" y="13"/>
                    <a:pt x="3" y="13"/>
                    <a:pt x="4" y="13"/>
                  </a:cubicBezTo>
                  <a:cubicBezTo>
                    <a:pt x="5" y="13"/>
                    <a:pt x="6" y="13"/>
                    <a:pt x="6" y="13"/>
                  </a:cubicBezTo>
                  <a:cubicBezTo>
                    <a:pt x="6" y="13"/>
                    <a:pt x="7" y="14"/>
                    <a:pt x="7" y="14"/>
                  </a:cubicBezTo>
                  <a:cubicBezTo>
                    <a:pt x="7" y="14"/>
                    <a:pt x="8" y="14"/>
                    <a:pt x="8" y="14"/>
                  </a:cubicBezTo>
                  <a:cubicBezTo>
                    <a:pt x="8" y="13"/>
                    <a:pt x="8" y="13"/>
                    <a:pt x="8" y="13"/>
                  </a:cubicBezTo>
                  <a:cubicBezTo>
                    <a:pt x="8" y="12"/>
                    <a:pt x="8" y="12"/>
                    <a:pt x="8" y="12"/>
                  </a:cubicBezTo>
                  <a:cubicBezTo>
                    <a:pt x="9" y="12"/>
                    <a:pt x="10" y="11"/>
                    <a:pt x="10" y="10"/>
                  </a:cubicBezTo>
                  <a:cubicBezTo>
                    <a:pt x="10" y="10"/>
                    <a:pt x="10" y="9"/>
                    <a:pt x="10" y="8"/>
                  </a:cubicBezTo>
                  <a:cubicBezTo>
                    <a:pt x="9" y="8"/>
                    <a:pt x="9" y="7"/>
                    <a:pt x="8" y="7"/>
                  </a:cubicBezTo>
                  <a:cubicBezTo>
                    <a:pt x="7" y="7"/>
                    <a:pt x="7" y="6"/>
                    <a:pt x="6" y="6"/>
                  </a:cubicBezTo>
                  <a:cubicBezTo>
                    <a:pt x="5" y="6"/>
                    <a:pt x="5" y="6"/>
                    <a:pt x="5" y="6"/>
                  </a:cubicBezTo>
                  <a:cubicBezTo>
                    <a:pt x="5" y="5"/>
                    <a:pt x="5" y="4"/>
                    <a:pt x="4" y="3"/>
                  </a:cubicBezTo>
                  <a:cubicBezTo>
                    <a:pt x="4" y="3"/>
                    <a:pt x="4" y="3"/>
                    <a:pt x="4" y="3"/>
                  </a:cubicBezTo>
                  <a:cubicBezTo>
                    <a:pt x="5" y="3"/>
                    <a:pt x="6" y="3"/>
                    <a:pt x="7" y="4"/>
                  </a:cubicBezTo>
                  <a:cubicBezTo>
                    <a:pt x="7" y="4"/>
                    <a:pt x="7" y="4"/>
                    <a:pt x="7" y="4"/>
                  </a:cubicBezTo>
                  <a:cubicBezTo>
                    <a:pt x="7" y="3"/>
                    <a:pt x="7" y="3"/>
                    <a:pt x="7" y="3"/>
                  </a:cubicBezTo>
                  <a:cubicBezTo>
                    <a:pt x="8" y="2"/>
                    <a:pt x="8" y="2"/>
                    <a:pt x="8" y="2"/>
                  </a:cubicBezTo>
                  <a:cubicBezTo>
                    <a:pt x="8" y="2"/>
                    <a:pt x="8" y="2"/>
                    <a:pt x="8" y="2"/>
                  </a:cubicBezTo>
                  <a:cubicBezTo>
                    <a:pt x="7" y="1"/>
                    <a:pt x="6" y="1"/>
                    <a:pt x="5" y="1"/>
                  </a:cubicBezTo>
                  <a:cubicBezTo>
                    <a:pt x="4" y="1"/>
                    <a:pt x="4" y="1"/>
                    <a:pt x="4" y="1"/>
                  </a:cubicBezTo>
                  <a:cubicBezTo>
                    <a:pt x="4" y="1"/>
                    <a:pt x="3" y="1"/>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85" name="Freeform 171"/>
            <p:cNvSpPr>
              <a:spLocks noEditPoints="1"/>
            </p:cNvSpPr>
            <p:nvPr/>
          </p:nvSpPr>
          <p:spPr bwMode="auto">
            <a:xfrm>
              <a:off x="4127" y="2201"/>
              <a:ext cx="19" cy="12"/>
            </a:xfrm>
            <a:custGeom>
              <a:avLst/>
              <a:gdLst>
                <a:gd name="T0" fmla="*/ 3 w 8"/>
                <a:gd name="T1" fmla="*/ 4 h 5"/>
                <a:gd name="T2" fmla="*/ 2 w 8"/>
                <a:gd name="T3" fmla="*/ 3 h 5"/>
                <a:gd name="T4" fmla="*/ 3 w 8"/>
                <a:gd name="T5" fmla="*/ 3 h 5"/>
                <a:gd name="T6" fmla="*/ 4 w 8"/>
                <a:gd name="T7" fmla="*/ 4 h 5"/>
                <a:gd name="T8" fmla="*/ 5 w 8"/>
                <a:gd name="T9" fmla="*/ 4 h 5"/>
                <a:gd name="T10" fmla="*/ 5 w 8"/>
                <a:gd name="T11" fmla="*/ 4 h 5"/>
                <a:gd name="T12" fmla="*/ 6 w 8"/>
                <a:gd name="T13" fmla="*/ 3 h 5"/>
                <a:gd name="T14" fmla="*/ 5 w 8"/>
                <a:gd name="T15" fmla="*/ 4 h 5"/>
                <a:gd name="T16" fmla="*/ 7 w 8"/>
                <a:gd name="T17" fmla="*/ 2 h 5"/>
                <a:gd name="T18" fmla="*/ 7 w 8"/>
                <a:gd name="T19" fmla="*/ 4 h 5"/>
                <a:gd name="T20" fmla="*/ 6 w 8"/>
                <a:gd name="T21" fmla="*/ 4 h 5"/>
                <a:gd name="T22" fmla="*/ 7 w 8"/>
                <a:gd name="T23" fmla="*/ 2 h 5"/>
                <a:gd name="T24" fmla="*/ 8 w 8"/>
                <a:gd name="T25" fmla="*/ 3 h 5"/>
                <a:gd name="T26" fmla="*/ 7 w 8"/>
                <a:gd name="T27" fmla="*/ 0 h 5"/>
                <a:gd name="T28" fmla="*/ 7 w 8"/>
                <a:gd name="T29" fmla="*/ 0 h 5"/>
                <a:gd name="T30" fmla="*/ 6 w 8"/>
                <a:gd name="T31" fmla="*/ 2 h 5"/>
                <a:gd name="T32" fmla="*/ 4 w 8"/>
                <a:gd name="T33" fmla="*/ 3 h 5"/>
                <a:gd name="T34" fmla="*/ 2 w 8"/>
                <a:gd name="T35" fmla="*/ 2 h 5"/>
                <a:gd name="T36" fmla="*/ 1 w 8"/>
                <a:gd name="T37" fmla="*/ 2 h 5"/>
                <a:gd name="T38" fmla="*/ 1 w 8"/>
                <a:gd name="T39" fmla="*/ 3 h 5"/>
                <a:gd name="T40" fmla="*/ 1 w 8"/>
                <a:gd name="T41" fmla="*/ 4 h 5"/>
                <a:gd name="T42" fmla="*/ 1 w 8"/>
                <a:gd name="T43" fmla="*/ 4 h 5"/>
                <a:gd name="T44" fmla="*/ 1 w 8"/>
                <a:gd name="T45" fmla="*/ 4 h 5"/>
                <a:gd name="T46" fmla="*/ 1 w 8"/>
                <a:gd name="T47" fmla="*/ 4 h 5"/>
                <a:gd name="T48" fmla="*/ 2 w 8"/>
                <a:gd name="T49" fmla="*/ 3 h 5"/>
                <a:gd name="T50" fmla="*/ 3 w 8"/>
                <a:gd name="T51" fmla="*/ 4 h 5"/>
                <a:gd name="T52" fmla="*/ 5 w 8"/>
                <a:gd name="T53" fmla="*/ 4 h 5"/>
                <a:gd name="T54" fmla="*/ 5 w 8"/>
                <a:gd name="T55" fmla="*/ 4 h 5"/>
                <a:gd name="T56" fmla="*/ 6 w 8"/>
                <a:gd name="T57" fmla="*/ 4 h 5"/>
                <a:gd name="T58" fmla="*/ 6 w 8"/>
                <a:gd name="T59" fmla="*/ 4 h 5"/>
                <a:gd name="T60" fmla="*/ 6 w 8"/>
                <a:gd name="T61" fmla="*/ 4 h 5"/>
                <a:gd name="T62" fmla="*/ 7 w 8"/>
                <a:gd name="T63" fmla="*/ 4 h 5"/>
                <a:gd name="T64" fmla="*/ 7 w 8"/>
                <a:gd name="T65" fmla="*/ 4 h 5"/>
                <a:gd name="T66" fmla="*/ 7 w 8"/>
                <a:gd name="T67" fmla="*/ 4 h 5"/>
                <a:gd name="T68" fmla="*/ 8 w 8"/>
                <a:gd name="T69" fmla="*/ 3 h 5"/>
                <a:gd name="T70" fmla="*/ 8 w 8"/>
                <a:gd name="T71" fmla="*/ 3 h 5"/>
                <a:gd name="T72" fmla="*/ 8 w 8"/>
                <a:gd name="T7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 h="5">
                  <a:moveTo>
                    <a:pt x="5" y="4"/>
                  </a:moveTo>
                  <a:cubicBezTo>
                    <a:pt x="4" y="4"/>
                    <a:pt x="4" y="4"/>
                    <a:pt x="3" y="4"/>
                  </a:cubicBezTo>
                  <a:cubicBezTo>
                    <a:pt x="3" y="3"/>
                    <a:pt x="3" y="3"/>
                    <a:pt x="3" y="3"/>
                  </a:cubicBezTo>
                  <a:cubicBezTo>
                    <a:pt x="2" y="3"/>
                    <a:pt x="2" y="3"/>
                    <a:pt x="2" y="3"/>
                  </a:cubicBezTo>
                  <a:cubicBezTo>
                    <a:pt x="2" y="3"/>
                    <a:pt x="2" y="3"/>
                    <a:pt x="2" y="3"/>
                  </a:cubicBezTo>
                  <a:cubicBezTo>
                    <a:pt x="3" y="3"/>
                    <a:pt x="3" y="3"/>
                    <a:pt x="3" y="3"/>
                  </a:cubicBezTo>
                  <a:cubicBezTo>
                    <a:pt x="4" y="3"/>
                    <a:pt x="4" y="3"/>
                    <a:pt x="4" y="3"/>
                  </a:cubicBezTo>
                  <a:cubicBezTo>
                    <a:pt x="4" y="4"/>
                    <a:pt x="4" y="4"/>
                    <a:pt x="4" y="4"/>
                  </a:cubicBezTo>
                  <a:cubicBezTo>
                    <a:pt x="5" y="4"/>
                    <a:pt x="5" y="3"/>
                    <a:pt x="5" y="3"/>
                  </a:cubicBezTo>
                  <a:cubicBezTo>
                    <a:pt x="5" y="4"/>
                    <a:pt x="5" y="4"/>
                    <a:pt x="5" y="4"/>
                  </a:cubicBezTo>
                  <a:cubicBezTo>
                    <a:pt x="5" y="4"/>
                    <a:pt x="5" y="4"/>
                    <a:pt x="5" y="4"/>
                  </a:cubicBezTo>
                  <a:moveTo>
                    <a:pt x="5" y="4"/>
                  </a:moveTo>
                  <a:cubicBezTo>
                    <a:pt x="6" y="3"/>
                    <a:pt x="6" y="3"/>
                    <a:pt x="6" y="3"/>
                  </a:cubicBezTo>
                  <a:cubicBezTo>
                    <a:pt x="6" y="3"/>
                    <a:pt x="6" y="3"/>
                    <a:pt x="6" y="3"/>
                  </a:cubicBezTo>
                  <a:cubicBezTo>
                    <a:pt x="6" y="4"/>
                    <a:pt x="6" y="4"/>
                    <a:pt x="6" y="4"/>
                  </a:cubicBezTo>
                  <a:cubicBezTo>
                    <a:pt x="5" y="4"/>
                    <a:pt x="5" y="4"/>
                    <a:pt x="5" y="4"/>
                  </a:cubicBezTo>
                  <a:moveTo>
                    <a:pt x="6" y="4"/>
                  </a:moveTo>
                  <a:cubicBezTo>
                    <a:pt x="7" y="2"/>
                    <a:pt x="7" y="2"/>
                    <a:pt x="7" y="2"/>
                  </a:cubicBezTo>
                  <a:cubicBezTo>
                    <a:pt x="7" y="2"/>
                    <a:pt x="7" y="2"/>
                    <a:pt x="7" y="2"/>
                  </a:cubicBezTo>
                  <a:cubicBezTo>
                    <a:pt x="7" y="4"/>
                    <a:pt x="7" y="4"/>
                    <a:pt x="7" y="4"/>
                  </a:cubicBezTo>
                  <a:cubicBezTo>
                    <a:pt x="7" y="4"/>
                    <a:pt x="7" y="4"/>
                    <a:pt x="7" y="4"/>
                  </a:cubicBezTo>
                  <a:cubicBezTo>
                    <a:pt x="6" y="4"/>
                    <a:pt x="6" y="4"/>
                    <a:pt x="6" y="4"/>
                  </a:cubicBezTo>
                  <a:moveTo>
                    <a:pt x="7" y="3"/>
                  </a:moveTo>
                  <a:cubicBezTo>
                    <a:pt x="7" y="2"/>
                    <a:pt x="7" y="2"/>
                    <a:pt x="7" y="2"/>
                  </a:cubicBezTo>
                  <a:cubicBezTo>
                    <a:pt x="7" y="1"/>
                    <a:pt x="7" y="1"/>
                    <a:pt x="7" y="0"/>
                  </a:cubicBezTo>
                  <a:cubicBezTo>
                    <a:pt x="8" y="1"/>
                    <a:pt x="8" y="2"/>
                    <a:pt x="8" y="3"/>
                  </a:cubicBezTo>
                  <a:cubicBezTo>
                    <a:pt x="7" y="3"/>
                    <a:pt x="7" y="3"/>
                    <a:pt x="7" y="3"/>
                  </a:cubicBezTo>
                  <a:moveTo>
                    <a:pt x="7" y="0"/>
                  </a:moveTo>
                  <a:cubicBezTo>
                    <a:pt x="7" y="0"/>
                    <a:pt x="7" y="0"/>
                    <a:pt x="7" y="0"/>
                  </a:cubicBezTo>
                  <a:cubicBezTo>
                    <a:pt x="7" y="0"/>
                    <a:pt x="7" y="0"/>
                    <a:pt x="7" y="0"/>
                  </a:cubicBezTo>
                  <a:cubicBezTo>
                    <a:pt x="7" y="0"/>
                    <a:pt x="7" y="0"/>
                    <a:pt x="7" y="0"/>
                  </a:cubicBezTo>
                  <a:cubicBezTo>
                    <a:pt x="7" y="1"/>
                    <a:pt x="6" y="2"/>
                    <a:pt x="6" y="2"/>
                  </a:cubicBezTo>
                  <a:cubicBezTo>
                    <a:pt x="5" y="3"/>
                    <a:pt x="5" y="3"/>
                    <a:pt x="4" y="3"/>
                  </a:cubicBezTo>
                  <a:cubicBezTo>
                    <a:pt x="4" y="3"/>
                    <a:pt x="4" y="3"/>
                    <a:pt x="4" y="3"/>
                  </a:cubicBezTo>
                  <a:cubicBezTo>
                    <a:pt x="3" y="2"/>
                    <a:pt x="3" y="2"/>
                    <a:pt x="3" y="2"/>
                  </a:cubicBezTo>
                  <a:cubicBezTo>
                    <a:pt x="3" y="2"/>
                    <a:pt x="3" y="2"/>
                    <a:pt x="2" y="2"/>
                  </a:cubicBezTo>
                  <a:cubicBezTo>
                    <a:pt x="2" y="2"/>
                    <a:pt x="2" y="2"/>
                    <a:pt x="2" y="2"/>
                  </a:cubicBezTo>
                  <a:cubicBezTo>
                    <a:pt x="2" y="2"/>
                    <a:pt x="2" y="2"/>
                    <a:pt x="1" y="2"/>
                  </a:cubicBezTo>
                  <a:cubicBezTo>
                    <a:pt x="1" y="3"/>
                    <a:pt x="1" y="3"/>
                    <a:pt x="1" y="3"/>
                  </a:cubicBezTo>
                  <a:cubicBezTo>
                    <a:pt x="1" y="3"/>
                    <a:pt x="1" y="3"/>
                    <a:pt x="1" y="3"/>
                  </a:cubicBezTo>
                  <a:cubicBezTo>
                    <a:pt x="0" y="3"/>
                    <a:pt x="0" y="3"/>
                    <a:pt x="0" y="3"/>
                  </a:cubicBezTo>
                  <a:cubicBezTo>
                    <a:pt x="1" y="4"/>
                    <a:pt x="1" y="4"/>
                    <a:pt x="1" y="4"/>
                  </a:cubicBezTo>
                  <a:cubicBezTo>
                    <a:pt x="1" y="4"/>
                    <a:pt x="1" y="4"/>
                    <a:pt x="1" y="4"/>
                  </a:cubicBezTo>
                  <a:cubicBezTo>
                    <a:pt x="1" y="4"/>
                    <a:pt x="1" y="4"/>
                    <a:pt x="1" y="4"/>
                  </a:cubicBezTo>
                  <a:cubicBezTo>
                    <a:pt x="0" y="4"/>
                    <a:pt x="0" y="4"/>
                    <a:pt x="0" y="4"/>
                  </a:cubicBezTo>
                  <a:cubicBezTo>
                    <a:pt x="1" y="4"/>
                    <a:pt x="1" y="4"/>
                    <a:pt x="1" y="4"/>
                  </a:cubicBezTo>
                  <a:cubicBezTo>
                    <a:pt x="1" y="4"/>
                    <a:pt x="1" y="4"/>
                    <a:pt x="1" y="4"/>
                  </a:cubicBezTo>
                  <a:cubicBezTo>
                    <a:pt x="1" y="4"/>
                    <a:pt x="1" y="4"/>
                    <a:pt x="1" y="4"/>
                  </a:cubicBezTo>
                  <a:cubicBezTo>
                    <a:pt x="2" y="4"/>
                    <a:pt x="2" y="4"/>
                    <a:pt x="2" y="4"/>
                  </a:cubicBezTo>
                  <a:cubicBezTo>
                    <a:pt x="2" y="3"/>
                    <a:pt x="2" y="3"/>
                    <a:pt x="2" y="3"/>
                  </a:cubicBezTo>
                  <a:cubicBezTo>
                    <a:pt x="3" y="4"/>
                    <a:pt x="3" y="4"/>
                    <a:pt x="3" y="4"/>
                  </a:cubicBezTo>
                  <a:cubicBezTo>
                    <a:pt x="3" y="4"/>
                    <a:pt x="3" y="4"/>
                    <a:pt x="3" y="4"/>
                  </a:cubicBezTo>
                  <a:cubicBezTo>
                    <a:pt x="4" y="4"/>
                    <a:pt x="4" y="4"/>
                    <a:pt x="5" y="4"/>
                  </a:cubicBezTo>
                  <a:cubicBezTo>
                    <a:pt x="5" y="4"/>
                    <a:pt x="5" y="4"/>
                    <a:pt x="5" y="4"/>
                  </a:cubicBezTo>
                  <a:cubicBezTo>
                    <a:pt x="5" y="5"/>
                    <a:pt x="5" y="5"/>
                    <a:pt x="5" y="5"/>
                  </a:cubicBezTo>
                  <a:cubicBezTo>
                    <a:pt x="5" y="4"/>
                    <a:pt x="5" y="4"/>
                    <a:pt x="5" y="4"/>
                  </a:cubicBezTo>
                  <a:cubicBezTo>
                    <a:pt x="5" y="4"/>
                    <a:pt x="5" y="4"/>
                    <a:pt x="5"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2"/>
                    <a:pt x="8" y="1"/>
                    <a:pt x="8"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86" name="Freeform 172"/>
            <p:cNvSpPr/>
            <p:nvPr/>
          </p:nvSpPr>
          <p:spPr bwMode="auto">
            <a:xfrm>
              <a:off x="4136" y="2210"/>
              <a:ext cx="0" cy="3"/>
            </a:xfrm>
            <a:custGeom>
              <a:avLst/>
              <a:gdLst>
                <a:gd name="T0" fmla="*/ 0 h 3"/>
                <a:gd name="T1" fmla="*/ 3 h 3"/>
                <a:gd name="T2" fmla="*/ 3 h 3"/>
                <a:gd name="T3" fmla="*/ 3 h 3"/>
                <a:gd name="T4" fmla="*/ 3 h 3"/>
                <a:gd name="T5" fmla="*/ 3 h 3"/>
                <a:gd name="T6" fmla="*/ 0 h 3"/>
                <a:gd name="T7" fmla="*/ 0 h 3"/>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3">
                  <a:moveTo>
                    <a:pt x="0" y="0"/>
                  </a:moveTo>
                  <a:lnTo>
                    <a:pt x="0" y="3"/>
                  </a:lnTo>
                  <a:lnTo>
                    <a:pt x="0" y="3"/>
                  </a:lnTo>
                  <a:lnTo>
                    <a:pt x="0" y="3"/>
                  </a:lnTo>
                  <a:lnTo>
                    <a:pt x="0" y="3"/>
                  </a:lnTo>
                  <a:lnTo>
                    <a:pt x="0" y="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87" name="Freeform 173"/>
            <p:cNvSpPr/>
            <p:nvPr/>
          </p:nvSpPr>
          <p:spPr bwMode="auto">
            <a:xfrm>
              <a:off x="4136" y="2210"/>
              <a:ext cx="0" cy="3"/>
            </a:xfrm>
            <a:custGeom>
              <a:avLst/>
              <a:gdLst>
                <a:gd name="T0" fmla="*/ 0 h 3"/>
                <a:gd name="T1" fmla="*/ 3 h 3"/>
                <a:gd name="T2" fmla="*/ 3 h 3"/>
                <a:gd name="T3" fmla="*/ 3 h 3"/>
                <a:gd name="T4" fmla="*/ 3 h 3"/>
                <a:gd name="T5" fmla="*/ 3 h 3"/>
                <a:gd name="T6" fmla="*/ 0 h 3"/>
                <a:gd name="T7" fmla="*/ 0 h 3"/>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3">
                  <a:moveTo>
                    <a:pt x="0" y="0"/>
                  </a:moveTo>
                  <a:lnTo>
                    <a:pt x="0" y="3"/>
                  </a:lnTo>
                  <a:lnTo>
                    <a:pt x="0" y="3"/>
                  </a:lnTo>
                  <a:lnTo>
                    <a:pt x="0" y="3"/>
                  </a:lnTo>
                  <a:lnTo>
                    <a:pt x="0" y="3"/>
                  </a:lnTo>
                  <a:lnTo>
                    <a:pt x="0" y="3"/>
                  </a:lnTo>
                  <a:lnTo>
                    <a:pt x="0" y="0"/>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88" name="Freeform 174"/>
            <p:cNvSpPr>
              <a:spLocks noEditPoints="1"/>
            </p:cNvSpPr>
            <p:nvPr/>
          </p:nvSpPr>
          <p:spPr bwMode="auto">
            <a:xfrm>
              <a:off x="4160" y="2201"/>
              <a:ext cx="19" cy="12"/>
            </a:xfrm>
            <a:custGeom>
              <a:avLst/>
              <a:gdLst>
                <a:gd name="T0" fmla="*/ 2 w 8"/>
                <a:gd name="T1" fmla="*/ 4 h 5"/>
                <a:gd name="T2" fmla="*/ 3 w 8"/>
                <a:gd name="T3" fmla="*/ 3 h 5"/>
                <a:gd name="T4" fmla="*/ 4 w 8"/>
                <a:gd name="T5" fmla="*/ 4 h 5"/>
                <a:gd name="T6" fmla="*/ 5 w 8"/>
                <a:gd name="T7" fmla="*/ 3 h 5"/>
                <a:gd name="T8" fmla="*/ 6 w 8"/>
                <a:gd name="T9" fmla="*/ 3 h 5"/>
                <a:gd name="T10" fmla="*/ 5 w 8"/>
                <a:gd name="T11" fmla="*/ 4 h 5"/>
                <a:gd name="T12" fmla="*/ 3 w 8"/>
                <a:gd name="T13" fmla="*/ 4 h 5"/>
                <a:gd name="T14" fmla="*/ 4 w 8"/>
                <a:gd name="T15" fmla="*/ 4 h 5"/>
                <a:gd name="T16" fmla="*/ 2 w 8"/>
                <a:gd name="T17" fmla="*/ 4 h 5"/>
                <a:gd name="T18" fmla="*/ 2 w 8"/>
                <a:gd name="T19" fmla="*/ 2 h 5"/>
                <a:gd name="T20" fmla="*/ 2 w 8"/>
                <a:gd name="T21" fmla="*/ 4 h 5"/>
                <a:gd name="T22" fmla="*/ 1 w 8"/>
                <a:gd name="T23" fmla="*/ 3 h 5"/>
                <a:gd name="T24" fmla="*/ 1 w 8"/>
                <a:gd name="T25" fmla="*/ 2 h 5"/>
                <a:gd name="T26" fmla="*/ 1 w 8"/>
                <a:gd name="T27" fmla="*/ 0 h 5"/>
                <a:gd name="T28" fmla="*/ 0 w 8"/>
                <a:gd name="T29" fmla="*/ 3 h 5"/>
                <a:gd name="T30" fmla="*/ 0 w 8"/>
                <a:gd name="T31" fmla="*/ 3 h 5"/>
                <a:gd name="T32" fmla="*/ 1 w 8"/>
                <a:gd name="T33" fmla="*/ 3 h 5"/>
                <a:gd name="T34" fmla="*/ 1 w 8"/>
                <a:gd name="T35" fmla="*/ 4 h 5"/>
                <a:gd name="T36" fmla="*/ 2 w 8"/>
                <a:gd name="T37" fmla="*/ 4 h 5"/>
                <a:gd name="T38" fmla="*/ 2 w 8"/>
                <a:gd name="T39" fmla="*/ 4 h 5"/>
                <a:gd name="T40" fmla="*/ 2 w 8"/>
                <a:gd name="T41" fmla="*/ 4 h 5"/>
                <a:gd name="T42" fmla="*/ 2 w 8"/>
                <a:gd name="T43" fmla="*/ 4 h 5"/>
                <a:gd name="T44" fmla="*/ 3 w 8"/>
                <a:gd name="T45" fmla="*/ 4 h 5"/>
                <a:gd name="T46" fmla="*/ 3 w 8"/>
                <a:gd name="T47" fmla="*/ 5 h 5"/>
                <a:gd name="T48" fmla="*/ 4 w 8"/>
                <a:gd name="T49" fmla="*/ 4 h 5"/>
                <a:gd name="T50" fmla="*/ 6 w 8"/>
                <a:gd name="T51" fmla="*/ 4 h 5"/>
                <a:gd name="T52" fmla="*/ 7 w 8"/>
                <a:gd name="T53" fmla="*/ 4 h 5"/>
                <a:gd name="T54" fmla="*/ 7 w 8"/>
                <a:gd name="T55" fmla="*/ 4 h 5"/>
                <a:gd name="T56" fmla="*/ 8 w 8"/>
                <a:gd name="T57" fmla="*/ 4 h 5"/>
                <a:gd name="T58" fmla="*/ 8 w 8"/>
                <a:gd name="T59" fmla="*/ 4 h 5"/>
                <a:gd name="T60" fmla="*/ 8 w 8"/>
                <a:gd name="T61" fmla="*/ 3 h 5"/>
                <a:gd name="T62" fmla="*/ 7 w 8"/>
                <a:gd name="T63" fmla="*/ 3 h 5"/>
                <a:gd name="T64" fmla="*/ 6 w 8"/>
                <a:gd name="T65" fmla="*/ 2 h 5"/>
                <a:gd name="T66" fmla="*/ 5 w 8"/>
                <a:gd name="T67" fmla="*/ 2 h 5"/>
                <a:gd name="T68" fmla="*/ 4 w 8"/>
                <a:gd name="T69" fmla="*/ 3 h 5"/>
                <a:gd name="T70" fmla="*/ 2 w 8"/>
                <a:gd name="T71" fmla="*/ 0 h 5"/>
                <a:gd name="T72" fmla="*/ 1 w 8"/>
                <a:gd name="T7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 h="5">
                  <a:moveTo>
                    <a:pt x="3" y="4"/>
                  </a:moveTo>
                  <a:cubicBezTo>
                    <a:pt x="2" y="4"/>
                    <a:pt x="2" y="4"/>
                    <a:pt x="2" y="4"/>
                  </a:cubicBezTo>
                  <a:cubicBezTo>
                    <a:pt x="2" y="3"/>
                    <a:pt x="2" y="3"/>
                    <a:pt x="2" y="3"/>
                  </a:cubicBezTo>
                  <a:cubicBezTo>
                    <a:pt x="3" y="3"/>
                    <a:pt x="3" y="3"/>
                    <a:pt x="3" y="3"/>
                  </a:cubicBezTo>
                  <a:cubicBezTo>
                    <a:pt x="3" y="4"/>
                    <a:pt x="3" y="4"/>
                    <a:pt x="3" y="4"/>
                  </a:cubicBezTo>
                  <a:moveTo>
                    <a:pt x="4" y="4"/>
                  </a:moveTo>
                  <a:cubicBezTo>
                    <a:pt x="4" y="4"/>
                    <a:pt x="5" y="4"/>
                    <a:pt x="5" y="3"/>
                  </a:cubicBezTo>
                  <a:cubicBezTo>
                    <a:pt x="5" y="3"/>
                    <a:pt x="5" y="3"/>
                    <a:pt x="5" y="3"/>
                  </a:cubicBezTo>
                  <a:cubicBezTo>
                    <a:pt x="6" y="3"/>
                    <a:pt x="6" y="3"/>
                    <a:pt x="6" y="3"/>
                  </a:cubicBezTo>
                  <a:cubicBezTo>
                    <a:pt x="6" y="3"/>
                    <a:pt x="6" y="3"/>
                    <a:pt x="6" y="3"/>
                  </a:cubicBezTo>
                  <a:cubicBezTo>
                    <a:pt x="5" y="3"/>
                    <a:pt x="5" y="3"/>
                    <a:pt x="5" y="3"/>
                  </a:cubicBezTo>
                  <a:cubicBezTo>
                    <a:pt x="5" y="4"/>
                    <a:pt x="5" y="4"/>
                    <a:pt x="5" y="4"/>
                  </a:cubicBezTo>
                  <a:cubicBezTo>
                    <a:pt x="5" y="4"/>
                    <a:pt x="4" y="4"/>
                    <a:pt x="4" y="4"/>
                  </a:cubicBezTo>
                  <a:cubicBezTo>
                    <a:pt x="3" y="4"/>
                    <a:pt x="3" y="4"/>
                    <a:pt x="3" y="4"/>
                  </a:cubicBezTo>
                  <a:cubicBezTo>
                    <a:pt x="3" y="3"/>
                    <a:pt x="3" y="3"/>
                    <a:pt x="3" y="3"/>
                  </a:cubicBezTo>
                  <a:cubicBezTo>
                    <a:pt x="3" y="3"/>
                    <a:pt x="4" y="4"/>
                    <a:pt x="4" y="4"/>
                  </a:cubicBezTo>
                  <a:moveTo>
                    <a:pt x="2" y="4"/>
                  </a:moveTo>
                  <a:cubicBezTo>
                    <a:pt x="2" y="4"/>
                    <a:pt x="2" y="4"/>
                    <a:pt x="2" y="4"/>
                  </a:cubicBezTo>
                  <a:cubicBezTo>
                    <a:pt x="2" y="4"/>
                    <a:pt x="2" y="4"/>
                    <a:pt x="2" y="4"/>
                  </a:cubicBezTo>
                  <a:cubicBezTo>
                    <a:pt x="2" y="2"/>
                    <a:pt x="2" y="2"/>
                    <a:pt x="2" y="2"/>
                  </a:cubicBezTo>
                  <a:cubicBezTo>
                    <a:pt x="2" y="2"/>
                    <a:pt x="2" y="2"/>
                    <a:pt x="2" y="2"/>
                  </a:cubicBezTo>
                  <a:cubicBezTo>
                    <a:pt x="2" y="4"/>
                    <a:pt x="2" y="4"/>
                    <a:pt x="2" y="4"/>
                  </a:cubicBezTo>
                  <a:moveTo>
                    <a:pt x="1" y="3"/>
                  </a:moveTo>
                  <a:cubicBezTo>
                    <a:pt x="1" y="3"/>
                    <a:pt x="1" y="3"/>
                    <a:pt x="1" y="3"/>
                  </a:cubicBezTo>
                  <a:cubicBezTo>
                    <a:pt x="1" y="2"/>
                    <a:pt x="1" y="1"/>
                    <a:pt x="1" y="0"/>
                  </a:cubicBezTo>
                  <a:cubicBezTo>
                    <a:pt x="1" y="1"/>
                    <a:pt x="1" y="1"/>
                    <a:pt x="1" y="2"/>
                  </a:cubicBezTo>
                  <a:cubicBezTo>
                    <a:pt x="1" y="3"/>
                    <a:pt x="1" y="3"/>
                    <a:pt x="1" y="3"/>
                  </a:cubicBezTo>
                  <a:moveTo>
                    <a:pt x="1" y="0"/>
                  </a:moveTo>
                  <a:cubicBezTo>
                    <a:pt x="1" y="0"/>
                    <a:pt x="1" y="0"/>
                    <a:pt x="1" y="0"/>
                  </a:cubicBezTo>
                  <a:cubicBezTo>
                    <a:pt x="0" y="1"/>
                    <a:pt x="0" y="2"/>
                    <a:pt x="0" y="3"/>
                  </a:cubicBezTo>
                  <a:cubicBezTo>
                    <a:pt x="0" y="3"/>
                    <a:pt x="0" y="3"/>
                    <a:pt x="0" y="3"/>
                  </a:cubicBezTo>
                  <a:cubicBezTo>
                    <a:pt x="0" y="3"/>
                    <a:pt x="0" y="3"/>
                    <a:pt x="0" y="3"/>
                  </a:cubicBezTo>
                  <a:cubicBezTo>
                    <a:pt x="0" y="3"/>
                    <a:pt x="0" y="3"/>
                    <a:pt x="0" y="3"/>
                  </a:cubicBezTo>
                  <a:cubicBezTo>
                    <a:pt x="1" y="3"/>
                    <a:pt x="1" y="3"/>
                    <a:pt x="1" y="3"/>
                  </a:cubicBezTo>
                  <a:cubicBezTo>
                    <a:pt x="1" y="4"/>
                    <a:pt x="1" y="4"/>
                    <a:pt x="1" y="4"/>
                  </a:cubicBezTo>
                  <a:cubicBezTo>
                    <a:pt x="1" y="4"/>
                    <a:pt x="1" y="4"/>
                    <a:pt x="1" y="4"/>
                  </a:cubicBezTo>
                  <a:cubicBezTo>
                    <a:pt x="1" y="4"/>
                    <a:pt x="1" y="4"/>
                    <a:pt x="1"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3" y="4"/>
                    <a:pt x="3" y="4"/>
                    <a:pt x="3" y="4"/>
                  </a:cubicBezTo>
                  <a:cubicBezTo>
                    <a:pt x="3" y="4"/>
                    <a:pt x="3" y="4"/>
                    <a:pt x="3" y="4"/>
                  </a:cubicBezTo>
                  <a:cubicBezTo>
                    <a:pt x="3" y="4"/>
                    <a:pt x="3" y="4"/>
                    <a:pt x="3" y="4"/>
                  </a:cubicBezTo>
                  <a:cubicBezTo>
                    <a:pt x="3" y="5"/>
                    <a:pt x="3" y="5"/>
                    <a:pt x="3" y="5"/>
                  </a:cubicBezTo>
                  <a:cubicBezTo>
                    <a:pt x="4" y="4"/>
                    <a:pt x="4" y="4"/>
                    <a:pt x="4" y="4"/>
                  </a:cubicBezTo>
                  <a:cubicBezTo>
                    <a:pt x="4" y="4"/>
                    <a:pt x="4" y="4"/>
                    <a:pt x="4" y="4"/>
                  </a:cubicBezTo>
                  <a:cubicBezTo>
                    <a:pt x="4" y="4"/>
                    <a:pt x="5" y="4"/>
                    <a:pt x="5" y="4"/>
                  </a:cubicBezTo>
                  <a:cubicBezTo>
                    <a:pt x="6" y="4"/>
                    <a:pt x="6" y="4"/>
                    <a:pt x="6" y="4"/>
                  </a:cubicBezTo>
                  <a:cubicBezTo>
                    <a:pt x="7" y="3"/>
                    <a:pt x="7" y="3"/>
                    <a:pt x="7" y="3"/>
                  </a:cubicBezTo>
                  <a:cubicBezTo>
                    <a:pt x="7" y="4"/>
                    <a:pt x="7" y="4"/>
                    <a:pt x="7" y="4"/>
                  </a:cubicBezTo>
                  <a:cubicBezTo>
                    <a:pt x="7" y="4"/>
                    <a:pt x="7" y="4"/>
                    <a:pt x="7" y="4"/>
                  </a:cubicBezTo>
                  <a:cubicBezTo>
                    <a:pt x="7" y="4"/>
                    <a:pt x="7" y="4"/>
                    <a:pt x="7"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cubicBezTo>
                    <a:pt x="8" y="3"/>
                    <a:pt x="8" y="3"/>
                    <a:pt x="8" y="3"/>
                  </a:cubicBezTo>
                  <a:cubicBezTo>
                    <a:pt x="7" y="3"/>
                    <a:pt x="7" y="3"/>
                    <a:pt x="7" y="3"/>
                  </a:cubicBezTo>
                  <a:cubicBezTo>
                    <a:pt x="7" y="3"/>
                    <a:pt x="7" y="3"/>
                    <a:pt x="7" y="3"/>
                  </a:cubicBezTo>
                  <a:cubicBezTo>
                    <a:pt x="7" y="2"/>
                    <a:pt x="7" y="2"/>
                    <a:pt x="7" y="2"/>
                  </a:cubicBezTo>
                  <a:cubicBezTo>
                    <a:pt x="7" y="2"/>
                    <a:pt x="6" y="2"/>
                    <a:pt x="6" y="2"/>
                  </a:cubicBezTo>
                  <a:cubicBezTo>
                    <a:pt x="6" y="2"/>
                    <a:pt x="6" y="2"/>
                    <a:pt x="6" y="2"/>
                  </a:cubicBezTo>
                  <a:cubicBezTo>
                    <a:pt x="6" y="2"/>
                    <a:pt x="5" y="2"/>
                    <a:pt x="5" y="2"/>
                  </a:cubicBezTo>
                  <a:cubicBezTo>
                    <a:pt x="4" y="3"/>
                    <a:pt x="4" y="3"/>
                    <a:pt x="4" y="3"/>
                  </a:cubicBezTo>
                  <a:cubicBezTo>
                    <a:pt x="4" y="3"/>
                    <a:pt x="4" y="3"/>
                    <a:pt x="4" y="3"/>
                  </a:cubicBezTo>
                  <a:cubicBezTo>
                    <a:pt x="3" y="3"/>
                    <a:pt x="3" y="3"/>
                    <a:pt x="3" y="2"/>
                  </a:cubicBezTo>
                  <a:cubicBezTo>
                    <a:pt x="2" y="2"/>
                    <a:pt x="2" y="1"/>
                    <a:pt x="2" y="0"/>
                  </a:cubicBezTo>
                  <a:cubicBezTo>
                    <a:pt x="1" y="0"/>
                    <a:pt x="1" y="0"/>
                    <a:pt x="1"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89" name="Freeform 175"/>
            <p:cNvSpPr/>
            <p:nvPr/>
          </p:nvSpPr>
          <p:spPr bwMode="auto">
            <a:xfrm>
              <a:off x="4170" y="2210"/>
              <a:ext cx="2" cy="3"/>
            </a:xfrm>
            <a:custGeom>
              <a:avLst/>
              <a:gdLst>
                <a:gd name="T0" fmla="*/ 2 w 2"/>
                <a:gd name="T1" fmla="*/ 0 h 3"/>
                <a:gd name="T2" fmla="*/ 0 w 2"/>
                <a:gd name="T3" fmla="*/ 0 h 3"/>
                <a:gd name="T4" fmla="*/ 0 w 2"/>
                <a:gd name="T5" fmla="*/ 3 h 3"/>
                <a:gd name="T6" fmla="*/ 2 w 2"/>
                <a:gd name="T7" fmla="*/ 3 h 3"/>
                <a:gd name="T8" fmla="*/ 2 w 2"/>
                <a:gd name="T9" fmla="*/ 3 h 3"/>
                <a:gd name="T10" fmla="*/ 2 w 2"/>
                <a:gd name="T11" fmla="*/ 3 h 3"/>
                <a:gd name="T12" fmla="*/ 2 w 2"/>
                <a:gd name="T13" fmla="*/ 3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3"/>
                  </a:lnTo>
                  <a:lnTo>
                    <a:pt x="2" y="3"/>
                  </a:lnTo>
                  <a:lnTo>
                    <a:pt x="2" y="3"/>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90" name="Freeform 176"/>
            <p:cNvSpPr/>
            <p:nvPr/>
          </p:nvSpPr>
          <p:spPr bwMode="auto">
            <a:xfrm>
              <a:off x="4170" y="2210"/>
              <a:ext cx="2" cy="3"/>
            </a:xfrm>
            <a:custGeom>
              <a:avLst/>
              <a:gdLst>
                <a:gd name="T0" fmla="*/ 2 w 2"/>
                <a:gd name="T1" fmla="*/ 0 h 3"/>
                <a:gd name="T2" fmla="*/ 0 w 2"/>
                <a:gd name="T3" fmla="*/ 0 h 3"/>
                <a:gd name="T4" fmla="*/ 0 w 2"/>
                <a:gd name="T5" fmla="*/ 3 h 3"/>
                <a:gd name="T6" fmla="*/ 2 w 2"/>
                <a:gd name="T7" fmla="*/ 3 h 3"/>
                <a:gd name="T8" fmla="*/ 2 w 2"/>
                <a:gd name="T9" fmla="*/ 3 h 3"/>
                <a:gd name="T10" fmla="*/ 2 w 2"/>
                <a:gd name="T11" fmla="*/ 3 h 3"/>
                <a:gd name="T12" fmla="*/ 2 w 2"/>
                <a:gd name="T13" fmla="*/ 3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3"/>
                  </a:lnTo>
                  <a:lnTo>
                    <a:pt x="2" y="3"/>
                  </a:lnTo>
                  <a:lnTo>
                    <a:pt x="2" y="3"/>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91" name="Freeform 177"/>
            <p:cNvSpPr>
              <a:spLocks noEditPoints="1"/>
            </p:cNvSpPr>
            <p:nvPr/>
          </p:nvSpPr>
          <p:spPr bwMode="auto">
            <a:xfrm>
              <a:off x="4101" y="2163"/>
              <a:ext cx="104" cy="123"/>
            </a:xfrm>
            <a:custGeom>
              <a:avLst/>
              <a:gdLst>
                <a:gd name="T0" fmla="*/ 30 w 44"/>
                <a:gd name="T1" fmla="*/ 50 h 52"/>
                <a:gd name="T2" fmla="*/ 25 w 44"/>
                <a:gd name="T3" fmla="*/ 50 h 52"/>
                <a:gd name="T4" fmla="*/ 11 w 44"/>
                <a:gd name="T5" fmla="*/ 48 h 52"/>
                <a:gd name="T6" fmla="*/ 9 w 44"/>
                <a:gd name="T7" fmla="*/ 47 h 52"/>
                <a:gd name="T8" fmla="*/ 32 w 44"/>
                <a:gd name="T9" fmla="*/ 45 h 52"/>
                <a:gd name="T10" fmla="*/ 38 w 44"/>
                <a:gd name="T11" fmla="*/ 42 h 52"/>
                <a:gd name="T12" fmla="*/ 22 w 44"/>
                <a:gd name="T13" fmla="*/ 46 h 52"/>
                <a:gd name="T14" fmla="*/ 4 w 44"/>
                <a:gd name="T15" fmla="*/ 37 h 52"/>
                <a:gd name="T16" fmla="*/ 5 w 44"/>
                <a:gd name="T17" fmla="*/ 36 h 52"/>
                <a:gd name="T18" fmla="*/ 23 w 44"/>
                <a:gd name="T19" fmla="*/ 36 h 52"/>
                <a:gd name="T20" fmla="*/ 12 w 44"/>
                <a:gd name="T21" fmla="*/ 32 h 52"/>
                <a:gd name="T22" fmla="*/ 24 w 44"/>
                <a:gd name="T23" fmla="*/ 32 h 52"/>
                <a:gd name="T24" fmla="*/ 5 w 44"/>
                <a:gd name="T25" fmla="*/ 31 h 52"/>
                <a:gd name="T26" fmla="*/ 8 w 44"/>
                <a:gd name="T27" fmla="*/ 30 h 52"/>
                <a:gd name="T28" fmla="*/ 39 w 44"/>
                <a:gd name="T29" fmla="*/ 29 h 52"/>
                <a:gd name="T30" fmla="*/ 6 w 44"/>
                <a:gd name="T31" fmla="*/ 29 h 52"/>
                <a:gd name="T32" fmla="*/ 18 w 44"/>
                <a:gd name="T33" fmla="*/ 28 h 52"/>
                <a:gd name="T34" fmla="*/ 20 w 44"/>
                <a:gd name="T35" fmla="*/ 27 h 52"/>
                <a:gd name="T36" fmla="*/ 14 w 44"/>
                <a:gd name="T37" fmla="*/ 26 h 52"/>
                <a:gd name="T38" fmla="*/ 38 w 44"/>
                <a:gd name="T39" fmla="*/ 25 h 52"/>
                <a:gd name="T40" fmla="*/ 39 w 44"/>
                <a:gd name="T41" fmla="*/ 24 h 52"/>
                <a:gd name="T42" fmla="*/ 4 w 44"/>
                <a:gd name="T43" fmla="*/ 23 h 52"/>
                <a:gd name="T44" fmla="*/ 5 w 44"/>
                <a:gd name="T45" fmla="*/ 21 h 52"/>
                <a:gd name="T46" fmla="*/ 6 w 44"/>
                <a:gd name="T47" fmla="*/ 13 h 52"/>
                <a:gd name="T48" fmla="*/ 12 w 44"/>
                <a:gd name="T49" fmla="*/ 14 h 52"/>
                <a:gd name="T50" fmla="*/ 30 w 44"/>
                <a:gd name="T51" fmla="*/ 12 h 52"/>
                <a:gd name="T52" fmla="*/ 28 w 44"/>
                <a:gd name="T53" fmla="*/ 12 h 52"/>
                <a:gd name="T54" fmla="*/ 20 w 44"/>
                <a:gd name="T55" fmla="*/ 6 h 52"/>
                <a:gd name="T56" fmla="*/ 11 w 44"/>
                <a:gd name="T57" fmla="*/ 6 h 52"/>
                <a:gd name="T58" fmla="*/ 19 w 44"/>
                <a:gd name="T59" fmla="*/ 12 h 52"/>
                <a:gd name="T60" fmla="*/ 19 w 44"/>
                <a:gd name="T61" fmla="*/ 30 h 52"/>
                <a:gd name="T62" fmla="*/ 10 w 44"/>
                <a:gd name="T63" fmla="*/ 25 h 52"/>
                <a:gd name="T64" fmla="*/ 21 w 44"/>
                <a:gd name="T65" fmla="*/ 34 h 52"/>
                <a:gd name="T66" fmla="*/ 18 w 44"/>
                <a:gd name="T67" fmla="*/ 43 h 52"/>
                <a:gd name="T68" fmla="*/ 15 w 44"/>
                <a:gd name="T69" fmla="*/ 44 h 52"/>
                <a:gd name="T70" fmla="*/ 12 w 44"/>
                <a:gd name="T71" fmla="*/ 44 h 52"/>
                <a:gd name="T72" fmla="*/ 6 w 44"/>
                <a:gd name="T73" fmla="*/ 41 h 52"/>
                <a:gd name="T74" fmla="*/ 4 w 44"/>
                <a:gd name="T75" fmla="*/ 36 h 52"/>
                <a:gd name="T76" fmla="*/ 10 w 44"/>
                <a:gd name="T77" fmla="*/ 31 h 52"/>
                <a:gd name="T78" fmla="*/ 6 w 44"/>
                <a:gd name="T79" fmla="*/ 26 h 52"/>
                <a:gd name="T80" fmla="*/ 7 w 44"/>
                <a:gd name="T81" fmla="*/ 24 h 52"/>
                <a:gd name="T82" fmla="*/ 7 w 44"/>
                <a:gd name="T83" fmla="*/ 19 h 52"/>
                <a:gd name="T84" fmla="*/ 17 w 44"/>
                <a:gd name="T85" fmla="*/ 13 h 52"/>
                <a:gd name="T86" fmla="*/ 17 w 44"/>
                <a:gd name="T87" fmla="*/ 9 h 52"/>
                <a:gd name="T88" fmla="*/ 27 w 44"/>
                <a:gd name="T89" fmla="*/ 8 h 52"/>
                <a:gd name="T90" fmla="*/ 27 w 44"/>
                <a:gd name="T91" fmla="*/ 11 h 52"/>
                <a:gd name="T92" fmla="*/ 40 w 44"/>
                <a:gd name="T93" fmla="*/ 20 h 52"/>
                <a:gd name="T94" fmla="*/ 37 w 44"/>
                <a:gd name="T95" fmla="*/ 20 h 52"/>
                <a:gd name="T96" fmla="*/ 38 w 44"/>
                <a:gd name="T97" fmla="*/ 25 h 52"/>
                <a:gd name="T98" fmla="*/ 36 w 44"/>
                <a:gd name="T99" fmla="*/ 30 h 52"/>
                <a:gd name="T100" fmla="*/ 41 w 44"/>
                <a:gd name="T101" fmla="*/ 35 h 52"/>
                <a:gd name="T102" fmla="*/ 39 w 44"/>
                <a:gd name="T103" fmla="*/ 40 h 52"/>
                <a:gd name="T104" fmla="*/ 32 w 44"/>
                <a:gd name="T105" fmla="*/ 44 h 52"/>
                <a:gd name="T106" fmla="*/ 30 w 44"/>
                <a:gd name="T107" fmla="*/ 44 h 52"/>
                <a:gd name="T108" fmla="*/ 24 w 44"/>
                <a:gd name="T109" fmla="*/ 42 h 52"/>
                <a:gd name="T110" fmla="*/ 25 w 44"/>
                <a:gd name="T111" fmla="*/ 32 h 52"/>
                <a:gd name="T112" fmla="*/ 30 w 44"/>
                <a:gd name="T113" fmla="*/ 25 h 52"/>
                <a:gd name="T114" fmla="*/ 23 w 44"/>
                <a:gd name="T115" fmla="*/ 25 h 52"/>
                <a:gd name="T116" fmla="*/ 27 w 44"/>
                <a:gd name="T117" fmla="*/ 7 h 52"/>
                <a:gd name="T118" fmla="*/ 20 w 44"/>
                <a:gd name="T119" fmla="*/ 5 h 52"/>
                <a:gd name="T120" fmla="*/ 24 w 44"/>
                <a:gd name="T121" fmla="*/ 1 h 52"/>
                <a:gd name="T122" fmla="*/ 2 w 44"/>
                <a:gd name="T123" fmla="*/ 33 h 52"/>
                <a:gd name="T124" fmla="*/ 43 w 44"/>
                <a:gd name="T12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 h="52">
                  <a:moveTo>
                    <a:pt x="28" y="51"/>
                  </a:moveTo>
                  <a:cubicBezTo>
                    <a:pt x="27" y="51"/>
                    <a:pt x="27" y="51"/>
                    <a:pt x="27" y="51"/>
                  </a:cubicBezTo>
                  <a:cubicBezTo>
                    <a:pt x="28" y="51"/>
                    <a:pt x="28" y="51"/>
                    <a:pt x="28" y="51"/>
                  </a:cubicBezTo>
                  <a:cubicBezTo>
                    <a:pt x="28" y="51"/>
                    <a:pt x="28" y="51"/>
                    <a:pt x="28" y="51"/>
                  </a:cubicBezTo>
                  <a:moveTo>
                    <a:pt x="29" y="51"/>
                  </a:moveTo>
                  <a:cubicBezTo>
                    <a:pt x="29" y="51"/>
                    <a:pt x="29" y="51"/>
                    <a:pt x="29" y="51"/>
                  </a:cubicBezTo>
                  <a:cubicBezTo>
                    <a:pt x="29" y="51"/>
                    <a:pt x="29" y="51"/>
                    <a:pt x="29" y="51"/>
                  </a:cubicBezTo>
                  <a:cubicBezTo>
                    <a:pt x="29" y="51"/>
                    <a:pt x="29" y="51"/>
                    <a:pt x="29" y="51"/>
                  </a:cubicBezTo>
                  <a:cubicBezTo>
                    <a:pt x="29" y="51"/>
                    <a:pt x="29" y="51"/>
                    <a:pt x="29" y="51"/>
                  </a:cubicBezTo>
                  <a:moveTo>
                    <a:pt x="15" y="51"/>
                  </a:moveTo>
                  <a:cubicBezTo>
                    <a:pt x="15" y="51"/>
                    <a:pt x="15" y="51"/>
                    <a:pt x="15" y="51"/>
                  </a:cubicBezTo>
                  <a:cubicBezTo>
                    <a:pt x="15" y="50"/>
                    <a:pt x="15" y="50"/>
                    <a:pt x="15" y="50"/>
                  </a:cubicBezTo>
                  <a:cubicBezTo>
                    <a:pt x="15" y="51"/>
                    <a:pt x="15" y="51"/>
                    <a:pt x="15" y="51"/>
                  </a:cubicBezTo>
                  <a:moveTo>
                    <a:pt x="30" y="51"/>
                  </a:moveTo>
                  <a:cubicBezTo>
                    <a:pt x="30" y="50"/>
                    <a:pt x="30" y="50"/>
                    <a:pt x="30" y="50"/>
                  </a:cubicBezTo>
                  <a:cubicBezTo>
                    <a:pt x="30" y="51"/>
                    <a:pt x="30" y="51"/>
                    <a:pt x="30" y="51"/>
                  </a:cubicBezTo>
                  <a:cubicBezTo>
                    <a:pt x="30" y="51"/>
                    <a:pt x="30" y="51"/>
                    <a:pt x="30" y="51"/>
                  </a:cubicBezTo>
                  <a:cubicBezTo>
                    <a:pt x="30" y="51"/>
                    <a:pt x="30" y="51"/>
                    <a:pt x="30" y="51"/>
                  </a:cubicBezTo>
                  <a:moveTo>
                    <a:pt x="28" y="50"/>
                  </a:moveTo>
                  <a:cubicBezTo>
                    <a:pt x="28" y="50"/>
                    <a:pt x="28" y="50"/>
                    <a:pt x="28" y="50"/>
                  </a:cubicBezTo>
                  <a:cubicBezTo>
                    <a:pt x="29" y="50"/>
                    <a:pt x="29" y="50"/>
                    <a:pt x="29" y="50"/>
                  </a:cubicBezTo>
                  <a:cubicBezTo>
                    <a:pt x="28" y="50"/>
                    <a:pt x="28" y="50"/>
                    <a:pt x="28" y="50"/>
                  </a:cubicBezTo>
                  <a:moveTo>
                    <a:pt x="27" y="50"/>
                  </a:moveTo>
                  <a:cubicBezTo>
                    <a:pt x="27" y="50"/>
                    <a:pt x="27" y="50"/>
                    <a:pt x="27" y="50"/>
                  </a:cubicBezTo>
                  <a:cubicBezTo>
                    <a:pt x="28" y="50"/>
                    <a:pt x="28" y="50"/>
                    <a:pt x="28" y="50"/>
                  </a:cubicBezTo>
                  <a:cubicBezTo>
                    <a:pt x="27" y="50"/>
                    <a:pt x="27" y="50"/>
                    <a:pt x="27" y="50"/>
                  </a:cubicBezTo>
                  <a:moveTo>
                    <a:pt x="16" y="51"/>
                  </a:moveTo>
                  <a:cubicBezTo>
                    <a:pt x="17" y="50"/>
                    <a:pt x="17" y="50"/>
                    <a:pt x="17" y="50"/>
                  </a:cubicBezTo>
                  <a:cubicBezTo>
                    <a:pt x="17" y="50"/>
                    <a:pt x="17" y="50"/>
                    <a:pt x="17" y="50"/>
                  </a:cubicBezTo>
                  <a:cubicBezTo>
                    <a:pt x="17" y="50"/>
                    <a:pt x="17" y="50"/>
                    <a:pt x="17" y="50"/>
                  </a:cubicBezTo>
                  <a:cubicBezTo>
                    <a:pt x="17" y="50"/>
                    <a:pt x="17" y="51"/>
                    <a:pt x="16" y="51"/>
                  </a:cubicBezTo>
                  <a:moveTo>
                    <a:pt x="14" y="50"/>
                  </a:moveTo>
                  <a:cubicBezTo>
                    <a:pt x="15" y="50"/>
                    <a:pt x="15" y="50"/>
                    <a:pt x="15" y="50"/>
                  </a:cubicBezTo>
                  <a:cubicBezTo>
                    <a:pt x="15" y="50"/>
                    <a:pt x="15" y="50"/>
                    <a:pt x="15" y="50"/>
                  </a:cubicBezTo>
                  <a:cubicBezTo>
                    <a:pt x="14" y="50"/>
                    <a:pt x="14" y="50"/>
                    <a:pt x="14" y="50"/>
                  </a:cubicBezTo>
                  <a:moveTo>
                    <a:pt x="30" y="50"/>
                  </a:moveTo>
                  <a:cubicBezTo>
                    <a:pt x="30" y="50"/>
                    <a:pt x="30" y="50"/>
                    <a:pt x="30" y="50"/>
                  </a:cubicBezTo>
                  <a:cubicBezTo>
                    <a:pt x="30" y="50"/>
                    <a:pt x="30" y="50"/>
                    <a:pt x="30" y="50"/>
                  </a:cubicBezTo>
                  <a:cubicBezTo>
                    <a:pt x="30" y="50"/>
                    <a:pt x="30" y="50"/>
                    <a:pt x="30" y="50"/>
                  </a:cubicBezTo>
                  <a:moveTo>
                    <a:pt x="27" y="50"/>
                  </a:moveTo>
                  <a:cubicBezTo>
                    <a:pt x="27" y="50"/>
                    <a:pt x="27" y="50"/>
                    <a:pt x="27" y="50"/>
                  </a:cubicBezTo>
                  <a:cubicBezTo>
                    <a:pt x="27" y="50"/>
                    <a:pt x="27" y="50"/>
                    <a:pt x="27" y="50"/>
                  </a:cubicBezTo>
                  <a:cubicBezTo>
                    <a:pt x="27" y="50"/>
                    <a:pt x="27" y="50"/>
                    <a:pt x="27" y="50"/>
                  </a:cubicBezTo>
                  <a:moveTo>
                    <a:pt x="14" y="50"/>
                  </a:moveTo>
                  <a:cubicBezTo>
                    <a:pt x="13" y="50"/>
                    <a:pt x="13" y="50"/>
                    <a:pt x="13" y="50"/>
                  </a:cubicBezTo>
                  <a:cubicBezTo>
                    <a:pt x="14" y="50"/>
                    <a:pt x="14" y="50"/>
                    <a:pt x="14" y="50"/>
                  </a:cubicBezTo>
                  <a:cubicBezTo>
                    <a:pt x="14" y="50"/>
                    <a:pt x="14" y="50"/>
                    <a:pt x="14" y="50"/>
                  </a:cubicBezTo>
                  <a:moveTo>
                    <a:pt x="18" y="50"/>
                  </a:moveTo>
                  <a:cubicBezTo>
                    <a:pt x="18" y="50"/>
                    <a:pt x="18" y="50"/>
                    <a:pt x="18" y="50"/>
                  </a:cubicBezTo>
                  <a:cubicBezTo>
                    <a:pt x="18" y="50"/>
                    <a:pt x="18" y="50"/>
                    <a:pt x="18" y="50"/>
                  </a:cubicBezTo>
                  <a:cubicBezTo>
                    <a:pt x="18" y="50"/>
                    <a:pt x="18" y="50"/>
                    <a:pt x="18" y="50"/>
                  </a:cubicBezTo>
                  <a:moveTo>
                    <a:pt x="13" y="50"/>
                  </a:moveTo>
                  <a:cubicBezTo>
                    <a:pt x="12" y="50"/>
                    <a:pt x="12" y="50"/>
                    <a:pt x="12" y="50"/>
                  </a:cubicBezTo>
                  <a:cubicBezTo>
                    <a:pt x="13" y="50"/>
                    <a:pt x="13" y="50"/>
                    <a:pt x="13" y="50"/>
                  </a:cubicBezTo>
                  <a:cubicBezTo>
                    <a:pt x="13" y="50"/>
                    <a:pt x="13" y="50"/>
                    <a:pt x="13" y="50"/>
                  </a:cubicBezTo>
                  <a:moveTo>
                    <a:pt x="13" y="50"/>
                  </a:moveTo>
                  <a:cubicBezTo>
                    <a:pt x="13" y="49"/>
                    <a:pt x="13" y="49"/>
                    <a:pt x="13" y="49"/>
                  </a:cubicBezTo>
                  <a:cubicBezTo>
                    <a:pt x="14" y="49"/>
                    <a:pt x="14" y="49"/>
                    <a:pt x="14" y="49"/>
                  </a:cubicBezTo>
                  <a:cubicBezTo>
                    <a:pt x="13" y="50"/>
                    <a:pt x="13" y="50"/>
                    <a:pt x="13" y="50"/>
                  </a:cubicBezTo>
                  <a:moveTo>
                    <a:pt x="31" y="50"/>
                  </a:moveTo>
                  <a:cubicBezTo>
                    <a:pt x="31" y="49"/>
                    <a:pt x="31" y="49"/>
                    <a:pt x="31" y="49"/>
                  </a:cubicBezTo>
                  <a:cubicBezTo>
                    <a:pt x="31" y="49"/>
                    <a:pt x="31" y="49"/>
                    <a:pt x="31" y="49"/>
                  </a:cubicBezTo>
                  <a:cubicBezTo>
                    <a:pt x="31" y="50"/>
                    <a:pt x="31" y="50"/>
                    <a:pt x="31" y="50"/>
                  </a:cubicBezTo>
                  <a:moveTo>
                    <a:pt x="32" y="50"/>
                  </a:moveTo>
                  <a:cubicBezTo>
                    <a:pt x="32" y="49"/>
                    <a:pt x="32" y="49"/>
                    <a:pt x="32" y="49"/>
                  </a:cubicBezTo>
                  <a:cubicBezTo>
                    <a:pt x="32" y="49"/>
                    <a:pt x="32" y="49"/>
                    <a:pt x="32" y="49"/>
                  </a:cubicBezTo>
                  <a:cubicBezTo>
                    <a:pt x="32" y="49"/>
                    <a:pt x="32" y="49"/>
                    <a:pt x="32" y="49"/>
                  </a:cubicBezTo>
                  <a:cubicBezTo>
                    <a:pt x="32" y="50"/>
                    <a:pt x="32" y="50"/>
                    <a:pt x="32" y="50"/>
                  </a:cubicBezTo>
                  <a:moveTo>
                    <a:pt x="27" y="51"/>
                  </a:moveTo>
                  <a:cubicBezTo>
                    <a:pt x="26" y="51"/>
                    <a:pt x="25" y="50"/>
                    <a:pt x="24" y="50"/>
                  </a:cubicBezTo>
                  <a:cubicBezTo>
                    <a:pt x="24" y="49"/>
                    <a:pt x="24" y="49"/>
                    <a:pt x="24" y="49"/>
                  </a:cubicBezTo>
                  <a:cubicBezTo>
                    <a:pt x="24" y="49"/>
                    <a:pt x="24" y="49"/>
                    <a:pt x="24" y="49"/>
                  </a:cubicBezTo>
                  <a:cubicBezTo>
                    <a:pt x="25" y="49"/>
                    <a:pt x="25" y="49"/>
                    <a:pt x="25" y="49"/>
                  </a:cubicBezTo>
                  <a:cubicBezTo>
                    <a:pt x="25" y="49"/>
                    <a:pt x="25" y="49"/>
                    <a:pt x="25" y="49"/>
                  </a:cubicBezTo>
                  <a:cubicBezTo>
                    <a:pt x="25" y="50"/>
                    <a:pt x="25" y="50"/>
                    <a:pt x="25" y="50"/>
                  </a:cubicBezTo>
                  <a:cubicBezTo>
                    <a:pt x="25" y="50"/>
                    <a:pt x="25" y="50"/>
                    <a:pt x="25" y="50"/>
                  </a:cubicBezTo>
                  <a:cubicBezTo>
                    <a:pt x="25" y="50"/>
                    <a:pt x="25" y="50"/>
                    <a:pt x="25" y="50"/>
                  </a:cubicBezTo>
                  <a:cubicBezTo>
                    <a:pt x="26" y="50"/>
                    <a:pt x="26" y="50"/>
                    <a:pt x="26" y="50"/>
                  </a:cubicBezTo>
                  <a:cubicBezTo>
                    <a:pt x="26" y="50"/>
                    <a:pt x="26" y="50"/>
                    <a:pt x="26" y="50"/>
                  </a:cubicBezTo>
                  <a:cubicBezTo>
                    <a:pt x="26" y="51"/>
                    <a:pt x="26" y="51"/>
                    <a:pt x="26" y="51"/>
                  </a:cubicBezTo>
                  <a:cubicBezTo>
                    <a:pt x="26" y="51"/>
                    <a:pt x="26" y="51"/>
                    <a:pt x="26" y="51"/>
                  </a:cubicBezTo>
                  <a:cubicBezTo>
                    <a:pt x="26" y="51"/>
                    <a:pt x="26" y="51"/>
                    <a:pt x="26" y="51"/>
                  </a:cubicBezTo>
                  <a:cubicBezTo>
                    <a:pt x="27" y="51"/>
                    <a:pt x="27" y="51"/>
                    <a:pt x="27" y="51"/>
                  </a:cubicBezTo>
                  <a:cubicBezTo>
                    <a:pt x="27" y="51"/>
                    <a:pt x="27" y="51"/>
                    <a:pt x="27" y="51"/>
                  </a:cubicBezTo>
                  <a:moveTo>
                    <a:pt x="18" y="50"/>
                  </a:moveTo>
                  <a:cubicBezTo>
                    <a:pt x="20" y="49"/>
                    <a:pt x="20" y="49"/>
                    <a:pt x="20" y="49"/>
                  </a:cubicBezTo>
                  <a:cubicBezTo>
                    <a:pt x="20" y="49"/>
                    <a:pt x="20" y="49"/>
                    <a:pt x="20" y="49"/>
                  </a:cubicBezTo>
                  <a:cubicBezTo>
                    <a:pt x="20" y="49"/>
                    <a:pt x="19" y="50"/>
                    <a:pt x="18" y="50"/>
                  </a:cubicBezTo>
                  <a:moveTo>
                    <a:pt x="12" y="49"/>
                  </a:moveTo>
                  <a:cubicBezTo>
                    <a:pt x="12" y="49"/>
                    <a:pt x="12" y="49"/>
                    <a:pt x="12" y="49"/>
                  </a:cubicBezTo>
                  <a:cubicBezTo>
                    <a:pt x="13" y="49"/>
                    <a:pt x="13" y="49"/>
                    <a:pt x="13" y="49"/>
                  </a:cubicBezTo>
                  <a:cubicBezTo>
                    <a:pt x="12" y="49"/>
                    <a:pt x="12" y="49"/>
                    <a:pt x="12" y="49"/>
                  </a:cubicBezTo>
                  <a:moveTo>
                    <a:pt x="12" y="49"/>
                  </a:moveTo>
                  <a:cubicBezTo>
                    <a:pt x="11" y="49"/>
                    <a:pt x="11" y="49"/>
                    <a:pt x="11" y="49"/>
                  </a:cubicBezTo>
                  <a:cubicBezTo>
                    <a:pt x="11" y="49"/>
                    <a:pt x="11" y="49"/>
                    <a:pt x="11" y="49"/>
                  </a:cubicBezTo>
                  <a:cubicBezTo>
                    <a:pt x="11" y="49"/>
                    <a:pt x="11" y="49"/>
                    <a:pt x="11" y="49"/>
                  </a:cubicBezTo>
                  <a:cubicBezTo>
                    <a:pt x="11" y="49"/>
                    <a:pt x="11" y="49"/>
                    <a:pt x="11" y="49"/>
                  </a:cubicBezTo>
                  <a:cubicBezTo>
                    <a:pt x="12" y="48"/>
                    <a:pt x="12" y="48"/>
                    <a:pt x="12" y="48"/>
                  </a:cubicBezTo>
                  <a:cubicBezTo>
                    <a:pt x="12" y="49"/>
                    <a:pt x="12" y="49"/>
                    <a:pt x="12" y="49"/>
                  </a:cubicBezTo>
                  <a:moveTo>
                    <a:pt x="32" y="49"/>
                  </a:moveTo>
                  <a:cubicBezTo>
                    <a:pt x="32" y="48"/>
                    <a:pt x="32" y="48"/>
                    <a:pt x="32" y="48"/>
                  </a:cubicBezTo>
                  <a:cubicBezTo>
                    <a:pt x="32" y="48"/>
                    <a:pt x="32" y="48"/>
                    <a:pt x="32" y="48"/>
                  </a:cubicBezTo>
                  <a:cubicBezTo>
                    <a:pt x="32" y="49"/>
                    <a:pt x="32" y="49"/>
                    <a:pt x="32" y="49"/>
                  </a:cubicBezTo>
                  <a:moveTo>
                    <a:pt x="12" y="48"/>
                  </a:moveTo>
                  <a:cubicBezTo>
                    <a:pt x="12" y="48"/>
                    <a:pt x="12" y="48"/>
                    <a:pt x="12" y="48"/>
                  </a:cubicBezTo>
                  <a:cubicBezTo>
                    <a:pt x="12" y="48"/>
                    <a:pt x="12" y="48"/>
                    <a:pt x="12" y="48"/>
                  </a:cubicBezTo>
                  <a:cubicBezTo>
                    <a:pt x="12" y="48"/>
                    <a:pt x="12" y="48"/>
                    <a:pt x="12" y="48"/>
                  </a:cubicBezTo>
                  <a:moveTo>
                    <a:pt x="24" y="49"/>
                  </a:moveTo>
                  <a:cubicBezTo>
                    <a:pt x="23" y="48"/>
                    <a:pt x="23" y="48"/>
                    <a:pt x="23" y="48"/>
                  </a:cubicBezTo>
                  <a:cubicBezTo>
                    <a:pt x="23" y="48"/>
                    <a:pt x="23" y="48"/>
                    <a:pt x="23" y="48"/>
                  </a:cubicBezTo>
                  <a:cubicBezTo>
                    <a:pt x="24" y="47"/>
                    <a:pt x="24" y="47"/>
                    <a:pt x="24" y="47"/>
                  </a:cubicBezTo>
                  <a:cubicBezTo>
                    <a:pt x="24" y="48"/>
                    <a:pt x="24" y="48"/>
                    <a:pt x="24" y="48"/>
                  </a:cubicBezTo>
                  <a:cubicBezTo>
                    <a:pt x="24" y="48"/>
                    <a:pt x="24" y="49"/>
                    <a:pt x="24" y="49"/>
                  </a:cubicBezTo>
                  <a:moveTo>
                    <a:pt x="11" y="48"/>
                  </a:moveTo>
                  <a:cubicBezTo>
                    <a:pt x="11" y="47"/>
                    <a:pt x="11" y="47"/>
                    <a:pt x="11" y="47"/>
                  </a:cubicBezTo>
                  <a:cubicBezTo>
                    <a:pt x="11" y="47"/>
                    <a:pt x="11" y="47"/>
                    <a:pt x="11" y="47"/>
                  </a:cubicBezTo>
                  <a:cubicBezTo>
                    <a:pt x="11" y="47"/>
                    <a:pt x="11" y="47"/>
                    <a:pt x="11" y="47"/>
                  </a:cubicBezTo>
                  <a:cubicBezTo>
                    <a:pt x="11" y="48"/>
                    <a:pt x="11" y="48"/>
                    <a:pt x="11" y="48"/>
                  </a:cubicBezTo>
                  <a:moveTo>
                    <a:pt x="20" y="48"/>
                  </a:moveTo>
                  <a:cubicBezTo>
                    <a:pt x="20" y="48"/>
                    <a:pt x="20" y="48"/>
                    <a:pt x="20" y="48"/>
                  </a:cubicBezTo>
                  <a:cubicBezTo>
                    <a:pt x="20" y="48"/>
                    <a:pt x="20" y="48"/>
                    <a:pt x="20" y="48"/>
                  </a:cubicBezTo>
                  <a:cubicBezTo>
                    <a:pt x="20" y="48"/>
                    <a:pt x="21" y="48"/>
                    <a:pt x="21" y="47"/>
                  </a:cubicBezTo>
                  <a:cubicBezTo>
                    <a:pt x="21" y="48"/>
                    <a:pt x="21" y="48"/>
                    <a:pt x="21" y="48"/>
                  </a:cubicBezTo>
                  <a:cubicBezTo>
                    <a:pt x="20" y="48"/>
                    <a:pt x="20" y="48"/>
                    <a:pt x="20" y="48"/>
                  </a:cubicBezTo>
                  <a:moveTo>
                    <a:pt x="10" y="47"/>
                  </a:moveTo>
                  <a:cubicBezTo>
                    <a:pt x="10" y="47"/>
                    <a:pt x="10" y="47"/>
                    <a:pt x="10" y="47"/>
                  </a:cubicBezTo>
                  <a:cubicBezTo>
                    <a:pt x="11" y="47"/>
                    <a:pt x="11" y="47"/>
                    <a:pt x="11" y="47"/>
                  </a:cubicBezTo>
                  <a:cubicBezTo>
                    <a:pt x="10" y="47"/>
                    <a:pt x="10" y="47"/>
                    <a:pt x="10" y="47"/>
                  </a:cubicBezTo>
                  <a:moveTo>
                    <a:pt x="10" y="47"/>
                  </a:moveTo>
                  <a:cubicBezTo>
                    <a:pt x="10" y="47"/>
                    <a:pt x="10" y="47"/>
                    <a:pt x="10" y="47"/>
                  </a:cubicBezTo>
                  <a:cubicBezTo>
                    <a:pt x="10" y="47"/>
                    <a:pt x="10" y="47"/>
                    <a:pt x="10" y="47"/>
                  </a:cubicBezTo>
                  <a:cubicBezTo>
                    <a:pt x="10" y="47"/>
                    <a:pt x="10" y="47"/>
                    <a:pt x="10" y="47"/>
                  </a:cubicBezTo>
                  <a:moveTo>
                    <a:pt x="23" y="47"/>
                  </a:moveTo>
                  <a:cubicBezTo>
                    <a:pt x="23" y="47"/>
                    <a:pt x="23" y="47"/>
                    <a:pt x="23" y="47"/>
                  </a:cubicBezTo>
                  <a:cubicBezTo>
                    <a:pt x="23" y="47"/>
                    <a:pt x="23" y="47"/>
                    <a:pt x="23" y="47"/>
                  </a:cubicBezTo>
                  <a:cubicBezTo>
                    <a:pt x="23" y="47"/>
                    <a:pt x="23" y="47"/>
                    <a:pt x="23" y="47"/>
                  </a:cubicBezTo>
                  <a:cubicBezTo>
                    <a:pt x="23" y="47"/>
                    <a:pt x="23" y="47"/>
                    <a:pt x="23" y="47"/>
                  </a:cubicBezTo>
                  <a:moveTo>
                    <a:pt x="21" y="48"/>
                  </a:moveTo>
                  <a:cubicBezTo>
                    <a:pt x="21" y="47"/>
                    <a:pt x="22" y="47"/>
                    <a:pt x="22" y="46"/>
                  </a:cubicBezTo>
                  <a:cubicBezTo>
                    <a:pt x="22" y="47"/>
                    <a:pt x="22" y="47"/>
                    <a:pt x="22" y="47"/>
                  </a:cubicBezTo>
                  <a:cubicBezTo>
                    <a:pt x="22" y="48"/>
                    <a:pt x="22" y="48"/>
                    <a:pt x="22" y="48"/>
                  </a:cubicBezTo>
                  <a:cubicBezTo>
                    <a:pt x="22" y="48"/>
                    <a:pt x="22" y="48"/>
                    <a:pt x="22" y="48"/>
                  </a:cubicBezTo>
                  <a:cubicBezTo>
                    <a:pt x="22" y="47"/>
                    <a:pt x="22" y="47"/>
                    <a:pt x="22" y="47"/>
                  </a:cubicBezTo>
                  <a:cubicBezTo>
                    <a:pt x="22" y="48"/>
                    <a:pt x="22" y="48"/>
                    <a:pt x="22" y="48"/>
                  </a:cubicBezTo>
                  <a:cubicBezTo>
                    <a:pt x="22" y="48"/>
                    <a:pt x="22" y="48"/>
                    <a:pt x="22" y="48"/>
                  </a:cubicBezTo>
                  <a:cubicBezTo>
                    <a:pt x="21" y="48"/>
                    <a:pt x="21" y="48"/>
                    <a:pt x="21" y="48"/>
                  </a:cubicBezTo>
                  <a:moveTo>
                    <a:pt x="9" y="47"/>
                  </a:moveTo>
                  <a:cubicBezTo>
                    <a:pt x="9" y="46"/>
                    <a:pt x="9" y="46"/>
                    <a:pt x="9" y="46"/>
                  </a:cubicBezTo>
                  <a:cubicBezTo>
                    <a:pt x="9" y="46"/>
                    <a:pt x="9" y="46"/>
                    <a:pt x="9" y="46"/>
                  </a:cubicBezTo>
                  <a:cubicBezTo>
                    <a:pt x="9" y="46"/>
                    <a:pt x="9" y="46"/>
                    <a:pt x="9" y="46"/>
                  </a:cubicBezTo>
                  <a:cubicBezTo>
                    <a:pt x="9" y="46"/>
                    <a:pt x="9" y="46"/>
                    <a:pt x="9" y="46"/>
                  </a:cubicBezTo>
                  <a:cubicBezTo>
                    <a:pt x="9" y="47"/>
                    <a:pt x="9" y="47"/>
                    <a:pt x="9" y="47"/>
                  </a:cubicBezTo>
                  <a:moveTo>
                    <a:pt x="11" y="46"/>
                  </a:moveTo>
                  <a:cubicBezTo>
                    <a:pt x="10" y="46"/>
                    <a:pt x="10" y="46"/>
                    <a:pt x="10" y="46"/>
                  </a:cubicBezTo>
                  <a:cubicBezTo>
                    <a:pt x="11" y="46"/>
                    <a:pt x="11" y="46"/>
                    <a:pt x="11" y="46"/>
                  </a:cubicBezTo>
                  <a:cubicBezTo>
                    <a:pt x="11" y="46"/>
                    <a:pt x="11" y="46"/>
                    <a:pt x="11" y="46"/>
                  </a:cubicBezTo>
                  <a:moveTo>
                    <a:pt x="34" y="46"/>
                  </a:moveTo>
                  <a:cubicBezTo>
                    <a:pt x="34" y="46"/>
                    <a:pt x="34" y="46"/>
                    <a:pt x="34" y="46"/>
                  </a:cubicBezTo>
                  <a:cubicBezTo>
                    <a:pt x="34" y="46"/>
                    <a:pt x="34" y="46"/>
                    <a:pt x="34" y="46"/>
                  </a:cubicBezTo>
                  <a:cubicBezTo>
                    <a:pt x="34" y="46"/>
                    <a:pt x="34" y="46"/>
                    <a:pt x="34" y="46"/>
                  </a:cubicBezTo>
                  <a:moveTo>
                    <a:pt x="8" y="46"/>
                  </a:moveTo>
                  <a:cubicBezTo>
                    <a:pt x="8" y="46"/>
                    <a:pt x="8" y="46"/>
                    <a:pt x="8" y="46"/>
                  </a:cubicBezTo>
                  <a:cubicBezTo>
                    <a:pt x="9" y="46"/>
                    <a:pt x="9" y="46"/>
                    <a:pt x="9" y="46"/>
                  </a:cubicBezTo>
                  <a:cubicBezTo>
                    <a:pt x="8" y="46"/>
                    <a:pt x="8" y="46"/>
                    <a:pt x="8" y="46"/>
                  </a:cubicBezTo>
                  <a:cubicBezTo>
                    <a:pt x="8" y="46"/>
                    <a:pt x="8" y="46"/>
                    <a:pt x="8" y="46"/>
                  </a:cubicBezTo>
                  <a:moveTo>
                    <a:pt x="19" y="48"/>
                  </a:moveTo>
                  <a:cubicBezTo>
                    <a:pt x="19" y="47"/>
                    <a:pt x="19" y="47"/>
                    <a:pt x="19" y="47"/>
                  </a:cubicBezTo>
                  <a:cubicBezTo>
                    <a:pt x="20" y="47"/>
                    <a:pt x="20" y="46"/>
                    <a:pt x="21" y="45"/>
                  </a:cubicBezTo>
                  <a:cubicBezTo>
                    <a:pt x="20" y="47"/>
                    <a:pt x="20" y="47"/>
                    <a:pt x="20" y="47"/>
                  </a:cubicBezTo>
                  <a:cubicBezTo>
                    <a:pt x="20" y="47"/>
                    <a:pt x="20" y="47"/>
                    <a:pt x="19" y="48"/>
                  </a:cubicBezTo>
                  <a:moveTo>
                    <a:pt x="24" y="47"/>
                  </a:moveTo>
                  <a:cubicBezTo>
                    <a:pt x="24" y="47"/>
                    <a:pt x="24" y="47"/>
                    <a:pt x="24" y="47"/>
                  </a:cubicBezTo>
                  <a:cubicBezTo>
                    <a:pt x="24" y="45"/>
                    <a:pt x="24" y="45"/>
                    <a:pt x="24" y="45"/>
                  </a:cubicBezTo>
                  <a:cubicBezTo>
                    <a:pt x="24" y="46"/>
                    <a:pt x="24" y="47"/>
                    <a:pt x="25" y="47"/>
                  </a:cubicBezTo>
                  <a:cubicBezTo>
                    <a:pt x="25" y="48"/>
                    <a:pt x="25" y="48"/>
                    <a:pt x="25" y="48"/>
                  </a:cubicBezTo>
                  <a:cubicBezTo>
                    <a:pt x="24" y="47"/>
                    <a:pt x="24" y="47"/>
                    <a:pt x="24" y="47"/>
                  </a:cubicBezTo>
                  <a:cubicBezTo>
                    <a:pt x="24" y="47"/>
                    <a:pt x="24" y="47"/>
                    <a:pt x="24" y="47"/>
                  </a:cubicBezTo>
                  <a:cubicBezTo>
                    <a:pt x="24" y="47"/>
                    <a:pt x="24" y="47"/>
                    <a:pt x="24" y="47"/>
                  </a:cubicBezTo>
                  <a:cubicBezTo>
                    <a:pt x="24" y="47"/>
                    <a:pt x="24" y="47"/>
                    <a:pt x="24" y="47"/>
                  </a:cubicBezTo>
                  <a:cubicBezTo>
                    <a:pt x="24" y="47"/>
                    <a:pt x="24" y="47"/>
                    <a:pt x="24" y="47"/>
                  </a:cubicBezTo>
                  <a:moveTo>
                    <a:pt x="12" y="45"/>
                  </a:moveTo>
                  <a:cubicBezTo>
                    <a:pt x="12" y="45"/>
                    <a:pt x="12" y="45"/>
                    <a:pt x="12" y="45"/>
                  </a:cubicBezTo>
                  <a:cubicBezTo>
                    <a:pt x="13" y="45"/>
                    <a:pt x="13" y="45"/>
                    <a:pt x="13" y="45"/>
                  </a:cubicBezTo>
                  <a:cubicBezTo>
                    <a:pt x="13" y="45"/>
                    <a:pt x="13" y="45"/>
                    <a:pt x="13" y="45"/>
                  </a:cubicBezTo>
                  <a:cubicBezTo>
                    <a:pt x="12" y="45"/>
                    <a:pt x="12" y="45"/>
                    <a:pt x="12" y="45"/>
                  </a:cubicBezTo>
                  <a:moveTo>
                    <a:pt x="32" y="45"/>
                  </a:moveTo>
                  <a:cubicBezTo>
                    <a:pt x="32" y="45"/>
                    <a:pt x="32" y="45"/>
                    <a:pt x="32" y="45"/>
                  </a:cubicBezTo>
                  <a:cubicBezTo>
                    <a:pt x="32" y="45"/>
                    <a:pt x="32" y="45"/>
                    <a:pt x="32" y="45"/>
                  </a:cubicBezTo>
                  <a:cubicBezTo>
                    <a:pt x="32" y="45"/>
                    <a:pt x="32" y="45"/>
                    <a:pt x="32" y="45"/>
                  </a:cubicBezTo>
                  <a:cubicBezTo>
                    <a:pt x="32" y="45"/>
                    <a:pt x="32" y="45"/>
                    <a:pt x="32" y="45"/>
                  </a:cubicBezTo>
                  <a:moveTo>
                    <a:pt x="8" y="45"/>
                  </a:moveTo>
                  <a:cubicBezTo>
                    <a:pt x="8" y="45"/>
                    <a:pt x="8" y="45"/>
                    <a:pt x="8" y="45"/>
                  </a:cubicBezTo>
                  <a:cubicBezTo>
                    <a:pt x="8" y="45"/>
                    <a:pt x="8" y="45"/>
                    <a:pt x="8" y="45"/>
                  </a:cubicBezTo>
                  <a:cubicBezTo>
                    <a:pt x="8" y="45"/>
                    <a:pt x="8" y="45"/>
                    <a:pt x="8" y="45"/>
                  </a:cubicBezTo>
                  <a:moveTo>
                    <a:pt x="8" y="44"/>
                  </a:moveTo>
                  <a:cubicBezTo>
                    <a:pt x="8" y="44"/>
                    <a:pt x="8" y="44"/>
                    <a:pt x="8" y="44"/>
                  </a:cubicBezTo>
                  <a:cubicBezTo>
                    <a:pt x="8" y="44"/>
                    <a:pt x="8" y="44"/>
                    <a:pt x="8" y="44"/>
                  </a:cubicBezTo>
                  <a:cubicBezTo>
                    <a:pt x="8" y="44"/>
                    <a:pt x="8" y="44"/>
                    <a:pt x="8" y="44"/>
                  </a:cubicBezTo>
                  <a:moveTo>
                    <a:pt x="7" y="44"/>
                  </a:moveTo>
                  <a:cubicBezTo>
                    <a:pt x="7" y="44"/>
                    <a:pt x="7" y="44"/>
                    <a:pt x="7" y="44"/>
                  </a:cubicBezTo>
                  <a:cubicBezTo>
                    <a:pt x="7" y="43"/>
                    <a:pt x="7" y="43"/>
                    <a:pt x="7" y="43"/>
                  </a:cubicBezTo>
                  <a:cubicBezTo>
                    <a:pt x="7" y="44"/>
                    <a:pt x="7" y="44"/>
                    <a:pt x="7" y="44"/>
                  </a:cubicBezTo>
                  <a:moveTo>
                    <a:pt x="8" y="44"/>
                  </a:moveTo>
                  <a:cubicBezTo>
                    <a:pt x="8" y="43"/>
                    <a:pt x="8" y="43"/>
                    <a:pt x="8" y="43"/>
                  </a:cubicBezTo>
                  <a:cubicBezTo>
                    <a:pt x="8" y="43"/>
                    <a:pt x="8" y="43"/>
                    <a:pt x="8" y="43"/>
                  </a:cubicBezTo>
                  <a:cubicBezTo>
                    <a:pt x="8" y="44"/>
                    <a:pt x="8" y="44"/>
                    <a:pt x="8" y="44"/>
                  </a:cubicBezTo>
                  <a:cubicBezTo>
                    <a:pt x="8" y="44"/>
                    <a:pt x="8" y="44"/>
                    <a:pt x="8" y="44"/>
                  </a:cubicBezTo>
                  <a:moveTo>
                    <a:pt x="6" y="43"/>
                  </a:moveTo>
                  <a:cubicBezTo>
                    <a:pt x="6" y="43"/>
                    <a:pt x="6" y="43"/>
                    <a:pt x="6" y="43"/>
                  </a:cubicBezTo>
                  <a:cubicBezTo>
                    <a:pt x="7" y="43"/>
                    <a:pt x="7" y="43"/>
                    <a:pt x="7" y="43"/>
                  </a:cubicBezTo>
                  <a:cubicBezTo>
                    <a:pt x="6" y="43"/>
                    <a:pt x="6" y="43"/>
                    <a:pt x="6" y="43"/>
                  </a:cubicBezTo>
                  <a:moveTo>
                    <a:pt x="6" y="43"/>
                  </a:moveTo>
                  <a:cubicBezTo>
                    <a:pt x="6" y="43"/>
                    <a:pt x="6" y="43"/>
                    <a:pt x="6" y="43"/>
                  </a:cubicBezTo>
                  <a:cubicBezTo>
                    <a:pt x="6" y="43"/>
                    <a:pt x="6" y="43"/>
                    <a:pt x="6" y="43"/>
                  </a:cubicBezTo>
                  <a:cubicBezTo>
                    <a:pt x="6" y="43"/>
                    <a:pt x="6" y="43"/>
                    <a:pt x="6" y="43"/>
                  </a:cubicBezTo>
                  <a:moveTo>
                    <a:pt x="6" y="43"/>
                  </a:moveTo>
                  <a:cubicBezTo>
                    <a:pt x="6" y="43"/>
                    <a:pt x="6" y="43"/>
                    <a:pt x="6" y="43"/>
                  </a:cubicBezTo>
                  <a:cubicBezTo>
                    <a:pt x="6" y="43"/>
                    <a:pt x="6" y="43"/>
                    <a:pt x="6" y="43"/>
                  </a:cubicBezTo>
                  <a:cubicBezTo>
                    <a:pt x="6" y="43"/>
                    <a:pt x="6" y="43"/>
                    <a:pt x="6" y="43"/>
                  </a:cubicBezTo>
                  <a:moveTo>
                    <a:pt x="7" y="42"/>
                  </a:moveTo>
                  <a:cubicBezTo>
                    <a:pt x="7" y="42"/>
                    <a:pt x="7" y="42"/>
                    <a:pt x="7" y="42"/>
                  </a:cubicBezTo>
                  <a:cubicBezTo>
                    <a:pt x="7" y="42"/>
                    <a:pt x="7" y="42"/>
                    <a:pt x="7" y="42"/>
                  </a:cubicBezTo>
                  <a:cubicBezTo>
                    <a:pt x="7" y="42"/>
                    <a:pt x="6" y="42"/>
                    <a:pt x="6" y="42"/>
                  </a:cubicBezTo>
                  <a:cubicBezTo>
                    <a:pt x="6" y="42"/>
                    <a:pt x="6" y="42"/>
                    <a:pt x="6" y="42"/>
                  </a:cubicBezTo>
                  <a:cubicBezTo>
                    <a:pt x="7" y="42"/>
                    <a:pt x="7" y="42"/>
                    <a:pt x="7" y="42"/>
                  </a:cubicBezTo>
                  <a:moveTo>
                    <a:pt x="38" y="42"/>
                  </a:moveTo>
                  <a:cubicBezTo>
                    <a:pt x="38" y="42"/>
                    <a:pt x="38" y="42"/>
                    <a:pt x="38" y="42"/>
                  </a:cubicBezTo>
                  <a:cubicBezTo>
                    <a:pt x="38" y="42"/>
                    <a:pt x="38" y="42"/>
                    <a:pt x="38" y="42"/>
                  </a:cubicBezTo>
                  <a:cubicBezTo>
                    <a:pt x="38" y="42"/>
                    <a:pt x="38" y="42"/>
                    <a:pt x="37" y="42"/>
                  </a:cubicBezTo>
                  <a:cubicBezTo>
                    <a:pt x="37" y="42"/>
                    <a:pt x="37" y="42"/>
                    <a:pt x="37" y="42"/>
                  </a:cubicBezTo>
                  <a:cubicBezTo>
                    <a:pt x="38" y="42"/>
                    <a:pt x="38" y="42"/>
                    <a:pt x="38" y="42"/>
                  </a:cubicBezTo>
                  <a:moveTo>
                    <a:pt x="8" y="43"/>
                  </a:moveTo>
                  <a:cubicBezTo>
                    <a:pt x="8" y="43"/>
                    <a:pt x="8" y="43"/>
                    <a:pt x="8" y="43"/>
                  </a:cubicBezTo>
                  <a:cubicBezTo>
                    <a:pt x="8" y="42"/>
                    <a:pt x="8" y="42"/>
                    <a:pt x="8" y="42"/>
                  </a:cubicBezTo>
                  <a:cubicBezTo>
                    <a:pt x="8" y="42"/>
                    <a:pt x="8" y="42"/>
                    <a:pt x="8" y="42"/>
                  </a:cubicBezTo>
                  <a:cubicBezTo>
                    <a:pt x="8" y="43"/>
                    <a:pt x="8" y="43"/>
                    <a:pt x="8" y="43"/>
                  </a:cubicBezTo>
                  <a:moveTo>
                    <a:pt x="36" y="43"/>
                  </a:moveTo>
                  <a:cubicBezTo>
                    <a:pt x="36" y="42"/>
                    <a:pt x="36" y="42"/>
                    <a:pt x="36" y="42"/>
                  </a:cubicBezTo>
                  <a:cubicBezTo>
                    <a:pt x="37" y="42"/>
                    <a:pt x="37" y="42"/>
                    <a:pt x="37" y="42"/>
                  </a:cubicBezTo>
                  <a:cubicBezTo>
                    <a:pt x="37" y="43"/>
                    <a:pt x="37" y="43"/>
                    <a:pt x="37" y="43"/>
                  </a:cubicBezTo>
                  <a:cubicBezTo>
                    <a:pt x="36" y="43"/>
                    <a:pt x="36" y="43"/>
                    <a:pt x="36" y="43"/>
                  </a:cubicBezTo>
                  <a:moveTo>
                    <a:pt x="36" y="43"/>
                  </a:moveTo>
                  <a:cubicBezTo>
                    <a:pt x="35" y="42"/>
                    <a:pt x="35" y="42"/>
                    <a:pt x="35" y="42"/>
                  </a:cubicBezTo>
                  <a:cubicBezTo>
                    <a:pt x="35" y="42"/>
                    <a:pt x="35" y="42"/>
                    <a:pt x="35" y="42"/>
                  </a:cubicBezTo>
                  <a:cubicBezTo>
                    <a:pt x="36" y="41"/>
                    <a:pt x="36" y="41"/>
                    <a:pt x="36" y="41"/>
                  </a:cubicBezTo>
                  <a:cubicBezTo>
                    <a:pt x="36" y="41"/>
                    <a:pt x="36" y="41"/>
                    <a:pt x="36" y="41"/>
                  </a:cubicBezTo>
                  <a:cubicBezTo>
                    <a:pt x="36" y="41"/>
                    <a:pt x="36" y="41"/>
                    <a:pt x="36" y="41"/>
                  </a:cubicBezTo>
                  <a:cubicBezTo>
                    <a:pt x="36" y="43"/>
                    <a:pt x="36" y="43"/>
                    <a:pt x="36" y="43"/>
                  </a:cubicBezTo>
                  <a:cubicBezTo>
                    <a:pt x="36" y="43"/>
                    <a:pt x="36" y="43"/>
                    <a:pt x="36" y="43"/>
                  </a:cubicBezTo>
                  <a:moveTo>
                    <a:pt x="8" y="43"/>
                  </a:moveTo>
                  <a:cubicBezTo>
                    <a:pt x="9" y="41"/>
                    <a:pt x="9" y="41"/>
                    <a:pt x="9" y="41"/>
                  </a:cubicBezTo>
                  <a:cubicBezTo>
                    <a:pt x="9" y="41"/>
                    <a:pt x="9" y="41"/>
                    <a:pt x="9" y="41"/>
                  </a:cubicBezTo>
                  <a:cubicBezTo>
                    <a:pt x="9" y="41"/>
                    <a:pt x="9" y="41"/>
                    <a:pt x="9" y="41"/>
                  </a:cubicBezTo>
                  <a:cubicBezTo>
                    <a:pt x="9" y="42"/>
                    <a:pt x="9" y="42"/>
                    <a:pt x="9" y="42"/>
                  </a:cubicBezTo>
                  <a:cubicBezTo>
                    <a:pt x="9" y="42"/>
                    <a:pt x="9" y="42"/>
                    <a:pt x="9" y="42"/>
                  </a:cubicBezTo>
                  <a:cubicBezTo>
                    <a:pt x="9" y="43"/>
                    <a:pt x="9" y="43"/>
                    <a:pt x="9" y="43"/>
                  </a:cubicBezTo>
                  <a:cubicBezTo>
                    <a:pt x="9" y="43"/>
                    <a:pt x="9" y="43"/>
                    <a:pt x="9" y="43"/>
                  </a:cubicBezTo>
                  <a:cubicBezTo>
                    <a:pt x="8" y="43"/>
                    <a:pt x="8" y="43"/>
                    <a:pt x="8" y="43"/>
                  </a:cubicBezTo>
                  <a:moveTo>
                    <a:pt x="22" y="46"/>
                  </a:moveTo>
                  <a:cubicBezTo>
                    <a:pt x="22" y="46"/>
                    <a:pt x="22" y="45"/>
                    <a:pt x="22" y="44"/>
                  </a:cubicBezTo>
                  <a:cubicBezTo>
                    <a:pt x="22" y="44"/>
                    <a:pt x="22" y="44"/>
                    <a:pt x="22" y="44"/>
                  </a:cubicBezTo>
                  <a:cubicBezTo>
                    <a:pt x="22" y="43"/>
                    <a:pt x="22" y="43"/>
                    <a:pt x="22" y="42"/>
                  </a:cubicBezTo>
                  <a:cubicBezTo>
                    <a:pt x="22" y="41"/>
                    <a:pt x="22" y="41"/>
                    <a:pt x="22" y="40"/>
                  </a:cubicBezTo>
                  <a:cubicBezTo>
                    <a:pt x="22" y="41"/>
                    <a:pt x="22" y="41"/>
                    <a:pt x="22" y="42"/>
                  </a:cubicBezTo>
                  <a:cubicBezTo>
                    <a:pt x="22" y="43"/>
                    <a:pt x="22" y="45"/>
                    <a:pt x="23" y="46"/>
                  </a:cubicBezTo>
                  <a:cubicBezTo>
                    <a:pt x="22" y="46"/>
                    <a:pt x="22" y="46"/>
                    <a:pt x="22" y="46"/>
                  </a:cubicBezTo>
                  <a:moveTo>
                    <a:pt x="5" y="42"/>
                  </a:moveTo>
                  <a:cubicBezTo>
                    <a:pt x="4" y="41"/>
                    <a:pt x="4" y="40"/>
                    <a:pt x="4" y="39"/>
                  </a:cubicBezTo>
                  <a:cubicBezTo>
                    <a:pt x="4" y="39"/>
                    <a:pt x="4" y="39"/>
                    <a:pt x="4" y="39"/>
                  </a:cubicBezTo>
                  <a:cubicBezTo>
                    <a:pt x="4" y="39"/>
                    <a:pt x="4" y="39"/>
                    <a:pt x="4" y="39"/>
                  </a:cubicBezTo>
                  <a:cubicBezTo>
                    <a:pt x="4" y="40"/>
                    <a:pt x="4" y="40"/>
                    <a:pt x="4" y="40"/>
                  </a:cubicBezTo>
                  <a:cubicBezTo>
                    <a:pt x="4" y="40"/>
                    <a:pt x="4" y="40"/>
                    <a:pt x="4" y="40"/>
                  </a:cubicBezTo>
                  <a:cubicBezTo>
                    <a:pt x="4" y="41"/>
                    <a:pt x="4" y="41"/>
                    <a:pt x="5" y="42"/>
                  </a:cubicBezTo>
                  <a:cubicBezTo>
                    <a:pt x="5" y="42"/>
                    <a:pt x="5" y="42"/>
                    <a:pt x="5" y="42"/>
                  </a:cubicBezTo>
                  <a:moveTo>
                    <a:pt x="33" y="47"/>
                  </a:moveTo>
                  <a:cubicBezTo>
                    <a:pt x="33" y="47"/>
                    <a:pt x="33" y="47"/>
                    <a:pt x="33" y="47"/>
                  </a:cubicBezTo>
                  <a:cubicBezTo>
                    <a:pt x="34" y="47"/>
                    <a:pt x="35" y="46"/>
                    <a:pt x="35" y="46"/>
                  </a:cubicBezTo>
                  <a:cubicBezTo>
                    <a:pt x="36" y="45"/>
                    <a:pt x="36" y="45"/>
                    <a:pt x="36" y="44"/>
                  </a:cubicBezTo>
                  <a:cubicBezTo>
                    <a:pt x="36" y="44"/>
                    <a:pt x="36" y="44"/>
                    <a:pt x="36" y="44"/>
                  </a:cubicBezTo>
                  <a:cubicBezTo>
                    <a:pt x="36" y="43"/>
                    <a:pt x="36" y="43"/>
                    <a:pt x="36" y="43"/>
                  </a:cubicBezTo>
                  <a:cubicBezTo>
                    <a:pt x="38" y="43"/>
                    <a:pt x="40" y="42"/>
                    <a:pt x="40" y="40"/>
                  </a:cubicBezTo>
                  <a:cubicBezTo>
                    <a:pt x="40" y="40"/>
                    <a:pt x="40" y="40"/>
                    <a:pt x="40" y="40"/>
                  </a:cubicBezTo>
                  <a:cubicBezTo>
                    <a:pt x="40" y="39"/>
                    <a:pt x="40" y="39"/>
                    <a:pt x="41" y="38"/>
                  </a:cubicBezTo>
                  <a:cubicBezTo>
                    <a:pt x="41" y="38"/>
                    <a:pt x="41" y="38"/>
                    <a:pt x="41" y="38"/>
                  </a:cubicBezTo>
                  <a:cubicBezTo>
                    <a:pt x="41" y="38"/>
                    <a:pt x="41" y="38"/>
                    <a:pt x="41" y="38"/>
                  </a:cubicBezTo>
                  <a:cubicBezTo>
                    <a:pt x="41" y="38"/>
                    <a:pt x="41" y="38"/>
                    <a:pt x="41" y="38"/>
                  </a:cubicBezTo>
                  <a:cubicBezTo>
                    <a:pt x="41" y="38"/>
                    <a:pt x="41" y="38"/>
                    <a:pt x="41" y="38"/>
                  </a:cubicBezTo>
                  <a:cubicBezTo>
                    <a:pt x="41" y="38"/>
                    <a:pt x="41" y="38"/>
                    <a:pt x="41" y="38"/>
                  </a:cubicBezTo>
                  <a:cubicBezTo>
                    <a:pt x="41" y="39"/>
                    <a:pt x="41" y="39"/>
                    <a:pt x="41" y="39"/>
                  </a:cubicBezTo>
                  <a:cubicBezTo>
                    <a:pt x="41" y="40"/>
                    <a:pt x="41" y="40"/>
                    <a:pt x="41" y="40"/>
                  </a:cubicBezTo>
                  <a:cubicBezTo>
                    <a:pt x="40" y="40"/>
                    <a:pt x="40" y="40"/>
                    <a:pt x="40" y="40"/>
                  </a:cubicBezTo>
                  <a:cubicBezTo>
                    <a:pt x="40" y="41"/>
                    <a:pt x="40" y="41"/>
                    <a:pt x="40" y="42"/>
                  </a:cubicBezTo>
                  <a:cubicBezTo>
                    <a:pt x="40" y="42"/>
                    <a:pt x="40" y="42"/>
                    <a:pt x="40" y="43"/>
                  </a:cubicBezTo>
                  <a:cubicBezTo>
                    <a:pt x="40" y="43"/>
                    <a:pt x="39" y="43"/>
                    <a:pt x="39" y="44"/>
                  </a:cubicBezTo>
                  <a:cubicBezTo>
                    <a:pt x="38" y="44"/>
                    <a:pt x="38" y="44"/>
                    <a:pt x="37" y="45"/>
                  </a:cubicBezTo>
                  <a:cubicBezTo>
                    <a:pt x="37" y="45"/>
                    <a:pt x="37" y="45"/>
                    <a:pt x="36" y="46"/>
                  </a:cubicBezTo>
                  <a:cubicBezTo>
                    <a:pt x="36" y="46"/>
                    <a:pt x="36" y="47"/>
                    <a:pt x="35" y="47"/>
                  </a:cubicBezTo>
                  <a:cubicBezTo>
                    <a:pt x="35" y="47"/>
                    <a:pt x="35" y="47"/>
                    <a:pt x="35" y="47"/>
                  </a:cubicBezTo>
                  <a:cubicBezTo>
                    <a:pt x="34" y="47"/>
                    <a:pt x="34" y="47"/>
                    <a:pt x="34" y="47"/>
                  </a:cubicBezTo>
                  <a:cubicBezTo>
                    <a:pt x="33" y="47"/>
                    <a:pt x="33" y="47"/>
                    <a:pt x="33" y="47"/>
                  </a:cubicBezTo>
                  <a:moveTo>
                    <a:pt x="4" y="38"/>
                  </a:moveTo>
                  <a:cubicBezTo>
                    <a:pt x="4" y="38"/>
                    <a:pt x="4" y="38"/>
                    <a:pt x="4" y="38"/>
                  </a:cubicBezTo>
                  <a:cubicBezTo>
                    <a:pt x="4" y="38"/>
                    <a:pt x="4" y="38"/>
                    <a:pt x="4" y="38"/>
                  </a:cubicBezTo>
                  <a:cubicBezTo>
                    <a:pt x="4" y="37"/>
                    <a:pt x="4" y="37"/>
                    <a:pt x="4" y="37"/>
                  </a:cubicBezTo>
                  <a:cubicBezTo>
                    <a:pt x="5" y="37"/>
                    <a:pt x="5" y="37"/>
                    <a:pt x="5" y="37"/>
                  </a:cubicBezTo>
                  <a:cubicBezTo>
                    <a:pt x="5" y="37"/>
                    <a:pt x="5" y="37"/>
                    <a:pt x="5" y="37"/>
                  </a:cubicBezTo>
                  <a:cubicBezTo>
                    <a:pt x="5" y="37"/>
                    <a:pt x="5" y="38"/>
                    <a:pt x="4" y="38"/>
                  </a:cubicBezTo>
                  <a:moveTo>
                    <a:pt x="40" y="38"/>
                  </a:moveTo>
                  <a:cubicBezTo>
                    <a:pt x="40" y="38"/>
                    <a:pt x="39" y="37"/>
                    <a:pt x="39" y="37"/>
                  </a:cubicBezTo>
                  <a:cubicBezTo>
                    <a:pt x="39" y="37"/>
                    <a:pt x="39" y="37"/>
                    <a:pt x="39" y="37"/>
                  </a:cubicBezTo>
                  <a:cubicBezTo>
                    <a:pt x="39" y="37"/>
                    <a:pt x="40" y="37"/>
                    <a:pt x="40" y="37"/>
                  </a:cubicBezTo>
                  <a:cubicBezTo>
                    <a:pt x="40" y="38"/>
                    <a:pt x="40" y="38"/>
                    <a:pt x="40" y="38"/>
                  </a:cubicBezTo>
                  <a:cubicBezTo>
                    <a:pt x="40" y="38"/>
                    <a:pt x="40" y="38"/>
                    <a:pt x="40" y="38"/>
                  </a:cubicBezTo>
                  <a:cubicBezTo>
                    <a:pt x="40" y="38"/>
                    <a:pt x="40" y="38"/>
                    <a:pt x="40" y="38"/>
                  </a:cubicBezTo>
                  <a:moveTo>
                    <a:pt x="10" y="37"/>
                  </a:moveTo>
                  <a:cubicBezTo>
                    <a:pt x="10" y="37"/>
                    <a:pt x="9" y="37"/>
                    <a:pt x="9" y="37"/>
                  </a:cubicBezTo>
                  <a:cubicBezTo>
                    <a:pt x="9" y="37"/>
                    <a:pt x="9" y="37"/>
                    <a:pt x="9" y="37"/>
                  </a:cubicBezTo>
                  <a:cubicBezTo>
                    <a:pt x="10" y="37"/>
                    <a:pt x="10" y="37"/>
                    <a:pt x="10" y="37"/>
                  </a:cubicBezTo>
                  <a:cubicBezTo>
                    <a:pt x="10" y="37"/>
                    <a:pt x="10" y="37"/>
                    <a:pt x="10" y="37"/>
                  </a:cubicBezTo>
                  <a:cubicBezTo>
                    <a:pt x="11" y="37"/>
                    <a:pt x="11" y="37"/>
                    <a:pt x="11" y="37"/>
                  </a:cubicBezTo>
                  <a:cubicBezTo>
                    <a:pt x="11" y="37"/>
                    <a:pt x="11" y="37"/>
                    <a:pt x="11" y="37"/>
                  </a:cubicBezTo>
                  <a:cubicBezTo>
                    <a:pt x="10" y="37"/>
                    <a:pt x="10" y="37"/>
                    <a:pt x="10" y="37"/>
                  </a:cubicBezTo>
                  <a:cubicBezTo>
                    <a:pt x="10" y="37"/>
                    <a:pt x="10" y="37"/>
                    <a:pt x="10" y="37"/>
                  </a:cubicBezTo>
                  <a:moveTo>
                    <a:pt x="35" y="37"/>
                  </a:moveTo>
                  <a:cubicBezTo>
                    <a:pt x="35" y="37"/>
                    <a:pt x="35" y="37"/>
                    <a:pt x="35" y="37"/>
                  </a:cubicBezTo>
                  <a:cubicBezTo>
                    <a:pt x="35" y="37"/>
                    <a:pt x="35" y="37"/>
                    <a:pt x="35" y="37"/>
                  </a:cubicBezTo>
                  <a:cubicBezTo>
                    <a:pt x="35" y="37"/>
                    <a:pt x="35" y="37"/>
                    <a:pt x="35" y="37"/>
                  </a:cubicBezTo>
                  <a:cubicBezTo>
                    <a:pt x="35" y="37"/>
                    <a:pt x="35" y="37"/>
                    <a:pt x="34" y="37"/>
                  </a:cubicBezTo>
                  <a:cubicBezTo>
                    <a:pt x="34" y="37"/>
                    <a:pt x="34" y="37"/>
                    <a:pt x="34" y="37"/>
                  </a:cubicBezTo>
                  <a:cubicBezTo>
                    <a:pt x="34" y="37"/>
                    <a:pt x="34" y="37"/>
                    <a:pt x="34" y="37"/>
                  </a:cubicBezTo>
                  <a:cubicBezTo>
                    <a:pt x="34" y="37"/>
                    <a:pt x="34" y="37"/>
                    <a:pt x="34" y="37"/>
                  </a:cubicBezTo>
                  <a:cubicBezTo>
                    <a:pt x="35" y="37"/>
                    <a:pt x="35" y="37"/>
                    <a:pt x="35" y="37"/>
                  </a:cubicBezTo>
                  <a:moveTo>
                    <a:pt x="21" y="38"/>
                  </a:moveTo>
                  <a:cubicBezTo>
                    <a:pt x="21" y="37"/>
                    <a:pt x="21" y="37"/>
                    <a:pt x="21" y="37"/>
                  </a:cubicBezTo>
                  <a:cubicBezTo>
                    <a:pt x="21" y="36"/>
                    <a:pt x="21" y="36"/>
                    <a:pt x="21" y="36"/>
                  </a:cubicBezTo>
                  <a:cubicBezTo>
                    <a:pt x="21" y="37"/>
                    <a:pt x="21" y="37"/>
                    <a:pt x="21" y="38"/>
                  </a:cubicBezTo>
                  <a:moveTo>
                    <a:pt x="23" y="38"/>
                  </a:moveTo>
                  <a:cubicBezTo>
                    <a:pt x="23" y="37"/>
                    <a:pt x="23" y="37"/>
                    <a:pt x="23" y="36"/>
                  </a:cubicBezTo>
                  <a:cubicBezTo>
                    <a:pt x="23" y="37"/>
                    <a:pt x="23" y="37"/>
                    <a:pt x="23" y="37"/>
                  </a:cubicBezTo>
                  <a:cubicBezTo>
                    <a:pt x="23" y="38"/>
                    <a:pt x="23" y="38"/>
                    <a:pt x="23" y="38"/>
                  </a:cubicBezTo>
                  <a:moveTo>
                    <a:pt x="5" y="36"/>
                  </a:moveTo>
                  <a:cubicBezTo>
                    <a:pt x="5" y="36"/>
                    <a:pt x="5" y="36"/>
                    <a:pt x="5" y="36"/>
                  </a:cubicBezTo>
                  <a:cubicBezTo>
                    <a:pt x="5" y="36"/>
                    <a:pt x="5" y="37"/>
                    <a:pt x="4" y="37"/>
                  </a:cubicBezTo>
                  <a:cubicBezTo>
                    <a:pt x="4" y="36"/>
                    <a:pt x="4" y="36"/>
                    <a:pt x="4" y="36"/>
                  </a:cubicBezTo>
                  <a:cubicBezTo>
                    <a:pt x="4" y="36"/>
                    <a:pt x="4" y="36"/>
                    <a:pt x="4" y="36"/>
                  </a:cubicBezTo>
                  <a:cubicBezTo>
                    <a:pt x="5" y="36"/>
                    <a:pt x="5" y="36"/>
                    <a:pt x="5" y="36"/>
                  </a:cubicBezTo>
                  <a:moveTo>
                    <a:pt x="40" y="37"/>
                  </a:moveTo>
                  <a:cubicBezTo>
                    <a:pt x="40" y="37"/>
                    <a:pt x="39" y="36"/>
                    <a:pt x="39" y="36"/>
                  </a:cubicBezTo>
                  <a:cubicBezTo>
                    <a:pt x="40" y="36"/>
                    <a:pt x="40" y="36"/>
                    <a:pt x="40" y="36"/>
                  </a:cubicBezTo>
                  <a:cubicBezTo>
                    <a:pt x="40" y="36"/>
                    <a:pt x="40" y="36"/>
                    <a:pt x="40" y="36"/>
                  </a:cubicBezTo>
                  <a:cubicBezTo>
                    <a:pt x="40" y="36"/>
                    <a:pt x="40" y="36"/>
                    <a:pt x="40" y="36"/>
                  </a:cubicBezTo>
                  <a:cubicBezTo>
                    <a:pt x="40" y="37"/>
                    <a:pt x="40" y="37"/>
                    <a:pt x="40" y="37"/>
                  </a:cubicBezTo>
                  <a:moveTo>
                    <a:pt x="3" y="37"/>
                  </a:moveTo>
                  <a:cubicBezTo>
                    <a:pt x="3" y="37"/>
                    <a:pt x="3" y="37"/>
                    <a:pt x="3" y="37"/>
                  </a:cubicBezTo>
                  <a:cubicBezTo>
                    <a:pt x="3" y="37"/>
                    <a:pt x="3" y="37"/>
                    <a:pt x="3" y="37"/>
                  </a:cubicBezTo>
                  <a:cubicBezTo>
                    <a:pt x="3" y="37"/>
                    <a:pt x="3" y="36"/>
                    <a:pt x="3" y="36"/>
                  </a:cubicBezTo>
                  <a:cubicBezTo>
                    <a:pt x="4" y="36"/>
                    <a:pt x="4" y="36"/>
                    <a:pt x="4" y="36"/>
                  </a:cubicBezTo>
                  <a:cubicBezTo>
                    <a:pt x="4" y="36"/>
                    <a:pt x="4" y="36"/>
                    <a:pt x="4" y="36"/>
                  </a:cubicBezTo>
                  <a:cubicBezTo>
                    <a:pt x="4" y="36"/>
                    <a:pt x="4" y="36"/>
                    <a:pt x="4" y="36"/>
                  </a:cubicBezTo>
                  <a:cubicBezTo>
                    <a:pt x="4" y="37"/>
                    <a:pt x="4" y="37"/>
                    <a:pt x="4" y="37"/>
                  </a:cubicBezTo>
                  <a:cubicBezTo>
                    <a:pt x="3" y="37"/>
                    <a:pt x="3" y="37"/>
                    <a:pt x="3" y="37"/>
                  </a:cubicBezTo>
                  <a:moveTo>
                    <a:pt x="41" y="37"/>
                  </a:moveTo>
                  <a:cubicBezTo>
                    <a:pt x="41" y="37"/>
                    <a:pt x="41" y="37"/>
                    <a:pt x="41" y="37"/>
                  </a:cubicBezTo>
                  <a:cubicBezTo>
                    <a:pt x="41" y="36"/>
                    <a:pt x="41" y="36"/>
                    <a:pt x="41" y="36"/>
                  </a:cubicBezTo>
                  <a:cubicBezTo>
                    <a:pt x="40" y="36"/>
                    <a:pt x="40" y="36"/>
                    <a:pt x="40" y="36"/>
                  </a:cubicBezTo>
                  <a:cubicBezTo>
                    <a:pt x="41" y="36"/>
                    <a:pt x="41" y="36"/>
                    <a:pt x="41" y="36"/>
                  </a:cubicBezTo>
                  <a:cubicBezTo>
                    <a:pt x="41" y="36"/>
                    <a:pt x="41" y="36"/>
                    <a:pt x="41" y="36"/>
                  </a:cubicBezTo>
                  <a:cubicBezTo>
                    <a:pt x="41" y="36"/>
                    <a:pt x="41" y="37"/>
                    <a:pt x="41" y="37"/>
                  </a:cubicBezTo>
                  <a:cubicBezTo>
                    <a:pt x="41" y="37"/>
                    <a:pt x="41" y="37"/>
                    <a:pt x="41" y="37"/>
                  </a:cubicBezTo>
                  <a:cubicBezTo>
                    <a:pt x="41" y="37"/>
                    <a:pt x="41" y="37"/>
                    <a:pt x="41" y="37"/>
                  </a:cubicBezTo>
                  <a:moveTo>
                    <a:pt x="21" y="37"/>
                  </a:moveTo>
                  <a:cubicBezTo>
                    <a:pt x="20" y="37"/>
                    <a:pt x="20" y="37"/>
                    <a:pt x="20" y="37"/>
                  </a:cubicBezTo>
                  <a:cubicBezTo>
                    <a:pt x="21" y="36"/>
                    <a:pt x="21" y="36"/>
                    <a:pt x="21" y="36"/>
                  </a:cubicBezTo>
                  <a:cubicBezTo>
                    <a:pt x="21" y="36"/>
                    <a:pt x="21" y="36"/>
                    <a:pt x="21" y="35"/>
                  </a:cubicBezTo>
                  <a:cubicBezTo>
                    <a:pt x="21" y="36"/>
                    <a:pt x="21" y="36"/>
                    <a:pt x="21" y="36"/>
                  </a:cubicBezTo>
                  <a:cubicBezTo>
                    <a:pt x="21" y="36"/>
                    <a:pt x="21" y="36"/>
                    <a:pt x="21" y="36"/>
                  </a:cubicBezTo>
                  <a:cubicBezTo>
                    <a:pt x="21" y="37"/>
                    <a:pt x="21" y="37"/>
                    <a:pt x="21" y="37"/>
                  </a:cubicBezTo>
                  <a:moveTo>
                    <a:pt x="24" y="37"/>
                  </a:moveTo>
                  <a:cubicBezTo>
                    <a:pt x="23" y="36"/>
                    <a:pt x="23" y="36"/>
                    <a:pt x="23" y="36"/>
                  </a:cubicBezTo>
                  <a:cubicBezTo>
                    <a:pt x="23" y="36"/>
                    <a:pt x="23" y="36"/>
                    <a:pt x="23" y="36"/>
                  </a:cubicBezTo>
                  <a:cubicBezTo>
                    <a:pt x="23" y="35"/>
                    <a:pt x="23" y="35"/>
                    <a:pt x="23" y="35"/>
                  </a:cubicBezTo>
                  <a:cubicBezTo>
                    <a:pt x="23" y="36"/>
                    <a:pt x="23" y="36"/>
                    <a:pt x="24" y="36"/>
                  </a:cubicBezTo>
                  <a:cubicBezTo>
                    <a:pt x="24" y="37"/>
                    <a:pt x="24" y="37"/>
                    <a:pt x="24" y="37"/>
                  </a:cubicBezTo>
                  <a:cubicBezTo>
                    <a:pt x="24" y="37"/>
                    <a:pt x="24" y="37"/>
                    <a:pt x="24" y="37"/>
                  </a:cubicBezTo>
                  <a:moveTo>
                    <a:pt x="3" y="37"/>
                  </a:moveTo>
                  <a:cubicBezTo>
                    <a:pt x="3" y="37"/>
                    <a:pt x="3" y="37"/>
                    <a:pt x="3" y="37"/>
                  </a:cubicBezTo>
                  <a:cubicBezTo>
                    <a:pt x="3" y="36"/>
                    <a:pt x="2" y="36"/>
                    <a:pt x="3" y="35"/>
                  </a:cubicBezTo>
                  <a:cubicBezTo>
                    <a:pt x="3" y="36"/>
                    <a:pt x="3" y="36"/>
                    <a:pt x="3" y="36"/>
                  </a:cubicBezTo>
                  <a:cubicBezTo>
                    <a:pt x="3" y="37"/>
                    <a:pt x="3" y="37"/>
                    <a:pt x="3" y="37"/>
                  </a:cubicBezTo>
                  <a:moveTo>
                    <a:pt x="41" y="37"/>
                  </a:moveTo>
                  <a:cubicBezTo>
                    <a:pt x="41" y="36"/>
                    <a:pt x="42" y="36"/>
                    <a:pt x="41" y="36"/>
                  </a:cubicBezTo>
                  <a:cubicBezTo>
                    <a:pt x="42" y="35"/>
                    <a:pt x="42" y="35"/>
                    <a:pt x="42" y="35"/>
                  </a:cubicBezTo>
                  <a:cubicBezTo>
                    <a:pt x="42" y="36"/>
                    <a:pt x="42" y="36"/>
                    <a:pt x="41" y="37"/>
                  </a:cubicBezTo>
                  <a:moveTo>
                    <a:pt x="14" y="34"/>
                  </a:moveTo>
                  <a:cubicBezTo>
                    <a:pt x="14" y="34"/>
                    <a:pt x="14" y="34"/>
                    <a:pt x="14" y="34"/>
                  </a:cubicBezTo>
                  <a:cubicBezTo>
                    <a:pt x="14" y="34"/>
                    <a:pt x="14" y="34"/>
                    <a:pt x="14" y="34"/>
                  </a:cubicBezTo>
                  <a:cubicBezTo>
                    <a:pt x="14" y="34"/>
                    <a:pt x="14" y="34"/>
                    <a:pt x="14" y="34"/>
                  </a:cubicBezTo>
                  <a:moveTo>
                    <a:pt x="31" y="34"/>
                  </a:moveTo>
                  <a:cubicBezTo>
                    <a:pt x="31" y="34"/>
                    <a:pt x="31" y="34"/>
                    <a:pt x="31" y="34"/>
                  </a:cubicBezTo>
                  <a:cubicBezTo>
                    <a:pt x="31" y="34"/>
                    <a:pt x="31" y="34"/>
                    <a:pt x="31" y="34"/>
                  </a:cubicBezTo>
                  <a:cubicBezTo>
                    <a:pt x="31" y="34"/>
                    <a:pt x="31" y="34"/>
                    <a:pt x="31" y="34"/>
                  </a:cubicBezTo>
                  <a:moveTo>
                    <a:pt x="21" y="33"/>
                  </a:moveTo>
                  <a:cubicBezTo>
                    <a:pt x="21" y="33"/>
                    <a:pt x="21" y="33"/>
                    <a:pt x="21" y="33"/>
                  </a:cubicBezTo>
                  <a:cubicBezTo>
                    <a:pt x="21" y="32"/>
                    <a:pt x="21" y="32"/>
                    <a:pt x="21" y="32"/>
                  </a:cubicBezTo>
                  <a:cubicBezTo>
                    <a:pt x="21" y="33"/>
                    <a:pt x="21" y="33"/>
                    <a:pt x="21" y="33"/>
                  </a:cubicBezTo>
                  <a:cubicBezTo>
                    <a:pt x="21" y="33"/>
                    <a:pt x="21" y="33"/>
                    <a:pt x="21" y="33"/>
                  </a:cubicBezTo>
                  <a:moveTo>
                    <a:pt x="23" y="33"/>
                  </a:moveTo>
                  <a:cubicBezTo>
                    <a:pt x="23" y="33"/>
                    <a:pt x="23" y="33"/>
                    <a:pt x="23" y="33"/>
                  </a:cubicBezTo>
                  <a:cubicBezTo>
                    <a:pt x="23" y="32"/>
                    <a:pt x="23" y="32"/>
                    <a:pt x="23" y="32"/>
                  </a:cubicBezTo>
                  <a:cubicBezTo>
                    <a:pt x="23" y="33"/>
                    <a:pt x="23" y="33"/>
                    <a:pt x="23" y="33"/>
                  </a:cubicBezTo>
                  <a:cubicBezTo>
                    <a:pt x="23" y="33"/>
                    <a:pt x="23" y="33"/>
                    <a:pt x="23" y="33"/>
                  </a:cubicBezTo>
                  <a:moveTo>
                    <a:pt x="31" y="33"/>
                  </a:moveTo>
                  <a:cubicBezTo>
                    <a:pt x="32" y="33"/>
                    <a:pt x="32" y="32"/>
                    <a:pt x="32" y="32"/>
                  </a:cubicBezTo>
                  <a:cubicBezTo>
                    <a:pt x="32" y="32"/>
                    <a:pt x="32" y="32"/>
                    <a:pt x="32" y="32"/>
                  </a:cubicBezTo>
                  <a:cubicBezTo>
                    <a:pt x="32" y="32"/>
                    <a:pt x="32" y="32"/>
                    <a:pt x="32" y="32"/>
                  </a:cubicBezTo>
                  <a:cubicBezTo>
                    <a:pt x="32" y="33"/>
                    <a:pt x="31" y="33"/>
                    <a:pt x="31" y="33"/>
                  </a:cubicBezTo>
                  <a:moveTo>
                    <a:pt x="13" y="33"/>
                  </a:moveTo>
                  <a:cubicBezTo>
                    <a:pt x="13" y="33"/>
                    <a:pt x="12" y="33"/>
                    <a:pt x="12" y="32"/>
                  </a:cubicBezTo>
                  <a:cubicBezTo>
                    <a:pt x="12" y="32"/>
                    <a:pt x="12" y="32"/>
                    <a:pt x="12" y="32"/>
                  </a:cubicBezTo>
                  <a:cubicBezTo>
                    <a:pt x="12" y="32"/>
                    <a:pt x="12" y="32"/>
                    <a:pt x="12" y="32"/>
                  </a:cubicBezTo>
                  <a:cubicBezTo>
                    <a:pt x="12" y="32"/>
                    <a:pt x="13" y="33"/>
                    <a:pt x="13" y="33"/>
                  </a:cubicBezTo>
                  <a:moveTo>
                    <a:pt x="11" y="32"/>
                  </a:moveTo>
                  <a:cubicBezTo>
                    <a:pt x="11" y="31"/>
                    <a:pt x="11" y="31"/>
                    <a:pt x="11" y="31"/>
                  </a:cubicBezTo>
                  <a:cubicBezTo>
                    <a:pt x="12" y="31"/>
                    <a:pt x="12" y="31"/>
                    <a:pt x="12" y="31"/>
                  </a:cubicBezTo>
                  <a:cubicBezTo>
                    <a:pt x="12" y="31"/>
                    <a:pt x="12" y="31"/>
                    <a:pt x="12" y="31"/>
                  </a:cubicBezTo>
                  <a:cubicBezTo>
                    <a:pt x="12" y="31"/>
                    <a:pt x="12" y="31"/>
                    <a:pt x="12" y="31"/>
                  </a:cubicBezTo>
                  <a:cubicBezTo>
                    <a:pt x="12" y="31"/>
                    <a:pt x="12" y="31"/>
                    <a:pt x="12" y="31"/>
                  </a:cubicBezTo>
                  <a:cubicBezTo>
                    <a:pt x="12" y="32"/>
                    <a:pt x="12" y="32"/>
                    <a:pt x="12" y="32"/>
                  </a:cubicBezTo>
                  <a:cubicBezTo>
                    <a:pt x="12" y="32"/>
                    <a:pt x="12" y="32"/>
                    <a:pt x="12" y="32"/>
                  </a:cubicBezTo>
                  <a:cubicBezTo>
                    <a:pt x="11" y="32"/>
                    <a:pt x="11" y="32"/>
                    <a:pt x="11" y="32"/>
                  </a:cubicBezTo>
                  <a:moveTo>
                    <a:pt x="32" y="31"/>
                  </a:moveTo>
                  <a:cubicBezTo>
                    <a:pt x="32" y="31"/>
                    <a:pt x="32" y="31"/>
                    <a:pt x="32" y="31"/>
                  </a:cubicBezTo>
                  <a:cubicBezTo>
                    <a:pt x="33" y="31"/>
                    <a:pt x="33" y="31"/>
                    <a:pt x="33" y="31"/>
                  </a:cubicBezTo>
                  <a:cubicBezTo>
                    <a:pt x="33" y="32"/>
                    <a:pt x="33" y="32"/>
                    <a:pt x="33" y="32"/>
                  </a:cubicBezTo>
                  <a:cubicBezTo>
                    <a:pt x="33" y="32"/>
                    <a:pt x="33" y="32"/>
                    <a:pt x="33" y="32"/>
                  </a:cubicBezTo>
                  <a:cubicBezTo>
                    <a:pt x="32" y="32"/>
                    <a:pt x="32" y="32"/>
                    <a:pt x="32" y="32"/>
                  </a:cubicBezTo>
                  <a:cubicBezTo>
                    <a:pt x="32" y="31"/>
                    <a:pt x="32" y="31"/>
                    <a:pt x="32" y="31"/>
                  </a:cubicBezTo>
                  <a:cubicBezTo>
                    <a:pt x="32" y="31"/>
                    <a:pt x="32" y="31"/>
                    <a:pt x="32" y="31"/>
                  </a:cubicBezTo>
                  <a:cubicBezTo>
                    <a:pt x="32" y="31"/>
                    <a:pt x="32" y="31"/>
                    <a:pt x="32" y="31"/>
                  </a:cubicBezTo>
                  <a:moveTo>
                    <a:pt x="11" y="32"/>
                  </a:moveTo>
                  <a:cubicBezTo>
                    <a:pt x="10" y="32"/>
                    <a:pt x="10" y="32"/>
                    <a:pt x="10" y="32"/>
                  </a:cubicBezTo>
                  <a:cubicBezTo>
                    <a:pt x="10" y="31"/>
                    <a:pt x="10" y="31"/>
                    <a:pt x="10" y="31"/>
                  </a:cubicBezTo>
                  <a:cubicBezTo>
                    <a:pt x="11" y="31"/>
                    <a:pt x="11" y="31"/>
                    <a:pt x="11" y="31"/>
                  </a:cubicBezTo>
                  <a:cubicBezTo>
                    <a:pt x="11" y="32"/>
                    <a:pt x="11" y="32"/>
                    <a:pt x="11" y="32"/>
                  </a:cubicBezTo>
                  <a:moveTo>
                    <a:pt x="34" y="32"/>
                  </a:moveTo>
                  <a:cubicBezTo>
                    <a:pt x="33" y="31"/>
                    <a:pt x="33" y="31"/>
                    <a:pt x="33" y="31"/>
                  </a:cubicBezTo>
                  <a:cubicBezTo>
                    <a:pt x="34" y="31"/>
                    <a:pt x="34" y="31"/>
                    <a:pt x="34" y="31"/>
                  </a:cubicBezTo>
                  <a:cubicBezTo>
                    <a:pt x="34" y="32"/>
                    <a:pt x="34" y="32"/>
                    <a:pt x="34" y="32"/>
                  </a:cubicBezTo>
                  <a:cubicBezTo>
                    <a:pt x="34" y="32"/>
                    <a:pt x="34" y="32"/>
                    <a:pt x="34" y="32"/>
                  </a:cubicBezTo>
                  <a:moveTo>
                    <a:pt x="21" y="32"/>
                  </a:moveTo>
                  <a:cubicBezTo>
                    <a:pt x="21" y="32"/>
                    <a:pt x="21" y="32"/>
                    <a:pt x="21" y="32"/>
                  </a:cubicBezTo>
                  <a:cubicBezTo>
                    <a:pt x="21" y="31"/>
                    <a:pt x="21" y="31"/>
                    <a:pt x="21" y="31"/>
                  </a:cubicBezTo>
                  <a:cubicBezTo>
                    <a:pt x="21" y="32"/>
                    <a:pt x="21" y="32"/>
                    <a:pt x="21" y="32"/>
                  </a:cubicBezTo>
                  <a:cubicBezTo>
                    <a:pt x="21" y="32"/>
                    <a:pt x="21" y="32"/>
                    <a:pt x="21" y="32"/>
                  </a:cubicBezTo>
                  <a:cubicBezTo>
                    <a:pt x="21" y="32"/>
                    <a:pt x="21" y="32"/>
                    <a:pt x="21" y="32"/>
                  </a:cubicBezTo>
                  <a:moveTo>
                    <a:pt x="24" y="32"/>
                  </a:moveTo>
                  <a:cubicBezTo>
                    <a:pt x="23" y="32"/>
                    <a:pt x="23" y="32"/>
                    <a:pt x="23" y="32"/>
                  </a:cubicBezTo>
                  <a:cubicBezTo>
                    <a:pt x="23" y="32"/>
                    <a:pt x="23" y="32"/>
                    <a:pt x="23" y="32"/>
                  </a:cubicBezTo>
                  <a:cubicBezTo>
                    <a:pt x="23" y="31"/>
                    <a:pt x="23" y="31"/>
                    <a:pt x="23" y="31"/>
                  </a:cubicBezTo>
                  <a:cubicBezTo>
                    <a:pt x="24" y="32"/>
                    <a:pt x="24" y="32"/>
                    <a:pt x="24" y="32"/>
                  </a:cubicBezTo>
                  <a:cubicBezTo>
                    <a:pt x="24" y="32"/>
                    <a:pt x="24" y="32"/>
                    <a:pt x="24" y="32"/>
                  </a:cubicBezTo>
                  <a:moveTo>
                    <a:pt x="10" y="32"/>
                  </a:moveTo>
                  <a:cubicBezTo>
                    <a:pt x="9" y="31"/>
                    <a:pt x="9" y="31"/>
                    <a:pt x="9" y="31"/>
                  </a:cubicBezTo>
                  <a:cubicBezTo>
                    <a:pt x="9" y="31"/>
                    <a:pt x="9" y="31"/>
                    <a:pt x="9" y="31"/>
                  </a:cubicBezTo>
                  <a:cubicBezTo>
                    <a:pt x="9" y="31"/>
                    <a:pt x="9" y="31"/>
                    <a:pt x="9" y="31"/>
                  </a:cubicBezTo>
                  <a:cubicBezTo>
                    <a:pt x="10" y="31"/>
                    <a:pt x="10" y="31"/>
                    <a:pt x="10" y="31"/>
                  </a:cubicBezTo>
                  <a:cubicBezTo>
                    <a:pt x="10" y="32"/>
                    <a:pt x="10" y="32"/>
                    <a:pt x="10" y="32"/>
                  </a:cubicBezTo>
                  <a:moveTo>
                    <a:pt x="35" y="32"/>
                  </a:moveTo>
                  <a:cubicBezTo>
                    <a:pt x="34" y="31"/>
                    <a:pt x="34" y="31"/>
                    <a:pt x="34" y="31"/>
                  </a:cubicBezTo>
                  <a:cubicBezTo>
                    <a:pt x="35" y="31"/>
                    <a:pt x="35" y="31"/>
                    <a:pt x="35" y="31"/>
                  </a:cubicBezTo>
                  <a:cubicBezTo>
                    <a:pt x="35" y="31"/>
                    <a:pt x="35" y="31"/>
                    <a:pt x="35" y="31"/>
                  </a:cubicBezTo>
                  <a:cubicBezTo>
                    <a:pt x="35" y="31"/>
                    <a:pt x="35" y="31"/>
                    <a:pt x="35" y="31"/>
                  </a:cubicBezTo>
                  <a:cubicBezTo>
                    <a:pt x="35" y="32"/>
                    <a:pt x="35" y="32"/>
                    <a:pt x="35" y="32"/>
                  </a:cubicBezTo>
                  <a:moveTo>
                    <a:pt x="20" y="31"/>
                  </a:moveTo>
                  <a:cubicBezTo>
                    <a:pt x="19" y="31"/>
                    <a:pt x="19" y="31"/>
                    <a:pt x="19" y="31"/>
                  </a:cubicBezTo>
                  <a:cubicBezTo>
                    <a:pt x="20" y="31"/>
                    <a:pt x="20" y="31"/>
                    <a:pt x="20" y="31"/>
                  </a:cubicBezTo>
                  <a:cubicBezTo>
                    <a:pt x="20" y="31"/>
                    <a:pt x="20" y="31"/>
                    <a:pt x="20" y="31"/>
                  </a:cubicBezTo>
                  <a:cubicBezTo>
                    <a:pt x="20" y="31"/>
                    <a:pt x="20" y="31"/>
                    <a:pt x="20" y="31"/>
                  </a:cubicBezTo>
                  <a:moveTo>
                    <a:pt x="24" y="31"/>
                  </a:moveTo>
                  <a:cubicBezTo>
                    <a:pt x="25" y="31"/>
                    <a:pt x="25" y="31"/>
                    <a:pt x="25" y="31"/>
                  </a:cubicBezTo>
                  <a:cubicBezTo>
                    <a:pt x="25" y="31"/>
                    <a:pt x="25" y="31"/>
                    <a:pt x="25" y="31"/>
                  </a:cubicBezTo>
                  <a:cubicBezTo>
                    <a:pt x="24" y="31"/>
                    <a:pt x="24" y="31"/>
                    <a:pt x="24" y="31"/>
                  </a:cubicBezTo>
                  <a:cubicBezTo>
                    <a:pt x="24" y="31"/>
                    <a:pt x="24" y="31"/>
                    <a:pt x="24" y="31"/>
                  </a:cubicBezTo>
                  <a:moveTo>
                    <a:pt x="3" y="32"/>
                  </a:moveTo>
                  <a:cubicBezTo>
                    <a:pt x="3" y="31"/>
                    <a:pt x="3" y="31"/>
                    <a:pt x="3" y="30"/>
                  </a:cubicBezTo>
                  <a:cubicBezTo>
                    <a:pt x="4" y="31"/>
                    <a:pt x="4" y="31"/>
                    <a:pt x="4" y="31"/>
                  </a:cubicBezTo>
                  <a:cubicBezTo>
                    <a:pt x="4" y="31"/>
                    <a:pt x="4" y="31"/>
                    <a:pt x="4" y="31"/>
                  </a:cubicBezTo>
                  <a:cubicBezTo>
                    <a:pt x="3" y="32"/>
                    <a:pt x="3" y="32"/>
                    <a:pt x="3" y="32"/>
                  </a:cubicBezTo>
                  <a:moveTo>
                    <a:pt x="41" y="32"/>
                  </a:moveTo>
                  <a:cubicBezTo>
                    <a:pt x="41" y="31"/>
                    <a:pt x="41" y="31"/>
                    <a:pt x="41" y="31"/>
                  </a:cubicBezTo>
                  <a:cubicBezTo>
                    <a:pt x="41" y="31"/>
                    <a:pt x="41" y="31"/>
                    <a:pt x="41" y="31"/>
                  </a:cubicBezTo>
                  <a:cubicBezTo>
                    <a:pt x="41" y="30"/>
                    <a:pt x="41" y="30"/>
                    <a:pt x="41" y="30"/>
                  </a:cubicBezTo>
                  <a:cubicBezTo>
                    <a:pt x="41" y="31"/>
                    <a:pt x="41" y="31"/>
                    <a:pt x="41" y="32"/>
                  </a:cubicBezTo>
                  <a:moveTo>
                    <a:pt x="5" y="31"/>
                  </a:moveTo>
                  <a:cubicBezTo>
                    <a:pt x="5" y="31"/>
                    <a:pt x="6" y="31"/>
                    <a:pt x="6" y="31"/>
                  </a:cubicBezTo>
                  <a:cubicBezTo>
                    <a:pt x="7" y="30"/>
                    <a:pt x="7" y="30"/>
                    <a:pt x="7" y="30"/>
                  </a:cubicBezTo>
                  <a:cubicBezTo>
                    <a:pt x="7" y="30"/>
                    <a:pt x="7" y="30"/>
                    <a:pt x="7" y="30"/>
                  </a:cubicBezTo>
                  <a:cubicBezTo>
                    <a:pt x="6" y="31"/>
                    <a:pt x="6" y="31"/>
                    <a:pt x="6" y="31"/>
                  </a:cubicBezTo>
                  <a:cubicBezTo>
                    <a:pt x="6" y="31"/>
                    <a:pt x="6" y="31"/>
                    <a:pt x="6" y="31"/>
                  </a:cubicBezTo>
                  <a:cubicBezTo>
                    <a:pt x="6" y="31"/>
                    <a:pt x="5" y="31"/>
                    <a:pt x="5" y="31"/>
                  </a:cubicBezTo>
                  <a:cubicBezTo>
                    <a:pt x="4" y="31"/>
                    <a:pt x="4" y="31"/>
                    <a:pt x="4" y="31"/>
                  </a:cubicBezTo>
                  <a:cubicBezTo>
                    <a:pt x="4" y="31"/>
                    <a:pt x="4" y="31"/>
                    <a:pt x="4" y="31"/>
                  </a:cubicBezTo>
                  <a:cubicBezTo>
                    <a:pt x="4" y="31"/>
                    <a:pt x="4" y="31"/>
                    <a:pt x="4" y="31"/>
                  </a:cubicBezTo>
                  <a:cubicBezTo>
                    <a:pt x="5" y="31"/>
                    <a:pt x="5" y="31"/>
                    <a:pt x="5" y="31"/>
                  </a:cubicBezTo>
                  <a:moveTo>
                    <a:pt x="40" y="31"/>
                  </a:moveTo>
                  <a:cubicBezTo>
                    <a:pt x="40" y="31"/>
                    <a:pt x="40" y="31"/>
                    <a:pt x="40" y="31"/>
                  </a:cubicBezTo>
                  <a:cubicBezTo>
                    <a:pt x="39" y="31"/>
                    <a:pt x="39" y="31"/>
                    <a:pt x="38" y="31"/>
                  </a:cubicBezTo>
                  <a:cubicBezTo>
                    <a:pt x="38" y="31"/>
                    <a:pt x="38" y="31"/>
                    <a:pt x="38" y="31"/>
                  </a:cubicBezTo>
                  <a:cubicBezTo>
                    <a:pt x="38" y="30"/>
                    <a:pt x="38" y="30"/>
                    <a:pt x="38" y="30"/>
                  </a:cubicBezTo>
                  <a:cubicBezTo>
                    <a:pt x="38" y="30"/>
                    <a:pt x="38" y="30"/>
                    <a:pt x="38" y="30"/>
                  </a:cubicBezTo>
                  <a:cubicBezTo>
                    <a:pt x="38" y="31"/>
                    <a:pt x="38" y="31"/>
                    <a:pt x="38" y="31"/>
                  </a:cubicBezTo>
                  <a:cubicBezTo>
                    <a:pt x="39" y="31"/>
                    <a:pt x="39" y="31"/>
                    <a:pt x="40" y="31"/>
                  </a:cubicBezTo>
                  <a:cubicBezTo>
                    <a:pt x="40" y="31"/>
                    <a:pt x="40" y="31"/>
                    <a:pt x="40" y="31"/>
                  </a:cubicBezTo>
                  <a:cubicBezTo>
                    <a:pt x="40" y="31"/>
                    <a:pt x="40" y="31"/>
                    <a:pt x="40" y="31"/>
                  </a:cubicBezTo>
                  <a:cubicBezTo>
                    <a:pt x="40" y="31"/>
                    <a:pt x="40" y="31"/>
                    <a:pt x="40" y="31"/>
                  </a:cubicBezTo>
                  <a:moveTo>
                    <a:pt x="20" y="32"/>
                  </a:moveTo>
                  <a:cubicBezTo>
                    <a:pt x="20" y="31"/>
                    <a:pt x="20" y="31"/>
                    <a:pt x="20" y="31"/>
                  </a:cubicBezTo>
                  <a:cubicBezTo>
                    <a:pt x="21" y="31"/>
                    <a:pt x="21" y="31"/>
                    <a:pt x="21" y="31"/>
                  </a:cubicBezTo>
                  <a:cubicBezTo>
                    <a:pt x="21" y="30"/>
                    <a:pt x="21" y="30"/>
                    <a:pt x="21" y="30"/>
                  </a:cubicBezTo>
                  <a:cubicBezTo>
                    <a:pt x="21" y="30"/>
                    <a:pt x="21" y="30"/>
                    <a:pt x="21" y="30"/>
                  </a:cubicBezTo>
                  <a:cubicBezTo>
                    <a:pt x="21" y="30"/>
                    <a:pt x="21" y="30"/>
                    <a:pt x="21" y="30"/>
                  </a:cubicBezTo>
                  <a:cubicBezTo>
                    <a:pt x="21" y="31"/>
                    <a:pt x="21" y="31"/>
                    <a:pt x="20" y="32"/>
                  </a:cubicBezTo>
                  <a:moveTo>
                    <a:pt x="24" y="32"/>
                  </a:moveTo>
                  <a:cubicBezTo>
                    <a:pt x="24" y="31"/>
                    <a:pt x="23" y="31"/>
                    <a:pt x="23" y="30"/>
                  </a:cubicBezTo>
                  <a:cubicBezTo>
                    <a:pt x="23" y="30"/>
                    <a:pt x="23" y="30"/>
                    <a:pt x="23" y="30"/>
                  </a:cubicBezTo>
                  <a:cubicBezTo>
                    <a:pt x="23" y="30"/>
                    <a:pt x="23" y="30"/>
                    <a:pt x="23" y="30"/>
                  </a:cubicBezTo>
                  <a:cubicBezTo>
                    <a:pt x="24" y="31"/>
                    <a:pt x="24" y="31"/>
                    <a:pt x="24" y="31"/>
                  </a:cubicBezTo>
                  <a:cubicBezTo>
                    <a:pt x="24" y="31"/>
                    <a:pt x="24" y="31"/>
                    <a:pt x="24" y="31"/>
                  </a:cubicBezTo>
                  <a:cubicBezTo>
                    <a:pt x="24" y="32"/>
                    <a:pt x="24" y="32"/>
                    <a:pt x="24" y="32"/>
                  </a:cubicBezTo>
                  <a:moveTo>
                    <a:pt x="9" y="31"/>
                  </a:moveTo>
                  <a:cubicBezTo>
                    <a:pt x="8" y="31"/>
                    <a:pt x="8" y="31"/>
                    <a:pt x="8" y="31"/>
                  </a:cubicBezTo>
                  <a:cubicBezTo>
                    <a:pt x="8" y="30"/>
                    <a:pt x="8" y="30"/>
                    <a:pt x="8" y="30"/>
                  </a:cubicBezTo>
                  <a:cubicBezTo>
                    <a:pt x="9" y="31"/>
                    <a:pt x="9" y="31"/>
                    <a:pt x="9" y="31"/>
                  </a:cubicBezTo>
                  <a:cubicBezTo>
                    <a:pt x="9" y="31"/>
                    <a:pt x="9" y="31"/>
                    <a:pt x="9" y="31"/>
                  </a:cubicBezTo>
                  <a:cubicBezTo>
                    <a:pt x="9" y="31"/>
                    <a:pt x="9" y="31"/>
                    <a:pt x="9" y="31"/>
                  </a:cubicBezTo>
                  <a:moveTo>
                    <a:pt x="36" y="31"/>
                  </a:moveTo>
                  <a:cubicBezTo>
                    <a:pt x="35" y="31"/>
                    <a:pt x="35" y="31"/>
                    <a:pt x="35" y="31"/>
                  </a:cubicBezTo>
                  <a:cubicBezTo>
                    <a:pt x="35" y="31"/>
                    <a:pt x="35" y="31"/>
                    <a:pt x="35" y="31"/>
                  </a:cubicBezTo>
                  <a:cubicBezTo>
                    <a:pt x="36" y="30"/>
                    <a:pt x="36" y="30"/>
                    <a:pt x="36" y="30"/>
                  </a:cubicBezTo>
                  <a:cubicBezTo>
                    <a:pt x="36" y="31"/>
                    <a:pt x="36" y="31"/>
                    <a:pt x="36" y="31"/>
                  </a:cubicBezTo>
                  <a:cubicBezTo>
                    <a:pt x="36" y="31"/>
                    <a:pt x="36" y="31"/>
                    <a:pt x="36" y="31"/>
                  </a:cubicBezTo>
                  <a:moveTo>
                    <a:pt x="40" y="30"/>
                  </a:moveTo>
                  <a:cubicBezTo>
                    <a:pt x="39" y="30"/>
                    <a:pt x="39" y="29"/>
                    <a:pt x="39" y="29"/>
                  </a:cubicBezTo>
                  <a:cubicBezTo>
                    <a:pt x="40" y="29"/>
                    <a:pt x="40" y="29"/>
                    <a:pt x="40" y="29"/>
                  </a:cubicBezTo>
                  <a:cubicBezTo>
                    <a:pt x="40" y="30"/>
                    <a:pt x="40" y="30"/>
                    <a:pt x="40" y="30"/>
                  </a:cubicBezTo>
                  <a:cubicBezTo>
                    <a:pt x="40" y="30"/>
                    <a:pt x="40" y="30"/>
                    <a:pt x="40" y="30"/>
                  </a:cubicBezTo>
                  <a:cubicBezTo>
                    <a:pt x="40" y="30"/>
                    <a:pt x="40" y="30"/>
                    <a:pt x="40" y="30"/>
                  </a:cubicBezTo>
                  <a:moveTo>
                    <a:pt x="5" y="30"/>
                  </a:moveTo>
                  <a:cubicBezTo>
                    <a:pt x="4" y="30"/>
                    <a:pt x="4" y="30"/>
                    <a:pt x="4" y="30"/>
                  </a:cubicBezTo>
                  <a:cubicBezTo>
                    <a:pt x="5" y="29"/>
                    <a:pt x="5" y="29"/>
                    <a:pt x="5" y="29"/>
                  </a:cubicBezTo>
                  <a:cubicBezTo>
                    <a:pt x="5" y="29"/>
                    <a:pt x="5" y="29"/>
                    <a:pt x="5" y="29"/>
                  </a:cubicBezTo>
                  <a:cubicBezTo>
                    <a:pt x="5" y="29"/>
                    <a:pt x="5" y="30"/>
                    <a:pt x="5" y="30"/>
                  </a:cubicBezTo>
                  <a:cubicBezTo>
                    <a:pt x="5" y="30"/>
                    <a:pt x="5" y="30"/>
                    <a:pt x="5" y="30"/>
                  </a:cubicBezTo>
                  <a:moveTo>
                    <a:pt x="4" y="30"/>
                  </a:moveTo>
                  <a:cubicBezTo>
                    <a:pt x="3" y="29"/>
                    <a:pt x="3" y="29"/>
                    <a:pt x="3" y="29"/>
                  </a:cubicBezTo>
                  <a:cubicBezTo>
                    <a:pt x="3" y="29"/>
                    <a:pt x="3" y="29"/>
                    <a:pt x="3" y="29"/>
                  </a:cubicBezTo>
                  <a:cubicBezTo>
                    <a:pt x="4" y="29"/>
                    <a:pt x="4" y="29"/>
                    <a:pt x="4" y="29"/>
                  </a:cubicBezTo>
                  <a:cubicBezTo>
                    <a:pt x="4" y="29"/>
                    <a:pt x="4" y="29"/>
                    <a:pt x="4" y="29"/>
                  </a:cubicBezTo>
                  <a:cubicBezTo>
                    <a:pt x="4" y="30"/>
                    <a:pt x="4" y="30"/>
                    <a:pt x="4" y="30"/>
                  </a:cubicBezTo>
                  <a:moveTo>
                    <a:pt x="40" y="30"/>
                  </a:moveTo>
                  <a:cubicBezTo>
                    <a:pt x="40" y="29"/>
                    <a:pt x="40" y="29"/>
                    <a:pt x="40" y="29"/>
                  </a:cubicBezTo>
                  <a:cubicBezTo>
                    <a:pt x="41" y="29"/>
                    <a:pt x="41" y="29"/>
                    <a:pt x="41" y="29"/>
                  </a:cubicBezTo>
                  <a:cubicBezTo>
                    <a:pt x="41" y="29"/>
                    <a:pt x="41" y="29"/>
                    <a:pt x="41" y="29"/>
                  </a:cubicBezTo>
                  <a:cubicBezTo>
                    <a:pt x="41" y="29"/>
                    <a:pt x="41" y="29"/>
                    <a:pt x="41" y="29"/>
                  </a:cubicBezTo>
                  <a:cubicBezTo>
                    <a:pt x="40" y="30"/>
                    <a:pt x="40" y="30"/>
                    <a:pt x="40" y="30"/>
                  </a:cubicBezTo>
                  <a:moveTo>
                    <a:pt x="39" y="30"/>
                  </a:moveTo>
                  <a:cubicBezTo>
                    <a:pt x="39" y="30"/>
                    <a:pt x="39" y="30"/>
                    <a:pt x="39" y="30"/>
                  </a:cubicBezTo>
                  <a:cubicBezTo>
                    <a:pt x="39" y="30"/>
                    <a:pt x="39" y="30"/>
                    <a:pt x="39" y="30"/>
                  </a:cubicBezTo>
                  <a:cubicBezTo>
                    <a:pt x="38" y="29"/>
                    <a:pt x="38" y="29"/>
                    <a:pt x="38" y="29"/>
                  </a:cubicBezTo>
                  <a:cubicBezTo>
                    <a:pt x="38" y="29"/>
                    <a:pt x="39" y="29"/>
                    <a:pt x="39" y="29"/>
                  </a:cubicBezTo>
                  <a:cubicBezTo>
                    <a:pt x="39" y="29"/>
                    <a:pt x="39" y="30"/>
                    <a:pt x="39" y="30"/>
                  </a:cubicBezTo>
                  <a:moveTo>
                    <a:pt x="5" y="30"/>
                  </a:moveTo>
                  <a:cubicBezTo>
                    <a:pt x="5" y="30"/>
                    <a:pt x="5" y="29"/>
                    <a:pt x="6" y="29"/>
                  </a:cubicBezTo>
                  <a:cubicBezTo>
                    <a:pt x="6" y="29"/>
                    <a:pt x="6" y="29"/>
                    <a:pt x="6" y="29"/>
                  </a:cubicBezTo>
                  <a:cubicBezTo>
                    <a:pt x="6" y="29"/>
                    <a:pt x="6" y="29"/>
                    <a:pt x="6" y="30"/>
                  </a:cubicBezTo>
                  <a:cubicBezTo>
                    <a:pt x="6" y="30"/>
                    <a:pt x="6" y="30"/>
                    <a:pt x="6" y="30"/>
                  </a:cubicBezTo>
                  <a:cubicBezTo>
                    <a:pt x="5" y="30"/>
                    <a:pt x="5" y="30"/>
                    <a:pt x="5" y="30"/>
                  </a:cubicBezTo>
                  <a:moveTo>
                    <a:pt x="3" y="29"/>
                  </a:moveTo>
                  <a:cubicBezTo>
                    <a:pt x="3" y="29"/>
                    <a:pt x="3" y="29"/>
                    <a:pt x="3" y="29"/>
                  </a:cubicBezTo>
                  <a:cubicBezTo>
                    <a:pt x="2" y="28"/>
                    <a:pt x="2" y="28"/>
                    <a:pt x="2" y="28"/>
                  </a:cubicBezTo>
                  <a:cubicBezTo>
                    <a:pt x="3" y="29"/>
                    <a:pt x="3" y="29"/>
                    <a:pt x="3" y="29"/>
                  </a:cubicBezTo>
                  <a:cubicBezTo>
                    <a:pt x="3" y="29"/>
                    <a:pt x="3" y="29"/>
                    <a:pt x="3" y="29"/>
                  </a:cubicBezTo>
                  <a:moveTo>
                    <a:pt x="19" y="29"/>
                  </a:moveTo>
                  <a:cubicBezTo>
                    <a:pt x="18" y="29"/>
                    <a:pt x="18" y="29"/>
                    <a:pt x="18" y="29"/>
                  </a:cubicBezTo>
                  <a:cubicBezTo>
                    <a:pt x="18" y="28"/>
                    <a:pt x="18" y="28"/>
                    <a:pt x="18" y="28"/>
                  </a:cubicBezTo>
                  <a:cubicBezTo>
                    <a:pt x="18" y="29"/>
                    <a:pt x="18" y="29"/>
                    <a:pt x="18" y="29"/>
                  </a:cubicBezTo>
                  <a:cubicBezTo>
                    <a:pt x="19" y="29"/>
                    <a:pt x="19" y="29"/>
                    <a:pt x="19" y="29"/>
                  </a:cubicBezTo>
                  <a:cubicBezTo>
                    <a:pt x="19" y="29"/>
                    <a:pt x="19" y="29"/>
                    <a:pt x="19" y="29"/>
                  </a:cubicBezTo>
                  <a:moveTo>
                    <a:pt x="42" y="29"/>
                  </a:moveTo>
                  <a:cubicBezTo>
                    <a:pt x="42" y="29"/>
                    <a:pt x="42" y="29"/>
                    <a:pt x="42" y="29"/>
                  </a:cubicBezTo>
                  <a:cubicBezTo>
                    <a:pt x="42" y="28"/>
                    <a:pt x="42" y="28"/>
                    <a:pt x="42" y="28"/>
                  </a:cubicBezTo>
                  <a:cubicBezTo>
                    <a:pt x="42" y="29"/>
                    <a:pt x="42" y="29"/>
                    <a:pt x="42" y="29"/>
                  </a:cubicBezTo>
                  <a:cubicBezTo>
                    <a:pt x="42" y="29"/>
                    <a:pt x="42" y="29"/>
                    <a:pt x="42" y="29"/>
                  </a:cubicBezTo>
                  <a:moveTo>
                    <a:pt x="26" y="29"/>
                  </a:moveTo>
                  <a:cubicBezTo>
                    <a:pt x="26" y="29"/>
                    <a:pt x="26" y="29"/>
                    <a:pt x="26" y="29"/>
                  </a:cubicBezTo>
                  <a:cubicBezTo>
                    <a:pt x="26" y="29"/>
                    <a:pt x="26" y="29"/>
                    <a:pt x="26" y="29"/>
                  </a:cubicBezTo>
                  <a:cubicBezTo>
                    <a:pt x="26" y="28"/>
                    <a:pt x="26" y="28"/>
                    <a:pt x="26" y="28"/>
                  </a:cubicBezTo>
                  <a:cubicBezTo>
                    <a:pt x="26" y="29"/>
                    <a:pt x="26" y="29"/>
                    <a:pt x="26" y="29"/>
                  </a:cubicBezTo>
                  <a:cubicBezTo>
                    <a:pt x="26" y="29"/>
                    <a:pt x="26" y="29"/>
                    <a:pt x="26" y="29"/>
                  </a:cubicBezTo>
                  <a:moveTo>
                    <a:pt x="6" y="29"/>
                  </a:moveTo>
                  <a:cubicBezTo>
                    <a:pt x="6" y="29"/>
                    <a:pt x="6" y="29"/>
                    <a:pt x="7" y="28"/>
                  </a:cubicBezTo>
                  <a:cubicBezTo>
                    <a:pt x="7" y="29"/>
                    <a:pt x="7" y="29"/>
                    <a:pt x="8" y="30"/>
                  </a:cubicBezTo>
                  <a:cubicBezTo>
                    <a:pt x="8" y="30"/>
                    <a:pt x="8" y="30"/>
                    <a:pt x="8" y="30"/>
                  </a:cubicBezTo>
                  <a:cubicBezTo>
                    <a:pt x="8" y="30"/>
                    <a:pt x="8" y="30"/>
                    <a:pt x="8" y="30"/>
                  </a:cubicBezTo>
                  <a:cubicBezTo>
                    <a:pt x="7" y="30"/>
                    <a:pt x="7" y="30"/>
                    <a:pt x="7" y="29"/>
                  </a:cubicBezTo>
                  <a:cubicBezTo>
                    <a:pt x="7" y="29"/>
                    <a:pt x="7" y="29"/>
                    <a:pt x="7" y="29"/>
                  </a:cubicBezTo>
                  <a:cubicBezTo>
                    <a:pt x="7" y="29"/>
                    <a:pt x="7" y="29"/>
                    <a:pt x="7" y="29"/>
                  </a:cubicBezTo>
                  <a:cubicBezTo>
                    <a:pt x="6" y="29"/>
                    <a:pt x="6" y="29"/>
                    <a:pt x="6" y="29"/>
                  </a:cubicBezTo>
                  <a:cubicBezTo>
                    <a:pt x="6" y="29"/>
                    <a:pt x="6" y="29"/>
                    <a:pt x="6" y="29"/>
                  </a:cubicBezTo>
                  <a:moveTo>
                    <a:pt x="37" y="30"/>
                  </a:moveTo>
                  <a:cubicBezTo>
                    <a:pt x="36" y="30"/>
                    <a:pt x="36" y="30"/>
                    <a:pt x="36" y="30"/>
                  </a:cubicBezTo>
                  <a:cubicBezTo>
                    <a:pt x="37" y="29"/>
                    <a:pt x="37" y="29"/>
                    <a:pt x="38" y="28"/>
                  </a:cubicBezTo>
                  <a:cubicBezTo>
                    <a:pt x="38" y="29"/>
                    <a:pt x="38" y="29"/>
                    <a:pt x="38" y="29"/>
                  </a:cubicBezTo>
                  <a:cubicBezTo>
                    <a:pt x="38" y="29"/>
                    <a:pt x="38" y="29"/>
                    <a:pt x="38" y="29"/>
                  </a:cubicBezTo>
                  <a:cubicBezTo>
                    <a:pt x="38" y="29"/>
                    <a:pt x="38" y="29"/>
                    <a:pt x="38" y="29"/>
                  </a:cubicBezTo>
                  <a:cubicBezTo>
                    <a:pt x="38" y="29"/>
                    <a:pt x="38" y="29"/>
                    <a:pt x="38" y="29"/>
                  </a:cubicBezTo>
                  <a:cubicBezTo>
                    <a:pt x="37" y="29"/>
                    <a:pt x="37" y="29"/>
                    <a:pt x="37" y="29"/>
                  </a:cubicBezTo>
                  <a:cubicBezTo>
                    <a:pt x="37" y="30"/>
                    <a:pt x="37" y="30"/>
                    <a:pt x="37" y="30"/>
                  </a:cubicBezTo>
                  <a:cubicBezTo>
                    <a:pt x="37" y="30"/>
                    <a:pt x="37" y="30"/>
                    <a:pt x="37" y="30"/>
                  </a:cubicBezTo>
                  <a:moveTo>
                    <a:pt x="21" y="27"/>
                  </a:moveTo>
                  <a:cubicBezTo>
                    <a:pt x="21" y="27"/>
                    <a:pt x="21" y="27"/>
                    <a:pt x="21" y="27"/>
                  </a:cubicBezTo>
                  <a:cubicBezTo>
                    <a:pt x="21" y="27"/>
                    <a:pt x="21" y="27"/>
                    <a:pt x="21" y="27"/>
                  </a:cubicBezTo>
                  <a:cubicBezTo>
                    <a:pt x="21" y="27"/>
                    <a:pt x="21" y="27"/>
                    <a:pt x="21" y="27"/>
                  </a:cubicBezTo>
                  <a:moveTo>
                    <a:pt x="23" y="27"/>
                  </a:moveTo>
                  <a:cubicBezTo>
                    <a:pt x="23" y="27"/>
                    <a:pt x="23" y="27"/>
                    <a:pt x="23" y="27"/>
                  </a:cubicBezTo>
                  <a:cubicBezTo>
                    <a:pt x="23" y="27"/>
                    <a:pt x="23" y="27"/>
                    <a:pt x="23" y="27"/>
                  </a:cubicBezTo>
                  <a:cubicBezTo>
                    <a:pt x="23" y="27"/>
                    <a:pt x="23" y="27"/>
                    <a:pt x="23" y="27"/>
                  </a:cubicBezTo>
                  <a:moveTo>
                    <a:pt x="15" y="28"/>
                  </a:moveTo>
                  <a:cubicBezTo>
                    <a:pt x="15" y="28"/>
                    <a:pt x="15" y="28"/>
                    <a:pt x="15" y="28"/>
                  </a:cubicBezTo>
                  <a:cubicBezTo>
                    <a:pt x="15" y="28"/>
                    <a:pt x="15" y="28"/>
                    <a:pt x="15" y="28"/>
                  </a:cubicBezTo>
                  <a:cubicBezTo>
                    <a:pt x="15" y="27"/>
                    <a:pt x="15" y="27"/>
                    <a:pt x="15" y="27"/>
                  </a:cubicBezTo>
                  <a:cubicBezTo>
                    <a:pt x="16" y="27"/>
                    <a:pt x="16" y="27"/>
                    <a:pt x="16" y="27"/>
                  </a:cubicBezTo>
                  <a:cubicBezTo>
                    <a:pt x="16" y="27"/>
                    <a:pt x="16" y="27"/>
                    <a:pt x="16" y="27"/>
                  </a:cubicBezTo>
                  <a:cubicBezTo>
                    <a:pt x="16" y="27"/>
                    <a:pt x="16" y="28"/>
                    <a:pt x="15" y="28"/>
                  </a:cubicBezTo>
                  <a:moveTo>
                    <a:pt x="29" y="28"/>
                  </a:moveTo>
                  <a:cubicBezTo>
                    <a:pt x="29" y="28"/>
                    <a:pt x="29" y="27"/>
                    <a:pt x="28" y="27"/>
                  </a:cubicBezTo>
                  <a:cubicBezTo>
                    <a:pt x="29" y="27"/>
                    <a:pt x="29" y="27"/>
                    <a:pt x="29" y="27"/>
                  </a:cubicBezTo>
                  <a:cubicBezTo>
                    <a:pt x="29" y="27"/>
                    <a:pt x="29" y="27"/>
                    <a:pt x="29" y="27"/>
                  </a:cubicBezTo>
                  <a:cubicBezTo>
                    <a:pt x="30" y="28"/>
                    <a:pt x="30" y="28"/>
                    <a:pt x="30" y="28"/>
                  </a:cubicBezTo>
                  <a:cubicBezTo>
                    <a:pt x="30" y="28"/>
                    <a:pt x="30" y="28"/>
                    <a:pt x="30" y="28"/>
                  </a:cubicBezTo>
                  <a:cubicBezTo>
                    <a:pt x="29" y="28"/>
                    <a:pt x="29" y="28"/>
                    <a:pt x="29" y="28"/>
                  </a:cubicBezTo>
                  <a:moveTo>
                    <a:pt x="16" y="28"/>
                  </a:moveTo>
                  <a:cubicBezTo>
                    <a:pt x="16" y="28"/>
                    <a:pt x="16" y="27"/>
                    <a:pt x="16" y="27"/>
                  </a:cubicBezTo>
                  <a:cubicBezTo>
                    <a:pt x="17" y="27"/>
                    <a:pt x="17" y="27"/>
                    <a:pt x="18" y="26"/>
                  </a:cubicBezTo>
                  <a:cubicBezTo>
                    <a:pt x="18" y="27"/>
                    <a:pt x="18" y="27"/>
                    <a:pt x="18" y="28"/>
                  </a:cubicBezTo>
                  <a:cubicBezTo>
                    <a:pt x="18" y="28"/>
                    <a:pt x="18" y="28"/>
                    <a:pt x="18" y="28"/>
                  </a:cubicBezTo>
                  <a:cubicBezTo>
                    <a:pt x="18" y="28"/>
                    <a:pt x="18" y="28"/>
                    <a:pt x="18" y="28"/>
                  </a:cubicBezTo>
                  <a:cubicBezTo>
                    <a:pt x="17" y="28"/>
                    <a:pt x="17" y="28"/>
                    <a:pt x="17" y="28"/>
                  </a:cubicBezTo>
                  <a:cubicBezTo>
                    <a:pt x="17" y="28"/>
                    <a:pt x="17" y="28"/>
                    <a:pt x="17" y="28"/>
                  </a:cubicBezTo>
                  <a:cubicBezTo>
                    <a:pt x="18" y="27"/>
                    <a:pt x="18" y="27"/>
                    <a:pt x="18" y="27"/>
                  </a:cubicBezTo>
                  <a:cubicBezTo>
                    <a:pt x="18" y="27"/>
                    <a:pt x="18" y="27"/>
                    <a:pt x="18" y="27"/>
                  </a:cubicBezTo>
                  <a:cubicBezTo>
                    <a:pt x="17" y="27"/>
                    <a:pt x="17" y="27"/>
                    <a:pt x="17" y="27"/>
                  </a:cubicBezTo>
                  <a:cubicBezTo>
                    <a:pt x="17" y="27"/>
                    <a:pt x="17" y="27"/>
                    <a:pt x="17" y="28"/>
                  </a:cubicBezTo>
                  <a:cubicBezTo>
                    <a:pt x="16" y="28"/>
                    <a:pt x="16" y="28"/>
                    <a:pt x="16" y="28"/>
                  </a:cubicBezTo>
                  <a:moveTo>
                    <a:pt x="27" y="28"/>
                  </a:moveTo>
                  <a:cubicBezTo>
                    <a:pt x="27" y="28"/>
                    <a:pt x="27" y="28"/>
                    <a:pt x="27" y="28"/>
                  </a:cubicBezTo>
                  <a:cubicBezTo>
                    <a:pt x="26" y="28"/>
                    <a:pt x="26" y="28"/>
                    <a:pt x="26" y="28"/>
                  </a:cubicBezTo>
                  <a:cubicBezTo>
                    <a:pt x="27" y="27"/>
                    <a:pt x="27" y="27"/>
                    <a:pt x="27" y="26"/>
                  </a:cubicBezTo>
                  <a:cubicBezTo>
                    <a:pt x="27" y="27"/>
                    <a:pt x="28" y="27"/>
                    <a:pt x="28" y="27"/>
                  </a:cubicBezTo>
                  <a:cubicBezTo>
                    <a:pt x="28" y="27"/>
                    <a:pt x="28" y="28"/>
                    <a:pt x="29" y="28"/>
                  </a:cubicBezTo>
                  <a:cubicBezTo>
                    <a:pt x="28" y="28"/>
                    <a:pt x="28" y="28"/>
                    <a:pt x="28" y="28"/>
                  </a:cubicBezTo>
                  <a:cubicBezTo>
                    <a:pt x="27" y="27"/>
                    <a:pt x="27" y="27"/>
                    <a:pt x="27" y="27"/>
                  </a:cubicBezTo>
                  <a:cubicBezTo>
                    <a:pt x="27" y="27"/>
                    <a:pt x="27" y="27"/>
                    <a:pt x="27" y="27"/>
                  </a:cubicBezTo>
                  <a:cubicBezTo>
                    <a:pt x="27" y="27"/>
                    <a:pt x="27" y="27"/>
                    <a:pt x="27" y="27"/>
                  </a:cubicBezTo>
                  <a:cubicBezTo>
                    <a:pt x="27" y="28"/>
                    <a:pt x="27" y="28"/>
                    <a:pt x="27" y="28"/>
                  </a:cubicBezTo>
                  <a:cubicBezTo>
                    <a:pt x="27" y="28"/>
                    <a:pt x="27" y="28"/>
                    <a:pt x="27" y="28"/>
                  </a:cubicBezTo>
                  <a:cubicBezTo>
                    <a:pt x="27" y="28"/>
                    <a:pt x="27" y="28"/>
                    <a:pt x="27" y="28"/>
                  </a:cubicBezTo>
                  <a:moveTo>
                    <a:pt x="14" y="28"/>
                  </a:moveTo>
                  <a:cubicBezTo>
                    <a:pt x="14" y="27"/>
                    <a:pt x="14" y="27"/>
                    <a:pt x="14" y="27"/>
                  </a:cubicBezTo>
                  <a:cubicBezTo>
                    <a:pt x="14" y="27"/>
                    <a:pt x="14" y="26"/>
                    <a:pt x="15" y="26"/>
                  </a:cubicBezTo>
                  <a:cubicBezTo>
                    <a:pt x="15" y="26"/>
                    <a:pt x="15" y="26"/>
                    <a:pt x="15" y="26"/>
                  </a:cubicBezTo>
                  <a:cubicBezTo>
                    <a:pt x="15" y="26"/>
                    <a:pt x="15" y="26"/>
                    <a:pt x="15" y="26"/>
                  </a:cubicBezTo>
                  <a:cubicBezTo>
                    <a:pt x="14" y="28"/>
                    <a:pt x="14" y="28"/>
                    <a:pt x="14" y="28"/>
                  </a:cubicBezTo>
                  <a:moveTo>
                    <a:pt x="30" y="28"/>
                  </a:moveTo>
                  <a:cubicBezTo>
                    <a:pt x="29" y="26"/>
                    <a:pt x="29" y="26"/>
                    <a:pt x="29" y="26"/>
                  </a:cubicBezTo>
                  <a:cubicBezTo>
                    <a:pt x="30" y="26"/>
                    <a:pt x="30" y="26"/>
                    <a:pt x="30" y="26"/>
                  </a:cubicBezTo>
                  <a:cubicBezTo>
                    <a:pt x="30" y="26"/>
                    <a:pt x="30" y="26"/>
                    <a:pt x="30" y="26"/>
                  </a:cubicBezTo>
                  <a:cubicBezTo>
                    <a:pt x="30" y="26"/>
                    <a:pt x="30" y="27"/>
                    <a:pt x="30" y="27"/>
                  </a:cubicBezTo>
                  <a:cubicBezTo>
                    <a:pt x="30" y="28"/>
                    <a:pt x="30" y="28"/>
                    <a:pt x="30" y="28"/>
                  </a:cubicBezTo>
                  <a:moveTo>
                    <a:pt x="20" y="27"/>
                  </a:moveTo>
                  <a:cubicBezTo>
                    <a:pt x="20" y="27"/>
                    <a:pt x="20" y="27"/>
                    <a:pt x="20" y="27"/>
                  </a:cubicBezTo>
                  <a:cubicBezTo>
                    <a:pt x="21" y="27"/>
                    <a:pt x="21" y="26"/>
                    <a:pt x="21" y="26"/>
                  </a:cubicBezTo>
                  <a:cubicBezTo>
                    <a:pt x="21" y="26"/>
                    <a:pt x="21" y="26"/>
                    <a:pt x="21" y="26"/>
                  </a:cubicBezTo>
                  <a:cubicBezTo>
                    <a:pt x="20" y="27"/>
                    <a:pt x="20" y="27"/>
                    <a:pt x="20" y="27"/>
                  </a:cubicBezTo>
                  <a:moveTo>
                    <a:pt x="24" y="27"/>
                  </a:moveTo>
                  <a:cubicBezTo>
                    <a:pt x="23" y="26"/>
                    <a:pt x="23" y="26"/>
                    <a:pt x="23" y="26"/>
                  </a:cubicBezTo>
                  <a:cubicBezTo>
                    <a:pt x="23" y="26"/>
                    <a:pt x="23" y="26"/>
                    <a:pt x="23" y="26"/>
                  </a:cubicBezTo>
                  <a:cubicBezTo>
                    <a:pt x="23" y="26"/>
                    <a:pt x="24" y="27"/>
                    <a:pt x="24" y="27"/>
                  </a:cubicBezTo>
                  <a:cubicBezTo>
                    <a:pt x="24" y="27"/>
                    <a:pt x="24" y="27"/>
                    <a:pt x="24" y="27"/>
                  </a:cubicBezTo>
                  <a:moveTo>
                    <a:pt x="9" y="25"/>
                  </a:moveTo>
                  <a:cubicBezTo>
                    <a:pt x="9" y="25"/>
                    <a:pt x="9" y="25"/>
                    <a:pt x="9" y="25"/>
                  </a:cubicBezTo>
                  <a:cubicBezTo>
                    <a:pt x="9" y="25"/>
                    <a:pt x="9" y="25"/>
                    <a:pt x="9" y="25"/>
                  </a:cubicBezTo>
                  <a:cubicBezTo>
                    <a:pt x="9" y="25"/>
                    <a:pt x="9" y="25"/>
                    <a:pt x="9" y="25"/>
                  </a:cubicBezTo>
                  <a:moveTo>
                    <a:pt x="35" y="25"/>
                  </a:moveTo>
                  <a:cubicBezTo>
                    <a:pt x="35" y="25"/>
                    <a:pt x="35" y="25"/>
                    <a:pt x="35" y="25"/>
                  </a:cubicBezTo>
                  <a:cubicBezTo>
                    <a:pt x="35" y="25"/>
                    <a:pt x="35" y="25"/>
                    <a:pt x="35" y="25"/>
                  </a:cubicBezTo>
                  <a:cubicBezTo>
                    <a:pt x="35" y="25"/>
                    <a:pt x="35" y="25"/>
                    <a:pt x="35" y="25"/>
                  </a:cubicBezTo>
                  <a:moveTo>
                    <a:pt x="8" y="25"/>
                  </a:moveTo>
                  <a:cubicBezTo>
                    <a:pt x="8" y="25"/>
                    <a:pt x="8" y="25"/>
                    <a:pt x="8" y="25"/>
                  </a:cubicBezTo>
                  <a:cubicBezTo>
                    <a:pt x="8" y="25"/>
                    <a:pt x="8" y="25"/>
                    <a:pt x="8" y="25"/>
                  </a:cubicBezTo>
                  <a:cubicBezTo>
                    <a:pt x="8" y="25"/>
                    <a:pt x="8" y="25"/>
                    <a:pt x="8" y="25"/>
                  </a:cubicBezTo>
                  <a:cubicBezTo>
                    <a:pt x="8" y="25"/>
                    <a:pt x="8" y="25"/>
                    <a:pt x="8" y="25"/>
                  </a:cubicBezTo>
                  <a:moveTo>
                    <a:pt x="37" y="25"/>
                  </a:moveTo>
                  <a:cubicBezTo>
                    <a:pt x="36" y="25"/>
                    <a:pt x="36" y="25"/>
                    <a:pt x="36" y="25"/>
                  </a:cubicBezTo>
                  <a:cubicBezTo>
                    <a:pt x="36" y="25"/>
                    <a:pt x="36" y="25"/>
                    <a:pt x="36" y="25"/>
                  </a:cubicBezTo>
                  <a:cubicBezTo>
                    <a:pt x="36" y="25"/>
                    <a:pt x="36" y="25"/>
                    <a:pt x="36" y="25"/>
                  </a:cubicBezTo>
                  <a:cubicBezTo>
                    <a:pt x="37" y="25"/>
                    <a:pt x="37" y="25"/>
                    <a:pt x="37" y="25"/>
                  </a:cubicBezTo>
                  <a:moveTo>
                    <a:pt x="13" y="26"/>
                  </a:moveTo>
                  <a:cubicBezTo>
                    <a:pt x="13" y="25"/>
                    <a:pt x="13" y="25"/>
                    <a:pt x="13" y="25"/>
                  </a:cubicBezTo>
                  <a:cubicBezTo>
                    <a:pt x="13" y="25"/>
                    <a:pt x="13" y="25"/>
                    <a:pt x="13" y="25"/>
                  </a:cubicBezTo>
                  <a:cubicBezTo>
                    <a:pt x="13" y="25"/>
                    <a:pt x="13" y="25"/>
                    <a:pt x="13" y="25"/>
                  </a:cubicBezTo>
                  <a:cubicBezTo>
                    <a:pt x="13" y="25"/>
                    <a:pt x="13" y="25"/>
                    <a:pt x="13" y="25"/>
                  </a:cubicBezTo>
                  <a:cubicBezTo>
                    <a:pt x="13" y="26"/>
                    <a:pt x="13" y="26"/>
                    <a:pt x="13" y="26"/>
                  </a:cubicBezTo>
                  <a:moveTo>
                    <a:pt x="31" y="26"/>
                  </a:moveTo>
                  <a:cubicBezTo>
                    <a:pt x="31" y="25"/>
                    <a:pt x="31" y="25"/>
                    <a:pt x="31" y="25"/>
                  </a:cubicBezTo>
                  <a:cubicBezTo>
                    <a:pt x="32" y="25"/>
                    <a:pt x="32" y="25"/>
                    <a:pt x="32" y="25"/>
                  </a:cubicBezTo>
                  <a:cubicBezTo>
                    <a:pt x="32" y="25"/>
                    <a:pt x="32" y="25"/>
                    <a:pt x="32" y="25"/>
                  </a:cubicBezTo>
                  <a:cubicBezTo>
                    <a:pt x="32" y="25"/>
                    <a:pt x="32" y="25"/>
                    <a:pt x="32" y="25"/>
                  </a:cubicBezTo>
                  <a:cubicBezTo>
                    <a:pt x="31" y="26"/>
                    <a:pt x="31" y="26"/>
                    <a:pt x="31" y="26"/>
                  </a:cubicBezTo>
                  <a:moveTo>
                    <a:pt x="14" y="27"/>
                  </a:moveTo>
                  <a:cubicBezTo>
                    <a:pt x="14" y="26"/>
                    <a:pt x="14" y="26"/>
                    <a:pt x="14" y="26"/>
                  </a:cubicBezTo>
                  <a:cubicBezTo>
                    <a:pt x="14" y="26"/>
                    <a:pt x="14" y="26"/>
                    <a:pt x="14" y="26"/>
                  </a:cubicBezTo>
                  <a:cubicBezTo>
                    <a:pt x="14" y="26"/>
                    <a:pt x="14" y="26"/>
                    <a:pt x="14" y="26"/>
                  </a:cubicBezTo>
                  <a:cubicBezTo>
                    <a:pt x="14" y="25"/>
                    <a:pt x="14" y="25"/>
                    <a:pt x="14" y="25"/>
                  </a:cubicBezTo>
                  <a:cubicBezTo>
                    <a:pt x="14" y="25"/>
                    <a:pt x="14" y="25"/>
                    <a:pt x="14" y="25"/>
                  </a:cubicBezTo>
                  <a:cubicBezTo>
                    <a:pt x="14" y="25"/>
                    <a:pt x="14" y="25"/>
                    <a:pt x="14" y="25"/>
                  </a:cubicBezTo>
                  <a:cubicBezTo>
                    <a:pt x="15" y="26"/>
                    <a:pt x="15" y="26"/>
                    <a:pt x="15" y="26"/>
                  </a:cubicBezTo>
                  <a:cubicBezTo>
                    <a:pt x="14" y="26"/>
                    <a:pt x="14" y="26"/>
                    <a:pt x="14" y="26"/>
                  </a:cubicBezTo>
                  <a:cubicBezTo>
                    <a:pt x="14" y="27"/>
                    <a:pt x="14" y="27"/>
                    <a:pt x="14" y="27"/>
                  </a:cubicBezTo>
                  <a:moveTo>
                    <a:pt x="31" y="27"/>
                  </a:moveTo>
                  <a:cubicBezTo>
                    <a:pt x="30" y="26"/>
                    <a:pt x="30" y="26"/>
                    <a:pt x="30" y="26"/>
                  </a:cubicBezTo>
                  <a:cubicBezTo>
                    <a:pt x="30" y="26"/>
                    <a:pt x="30" y="26"/>
                    <a:pt x="30" y="26"/>
                  </a:cubicBezTo>
                  <a:cubicBezTo>
                    <a:pt x="30" y="25"/>
                    <a:pt x="30" y="25"/>
                    <a:pt x="30" y="25"/>
                  </a:cubicBezTo>
                  <a:cubicBezTo>
                    <a:pt x="30" y="25"/>
                    <a:pt x="30" y="25"/>
                    <a:pt x="30" y="25"/>
                  </a:cubicBezTo>
                  <a:cubicBezTo>
                    <a:pt x="30" y="25"/>
                    <a:pt x="30" y="25"/>
                    <a:pt x="30" y="25"/>
                  </a:cubicBezTo>
                  <a:cubicBezTo>
                    <a:pt x="31" y="26"/>
                    <a:pt x="31" y="26"/>
                    <a:pt x="31" y="26"/>
                  </a:cubicBezTo>
                  <a:cubicBezTo>
                    <a:pt x="30" y="26"/>
                    <a:pt x="30" y="26"/>
                    <a:pt x="30" y="26"/>
                  </a:cubicBezTo>
                  <a:cubicBezTo>
                    <a:pt x="30" y="26"/>
                    <a:pt x="30" y="26"/>
                    <a:pt x="30" y="26"/>
                  </a:cubicBezTo>
                  <a:cubicBezTo>
                    <a:pt x="31" y="27"/>
                    <a:pt x="31" y="27"/>
                    <a:pt x="31" y="27"/>
                  </a:cubicBezTo>
                  <a:moveTo>
                    <a:pt x="32" y="25"/>
                  </a:moveTo>
                  <a:cubicBezTo>
                    <a:pt x="32" y="25"/>
                    <a:pt x="32" y="25"/>
                    <a:pt x="32" y="25"/>
                  </a:cubicBezTo>
                  <a:cubicBezTo>
                    <a:pt x="32" y="25"/>
                    <a:pt x="32" y="25"/>
                    <a:pt x="32" y="25"/>
                  </a:cubicBezTo>
                  <a:cubicBezTo>
                    <a:pt x="33" y="25"/>
                    <a:pt x="33" y="25"/>
                    <a:pt x="33" y="25"/>
                  </a:cubicBezTo>
                  <a:cubicBezTo>
                    <a:pt x="33" y="25"/>
                    <a:pt x="33" y="25"/>
                    <a:pt x="33" y="25"/>
                  </a:cubicBezTo>
                  <a:cubicBezTo>
                    <a:pt x="33" y="25"/>
                    <a:pt x="33" y="25"/>
                    <a:pt x="33" y="25"/>
                  </a:cubicBezTo>
                  <a:cubicBezTo>
                    <a:pt x="32" y="25"/>
                    <a:pt x="32" y="25"/>
                    <a:pt x="32" y="25"/>
                  </a:cubicBezTo>
                  <a:moveTo>
                    <a:pt x="12" y="25"/>
                  </a:moveTo>
                  <a:cubicBezTo>
                    <a:pt x="12" y="25"/>
                    <a:pt x="12" y="25"/>
                    <a:pt x="12" y="25"/>
                  </a:cubicBezTo>
                  <a:cubicBezTo>
                    <a:pt x="12" y="25"/>
                    <a:pt x="12" y="25"/>
                    <a:pt x="12" y="25"/>
                  </a:cubicBezTo>
                  <a:cubicBezTo>
                    <a:pt x="12" y="25"/>
                    <a:pt x="12" y="25"/>
                    <a:pt x="12" y="25"/>
                  </a:cubicBezTo>
                  <a:cubicBezTo>
                    <a:pt x="12" y="25"/>
                    <a:pt x="12" y="25"/>
                    <a:pt x="12" y="25"/>
                  </a:cubicBezTo>
                  <a:cubicBezTo>
                    <a:pt x="12" y="25"/>
                    <a:pt x="12" y="25"/>
                    <a:pt x="12" y="25"/>
                  </a:cubicBezTo>
                  <a:cubicBezTo>
                    <a:pt x="12" y="25"/>
                    <a:pt x="12" y="25"/>
                    <a:pt x="12" y="25"/>
                  </a:cubicBezTo>
                  <a:moveTo>
                    <a:pt x="6" y="25"/>
                  </a:moveTo>
                  <a:cubicBezTo>
                    <a:pt x="6" y="25"/>
                    <a:pt x="6" y="25"/>
                    <a:pt x="6" y="25"/>
                  </a:cubicBezTo>
                  <a:cubicBezTo>
                    <a:pt x="6" y="25"/>
                    <a:pt x="6" y="25"/>
                    <a:pt x="6" y="25"/>
                  </a:cubicBezTo>
                  <a:cubicBezTo>
                    <a:pt x="6" y="25"/>
                    <a:pt x="6" y="25"/>
                    <a:pt x="6" y="25"/>
                  </a:cubicBezTo>
                  <a:moveTo>
                    <a:pt x="39" y="25"/>
                  </a:moveTo>
                  <a:cubicBezTo>
                    <a:pt x="38" y="25"/>
                    <a:pt x="38" y="25"/>
                    <a:pt x="38" y="25"/>
                  </a:cubicBezTo>
                  <a:cubicBezTo>
                    <a:pt x="38" y="25"/>
                    <a:pt x="38" y="25"/>
                    <a:pt x="38" y="25"/>
                  </a:cubicBezTo>
                  <a:cubicBezTo>
                    <a:pt x="39" y="25"/>
                    <a:pt x="39" y="25"/>
                    <a:pt x="39" y="25"/>
                  </a:cubicBezTo>
                  <a:moveTo>
                    <a:pt x="11" y="25"/>
                  </a:moveTo>
                  <a:cubicBezTo>
                    <a:pt x="11" y="25"/>
                    <a:pt x="11" y="25"/>
                    <a:pt x="11" y="25"/>
                  </a:cubicBezTo>
                  <a:cubicBezTo>
                    <a:pt x="11" y="25"/>
                    <a:pt x="11" y="25"/>
                    <a:pt x="11" y="25"/>
                  </a:cubicBezTo>
                  <a:cubicBezTo>
                    <a:pt x="11" y="25"/>
                    <a:pt x="11" y="25"/>
                    <a:pt x="11" y="25"/>
                  </a:cubicBezTo>
                  <a:moveTo>
                    <a:pt x="33" y="25"/>
                  </a:moveTo>
                  <a:cubicBezTo>
                    <a:pt x="33" y="25"/>
                    <a:pt x="33" y="25"/>
                    <a:pt x="33" y="25"/>
                  </a:cubicBezTo>
                  <a:cubicBezTo>
                    <a:pt x="33" y="25"/>
                    <a:pt x="33" y="25"/>
                    <a:pt x="33" y="25"/>
                  </a:cubicBezTo>
                  <a:cubicBezTo>
                    <a:pt x="33" y="25"/>
                    <a:pt x="33" y="25"/>
                    <a:pt x="33" y="25"/>
                  </a:cubicBezTo>
                  <a:moveTo>
                    <a:pt x="7" y="25"/>
                  </a:moveTo>
                  <a:cubicBezTo>
                    <a:pt x="7" y="25"/>
                    <a:pt x="7" y="25"/>
                    <a:pt x="7" y="25"/>
                  </a:cubicBezTo>
                  <a:cubicBezTo>
                    <a:pt x="7" y="25"/>
                    <a:pt x="7" y="25"/>
                    <a:pt x="7" y="25"/>
                  </a:cubicBezTo>
                  <a:cubicBezTo>
                    <a:pt x="7" y="25"/>
                    <a:pt x="7" y="25"/>
                    <a:pt x="7" y="25"/>
                  </a:cubicBezTo>
                  <a:cubicBezTo>
                    <a:pt x="7" y="25"/>
                    <a:pt x="7" y="25"/>
                    <a:pt x="7" y="25"/>
                  </a:cubicBezTo>
                  <a:cubicBezTo>
                    <a:pt x="7" y="25"/>
                    <a:pt x="7" y="25"/>
                    <a:pt x="7" y="25"/>
                  </a:cubicBezTo>
                  <a:moveTo>
                    <a:pt x="37" y="25"/>
                  </a:moveTo>
                  <a:cubicBezTo>
                    <a:pt x="37" y="25"/>
                    <a:pt x="37" y="25"/>
                    <a:pt x="37" y="25"/>
                  </a:cubicBezTo>
                  <a:cubicBezTo>
                    <a:pt x="38" y="25"/>
                    <a:pt x="38" y="25"/>
                    <a:pt x="38" y="25"/>
                  </a:cubicBezTo>
                  <a:cubicBezTo>
                    <a:pt x="37" y="25"/>
                    <a:pt x="37" y="25"/>
                    <a:pt x="37" y="25"/>
                  </a:cubicBezTo>
                  <a:cubicBezTo>
                    <a:pt x="37" y="25"/>
                    <a:pt x="37" y="25"/>
                    <a:pt x="37" y="25"/>
                  </a:cubicBezTo>
                  <a:cubicBezTo>
                    <a:pt x="37" y="25"/>
                    <a:pt x="37" y="25"/>
                    <a:pt x="37" y="25"/>
                  </a:cubicBezTo>
                  <a:moveTo>
                    <a:pt x="6" y="25"/>
                  </a:moveTo>
                  <a:cubicBezTo>
                    <a:pt x="6" y="25"/>
                    <a:pt x="6" y="25"/>
                    <a:pt x="6" y="25"/>
                  </a:cubicBezTo>
                  <a:cubicBezTo>
                    <a:pt x="7" y="25"/>
                    <a:pt x="7" y="25"/>
                    <a:pt x="7" y="25"/>
                  </a:cubicBezTo>
                  <a:cubicBezTo>
                    <a:pt x="7" y="25"/>
                    <a:pt x="7" y="25"/>
                    <a:pt x="7" y="25"/>
                  </a:cubicBezTo>
                  <a:cubicBezTo>
                    <a:pt x="6" y="25"/>
                    <a:pt x="6" y="25"/>
                    <a:pt x="6" y="25"/>
                  </a:cubicBezTo>
                  <a:moveTo>
                    <a:pt x="38" y="25"/>
                  </a:moveTo>
                  <a:cubicBezTo>
                    <a:pt x="38" y="25"/>
                    <a:pt x="38" y="25"/>
                    <a:pt x="38" y="25"/>
                  </a:cubicBezTo>
                  <a:cubicBezTo>
                    <a:pt x="38" y="25"/>
                    <a:pt x="38" y="25"/>
                    <a:pt x="38" y="25"/>
                  </a:cubicBezTo>
                  <a:cubicBezTo>
                    <a:pt x="38" y="25"/>
                    <a:pt x="38" y="25"/>
                    <a:pt x="38" y="25"/>
                  </a:cubicBezTo>
                  <a:cubicBezTo>
                    <a:pt x="38" y="25"/>
                    <a:pt x="38" y="25"/>
                    <a:pt x="38" y="25"/>
                  </a:cubicBezTo>
                  <a:moveTo>
                    <a:pt x="6" y="25"/>
                  </a:moveTo>
                  <a:cubicBezTo>
                    <a:pt x="6" y="24"/>
                    <a:pt x="6" y="24"/>
                    <a:pt x="6" y="24"/>
                  </a:cubicBezTo>
                  <a:cubicBezTo>
                    <a:pt x="6" y="24"/>
                    <a:pt x="6" y="24"/>
                    <a:pt x="6" y="24"/>
                  </a:cubicBezTo>
                  <a:cubicBezTo>
                    <a:pt x="6" y="25"/>
                    <a:pt x="6" y="25"/>
                    <a:pt x="6" y="25"/>
                  </a:cubicBezTo>
                  <a:moveTo>
                    <a:pt x="39" y="25"/>
                  </a:moveTo>
                  <a:cubicBezTo>
                    <a:pt x="39" y="24"/>
                    <a:pt x="39" y="24"/>
                    <a:pt x="39" y="24"/>
                  </a:cubicBezTo>
                  <a:cubicBezTo>
                    <a:pt x="39" y="24"/>
                    <a:pt x="39" y="24"/>
                    <a:pt x="39" y="24"/>
                  </a:cubicBezTo>
                  <a:cubicBezTo>
                    <a:pt x="39" y="25"/>
                    <a:pt x="39" y="25"/>
                    <a:pt x="39" y="25"/>
                  </a:cubicBezTo>
                  <a:moveTo>
                    <a:pt x="5" y="25"/>
                  </a:moveTo>
                  <a:cubicBezTo>
                    <a:pt x="5" y="24"/>
                    <a:pt x="5" y="24"/>
                    <a:pt x="5" y="24"/>
                  </a:cubicBezTo>
                  <a:cubicBezTo>
                    <a:pt x="5" y="24"/>
                    <a:pt x="5" y="24"/>
                    <a:pt x="5" y="24"/>
                  </a:cubicBezTo>
                  <a:cubicBezTo>
                    <a:pt x="5" y="24"/>
                    <a:pt x="5" y="24"/>
                    <a:pt x="5" y="24"/>
                  </a:cubicBezTo>
                  <a:cubicBezTo>
                    <a:pt x="5" y="24"/>
                    <a:pt x="5" y="24"/>
                    <a:pt x="5" y="24"/>
                  </a:cubicBezTo>
                  <a:cubicBezTo>
                    <a:pt x="5" y="23"/>
                    <a:pt x="5" y="23"/>
                    <a:pt x="5" y="23"/>
                  </a:cubicBezTo>
                  <a:cubicBezTo>
                    <a:pt x="6" y="23"/>
                    <a:pt x="6" y="23"/>
                    <a:pt x="6" y="23"/>
                  </a:cubicBezTo>
                  <a:cubicBezTo>
                    <a:pt x="5" y="24"/>
                    <a:pt x="5" y="24"/>
                    <a:pt x="5" y="25"/>
                  </a:cubicBezTo>
                  <a:cubicBezTo>
                    <a:pt x="5" y="25"/>
                    <a:pt x="5" y="25"/>
                    <a:pt x="5" y="25"/>
                  </a:cubicBezTo>
                  <a:moveTo>
                    <a:pt x="39" y="25"/>
                  </a:moveTo>
                  <a:cubicBezTo>
                    <a:pt x="39" y="25"/>
                    <a:pt x="39" y="25"/>
                    <a:pt x="39" y="25"/>
                  </a:cubicBezTo>
                  <a:cubicBezTo>
                    <a:pt x="39" y="24"/>
                    <a:pt x="39" y="24"/>
                    <a:pt x="39" y="23"/>
                  </a:cubicBezTo>
                  <a:cubicBezTo>
                    <a:pt x="39" y="23"/>
                    <a:pt x="39" y="23"/>
                    <a:pt x="39" y="23"/>
                  </a:cubicBezTo>
                  <a:cubicBezTo>
                    <a:pt x="39" y="24"/>
                    <a:pt x="39" y="24"/>
                    <a:pt x="39" y="24"/>
                  </a:cubicBezTo>
                  <a:cubicBezTo>
                    <a:pt x="39" y="24"/>
                    <a:pt x="39" y="24"/>
                    <a:pt x="39" y="24"/>
                  </a:cubicBezTo>
                  <a:cubicBezTo>
                    <a:pt x="39" y="24"/>
                    <a:pt x="39" y="24"/>
                    <a:pt x="39" y="24"/>
                  </a:cubicBezTo>
                  <a:cubicBezTo>
                    <a:pt x="40" y="24"/>
                    <a:pt x="40" y="24"/>
                    <a:pt x="40" y="24"/>
                  </a:cubicBezTo>
                  <a:cubicBezTo>
                    <a:pt x="39" y="25"/>
                    <a:pt x="39" y="25"/>
                    <a:pt x="39" y="25"/>
                  </a:cubicBezTo>
                  <a:moveTo>
                    <a:pt x="21" y="23"/>
                  </a:moveTo>
                  <a:cubicBezTo>
                    <a:pt x="21" y="23"/>
                    <a:pt x="21" y="23"/>
                    <a:pt x="21" y="23"/>
                  </a:cubicBezTo>
                  <a:cubicBezTo>
                    <a:pt x="21" y="22"/>
                    <a:pt x="21" y="22"/>
                    <a:pt x="21" y="22"/>
                  </a:cubicBezTo>
                  <a:cubicBezTo>
                    <a:pt x="21" y="23"/>
                    <a:pt x="21" y="23"/>
                    <a:pt x="21" y="23"/>
                  </a:cubicBezTo>
                  <a:moveTo>
                    <a:pt x="23" y="23"/>
                  </a:moveTo>
                  <a:cubicBezTo>
                    <a:pt x="23" y="23"/>
                    <a:pt x="23" y="23"/>
                    <a:pt x="23" y="22"/>
                  </a:cubicBezTo>
                  <a:cubicBezTo>
                    <a:pt x="24" y="23"/>
                    <a:pt x="24" y="23"/>
                    <a:pt x="24" y="23"/>
                  </a:cubicBezTo>
                  <a:cubicBezTo>
                    <a:pt x="23" y="23"/>
                    <a:pt x="23" y="23"/>
                    <a:pt x="23" y="23"/>
                  </a:cubicBezTo>
                  <a:moveTo>
                    <a:pt x="40" y="24"/>
                  </a:moveTo>
                  <a:cubicBezTo>
                    <a:pt x="39" y="22"/>
                    <a:pt x="39" y="22"/>
                    <a:pt x="39" y="22"/>
                  </a:cubicBezTo>
                  <a:cubicBezTo>
                    <a:pt x="40" y="22"/>
                    <a:pt x="40" y="22"/>
                    <a:pt x="40" y="22"/>
                  </a:cubicBezTo>
                  <a:cubicBezTo>
                    <a:pt x="40" y="22"/>
                    <a:pt x="40" y="23"/>
                    <a:pt x="40" y="23"/>
                  </a:cubicBezTo>
                  <a:cubicBezTo>
                    <a:pt x="40" y="23"/>
                    <a:pt x="40" y="23"/>
                    <a:pt x="40" y="23"/>
                  </a:cubicBezTo>
                  <a:cubicBezTo>
                    <a:pt x="40" y="24"/>
                    <a:pt x="40" y="24"/>
                    <a:pt x="40" y="24"/>
                  </a:cubicBezTo>
                  <a:cubicBezTo>
                    <a:pt x="40" y="24"/>
                    <a:pt x="40" y="24"/>
                    <a:pt x="40" y="24"/>
                  </a:cubicBezTo>
                  <a:moveTo>
                    <a:pt x="4" y="24"/>
                  </a:moveTo>
                  <a:cubicBezTo>
                    <a:pt x="4" y="24"/>
                    <a:pt x="4" y="24"/>
                    <a:pt x="4" y="24"/>
                  </a:cubicBezTo>
                  <a:cubicBezTo>
                    <a:pt x="4" y="23"/>
                    <a:pt x="4" y="23"/>
                    <a:pt x="4" y="23"/>
                  </a:cubicBezTo>
                  <a:cubicBezTo>
                    <a:pt x="4" y="23"/>
                    <a:pt x="4" y="23"/>
                    <a:pt x="4" y="23"/>
                  </a:cubicBezTo>
                  <a:cubicBezTo>
                    <a:pt x="4" y="23"/>
                    <a:pt x="4" y="22"/>
                    <a:pt x="5" y="22"/>
                  </a:cubicBezTo>
                  <a:cubicBezTo>
                    <a:pt x="5" y="22"/>
                    <a:pt x="5" y="22"/>
                    <a:pt x="5" y="22"/>
                  </a:cubicBezTo>
                  <a:cubicBezTo>
                    <a:pt x="4" y="24"/>
                    <a:pt x="4" y="24"/>
                    <a:pt x="4" y="24"/>
                  </a:cubicBezTo>
                  <a:moveTo>
                    <a:pt x="3" y="24"/>
                  </a:moveTo>
                  <a:cubicBezTo>
                    <a:pt x="3" y="23"/>
                    <a:pt x="3" y="23"/>
                    <a:pt x="3" y="22"/>
                  </a:cubicBezTo>
                  <a:cubicBezTo>
                    <a:pt x="3" y="22"/>
                    <a:pt x="3" y="22"/>
                    <a:pt x="3" y="22"/>
                  </a:cubicBezTo>
                  <a:cubicBezTo>
                    <a:pt x="3" y="22"/>
                    <a:pt x="3" y="22"/>
                    <a:pt x="3" y="22"/>
                  </a:cubicBezTo>
                  <a:cubicBezTo>
                    <a:pt x="4" y="22"/>
                    <a:pt x="4" y="22"/>
                    <a:pt x="4" y="22"/>
                  </a:cubicBezTo>
                  <a:cubicBezTo>
                    <a:pt x="4" y="22"/>
                    <a:pt x="4" y="23"/>
                    <a:pt x="3" y="23"/>
                  </a:cubicBezTo>
                  <a:cubicBezTo>
                    <a:pt x="3" y="23"/>
                    <a:pt x="3" y="23"/>
                    <a:pt x="3" y="23"/>
                  </a:cubicBezTo>
                  <a:cubicBezTo>
                    <a:pt x="3" y="24"/>
                    <a:pt x="3" y="24"/>
                    <a:pt x="3" y="24"/>
                  </a:cubicBezTo>
                  <a:moveTo>
                    <a:pt x="42" y="24"/>
                  </a:moveTo>
                  <a:cubicBezTo>
                    <a:pt x="41" y="23"/>
                    <a:pt x="41" y="23"/>
                    <a:pt x="41" y="23"/>
                  </a:cubicBezTo>
                  <a:cubicBezTo>
                    <a:pt x="41" y="23"/>
                    <a:pt x="41" y="23"/>
                    <a:pt x="41" y="23"/>
                  </a:cubicBezTo>
                  <a:cubicBezTo>
                    <a:pt x="41" y="23"/>
                    <a:pt x="40" y="22"/>
                    <a:pt x="40" y="22"/>
                  </a:cubicBezTo>
                  <a:cubicBezTo>
                    <a:pt x="41" y="22"/>
                    <a:pt x="41" y="22"/>
                    <a:pt x="41" y="22"/>
                  </a:cubicBezTo>
                  <a:cubicBezTo>
                    <a:pt x="41" y="22"/>
                    <a:pt x="41" y="22"/>
                    <a:pt x="41" y="22"/>
                  </a:cubicBezTo>
                  <a:cubicBezTo>
                    <a:pt x="41" y="22"/>
                    <a:pt x="41" y="22"/>
                    <a:pt x="41" y="22"/>
                  </a:cubicBezTo>
                  <a:cubicBezTo>
                    <a:pt x="41" y="23"/>
                    <a:pt x="42" y="23"/>
                    <a:pt x="42" y="24"/>
                  </a:cubicBezTo>
                  <a:moveTo>
                    <a:pt x="20" y="22"/>
                  </a:moveTo>
                  <a:cubicBezTo>
                    <a:pt x="20" y="22"/>
                    <a:pt x="20" y="22"/>
                    <a:pt x="20" y="22"/>
                  </a:cubicBezTo>
                  <a:cubicBezTo>
                    <a:pt x="20" y="22"/>
                    <a:pt x="20" y="22"/>
                    <a:pt x="20" y="22"/>
                  </a:cubicBezTo>
                  <a:cubicBezTo>
                    <a:pt x="21" y="22"/>
                    <a:pt x="21" y="22"/>
                    <a:pt x="21" y="22"/>
                  </a:cubicBezTo>
                  <a:cubicBezTo>
                    <a:pt x="21" y="21"/>
                    <a:pt x="21" y="21"/>
                    <a:pt x="21" y="21"/>
                  </a:cubicBezTo>
                  <a:cubicBezTo>
                    <a:pt x="21" y="21"/>
                    <a:pt x="21" y="21"/>
                    <a:pt x="21" y="21"/>
                  </a:cubicBezTo>
                  <a:cubicBezTo>
                    <a:pt x="20" y="22"/>
                    <a:pt x="20" y="22"/>
                    <a:pt x="20" y="22"/>
                  </a:cubicBezTo>
                  <a:moveTo>
                    <a:pt x="24" y="22"/>
                  </a:moveTo>
                  <a:cubicBezTo>
                    <a:pt x="23" y="21"/>
                    <a:pt x="23" y="21"/>
                    <a:pt x="23" y="21"/>
                  </a:cubicBezTo>
                  <a:cubicBezTo>
                    <a:pt x="23" y="21"/>
                    <a:pt x="23" y="21"/>
                    <a:pt x="23" y="21"/>
                  </a:cubicBezTo>
                  <a:cubicBezTo>
                    <a:pt x="23" y="22"/>
                    <a:pt x="23" y="22"/>
                    <a:pt x="23" y="22"/>
                  </a:cubicBezTo>
                  <a:cubicBezTo>
                    <a:pt x="24" y="22"/>
                    <a:pt x="24" y="22"/>
                    <a:pt x="24" y="22"/>
                  </a:cubicBezTo>
                  <a:cubicBezTo>
                    <a:pt x="24" y="22"/>
                    <a:pt x="24" y="22"/>
                    <a:pt x="24" y="22"/>
                  </a:cubicBezTo>
                  <a:cubicBezTo>
                    <a:pt x="24" y="22"/>
                    <a:pt x="24" y="22"/>
                    <a:pt x="24" y="22"/>
                  </a:cubicBezTo>
                  <a:moveTo>
                    <a:pt x="5" y="21"/>
                  </a:moveTo>
                  <a:cubicBezTo>
                    <a:pt x="6" y="21"/>
                    <a:pt x="6" y="21"/>
                    <a:pt x="6" y="21"/>
                  </a:cubicBezTo>
                  <a:cubicBezTo>
                    <a:pt x="6" y="20"/>
                    <a:pt x="6" y="20"/>
                    <a:pt x="6" y="20"/>
                  </a:cubicBezTo>
                  <a:cubicBezTo>
                    <a:pt x="6" y="22"/>
                    <a:pt x="6" y="22"/>
                    <a:pt x="6" y="22"/>
                  </a:cubicBezTo>
                  <a:cubicBezTo>
                    <a:pt x="6" y="22"/>
                    <a:pt x="5" y="21"/>
                    <a:pt x="5" y="21"/>
                  </a:cubicBezTo>
                  <a:cubicBezTo>
                    <a:pt x="4" y="21"/>
                    <a:pt x="4" y="21"/>
                    <a:pt x="4" y="21"/>
                  </a:cubicBezTo>
                  <a:cubicBezTo>
                    <a:pt x="4" y="21"/>
                    <a:pt x="4" y="21"/>
                    <a:pt x="4" y="21"/>
                  </a:cubicBezTo>
                  <a:cubicBezTo>
                    <a:pt x="4" y="21"/>
                    <a:pt x="4" y="21"/>
                    <a:pt x="4" y="21"/>
                  </a:cubicBezTo>
                  <a:cubicBezTo>
                    <a:pt x="5" y="21"/>
                    <a:pt x="5" y="21"/>
                    <a:pt x="5" y="21"/>
                  </a:cubicBezTo>
                  <a:moveTo>
                    <a:pt x="38" y="22"/>
                  </a:moveTo>
                  <a:cubicBezTo>
                    <a:pt x="38" y="20"/>
                    <a:pt x="38" y="20"/>
                    <a:pt x="38" y="20"/>
                  </a:cubicBezTo>
                  <a:cubicBezTo>
                    <a:pt x="38" y="21"/>
                    <a:pt x="38" y="21"/>
                    <a:pt x="38" y="21"/>
                  </a:cubicBezTo>
                  <a:cubicBezTo>
                    <a:pt x="39" y="21"/>
                    <a:pt x="39" y="21"/>
                    <a:pt x="39" y="21"/>
                  </a:cubicBezTo>
                  <a:cubicBezTo>
                    <a:pt x="40" y="21"/>
                    <a:pt x="40" y="21"/>
                    <a:pt x="40" y="21"/>
                  </a:cubicBezTo>
                  <a:cubicBezTo>
                    <a:pt x="40" y="21"/>
                    <a:pt x="40" y="21"/>
                    <a:pt x="40" y="21"/>
                  </a:cubicBezTo>
                  <a:cubicBezTo>
                    <a:pt x="40" y="21"/>
                    <a:pt x="40" y="21"/>
                    <a:pt x="40" y="21"/>
                  </a:cubicBezTo>
                  <a:cubicBezTo>
                    <a:pt x="39" y="21"/>
                    <a:pt x="39" y="21"/>
                    <a:pt x="39" y="21"/>
                  </a:cubicBezTo>
                  <a:cubicBezTo>
                    <a:pt x="39" y="21"/>
                    <a:pt x="39" y="22"/>
                    <a:pt x="38" y="22"/>
                  </a:cubicBezTo>
                  <a:moveTo>
                    <a:pt x="22" y="32"/>
                  </a:moveTo>
                  <a:cubicBezTo>
                    <a:pt x="22" y="32"/>
                    <a:pt x="22" y="31"/>
                    <a:pt x="22" y="31"/>
                  </a:cubicBezTo>
                  <a:cubicBezTo>
                    <a:pt x="22" y="27"/>
                    <a:pt x="22" y="23"/>
                    <a:pt x="22" y="19"/>
                  </a:cubicBezTo>
                  <a:cubicBezTo>
                    <a:pt x="22" y="18"/>
                    <a:pt x="22" y="18"/>
                    <a:pt x="22" y="17"/>
                  </a:cubicBezTo>
                  <a:cubicBezTo>
                    <a:pt x="22" y="18"/>
                    <a:pt x="22" y="18"/>
                    <a:pt x="22" y="19"/>
                  </a:cubicBezTo>
                  <a:cubicBezTo>
                    <a:pt x="23" y="23"/>
                    <a:pt x="22" y="27"/>
                    <a:pt x="22" y="31"/>
                  </a:cubicBezTo>
                  <a:cubicBezTo>
                    <a:pt x="22" y="31"/>
                    <a:pt x="22" y="32"/>
                    <a:pt x="22" y="32"/>
                  </a:cubicBezTo>
                  <a:moveTo>
                    <a:pt x="7" y="13"/>
                  </a:moveTo>
                  <a:cubicBezTo>
                    <a:pt x="8" y="13"/>
                    <a:pt x="8" y="13"/>
                    <a:pt x="8" y="13"/>
                  </a:cubicBezTo>
                  <a:cubicBezTo>
                    <a:pt x="8" y="13"/>
                    <a:pt x="8" y="13"/>
                    <a:pt x="8" y="13"/>
                  </a:cubicBezTo>
                  <a:cubicBezTo>
                    <a:pt x="8" y="14"/>
                    <a:pt x="8" y="14"/>
                    <a:pt x="8" y="14"/>
                  </a:cubicBezTo>
                  <a:cubicBezTo>
                    <a:pt x="8" y="14"/>
                    <a:pt x="8" y="14"/>
                    <a:pt x="8" y="14"/>
                  </a:cubicBezTo>
                  <a:cubicBezTo>
                    <a:pt x="7" y="14"/>
                    <a:pt x="7" y="14"/>
                    <a:pt x="7" y="14"/>
                  </a:cubicBezTo>
                  <a:cubicBezTo>
                    <a:pt x="7" y="13"/>
                    <a:pt x="7" y="13"/>
                    <a:pt x="7" y="13"/>
                  </a:cubicBezTo>
                  <a:cubicBezTo>
                    <a:pt x="7" y="13"/>
                    <a:pt x="7" y="13"/>
                    <a:pt x="7" y="13"/>
                  </a:cubicBezTo>
                  <a:moveTo>
                    <a:pt x="37" y="14"/>
                  </a:moveTo>
                  <a:cubicBezTo>
                    <a:pt x="37" y="14"/>
                    <a:pt x="37" y="14"/>
                    <a:pt x="37" y="14"/>
                  </a:cubicBezTo>
                  <a:cubicBezTo>
                    <a:pt x="37" y="13"/>
                    <a:pt x="37" y="13"/>
                    <a:pt x="37" y="13"/>
                  </a:cubicBezTo>
                  <a:cubicBezTo>
                    <a:pt x="37" y="13"/>
                    <a:pt x="37" y="13"/>
                    <a:pt x="37" y="13"/>
                  </a:cubicBezTo>
                  <a:cubicBezTo>
                    <a:pt x="37" y="13"/>
                    <a:pt x="37" y="13"/>
                    <a:pt x="37" y="13"/>
                  </a:cubicBezTo>
                  <a:cubicBezTo>
                    <a:pt x="37" y="13"/>
                    <a:pt x="37" y="13"/>
                    <a:pt x="37" y="13"/>
                  </a:cubicBezTo>
                  <a:cubicBezTo>
                    <a:pt x="37" y="14"/>
                    <a:pt x="37" y="14"/>
                    <a:pt x="37" y="14"/>
                  </a:cubicBezTo>
                  <a:cubicBezTo>
                    <a:pt x="37" y="14"/>
                    <a:pt x="37" y="14"/>
                    <a:pt x="37" y="14"/>
                  </a:cubicBezTo>
                  <a:moveTo>
                    <a:pt x="6" y="13"/>
                  </a:moveTo>
                  <a:cubicBezTo>
                    <a:pt x="6" y="13"/>
                    <a:pt x="6" y="13"/>
                    <a:pt x="6" y="13"/>
                  </a:cubicBezTo>
                  <a:cubicBezTo>
                    <a:pt x="6" y="13"/>
                    <a:pt x="6" y="13"/>
                    <a:pt x="6" y="13"/>
                  </a:cubicBezTo>
                  <a:cubicBezTo>
                    <a:pt x="6" y="13"/>
                    <a:pt x="6" y="13"/>
                    <a:pt x="6" y="13"/>
                  </a:cubicBezTo>
                  <a:cubicBezTo>
                    <a:pt x="6" y="13"/>
                    <a:pt x="6" y="13"/>
                    <a:pt x="6" y="13"/>
                  </a:cubicBezTo>
                  <a:moveTo>
                    <a:pt x="38" y="13"/>
                  </a:moveTo>
                  <a:cubicBezTo>
                    <a:pt x="38" y="13"/>
                    <a:pt x="38" y="13"/>
                    <a:pt x="38" y="13"/>
                  </a:cubicBezTo>
                  <a:cubicBezTo>
                    <a:pt x="38" y="13"/>
                    <a:pt x="38" y="13"/>
                    <a:pt x="38" y="13"/>
                  </a:cubicBezTo>
                  <a:cubicBezTo>
                    <a:pt x="38" y="13"/>
                    <a:pt x="38" y="13"/>
                    <a:pt x="38" y="13"/>
                  </a:cubicBezTo>
                  <a:cubicBezTo>
                    <a:pt x="38" y="13"/>
                    <a:pt x="38" y="13"/>
                    <a:pt x="38" y="13"/>
                  </a:cubicBezTo>
                  <a:moveTo>
                    <a:pt x="12" y="14"/>
                  </a:moveTo>
                  <a:cubicBezTo>
                    <a:pt x="11" y="13"/>
                    <a:pt x="11" y="13"/>
                    <a:pt x="11" y="13"/>
                  </a:cubicBezTo>
                  <a:cubicBezTo>
                    <a:pt x="11" y="13"/>
                    <a:pt x="11" y="13"/>
                    <a:pt x="11" y="13"/>
                  </a:cubicBezTo>
                  <a:cubicBezTo>
                    <a:pt x="12" y="13"/>
                    <a:pt x="12" y="13"/>
                    <a:pt x="12" y="13"/>
                  </a:cubicBezTo>
                  <a:cubicBezTo>
                    <a:pt x="12" y="13"/>
                    <a:pt x="12" y="13"/>
                    <a:pt x="12" y="13"/>
                  </a:cubicBezTo>
                  <a:cubicBezTo>
                    <a:pt x="12" y="14"/>
                    <a:pt x="12" y="14"/>
                    <a:pt x="12" y="14"/>
                  </a:cubicBezTo>
                  <a:moveTo>
                    <a:pt x="33" y="13"/>
                  </a:moveTo>
                  <a:cubicBezTo>
                    <a:pt x="33" y="13"/>
                    <a:pt x="33" y="13"/>
                    <a:pt x="33" y="13"/>
                  </a:cubicBezTo>
                  <a:cubicBezTo>
                    <a:pt x="33" y="13"/>
                    <a:pt x="33" y="13"/>
                    <a:pt x="33" y="13"/>
                  </a:cubicBezTo>
                  <a:cubicBezTo>
                    <a:pt x="33" y="14"/>
                    <a:pt x="33" y="14"/>
                    <a:pt x="33" y="14"/>
                  </a:cubicBezTo>
                  <a:cubicBezTo>
                    <a:pt x="33" y="13"/>
                    <a:pt x="33" y="13"/>
                    <a:pt x="33" y="13"/>
                  </a:cubicBezTo>
                  <a:cubicBezTo>
                    <a:pt x="33" y="13"/>
                    <a:pt x="33" y="13"/>
                    <a:pt x="33" y="13"/>
                  </a:cubicBezTo>
                  <a:moveTo>
                    <a:pt x="8" y="14"/>
                  </a:moveTo>
                  <a:cubicBezTo>
                    <a:pt x="8" y="13"/>
                    <a:pt x="8" y="13"/>
                    <a:pt x="8" y="13"/>
                  </a:cubicBezTo>
                  <a:cubicBezTo>
                    <a:pt x="8" y="13"/>
                    <a:pt x="8" y="13"/>
                    <a:pt x="8" y="13"/>
                  </a:cubicBezTo>
                  <a:cubicBezTo>
                    <a:pt x="9" y="13"/>
                    <a:pt x="9" y="13"/>
                    <a:pt x="9" y="13"/>
                  </a:cubicBezTo>
                  <a:cubicBezTo>
                    <a:pt x="9" y="14"/>
                    <a:pt x="9" y="14"/>
                    <a:pt x="9" y="14"/>
                  </a:cubicBezTo>
                  <a:cubicBezTo>
                    <a:pt x="8" y="14"/>
                    <a:pt x="8" y="14"/>
                    <a:pt x="8" y="14"/>
                  </a:cubicBezTo>
                  <a:moveTo>
                    <a:pt x="36" y="14"/>
                  </a:moveTo>
                  <a:cubicBezTo>
                    <a:pt x="36" y="14"/>
                    <a:pt x="36" y="14"/>
                    <a:pt x="36" y="14"/>
                  </a:cubicBezTo>
                  <a:cubicBezTo>
                    <a:pt x="36" y="13"/>
                    <a:pt x="36" y="13"/>
                    <a:pt x="36" y="13"/>
                  </a:cubicBezTo>
                  <a:cubicBezTo>
                    <a:pt x="36" y="13"/>
                    <a:pt x="36" y="13"/>
                    <a:pt x="36" y="13"/>
                  </a:cubicBezTo>
                  <a:cubicBezTo>
                    <a:pt x="36" y="13"/>
                    <a:pt x="36" y="13"/>
                    <a:pt x="36" y="13"/>
                  </a:cubicBezTo>
                  <a:cubicBezTo>
                    <a:pt x="36" y="14"/>
                    <a:pt x="36" y="14"/>
                    <a:pt x="36" y="14"/>
                  </a:cubicBezTo>
                  <a:moveTo>
                    <a:pt x="12" y="14"/>
                  </a:moveTo>
                  <a:cubicBezTo>
                    <a:pt x="12" y="14"/>
                    <a:pt x="12" y="14"/>
                    <a:pt x="12" y="14"/>
                  </a:cubicBezTo>
                  <a:cubicBezTo>
                    <a:pt x="12" y="13"/>
                    <a:pt x="12" y="13"/>
                    <a:pt x="12" y="13"/>
                  </a:cubicBezTo>
                  <a:cubicBezTo>
                    <a:pt x="13" y="13"/>
                    <a:pt x="13" y="13"/>
                    <a:pt x="13" y="13"/>
                  </a:cubicBezTo>
                  <a:cubicBezTo>
                    <a:pt x="13" y="13"/>
                    <a:pt x="13" y="13"/>
                    <a:pt x="13" y="13"/>
                  </a:cubicBezTo>
                  <a:cubicBezTo>
                    <a:pt x="12" y="14"/>
                    <a:pt x="12" y="14"/>
                    <a:pt x="12" y="14"/>
                  </a:cubicBezTo>
                  <a:moveTo>
                    <a:pt x="32" y="14"/>
                  </a:moveTo>
                  <a:cubicBezTo>
                    <a:pt x="31" y="13"/>
                    <a:pt x="31" y="13"/>
                    <a:pt x="31" y="13"/>
                  </a:cubicBezTo>
                  <a:cubicBezTo>
                    <a:pt x="31" y="13"/>
                    <a:pt x="31" y="13"/>
                    <a:pt x="31" y="13"/>
                  </a:cubicBezTo>
                  <a:cubicBezTo>
                    <a:pt x="32" y="13"/>
                    <a:pt x="32" y="13"/>
                    <a:pt x="32" y="13"/>
                  </a:cubicBezTo>
                  <a:cubicBezTo>
                    <a:pt x="32" y="14"/>
                    <a:pt x="32" y="14"/>
                    <a:pt x="32" y="14"/>
                  </a:cubicBezTo>
                  <a:cubicBezTo>
                    <a:pt x="32" y="14"/>
                    <a:pt x="32" y="14"/>
                    <a:pt x="32" y="14"/>
                  </a:cubicBezTo>
                  <a:moveTo>
                    <a:pt x="23" y="14"/>
                  </a:moveTo>
                  <a:cubicBezTo>
                    <a:pt x="23" y="13"/>
                    <a:pt x="23" y="13"/>
                    <a:pt x="23" y="12"/>
                  </a:cubicBezTo>
                  <a:cubicBezTo>
                    <a:pt x="24" y="13"/>
                    <a:pt x="24" y="13"/>
                    <a:pt x="24" y="13"/>
                  </a:cubicBezTo>
                  <a:cubicBezTo>
                    <a:pt x="23" y="13"/>
                    <a:pt x="23" y="13"/>
                    <a:pt x="23" y="13"/>
                  </a:cubicBezTo>
                  <a:cubicBezTo>
                    <a:pt x="23" y="14"/>
                    <a:pt x="23" y="14"/>
                    <a:pt x="23" y="14"/>
                  </a:cubicBezTo>
                  <a:moveTo>
                    <a:pt x="21" y="14"/>
                  </a:moveTo>
                  <a:cubicBezTo>
                    <a:pt x="21" y="13"/>
                    <a:pt x="21" y="13"/>
                    <a:pt x="21" y="13"/>
                  </a:cubicBezTo>
                  <a:cubicBezTo>
                    <a:pt x="21" y="13"/>
                    <a:pt x="21" y="13"/>
                    <a:pt x="21" y="13"/>
                  </a:cubicBezTo>
                  <a:cubicBezTo>
                    <a:pt x="21" y="12"/>
                    <a:pt x="21" y="12"/>
                    <a:pt x="21" y="12"/>
                  </a:cubicBezTo>
                  <a:cubicBezTo>
                    <a:pt x="21" y="13"/>
                    <a:pt x="21" y="13"/>
                    <a:pt x="21" y="14"/>
                  </a:cubicBezTo>
                  <a:moveTo>
                    <a:pt x="15" y="13"/>
                  </a:moveTo>
                  <a:cubicBezTo>
                    <a:pt x="15" y="13"/>
                    <a:pt x="15" y="13"/>
                    <a:pt x="15" y="13"/>
                  </a:cubicBezTo>
                  <a:cubicBezTo>
                    <a:pt x="15" y="12"/>
                    <a:pt x="15" y="12"/>
                    <a:pt x="15" y="12"/>
                  </a:cubicBezTo>
                  <a:cubicBezTo>
                    <a:pt x="16" y="12"/>
                    <a:pt x="16" y="12"/>
                    <a:pt x="16" y="12"/>
                  </a:cubicBezTo>
                  <a:cubicBezTo>
                    <a:pt x="15" y="13"/>
                    <a:pt x="15" y="13"/>
                    <a:pt x="15" y="13"/>
                  </a:cubicBezTo>
                  <a:cubicBezTo>
                    <a:pt x="15" y="13"/>
                    <a:pt x="15" y="13"/>
                    <a:pt x="15" y="13"/>
                  </a:cubicBezTo>
                  <a:moveTo>
                    <a:pt x="29" y="13"/>
                  </a:moveTo>
                  <a:cubicBezTo>
                    <a:pt x="29" y="13"/>
                    <a:pt x="29" y="13"/>
                    <a:pt x="29" y="13"/>
                  </a:cubicBezTo>
                  <a:cubicBezTo>
                    <a:pt x="29" y="12"/>
                    <a:pt x="29" y="12"/>
                    <a:pt x="29" y="12"/>
                  </a:cubicBezTo>
                  <a:cubicBezTo>
                    <a:pt x="29" y="12"/>
                    <a:pt x="29" y="12"/>
                    <a:pt x="29" y="12"/>
                  </a:cubicBezTo>
                  <a:cubicBezTo>
                    <a:pt x="30" y="13"/>
                    <a:pt x="30" y="13"/>
                    <a:pt x="30" y="13"/>
                  </a:cubicBezTo>
                  <a:cubicBezTo>
                    <a:pt x="29" y="13"/>
                    <a:pt x="29" y="13"/>
                    <a:pt x="29" y="13"/>
                  </a:cubicBezTo>
                  <a:moveTo>
                    <a:pt x="14" y="12"/>
                  </a:moveTo>
                  <a:cubicBezTo>
                    <a:pt x="14" y="12"/>
                    <a:pt x="14" y="12"/>
                    <a:pt x="14" y="12"/>
                  </a:cubicBezTo>
                  <a:cubicBezTo>
                    <a:pt x="14" y="12"/>
                    <a:pt x="14" y="12"/>
                    <a:pt x="14" y="12"/>
                  </a:cubicBezTo>
                  <a:cubicBezTo>
                    <a:pt x="15" y="12"/>
                    <a:pt x="15" y="12"/>
                    <a:pt x="15" y="12"/>
                  </a:cubicBezTo>
                  <a:cubicBezTo>
                    <a:pt x="14" y="13"/>
                    <a:pt x="14" y="13"/>
                    <a:pt x="14" y="13"/>
                  </a:cubicBezTo>
                  <a:cubicBezTo>
                    <a:pt x="14" y="13"/>
                    <a:pt x="14" y="13"/>
                    <a:pt x="14" y="13"/>
                  </a:cubicBezTo>
                  <a:cubicBezTo>
                    <a:pt x="14" y="12"/>
                    <a:pt x="14" y="12"/>
                    <a:pt x="14" y="12"/>
                  </a:cubicBezTo>
                  <a:cubicBezTo>
                    <a:pt x="14" y="12"/>
                    <a:pt x="14" y="12"/>
                    <a:pt x="14" y="12"/>
                  </a:cubicBezTo>
                  <a:moveTo>
                    <a:pt x="30" y="13"/>
                  </a:moveTo>
                  <a:cubicBezTo>
                    <a:pt x="30" y="12"/>
                    <a:pt x="30" y="12"/>
                    <a:pt x="30" y="12"/>
                  </a:cubicBezTo>
                  <a:cubicBezTo>
                    <a:pt x="30" y="12"/>
                    <a:pt x="30" y="12"/>
                    <a:pt x="30" y="12"/>
                  </a:cubicBezTo>
                  <a:cubicBezTo>
                    <a:pt x="31" y="12"/>
                    <a:pt x="31" y="12"/>
                    <a:pt x="31" y="12"/>
                  </a:cubicBezTo>
                  <a:cubicBezTo>
                    <a:pt x="31" y="12"/>
                    <a:pt x="31" y="12"/>
                    <a:pt x="31" y="12"/>
                  </a:cubicBezTo>
                  <a:cubicBezTo>
                    <a:pt x="30" y="12"/>
                    <a:pt x="30" y="12"/>
                    <a:pt x="30" y="12"/>
                  </a:cubicBezTo>
                  <a:cubicBezTo>
                    <a:pt x="30" y="13"/>
                    <a:pt x="30" y="13"/>
                    <a:pt x="30" y="13"/>
                  </a:cubicBezTo>
                  <a:cubicBezTo>
                    <a:pt x="30" y="13"/>
                    <a:pt x="30" y="13"/>
                    <a:pt x="30" y="13"/>
                  </a:cubicBezTo>
                  <a:moveTo>
                    <a:pt x="11" y="13"/>
                  </a:moveTo>
                  <a:cubicBezTo>
                    <a:pt x="10" y="13"/>
                    <a:pt x="10" y="13"/>
                    <a:pt x="10" y="13"/>
                  </a:cubicBezTo>
                  <a:cubicBezTo>
                    <a:pt x="10" y="12"/>
                    <a:pt x="10" y="12"/>
                    <a:pt x="10" y="12"/>
                  </a:cubicBezTo>
                  <a:cubicBezTo>
                    <a:pt x="10" y="12"/>
                    <a:pt x="10" y="12"/>
                    <a:pt x="10" y="12"/>
                  </a:cubicBezTo>
                  <a:cubicBezTo>
                    <a:pt x="11" y="13"/>
                    <a:pt x="11" y="13"/>
                    <a:pt x="11" y="13"/>
                  </a:cubicBezTo>
                  <a:cubicBezTo>
                    <a:pt x="11" y="13"/>
                    <a:pt x="11" y="13"/>
                    <a:pt x="11" y="13"/>
                  </a:cubicBezTo>
                  <a:cubicBezTo>
                    <a:pt x="11" y="13"/>
                    <a:pt x="11" y="13"/>
                    <a:pt x="11" y="13"/>
                  </a:cubicBezTo>
                  <a:moveTo>
                    <a:pt x="34" y="13"/>
                  </a:moveTo>
                  <a:cubicBezTo>
                    <a:pt x="34" y="13"/>
                    <a:pt x="34" y="13"/>
                    <a:pt x="34" y="13"/>
                  </a:cubicBezTo>
                  <a:cubicBezTo>
                    <a:pt x="34" y="13"/>
                    <a:pt x="34" y="13"/>
                    <a:pt x="34" y="13"/>
                  </a:cubicBezTo>
                  <a:cubicBezTo>
                    <a:pt x="34" y="12"/>
                    <a:pt x="34" y="12"/>
                    <a:pt x="34" y="12"/>
                  </a:cubicBezTo>
                  <a:cubicBezTo>
                    <a:pt x="34" y="12"/>
                    <a:pt x="34" y="12"/>
                    <a:pt x="34" y="12"/>
                  </a:cubicBezTo>
                  <a:cubicBezTo>
                    <a:pt x="34" y="13"/>
                    <a:pt x="34" y="13"/>
                    <a:pt x="34" y="13"/>
                  </a:cubicBezTo>
                  <a:cubicBezTo>
                    <a:pt x="34" y="13"/>
                    <a:pt x="34" y="13"/>
                    <a:pt x="34" y="13"/>
                  </a:cubicBezTo>
                  <a:moveTo>
                    <a:pt x="35" y="13"/>
                  </a:moveTo>
                  <a:cubicBezTo>
                    <a:pt x="35" y="13"/>
                    <a:pt x="35" y="13"/>
                    <a:pt x="35" y="13"/>
                  </a:cubicBezTo>
                  <a:cubicBezTo>
                    <a:pt x="35" y="12"/>
                    <a:pt x="35" y="12"/>
                    <a:pt x="35" y="12"/>
                  </a:cubicBezTo>
                  <a:cubicBezTo>
                    <a:pt x="35" y="12"/>
                    <a:pt x="35" y="12"/>
                    <a:pt x="35" y="12"/>
                  </a:cubicBezTo>
                  <a:cubicBezTo>
                    <a:pt x="35" y="13"/>
                    <a:pt x="35" y="13"/>
                    <a:pt x="35" y="13"/>
                  </a:cubicBezTo>
                  <a:moveTo>
                    <a:pt x="9" y="13"/>
                  </a:moveTo>
                  <a:cubicBezTo>
                    <a:pt x="9" y="12"/>
                    <a:pt x="9" y="12"/>
                    <a:pt x="9" y="12"/>
                  </a:cubicBezTo>
                  <a:cubicBezTo>
                    <a:pt x="10" y="12"/>
                    <a:pt x="10" y="12"/>
                    <a:pt x="10" y="12"/>
                  </a:cubicBezTo>
                  <a:cubicBezTo>
                    <a:pt x="10" y="13"/>
                    <a:pt x="10" y="13"/>
                    <a:pt x="10" y="13"/>
                  </a:cubicBezTo>
                  <a:cubicBezTo>
                    <a:pt x="9" y="13"/>
                    <a:pt x="9" y="13"/>
                    <a:pt x="9" y="13"/>
                  </a:cubicBezTo>
                  <a:moveTo>
                    <a:pt x="16" y="13"/>
                  </a:moveTo>
                  <a:cubicBezTo>
                    <a:pt x="16" y="12"/>
                    <a:pt x="16" y="12"/>
                    <a:pt x="16" y="12"/>
                  </a:cubicBezTo>
                  <a:cubicBezTo>
                    <a:pt x="17" y="12"/>
                    <a:pt x="17" y="12"/>
                    <a:pt x="17" y="12"/>
                  </a:cubicBezTo>
                  <a:cubicBezTo>
                    <a:pt x="16" y="13"/>
                    <a:pt x="16" y="13"/>
                    <a:pt x="16" y="13"/>
                  </a:cubicBezTo>
                  <a:cubicBezTo>
                    <a:pt x="16" y="13"/>
                    <a:pt x="16" y="13"/>
                    <a:pt x="16" y="13"/>
                  </a:cubicBezTo>
                  <a:moveTo>
                    <a:pt x="29" y="13"/>
                  </a:moveTo>
                  <a:cubicBezTo>
                    <a:pt x="28" y="13"/>
                    <a:pt x="28" y="13"/>
                    <a:pt x="28" y="13"/>
                  </a:cubicBezTo>
                  <a:cubicBezTo>
                    <a:pt x="28" y="12"/>
                    <a:pt x="28" y="12"/>
                    <a:pt x="28" y="12"/>
                  </a:cubicBezTo>
                  <a:cubicBezTo>
                    <a:pt x="28" y="12"/>
                    <a:pt x="28" y="12"/>
                    <a:pt x="28" y="12"/>
                  </a:cubicBezTo>
                  <a:cubicBezTo>
                    <a:pt x="29" y="13"/>
                    <a:pt x="29" y="13"/>
                    <a:pt x="29" y="13"/>
                  </a:cubicBezTo>
                  <a:moveTo>
                    <a:pt x="20" y="13"/>
                  </a:moveTo>
                  <a:cubicBezTo>
                    <a:pt x="20" y="13"/>
                    <a:pt x="20" y="13"/>
                    <a:pt x="20" y="13"/>
                  </a:cubicBezTo>
                  <a:cubicBezTo>
                    <a:pt x="21" y="11"/>
                    <a:pt x="21" y="11"/>
                    <a:pt x="21" y="11"/>
                  </a:cubicBezTo>
                  <a:cubicBezTo>
                    <a:pt x="21" y="12"/>
                    <a:pt x="21" y="12"/>
                    <a:pt x="21" y="12"/>
                  </a:cubicBezTo>
                  <a:cubicBezTo>
                    <a:pt x="21" y="12"/>
                    <a:pt x="21" y="12"/>
                    <a:pt x="20" y="13"/>
                  </a:cubicBezTo>
                  <a:moveTo>
                    <a:pt x="24" y="13"/>
                  </a:moveTo>
                  <a:cubicBezTo>
                    <a:pt x="24" y="12"/>
                    <a:pt x="23" y="12"/>
                    <a:pt x="23" y="12"/>
                  </a:cubicBezTo>
                  <a:cubicBezTo>
                    <a:pt x="23" y="11"/>
                    <a:pt x="23" y="11"/>
                    <a:pt x="23" y="11"/>
                  </a:cubicBezTo>
                  <a:cubicBezTo>
                    <a:pt x="24" y="13"/>
                    <a:pt x="24" y="13"/>
                    <a:pt x="24" y="13"/>
                  </a:cubicBezTo>
                  <a:cubicBezTo>
                    <a:pt x="24" y="13"/>
                    <a:pt x="24" y="13"/>
                    <a:pt x="24" y="13"/>
                  </a:cubicBezTo>
                  <a:moveTo>
                    <a:pt x="20" y="12"/>
                  </a:moveTo>
                  <a:cubicBezTo>
                    <a:pt x="19" y="12"/>
                    <a:pt x="19" y="12"/>
                    <a:pt x="19" y="12"/>
                  </a:cubicBezTo>
                  <a:cubicBezTo>
                    <a:pt x="20" y="12"/>
                    <a:pt x="21" y="11"/>
                    <a:pt x="21" y="10"/>
                  </a:cubicBezTo>
                  <a:cubicBezTo>
                    <a:pt x="21" y="10"/>
                    <a:pt x="21" y="10"/>
                    <a:pt x="21" y="10"/>
                  </a:cubicBezTo>
                  <a:cubicBezTo>
                    <a:pt x="21" y="11"/>
                    <a:pt x="20" y="12"/>
                    <a:pt x="20" y="12"/>
                  </a:cubicBezTo>
                  <a:moveTo>
                    <a:pt x="25" y="12"/>
                  </a:moveTo>
                  <a:cubicBezTo>
                    <a:pt x="23" y="10"/>
                    <a:pt x="23" y="10"/>
                    <a:pt x="23" y="10"/>
                  </a:cubicBezTo>
                  <a:cubicBezTo>
                    <a:pt x="23" y="10"/>
                    <a:pt x="23" y="10"/>
                    <a:pt x="23" y="10"/>
                  </a:cubicBezTo>
                  <a:cubicBezTo>
                    <a:pt x="24" y="11"/>
                    <a:pt x="24" y="12"/>
                    <a:pt x="25" y="12"/>
                  </a:cubicBezTo>
                  <a:cubicBezTo>
                    <a:pt x="25" y="12"/>
                    <a:pt x="25" y="12"/>
                    <a:pt x="25" y="12"/>
                  </a:cubicBezTo>
                  <a:moveTo>
                    <a:pt x="22" y="12"/>
                  </a:moveTo>
                  <a:cubicBezTo>
                    <a:pt x="22" y="11"/>
                    <a:pt x="22" y="10"/>
                    <a:pt x="22" y="9"/>
                  </a:cubicBezTo>
                  <a:cubicBezTo>
                    <a:pt x="22" y="8"/>
                    <a:pt x="22" y="8"/>
                    <a:pt x="22" y="8"/>
                  </a:cubicBezTo>
                  <a:cubicBezTo>
                    <a:pt x="22" y="9"/>
                    <a:pt x="22" y="9"/>
                    <a:pt x="22" y="9"/>
                  </a:cubicBezTo>
                  <a:cubicBezTo>
                    <a:pt x="22" y="10"/>
                    <a:pt x="22" y="11"/>
                    <a:pt x="22" y="12"/>
                  </a:cubicBezTo>
                  <a:moveTo>
                    <a:pt x="21" y="7"/>
                  </a:moveTo>
                  <a:cubicBezTo>
                    <a:pt x="21" y="7"/>
                    <a:pt x="21" y="7"/>
                    <a:pt x="21" y="7"/>
                  </a:cubicBezTo>
                  <a:cubicBezTo>
                    <a:pt x="21" y="7"/>
                    <a:pt x="21" y="7"/>
                    <a:pt x="21" y="7"/>
                  </a:cubicBezTo>
                  <a:cubicBezTo>
                    <a:pt x="21" y="7"/>
                    <a:pt x="21" y="7"/>
                    <a:pt x="21" y="7"/>
                  </a:cubicBezTo>
                  <a:moveTo>
                    <a:pt x="23" y="7"/>
                  </a:moveTo>
                  <a:cubicBezTo>
                    <a:pt x="23" y="7"/>
                    <a:pt x="23" y="7"/>
                    <a:pt x="23" y="7"/>
                  </a:cubicBezTo>
                  <a:cubicBezTo>
                    <a:pt x="23" y="7"/>
                    <a:pt x="23" y="7"/>
                    <a:pt x="23" y="7"/>
                  </a:cubicBezTo>
                  <a:cubicBezTo>
                    <a:pt x="23" y="7"/>
                    <a:pt x="23" y="7"/>
                    <a:pt x="23" y="7"/>
                  </a:cubicBezTo>
                  <a:moveTo>
                    <a:pt x="20" y="6"/>
                  </a:moveTo>
                  <a:cubicBezTo>
                    <a:pt x="20" y="6"/>
                    <a:pt x="20" y="6"/>
                    <a:pt x="20" y="6"/>
                  </a:cubicBezTo>
                  <a:cubicBezTo>
                    <a:pt x="20" y="6"/>
                    <a:pt x="20" y="6"/>
                    <a:pt x="20" y="6"/>
                  </a:cubicBezTo>
                  <a:cubicBezTo>
                    <a:pt x="20" y="6"/>
                    <a:pt x="20" y="6"/>
                    <a:pt x="20" y="6"/>
                  </a:cubicBezTo>
                  <a:moveTo>
                    <a:pt x="24" y="6"/>
                  </a:moveTo>
                  <a:cubicBezTo>
                    <a:pt x="24" y="6"/>
                    <a:pt x="24" y="6"/>
                    <a:pt x="24" y="6"/>
                  </a:cubicBezTo>
                  <a:cubicBezTo>
                    <a:pt x="25" y="6"/>
                    <a:pt x="25" y="6"/>
                    <a:pt x="25" y="6"/>
                  </a:cubicBezTo>
                  <a:cubicBezTo>
                    <a:pt x="24" y="6"/>
                    <a:pt x="24" y="6"/>
                    <a:pt x="24" y="6"/>
                  </a:cubicBezTo>
                  <a:moveTo>
                    <a:pt x="17" y="6"/>
                  </a:moveTo>
                  <a:cubicBezTo>
                    <a:pt x="17" y="6"/>
                    <a:pt x="17" y="6"/>
                    <a:pt x="17" y="6"/>
                  </a:cubicBezTo>
                  <a:cubicBezTo>
                    <a:pt x="17" y="5"/>
                    <a:pt x="17" y="5"/>
                    <a:pt x="17" y="5"/>
                  </a:cubicBezTo>
                  <a:cubicBezTo>
                    <a:pt x="17" y="6"/>
                    <a:pt x="17" y="6"/>
                    <a:pt x="17" y="6"/>
                  </a:cubicBezTo>
                  <a:cubicBezTo>
                    <a:pt x="17" y="6"/>
                    <a:pt x="17" y="6"/>
                    <a:pt x="17" y="6"/>
                  </a:cubicBezTo>
                  <a:moveTo>
                    <a:pt x="27" y="6"/>
                  </a:moveTo>
                  <a:cubicBezTo>
                    <a:pt x="27" y="6"/>
                    <a:pt x="27" y="6"/>
                    <a:pt x="27" y="6"/>
                  </a:cubicBezTo>
                  <a:cubicBezTo>
                    <a:pt x="27" y="5"/>
                    <a:pt x="27" y="5"/>
                    <a:pt x="27" y="5"/>
                  </a:cubicBezTo>
                  <a:cubicBezTo>
                    <a:pt x="28" y="6"/>
                    <a:pt x="28" y="6"/>
                    <a:pt x="28" y="6"/>
                  </a:cubicBezTo>
                  <a:cubicBezTo>
                    <a:pt x="27" y="6"/>
                    <a:pt x="27" y="6"/>
                    <a:pt x="27" y="6"/>
                  </a:cubicBezTo>
                  <a:moveTo>
                    <a:pt x="23" y="7"/>
                  </a:moveTo>
                  <a:cubicBezTo>
                    <a:pt x="23" y="6"/>
                    <a:pt x="23" y="5"/>
                    <a:pt x="23" y="4"/>
                  </a:cubicBezTo>
                  <a:cubicBezTo>
                    <a:pt x="24" y="5"/>
                    <a:pt x="24" y="5"/>
                    <a:pt x="24" y="5"/>
                  </a:cubicBezTo>
                  <a:cubicBezTo>
                    <a:pt x="24" y="5"/>
                    <a:pt x="24" y="5"/>
                    <a:pt x="24" y="5"/>
                  </a:cubicBezTo>
                  <a:cubicBezTo>
                    <a:pt x="24" y="6"/>
                    <a:pt x="24" y="6"/>
                    <a:pt x="24" y="6"/>
                  </a:cubicBezTo>
                  <a:cubicBezTo>
                    <a:pt x="23" y="7"/>
                    <a:pt x="23" y="7"/>
                    <a:pt x="23" y="7"/>
                  </a:cubicBezTo>
                  <a:moveTo>
                    <a:pt x="21" y="7"/>
                  </a:moveTo>
                  <a:cubicBezTo>
                    <a:pt x="21" y="6"/>
                    <a:pt x="21" y="6"/>
                    <a:pt x="21" y="6"/>
                  </a:cubicBezTo>
                  <a:cubicBezTo>
                    <a:pt x="21" y="6"/>
                    <a:pt x="21" y="6"/>
                    <a:pt x="21" y="5"/>
                  </a:cubicBezTo>
                  <a:cubicBezTo>
                    <a:pt x="21" y="5"/>
                    <a:pt x="21" y="5"/>
                    <a:pt x="21" y="5"/>
                  </a:cubicBezTo>
                  <a:cubicBezTo>
                    <a:pt x="21" y="4"/>
                    <a:pt x="21" y="4"/>
                    <a:pt x="21" y="4"/>
                  </a:cubicBezTo>
                  <a:cubicBezTo>
                    <a:pt x="21" y="5"/>
                    <a:pt x="21" y="6"/>
                    <a:pt x="21" y="7"/>
                  </a:cubicBezTo>
                  <a:moveTo>
                    <a:pt x="16" y="4"/>
                  </a:moveTo>
                  <a:cubicBezTo>
                    <a:pt x="15" y="4"/>
                    <a:pt x="15" y="4"/>
                    <a:pt x="15" y="4"/>
                  </a:cubicBezTo>
                  <a:cubicBezTo>
                    <a:pt x="16" y="4"/>
                    <a:pt x="16" y="4"/>
                    <a:pt x="16" y="4"/>
                  </a:cubicBezTo>
                  <a:cubicBezTo>
                    <a:pt x="16" y="4"/>
                    <a:pt x="16" y="4"/>
                    <a:pt x="16" y="4"/>
                  </a:cubicBezTo>
                  <a:moveTo>
                    <a:pt x="29" y="4"/>
                  </a:moveTo>
                  <a:cubicBezTo>
                    <a:pt x="29" y="4"/>
                    <a:pt x="29" y="4"/>
                    <a:pt x="29" y="4"/>
                  </a:cubicBezTo>
                  <a:cubicBezTo>
                    <a:pt x="29" y="4"/>
                    <a:pt x="29" y="4"/>
                    <a:pt x="29" y="4"/>
                  </a:cubicBezTo>
                  <a:cubicBezTo>
                    <a:pt x="29" y="4"/>
                    <a:pt x="29" y="4"/>
                    <a:pt x="29" y="4"/>
                  </a:cubicBezTo>
                  <a:moveTo>
                    <a:pt x="12" y="7"/>
                  </a:moveTo>
                  <a:cubicBezTo>
                    <a:pt x="12" y="7"/>
                    <a:pt x="11" y="7"/>
                    <a:pt x="11" y="7"/>
                  </a:cubicBezTo>
                  <a:cubicBezTo>
                    <a:pt x="11" y="6"/>
                    <a:pt x="11" y="6"/>
                    <a:pt x="11" y="6"/>
                  </a:cubicBezTo>
                  <a:cubicBezTo>
                    <a:pt x="11" y="6"/>
                    <a:pt x="11" y="6"/>
                    <a:pt x="11" y="6"/>
                  </a:cubicBezTo>
                  <a:cubicBezTo>
                    <a:pt x="11" y="5"/>
                    <a:pt x="11" y="5"/>
                    <a:pt x="11" y="5"/>
                  </a:cubicBezTo>
                  <a:cubicBezTo>
                    <a:pt x="12" y="5"/>
                    <a:pt x="12" y="5"/>
                    <a:pt x="12" y="5"/>
                  </a:cubicBezTo>
                  <a:cubicBezTo>
                    <a:pt x="12" y="4"/>
                    <a:pt x="12" y="4"/>
                    <a:pt x="13" y="4"/>
                  </a:cubicBezTo>
                  <a:cubicBezTo>
                    <a:pt x="13" y="3"/>
                    <a:pt x="13" y="3"/>
                    <a:pt x="13" y="3"/>
                  </a:cubicBezTo>
                  <a:cubicBezTo>
                    <a:pt x="14" y="3"/>
                    <a:pt x="14" y="3"/>
                    <a:pt x="14" y="3"/>
                  </a:cubicBezTo>
                  <a:cubicBezTo>
                    <a:pt x="15" y="4"/>
                    <a:pt x="15" y="4"/>
                    <a:pt x="15" y="4"/>
                  </a:cubicBezTo>
                  <a:cubicBezTo>
                    <a:pt x="15" y="4"/>
                    <a:pt x="15" y="4"/>
                    <a:pt x="16" y="5"/>
                  </a:cubicBezTo>
                  <a:cubicBezTo>
                    <a:pt x="16" y="5"/>
                    <a:pt x="16" y="5"/>
                    <a:pt x="16" y="5"/>
                  </a:cubicBezTo>
                  <a:cubicBezTo>
                    <a:pt x="16" y="6"/>
                    <a:pt x="16" y="6"/>
                    <a:pt x="16" y="6"/>
                  </a:cubicBezTo>
                  <a:cubicBezTo>
                    <a:pt x="16" y="6"/>
                    <a:pt x="16" y="6"/>
                    <a:pt x="16" y="6"/>
                  </a:cubicBezTo>
                  <a:cubicBezTo>
                    <a:pt x="16" y="6"/>
                    <a:pt x="16" y="6"/>
                    <a:pt x="16" y="6"/>
                  </a:cubicBezTo>
                  <a:cubicBezTo>
                    <a:pt x="16" y="6"/>
                    <a:pt x="16" y="6"/>
                    <a:pt x="16" y="6"/>
                  </a:cubicBezTo>
                  <a:cubicBezTo>
                    <a:pt x="16" y="6"/>
                    <a:pt x="16" y="6"/>
                    <a:pt x="16" y="6"/>
                  </a:cubicBezTo>
                  <a:cubicBezTo>
                    <a:pt x="16" y="6"/>
                    <a:pt x="16" y="6"/>
                    <a:pt x="16" y="6"/>
                  </a:cubicBezTo>
                  <a:cubicBezTo>
                    <a:pt x="16" y="6"/>
                    <a:pt x="16" y="6"/>
                    <a:pt x="16" y="6"/>
                  </a:cubicBezTo>
                  <a:cubicBezTo>
                    <a:pt x="16" y="6"/>
                    <a:pt x="16" y="6"/>
                    <a:pt x="16" y="6"/>
                  </a:cubicBezTo>
                  <a:cubicBezTo>
                    <a:pt x="17" y="6"/>
                    <a:pt x="17" y="6"/>
                    <a:pt x="17" y="6"/>
                  </a:cubicBezTo>
                  <a:cubicBezTo>
                    <a:pt x="17" y="6"/>
                    <a:pt x="17" y="6"/>
                    <a:pt x="17" y="6"/>
                  </a:cubicBezTo>
                  <a:cubicBezTo>
                    <a:pt x="17" y="6"/>
                    <a:pt x="17" y="6"/>
                    <a:pt x="17" y="6"/>
                  </a:cubicBezTo>
                  <a:cubicBezTo>
                    <a:pt x="17" y="6"/>
                    <a:pt x="17" y="6"/>
                    <a:pt x="17" y="6"/>
                  </a:cubicBezTo>
                  <a:cubicBezTo>
                    <a:pt x="17" y="6"/>
                    <a:pt x="17" y="6"/>
                    <a:pt x="17" y="6"/>
                  </a:cubicBezTo>
                  <a:cubicBezTo>
                    <a:pt x="17" y="6"/>
                    <a:pt x="17" y="6"/>
                    <a:pt x="17" y="6"/>
                  </a:cubicBezTo>
                  <a:cubicBezTo>
                    <a:pt x="17" y="7"/>
                    <a:pt x="17" y="7"/>
                    <a:pt x="17" y="7"/>
                  </a:cubicBezTo>
                  <a:cubicBezTo>
                    <a:pt x="17" y="7"/>
                    <a:pt x="17" y="7"/>
                    <a:pt x="17" y="7"/>
                  </a:cubicBezTo>
                  <a:cubicBezTo>
                    <a:pt x="18" y="7"/>
                    <a:pt x="18" y="7"/>
                    <a:pt x="18" y="7"/>
                  </a:cubicBezTo>
                  <a:cubicBezTo>
                    <a:pt x="18" y="7"/>
                    <a:pt x="18" y="7"/>
                    <a:pt x="18" y="7"/>
                  </a:cubicBezTo>
                  <a:cubicBezTo>
                    <a:pt x="18" y="7"/>
                    <a:pt x="18" y="7"/>
                    <a:pt x="18" y="7"/>
                  </a:cubicBezTo>
                  <a:cubicBezTo>
                    <a:pt x="18" y="7"/>
                    <a:pt x="18" y="7"/>
                    <a:pt x="18" y="7"/>
                  </a:cubicBezTo>
                  <a:cubicBezTo>
                    <a:pt x="18" y="7"/>
                    <a:pt x="18" y="7"/>
                    <a:pt x="18" y="7"/>
                  </a:cubicBezTo>
                  <a:cubicBezTo>
                    <a:pt x="18" y="7"/>
                    <a:pt x="18" y="7"/>
                    <a:pt x="18" y="7"/>
                  </a:cubicBezTo>
                  <a:cubicBezTo>
                    <a:pt x="19" y="7"/>
                    <a:pt x="19" y="7"/>
                    <a:pt x="19" y="7"/>
                  </a:cubicBezTo>
                  <a:cubicBezTo>
                    <a:pt x="19" y="7"/>
                    <a:pt x="20" y="7"/>
                    <a:pt x="20" y="7"/>
                  </a:cubicBezTo>
                  <a:cubicBezTo>
                    <a:pt x="21" y="7"/>
                    <a:pt x="21" y="8"/>
                    <a:pt x="21" y="9"/>
                  </a:cubicBezTo>
                  <a:cubicBezTo>
                    <a:pt x="21" y="9"/>
                    <a:pt x="21" y="9"/>
                    <a:pt x="21" y="9"/>
                  </a:cubicBezTo>
                  <a:cubicBezTo>
                    <a:pt x="21" y="9"/>
                    <a:pt x="21" y="9"/>
                    <a:pt x="21" y="9"/>
                  </a:cubicBezTo>
                  <a:cubicBezTo>
                    <a:pt x="21" y="10"/>
                    <a:pt x="20" y="11"/>
                    <a:pt x="19" y="12"/>
                  </a:cubicBezTo>
                  <a:cubicBezTo>
                    <a:pt x="19" y="12"/>
                    <a:pt x="19" y="12"/>
                    <a:pt x="19" y="12"/>
                  </a:cubicBezTo>
                  <a:cubicBezTo>
                    <a:pt x="18" y="13"/>
                    <a:pt x="18" y="13"/>
                    <a:pt x="18" y="13"/>
                  </a:cubicBezTo>
                  <a:cubicBezTo>
                    <a:pt x="19" y="13"/>
                    <a:pt x="19" y="13"/>
                    <a:pt x="19" y="13"/>
                  </a:cubicBezTo>
                  <a:cubicBezTo>
                    <a:pt x="19" y="13"/>
                    <a:pt x="19" y="13"/>
                    <a:pt x="19" y="13"/>
                  </a:cubicBezTo>
                  <a:cubicBezTo>
                    <a:pt x="19" y="13"/>
                    <a:pt x="19" y="13"/>
                    <a:pt x="19" y="13"/>
                  </a:cubicBezTo>
                  <a:cubicBezTo>
                    <a:pt x="19" y="13"/>
                    <a:pt x="19" y="13"/>
                    <a:pt x="19" y="13"/>
                  </a:cubicBezTo>
                  <a:cubicBezTo>
                    <a:pt x="20" y="13"/>
                    <a:pt x="20" y="13"/>
                    <a:pt x="20" y="13"/>
                  </a:cubicBezTo>
                  <a:cubicBezTo>
                    <a:pt x="20" y="13"/>
                    <a:pt x="20" y="13"/>
                    <a:pt x="20" y="13"/>
                  </a:cubicBezTo>
                  <a:cubicBezTo>
                    <a:pt x="20" y="14"/>
                    <a:pt x="20" y="14"/>
                    <a:pt x="20" y="14"/>
                  </a:cubicBezTo>
                  <a:cubicBezTo>
                    <a:pt x="21" y="14"/>
                    <a:pt x="21" y="15"/>
                    <a:pt x="21" y="15"/>
                  </a:cubicBezTo>
                  <a:cubicBezTo>
                    <a:pt x="21" y="16"/>
                    <a:pt x="21" y="16"/>
                    <a:pt x="21" y="16"/>
                  </a:cubicBezTo>
                  <a:cubicBezTo>
                    <a:pt x="21" y="16"/>
                    <a:pt x="21" y="17"/>
                    <a:pt x="21" y="18"/>
                  </a:cubicBezTo>
                  <a:cubicBezTo>
                    <a:pt x="21" y="18"/>
                    <a:pt x="21" y="18"/>
                    <a:pt x="21" y="18"/>
                  </a:cubicBezTo>
                  <a:cubicBezTo>
                    <a:pt x="21" y="19"/>
                    <a:pt x="21" y="19"/>
                    <a:pt x="21" y="19"/>
                  </a:cubicBezTo>
                  <a:cubicBezTo>
                    <a:pt x="21" y="20"/>
                    <a:pt x="21" y="21"/>
                    <a:pt x="20" y="21"/>
                  </a:cubicBezTo>
                  <a:cubicBezTo>
                    <a:pt x="19" y="22"/>
                    <a:pt x="19" y="22"/>
                    <a:pt x="19" y="22"/>
                  </a:cubicBezTo>
                  <a:cubicBezTo>
                    <a:pt x="19" y="22"/>
                    <a:pt x="19" y="22"/>
                    <a:pt x="19" y="22"/>
                  </a:cubicBezTo>
                  <a:cubicBezTo>
                    <a:pt x="19" y="22"/>
                    <a:pt x="18" y="22"/>
                    <a:pt x="18" y="22"/>
                  </a:cubicBezTo>
                  <a:cubicBezTo>
                    <a:pt x="18" y="23"/>
                    <a:pt x="18" y="23"/>
                    <a:pt x="18" y="23"/>
                  </a:cubicBezTo>
                  <a:cubicBezTo>
                    <a:pt x="18" y="23"/>
                    <a:pt x="18" y="23"/>
                    <a:pt x="18" y="23"/>
                  </a:cubicBezTo>
                  <a:cubicBezTo>
                    <a:pt x="18" y="23"/>
                    <a:pt x="18" y="23"/>
                    <a:pt x="19" y="23"/>
                  </a:cubicBezTo>
                  <a:cubicBezTo>
                    <a:pt x="19" y="23"/>
                    <a:pt x="19" y="23"/>
                    <a:pt x="19" y="23"/>
                  </a:cubicBezTo>
                  <a:cubicBezTo>
                    <a:pt x="20" y="23"/>
                    <a:pt x="20" y="23"/>
                    <a:pt x="20" y="23"/>
                  </a:cubicBezTo>
                  <a:cubicBezTo>
                    <a:pt x="20" y="24"/>
                    <a:pt x="21" y="24"/>
                    <a:pt x="21" y="25"/>
                  </a:cubicBezTo>
                  <a:cubicBezTo>
                    <a:pt x="21" y="25"/>
                    <a:pt x="21" y="25"/>
                    <a:pt x="21" y="25"/>
                  </a:cubicBezTo>
                  <a:cubicBezTo>
                    <a:pt x="21" y="25"/>
                    <a:pt x="21" y="25"/>
                    <a:pt x="21" y="25"/>
                  </a:cubicBezTo>
                  <a:cubicBezTo>
                    <a:pt x="21" y="25"/>
                    <a:pt x="21" y="25"/>
                    <a:pt x="21" y="25"/>
                  </a:cubicBezTo>
                  <a:cubicBezTo>
                    <a:pt x="21" y="26"/>
                    <a:pt x="20" y="27"/>
                    <a:pt x="20" y="27"/>
                  </a:cubicBezTo>
                  <a:cubicBezTo>
                    <a:pt x="20" y="27"/>
                    <a:pt x="20" y="27"/>
                    <a:pt x="20" y="27"/>
                  </a:cubicBezTo>
                  <a:cubicBezTo>
                    <a:pt x="20" y="27"/>
                    <a:pt x="20" y="27"/>
                    <a:pt x="20" y="27"/>
                  </a:cubicBezTo>
                  <a:cubicBezTo>
                    <a:pt x="20" y="27"/>
                    <a:pt x="20" y="27"/>
                    <a:pt x="20" y="27"/>
                  </a:cubicBezTo>
                  <a:cubicBezTo>
                    <a:pt x="21" y="27"/>
                    <a:pt x="21" y="28"/>
                    <a:pt x="21" y="28"/>
                  </a:cubicBezTo>
                  <a:cubicBezTo>
                    <a:pt x="21" y="28"/>
                    <a:pt x="21" y="28"/>
                    <a:pt x="21" y="28"/>
                  </a:cubicBezTo>
                  <a:cubicBezTo>
                    <a:pt x="21" y="29"/>
                    <a:pt x="21" y="29"/>
                    <a:pt x="21" y="29"/>
                  </a:cubicBezTo>
                  <a:cubicBezTo>
                    <a:pt x="21" y="29"/>
                    <a:pt x="21" y="30"/>
                    <a:pt x="20" y="30"/>
                  </a:cubicBezTo>
                  <a:cubicBezTo>
                    <a:pt x="20" y="30"/>
                    <a:pt x="20" y="30"/>
                    <a:pt x="20" y="30"/>
                  </a:cubicBezTo>
                  <a:cubicBezTo>
                    <a:pt x="20" y="30"/>
                    <a:pt x="19" y="30"/>
                    <a:pt x="19" y="30"/>
                  </a:cubicBezTo>
                  <a:cubicBezTo>
                    <a:pt x="19" y="29"/>
                    <a:pt x="19" y="29"/>
                    <a:pt x="19" y="29"/>
                  </a:cubicBezTo>
                  <a:cubicBezTo>
                    <a:pt x="19" y="30"/>
                    <a:pt x="19" y="30"/>
                    <a:pt x="19" y="30"/>
                  </a:cubicBezTo>
                  <a:cubicBezTo>
                    <a:pt x="20" y="29"/>
                    <a:pt x="20" y="29"/>
                    <a:pt x="20" y="29"/>
                  </a:cubicBezTo>
                  <a:cubicBezTo>
                    <a:pt x="20" y="29"/>
                    <a:pt x="20" y="29"/>
                    <a:pt x="20"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8" y="29"/>
                    <a:pt x="18" y="28"/>
                    <a:pt x="18" y="28"/>
                  </a:cubicBezTo>
                  <a:cubicBezTo>
                    <a:pt x="18" y="27"/>
                    <a:pt x="18" y="27"/>
                    <a:pt x="18" y="26"/>
                  </a:cubicBezTo>
                  <a:cubicBezTo>
                    <a:pt x="18" y="26"/>
                    <a:pt x="18" y="26"/>
                    <a:pt x="18" y="26"/>
                  </a:cubicBezTo>
                  <a:cubicBezTo>
                    <a:pt x="18" y="26"/>
                    <a:pt x="18" y="26"/>
                    <a:pt x="18" y="26"/>
                  </a:cubicBezTo>
                  <a:cubicBezTo>
                    <a:pt x="18" y="26"/>
                    <a:pt x="17" y="26"/>
                    <a:pt x="16" y="26"/>
                  </a:cubicBezTo>
                  <a:cubicBezTo>
                    <a:pt x="16" y="26"/>
                    <a:pt x="16" y="26"/>
                    <a:pt x="16" y="26"/>
                  </a:cubicBezTo>
                  <a:cubicBezTo>
                    <a:pt x="16" y="26"/>
                    <a:pt x="16" y="26"/>
                    <a:pt x="16" y="26"/>
                  </a:cubicBezTo>
                  <a:cubicBezTo>
                    <a:pt x="16" y="26"/>
                    <a:pt x="16" y="26"/>
                    <a:pt x="16" y="26"/>
                  </a:cubicBezTo>
                  <a:cubicBezTo>
                    <a:pt x="16" y="26"/>
                    <a:pt x="16" y="26"/>
                    <a:pt x="16" y="26"/>
                  </a:cubicBezTo>
                  <a:cubicBezTo>
                    <a:pt x="15" y="26"/>
                    <a:pt x="15" y="26"/>
                    <a:pt x="15" y="26"/>
                  </a:cubicBezTo>
                  <a:cubicBezTo>
                    <a:pt x="15" y="26"/>
                    <a:pt x="15" y="26"/>
                    <a:pt x="15" y="26"/>
                  </a:cubicBezTo>
                  <a:cubicBezTo>
                    <a:pt x="15" y="26"/>
                    <a:pt x="15" y="26"/>
                    <a:pt x="15" y="26"/>
                  </a:cubicBezTo>
                  <a:cubicBezTo>
                    <a:pt x="15" y="26"/>
                    <a:pt x="15" y="26"/>
                    <a:pt x="15" y="26"/>
                  </a:cubicBezTo>
                  <a:cubicBezTo>
                    <a:pt x="15" y="25"/>
                    <a:pt x="15" y="25"/>
                    <a:pt x="15" y="25"/>
                  </a:cubicBezTo>
                  <a:cubicBezTo>
                    <a:pt x="15" y="25"/>
                    <a:pt x="15" y="25"/>
                    <a:pt x="15" y="25"/>
                  </a:cubicBezTo>
                  <a:cubicBezTo>
                    <a:pt x="15" y="25"/>
                    <a:pt x="15" y="25"/>
                    <a:pt x="15" y="25"/>
                  </a:cubicBezTo>
                  <a:cubicBezTo>
                    <a:pt x="14" y="25"/>
                    <a:pt x="14" y="25"/>
                    <a:pt x="13" y="25"/>
                  </a:cubicBezTo>
                  <a:cubicBezTo>
                    <a:pt x="13" y="25"/>
                    <a:pt x="12" y="25"/>
                    <a:pt x="12" y="25"/>
                  </a:cubicBezTo>
                  <a:cubicBezTo>
                    <a:pt x="12" y="24"/>
                    <a:pt x="11" y="24"/>
                    <a:pt x="11" y="24"/>
                  </a:cubicBezTo>
                  <a:cubicBezTo>
                    <a:pt x="11" y="23"/>
                    <a:pt x="11" y="23"/>
                    <a:pt x="11" y="22"/>
                  </a:cubicBezTo>
                  <a:cubicBezTo>
                    <a:pt x="11" y="22"/>
                    <a:pt x="11" y="22"/>
                    <a:pt x="11" y="22"/>
                  </a:cubicBezTo>
                  <a:cubicBezTo>
                    <a:pt x="11" y="22"/>
                    <a:pt x="11" y="22"/>
                    <a:pt x="11" y="22"/>
                  </a:cubicBezTo>
                  <a:cubicBezTo>
                    <a:pt x="10" y="22"/>
                    <a:pt x="10" y="23"/>
                    <a:pt x="10" y="24"/>
                  </a:cubicBezTo>
                  <a:cubicBezTo>
                    <a:pt x="11" y="24"/>
                    <a:pt x="11" y="24"/>
                    <a:pt x="11" y="24"/>
                  </a:cubicBezTo>
                  <a:cubicBezTo>
                    <a:pt x="11" y="24"/>
                    <a:pt x="11" y="24"/>
                    <a:pt x="11" y="24"/>
                  </a:cubicBezTo>
                  <a:cubicBezTo>
                    <a:pt x="11" y="25"/>
                    <a:pt x="11" y="25"/>
                    <a:pt x="11" y="25"/>
                  </a:cubicBezTo>
                  <a:cubicBezTo>
                    <a:pt x="10" y="24"/>
                    <a:pt x="10" y="23"/>
                    <a:pt x="10" y="22"/>
                  </a:cubicBezTo>
                  <a:cubicBezTo>
                    <a:pt x="10" y="22"/>
                    <a:pt x="10" y="22"/>
                    <a:pt x="10" y="22"/>
                  </a:cubicBezTo>
                  <a:cubicBezTo>
                    <a:pt x="10" y="22"/>
                    <a:pt x="10" y="22"/>
                    <a:pt x="10" y="22"/>
                  </a:cubicBezTo>
                  <a:cubicBezTo>
                    <a:pt x="9" y="23"/>
                    <a:pt x="9" y="25"/>
                    <a:pt x="10" y="25"/>
                  </a:cubicBezTo>
                  <a:cubicBezTo>
                    <a:pt x="11" y="26"/>
                    <a:pt x="11" y="26"/>
                    <a:pt x="11" y="26"/>
                  </a:cubicBezTo>
                  <a:cubicBezTo>
                    <a:pt x="12" y="26"/>
                    <a:pt x="12" y="26"/>
                    <a:pt x="12" y="26"/>
                  </a:cubicBezTo>
                  <a:cubicBezTo>
                    <a:pt x="12" y="26"/>
                    <a:pt x="12" y="26"/>
                    <a:pt x="12" y="26"/>
                  </a:cubicBezTo>
                  <a:cubicBezTo>
                    <a:pt x="12" y="26"/>
                    <a:pt x="12" y="26"/>
                    <a:pt x="12" y="26"/>
                  </a:cubicBezTo>
                  <a:cubicBezTo>
                    <a:pt x="12" y="26"/>
                    <a:pt x="12" y="26"/>
                    <a:pt x="13" y="26"/>
                  </a:cubicBezTo>
                  <a:cubicBezTo>
                    <a:pt x="13" y="27"/>
                    <a:pt x="13" y="27"/>
                    <a:pt x="13" y="27"/>
                  </a:cubicBezTo>
                  <a:cubicBezTo>
                    <a:pt x="13" y="28"/>
                    <a:pt x="13" y="28"/>
                    <a:pt x="13" y="28"/>
                  </a:cubicBezTo>
                  <a:cubicBezTo>
                    <a:pt x="13" y="28"/>
                    <a:pt x="13" y="28"/>
                    <a:pt x="13" y="28"/>
                  </a:cubicBezTo>
                  <a:cubicBezTo>
                    <a:pt x="13" y="28"/>
                    <a:pt x="13" y="28"/>
                    <a:pt x="13" y="28"/>
                  </a:cubicBezTo>
                  <a:cubicBezTo>
                    <a:pt x="14" y="29"/>
                    <a:pt x="14" y="29"/>
                    <a:pt x="14" y="29"/>
                  </a:cubicBezTo>
                  <a:cubicBezTo>
                    <a:pt x="14" y="29"/>
                    <a:pt x="14" y="29"/>
                    <a:pt x="14" y="29"/>
                  </a:cubicBezTo>
                  <a:cubicBezTo>
                    <a:pt x="14" y="29"/>
                    <a:pt x="14" y="29"/>
                    <a:pt x="14" y="29"/>
                  </a:cubicBezTo>
                  <a:cubicBezTo>
                    <a:pt x="14" y="29"/>
                    <a:pt x="14" y="29"/>
                    <a:pt x="14" y="29"/>
                  </a:cubicBezTo>
                  <a:cubicBezTo>
                    <a:pt x="14" y="29"/>
                    <a:pt x="14" y="29"/>
                    <a:pt x="14" y="29"/>
                  </a:cubicBezTo>
                  <a:cubicBezTo>
                    <a:pt x="14" y="29"/>
                    <a:pt x="14" y="29"/>
                    <a:pt x="14" y="29"/>
                  </a:cubicBezTo>
                  <a:cubicBezTo>
                    <a:pt x="14" y="29"/>
                    <a:pt x="14" y="29"/>
                    <a:pt x="14" y="29"/>
                  </a:cubicBezTo>
                  <a:cubicBezTo>
                    <a:pt x="15" y="29"/>
                    <a:pt x="15" y="29"/>
                    <a:pt x="15" y="29"/>
                  </a:cubicBezTo>
                  <a:cubicBezTo>
                    <a:pt x="16" y="29"/>
                    <a:pt x="16" y="29"/>
                    <a:pt x="17" y="29"/>
                  </a:cubicBezTo>
                  <a:cubicBezTo>
                    <a:pt x="17" y="29"/>
                    <a:pt x="18" y="30"/>
                    <a:pt x="18" y="30"/>
                  </a:cubicBezTo>
                  <a:cubicBezTo>
                    <a:pt x="19" y="30"/>
                    <a:pt x="19" y="30"/>
                    <a:pt x="19" y="30"/>
                  </a:cubicBezTo>
                  <a:cubicBezTo>
                    <a:pt x="19" y="31"/>
                    <a:pt x="19" y="31"/>
                    <a:pt x="19" y="31"/>
                  </a:cubicBezTo>
                  <a:cubicBezTo>
                    <a:pt x="20" y="31"/>
                    <a:pt x="20" y="31"/>
                    <a:pt x="20" y="31"/>
                  </a:cubicBezTo>
                  <a:cubicBezTo>
                    <a:pt x="20" y="31"/>
                    <a:pt x="20" y="31"/>
                    <a:pt x="20" y="31"/>
                  </a:cubicBezTo>
                  <a:cubicBezTo>
                    <a:pt x="20" y="32"/>
                    <a:pt x="20" y="32"/>
                    <a:pt x="20" y="32"/>
                  </a:cubicBezTo>
                  <a:cubicBezTo>
                    <a:pt x="20" y="32"/>
                    <a:pt x="20" y="32"/>
                    <a:pt x="20" y="32"/>
                  </a:cubicBezTo>
                  <a:cubicBezTo>
                    <a:pt x="20" y="32"/>
                    <a:pt x="20" y="32"/>
                    <a:pt x="20" y="32"/>
                  </a:cubicBezTo>
                  <a:cubicBezTo>
                    <a:pt x="20" y="32"/>
                    <a:pt x="20" y="32"/>
                    <a:pt x="20" y="32"/>
                  </a:cubicBezTo>
                  <a:cubicBezTo>
                    <a:pt x="20" y="32"/>
                    <a:pt x="20" y="32"/>
                    <a:pt x="20" y="32"/>
                  </a:cubicBezTo>
                  <a:cubicBezTo>
                    <a:pt x="20" y="33"/>
                    <a:pt x="20" y="33"/>
                    <a:pt x="20" y="33"/>
                  </a:cubicBezTo>
                  <a:cubicBezTo>
                    <a:pt x="20" y="33"/>
                    <a:pt x="20" y="33"/>
                    <a:pt x="20" y="33"/>
                  </a:cubicBezTo>
                  <a:cubicBezTo>
                    <a:pt x="20" y="32"/>
                    <a:pt x="20" y="32"/>
                    <a:pt x="20" y="32"/>
                  </a:cubicBezTo>
                  <a:cubicBezTo>
                    <a:pt x="21" y="33"/>
                    <a:pt x="21" y="33"/>
                    <a:pt x="21" y="33"/>
                  </a:cubicBezTo>
                  <a:cubicBezTo>
                    <a:pt x="20" y="33"/>
                    <a:pt x="20" y="33"/>
                    <a:pt x="20" y="33"/>
                  </a:cubicBezTo>
                  <a:cubicBezTo>
                    <a:pt x="21" y="33"/>
                    <a:pt x="21" y="33"/>
                    <a:pt x="21" y="33"/>
                  </a:cubicBezTo>
                  <a:cubicBezTo>
                    <a:pt x="21" y="33"/>
                    <a:pt x="21" y="33"/>
                    <a:pt x="21" y="33"/>
                  </a:cubicBezTo>
                  <a:cubicBezTo>
                    <a:pt x="21" y="33"/>
                    <a:pt x="21" y="33"/>
                    <a:pt x="21" y="33"/>
                  </a:cubicBezTo>
                  <a:cubicBezTo>
                    <a:pt x="21" y="33"/>
                    <a:pt x="21" y="33"/>
                    <a:pt x="21" y="33"/>
                  </a:cubicBezTo>
                  <a:cubicBezTo>
                    <a:pt x="21" y="34"/>
                    <a:pt x="21" y="34"/>
                    <a:pt x="21" y="34"/>
                  </a:cubicBezTo>
                  <a:cubicBezTo>
                    <a:pt x="21" y="34"/>
                    <a:pt x="21" y="35"/>
                    <a:pt x="20" y="36"/>
                  </a:cubicBezTo>
                  <a:cubicBezTo>
                    <a:pt x="20" y="36"/>
                    <a:pt x="20" y="36"/>
                    <a:pt x="19" y="36"/>
                  </a:cubicBezTo>
                  <a:cubicBezTo>
                    <a:pt x="19" y="36"/>
                    <a:pt x="19" y="36"/>
                    <a:pt x="19" y="36"/>
                  </a:cubicBezTo>
                  <a:cubicBezTo>
                    <a:pt x="19" y="36"/>
                    <a:pt x="19" y="36"/>
                    <a:pt x="19" y="36"/>
                  </a:cubicBezTo>
                  <a:cubicBezTo>
                    <a:pt x="19" y="37"/>
                    <a:pt x="19" y="37"/>
                    <a:pt x="19" y="37"/>
                  </a:cubicBezTo>
                  <a:cubicBezTo>
                    <a:pt x="19" y="37"/>
                    <a:pt x="19" y="37"/>
                    <a:pt x="19" y="37"/>
                  </a:cubicBezTo>
                  <a:cubicBezTo>
                    <a:pt x="20" y="37"/>
                    <a:pt x="20" y="37"/>
                    <a:pt x="20" y="38"/>
                  </a:cubicBezTo>
                  <a:cubicBezTo>
                    <a:pt x="20" y="38"/>
                    <a:pt x="20" y="38"/>
                    <a:pt x="20" y="38"/>
                  </a:cubicBezTo>
                  <a:cubicBezTo>
                    <a:pt x="20" y="38"/>
                    <a:pt x="20" y="38"/>
                    <a:pt x="20" y="38"/>
                  </a:cubicBezTo>
                  <a:cubicBezTo>
                    <a:pt x="21" y="38"/>
                    <a:pt x="21" y="38"/>
                    <a:pt x="21" y="38"/>
                  </a:cubicBezTo>
                  <a:cubicBezTo>
                    <a:pt x="21" y="39"/>
                    <a:pt x="21" y="41"/>
                    <a:pt x="21" y="42"/>
                  </a:cubicBezTo>
                  <a:cubicBezTo>
                    <a:pt x="21" y="42"/>
                    <a:pt x="21" y="42"/>
                    <a:pt x="21" y="42"/>
                  </a:cubicBezTo>
                  <a:cubicBezTo>
                    <a:pt x="21" y="42"/>
                    <a:pt x="21" y="42"/>
                    <a:pt x="21" y="42"/>
                  </a:cubicBezTo>
                  <a:cubicBezTo>
                    <a:pt x="21" y="43"/>
                    <a:pt x="21" y="44"/>
                    <a:pt x="21" y="44"/>
                  </a:cubicBezTo>
                  <a:cubicBezTo>
                    <a:pt x="21" y="44"/>
                    <a:pt x="21" y="44"/>
                    <a:pt x="21" y="44"/>
                  </a:cubicBezTo>
                  <a:cubicBezTo>
                    <a:pt x="20" y="45"/>
                    <a:pt x="20" y="46"/>
                    <a:pt x="20" y="46"/>
                  </a:cubicBezTo>
                  <a:cubicBezTo>
                    <a:pt x="20" y="46"/>
                    <a:pt x="20" y="46"/>
                    <a:pt x="20" y="46"/>
                  </a:cubicBezTo>
                  <a:cubicBezTo>
                    <a:pt x="20" y="45"/>
                    <a:pt x="21" y="44"/>
                    <a:pt x="21" y="43"/>
                  </a:cubicBezTo>
                  <a:cubicBezTo>
                    <a:pt x="21" y="43"/>
                    <a:pt x="21" y="43"/>
                    <a:pt x="21" y="43"/>
                  </a:cubicBezTo>
                  <a:cubicBezTo>
                    <a:pt x="21" y="43"/>
                    <a:pt x="21" y="43"/>
                    <a:pt x="21" y="43"/>
                  </a:cubicBezTo>
                  <a:cubicBezTo>
                    <a:pt x="20" y="44"/>
                    <a:pt x="20" y="44"/>
                    <a:pt x="20" y="45"/>
                  </a:cubicBezTo>
                  <a:cubicBezTo>
                    <a:pt x="19" y="45"/>
                    <a:pt x="19" y="45"/>
                    <a:pt x="19" y="45"/>
                  </a:cubicBezTo>
                  <a:cubicBezTo>
                    <a:pt x="21" y="43"/>
                    <a:pt x="21" y="43"/>
                    <a:pt x="21" y="43"/>
                  </a:cubicBezTo>
                  <a:cubicBezTo>
                    <a:pt x="20" y="42"/>
                    <a:pt x="20" y="42"/>
                    <a:pt x="20" y="42"/>
                  </a:cubicBezTo>
                  <a:cubicBezTo>
                    <a:pt x="20" y="42"/>
                    <a:pt x="20" y="42"/>
                    <a:pt x="20" y="42"/>
                  </a:cubicBezTo>
                  <a:cubicBezTo>
                    <a:pt x="19" y="44"/>
                    <a:pt x="19" y="44"/>
                    <a:pt x="19" y="44"/>
                  </a:cubicBezTo>
                  <a:cubicBezTo>
                    <a:pt x="19" y="44"/>
                    <a:pt x="19" y="44"/>
                    <a:pt x="19" y="44"/>
                  </a:cubicBezTo>
                  <a:cubicBezTo>
                    <a:pt x="19" y="43"/>
                    <a:pt x="19" y="43"/>
                    <a:pt x="19" y="43"/>
                  </a:cubicBezTo>
                  <a:cubicBezTo>
                    <a:pt x="20" y="43"/>
                    <a:pt x="20" y="43"/>
                    <a:pt x="20" y="43"/>
                  </a:cubicBezTo>
                  <a:cubicBezTo>
                    <a:pt x="20" y="42"/>
                    <a:pt x="20" y="41"/>
                    <a:pt x="19" y="40"/>
                  </a:cubicBezTo>
                  <a:cubicBezTo>
                    <a:pt x="19" y="40"/>
                    <a:pt x="19" y="40"/>
                    <a:pt x="19" y="40"/>
                  </a:cubicBezTo>
                  <a:cubicBezTo>
                    <a:pt x="18" y="39"/>
                    <a:pt x="18" y="39"/>
                    <a:pt x="18" y="39"/>
                  </a:cubicBezTo>
                  <a:cubicBezTo>
                    <a:pt x="17" y="39"/>
                    <a:pt x="17" y="39"/>
                    <a:pt x="17" y="39"/>
                  </a:cubicBezTo>
                  <a:cubicBezTo>
                    <a:pt x="18" y="40"/>
                    <a:pt x="18" y="40"/>
                    <a:pt x="18" y="40"/>
                  </a:cubicBezTo>
                  <a:cubicBezTo>
                    <a:pt x="19" y="41"/>
                    <a:pt x="19" y="41"/>
                    <a:pt x="19" y="41"/>
                  </a:cubicBezTo>
                  <a:cubicBezTo>
                    <a:pt x="19" y="41"/>
                    <a:pt x="19" y="42"/>
                    <a:pt x="19" y="42"/>
                  </a:cubicBezTo>
                  <a:cubicBezTo>
                    <a:pt x="19" y="43"/>
                    <a:pt x="19" y="43"/>
                    <a:pt x="19" y="43"/>
                  </a:cubicBezTo>
                  <a:cubicBezTo>
                    <a:pt x="18" y="43"/>
                    <a:pt x="18" y="43"/>
                    <a:pt x="18" y="43"/>
                  </a:cubicBezTo>
                  <a:cubicBezTo>
                    <a:pt x="18" y="44"/>
                    <a:pt x="18" y="44"/>
                    <a:pt x="18" y="44"/>
                  </a:cubicBezTo>
                  <a:cubicBezTo>
                    <a:pt x="18" y="44"/>
                    <a:pt x="18" y="44"/>
                    <a:pt x="18" y="44"/>
                  </a:cubicBezTo>
                  <a:cubicBezTo>
                    <a:pt x="18" y="44"/>
                    <a:pt x="18"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6"/>
                    <a:pt x="19" y="46"/>
                    <a:pt x="19" y="46"/>
                  </a:cubicBezTo>
                  <a:cubicBezTo>
                    <a:pt x="19" y="46"/>
                    <a:pt x="19" y="46"/>
                    <a:pt x="19" y="46"/>
                  </a:cubicBezTo>
                  <a:cubicBezTo>
                    <a:pt x="19" y="46"/>
                    <a:pt x="19" y="46"/>
                    <a:pt x="19" y="46"/>
                  </a:cubicBezTo>
                  <a:cubicBezTo>
                    <a:pt x="19" y="46"/>
                    <a:pt x="19" y="46"/>
                    <a:pt x="19" y="46"/>
                  </a:cubicBezTo>
                  <a:cubicBezTo>
                    <a:pt x="19" y="47"/>
                    <a:pt x="18" y="48"/>
                    <a:pt x="18" y="49"/>
                  </a:cubicBezTo>
                  <a:cubicBezTo>
                    <a:pt x="18" y="49"/>
                    <a:pt x="18" y="49"/>
                    <a:pt x="18" y="49"/>
                  </a:cubicBezTo>
                  <a:cubicBezTo>
                    <a:pt x="17" y="49"/>
                    <a:pt x="17" y="49"/>
                    <a:pt x="17" y="49"/>
                  </a:cubicBezTo>
                  <a:cubicBezTo>
                    <a:pt x="17" y="49"/>
                    <a:pt x="17" y="49"/>
                    <a:pt x="17" y="49"/>
                  </a:cubicBezTo>
                  <a:cubicBezTo>
                    <a:pt x="17" y="49"/>
                    <a:pt x="17" y="49"/>
                    <a:pt x="17"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9"/>
                    <a:pt x="15" y="49"/>
                  </a:cubicBezTo>
                  <a:cubicBezTo>
                    <a:pt x="14" y="49"/>
                    <a:pt x="14" y="49"/>
                    <a:pt x="14" y="49"/>
                  </a:cubicBezTo>
                  <a:cubicBezTo>
                    <a:pt x="14" y="49"/>
                    <a:pt x="14" y="49"/>
                    <a:pt x="14" y="49"/>
                  </a:cubicBezTo>
                  <a:cubicBezTo>
                    <a:pt x="14" y="49"/>
                    <a:pt x="13" y="48"/>
                    <a:pt x="13" y="48"/>
                  </a:cubicBezTo>
                  <a:cubicBezTo>
                    <a:pt x="13" y="48"/>
                    <a:pt x="13" y="48"/>
                    <a:pt x="13" y="48"/>
                  </a:cubicBezTo>
                  <a:cubicBezTo>
                    <a:pt x="13" y="48"/>
                    <a:pt x="13" y="48"/>
                    <a:pt x="13" y="48"/>
                  </a:cubicBezTo>
                  <a:cubicBezTo>
                    <a:pt x="12" y="47"/>
                    <a:pt x="12" y="47"/>
                    <a:pt x="12" y="47"/>
                  </a:cubicBezTo>
                  <a:cubicBezTo>
                    <a:pt x="12" y="47"/>
                    <a:pt x="12" y="47"/>
                    <a:pt x="12" y="47"/>
                  </a:cubicBezTo>
                  <a:cubicBezTo>
                    <a:pt x="12" y="47"/>
                    <a:pt x="12" y="47"/>
                    <a:pt x="12" y="47"/>
                  </a:cubicBezTo>
                  <a:cubicBezTo>
                    <a:pt x="12" y="46"/>
                    <a:pt x="12" y="46"/>
                    <a:pt x="12" y="46"/>
                  </a:cubicBezTo>
                  <a:cubicBezTo>
                    <a:pt x="12" y="46"/>
                    <a:pt x="12" y="46"/>
                    <a:pt x="12" y="46"/>
                  </a:cubicBezTo>
                  <a:cubicBezTo>
                    <a:pt x="13" y="46"/>
                    <a:pt x="13" y="46"/>
                    <a:pt x="13" y="46"/>
                  </a:cubicBezTo>
                  <a:cubicBezTo>
                    <a:pt x="14" y="45"/>
                    <a:pt x="14" y="45"/>
                    <a:pt x="14" y="45"/>
                  </a:cubicBezTo>
                  <a:cubicBezTo>
                    <a:pt x="14" y="44"/>
                    <a:pt x="14" y="44"/>
                    <a:pt x="14" y="44"/>
                  </a:cubicBezTo>
                  <a:cubicBezTo>
                    <a:pt x="14" y="44"/>
                    <a:pt x="14" y="44"/>
                    <a:pt x="14" y="44"/>
                  </a:cubicBezTo>
                  <a:cubicBezTo>
                    <a:pt x="14" y="44"/>
                    <a:pt x="15" y="44"/>
                    <a:pt x="15" y="44"/>
                  </a:cubicBezTo>
                  <a:cubicBezTo>
                    <a:pt x="15" y="44"/>
                    <a:pt x="16" y="43"/>
                    <a:pt x="16" y="42"/>
                  </a:cubicBezTo>
                  <a:cubicBezTo>
                    <a:pt x="15" y="42"/>
                    <a:pt x="15" y="42"/>
                    <a:pt x="15" y="42"/>
                  </a:cubicBezTo>
                  <a:cubicBezTo>
                    <a:pt x="15" y="42"/>
                    <a:pt x="15" y="42"/>
                    <a:pt x="15" y="42"/>
                  </a:cubicBezTo>
                  <a:cubicBezTo>
                    <a:pt x="15" y="42"/>
                    <a:pt x="15" y="42"/>
                    <a:pt x="15" y="42"/>
                  </a:cubicBezTo>
                  <a:cubicBezTo>
                    <a:pt x="16" y="41"/>
                    <a:pt x="16" y="41"/>
                    <a:pt x="16" y="41"/>
                  </a:cubicBezTo>
                  <a:cubicBezTo>
                    <a:pt x="16" y="41"/>
                    <a:pt x="16" y="41"/>
                    <a:pt x="16" y="41"/>
                  </a:cubicBezTo>
                  <a:cubicBezTo>
                    <a:pt x="15" y="41"/>
                    <a:pt x="15" y="41"/>
                    <a:pt x="15" y="41"/>
                  </a:cubicBezTo>
                  <a:cubicBezTo>
                    <a:pt x="15" y="41"/>
                    <a:pt x="15" y="41"/>
                    <a:pt x="15" y="42"/>
                  </a:cubicBezTo>
                  <a:cubicBezTo>
                    <a:pt x="14" y="41"/>
                    <a:pt x="14" y="41"/>
                    <a:pt x="14" y="41"/>
                  </a:cubicBezTo>
                  <a:cubicBezTo>
                    <a:pt x="15" y="40"/>
                    <a:pt x="15" y="40"/>
                    <a:pt x="15" y="40"/>
                  </a:cubicBezTo>
                  <a:cubicBezTo>
                    <a:pt x="15" y="39"/>
                    <a:pt x="15" y="39"/>
                    <a:pt x="15" y="39"/>
                  </a:cubicBezTo>
                  <a:cubicBezTo>
                    <a:pt x="14" y="39"/>
                    <a:pt x="14" y="39"/>
                    <a:pt x="14" y="39"/>
                  </a:cubicBezTo>
                  <a:cubicBezTo>
                    <a:pt x="14" y="41"/>
                    <a:pt x="14" y="41"/>
                    <a:pt x="14" y="41"/>
                  </a:cubicBezTo>
                  <a:cubicBezTo>
                    <a:pt x="14" y="40"/>
                    <a:pt x="14" y="40"/>
                    <a:pt x="14" y="40"/>
                  </a:cubicBezTo>
                  <a:cubicBezTo>
                    <a:pt x="15" y="38"/>
                    <a:pt x="15" y="38"/>
                    <a:pt x="15" y="38"/>
                  </a:cubicBezTo>
                  <a:cubicBezTo>
                    <a:pt x="14" y="38"/>
                    <a:pt x="14" y="38"/>
                    <a:pt x="14" y="38"/>
                  </a:cubicBezTo>
                  <a:cubicBezTo>
                    <a:pt x="14" y="38"/>
                    <a:pt x="14" y="38"/>
                    <a:pt x="14" y="38"/>
                  </a:cubicBezTo>
                  <a:cubicBezTo>
                    <a:pt x="13" y="39"/>
                    <a:pt x="13" y="39"/>
                    <a:pt x="13" y="39"/>
                  </a:cubicBezTo>
                  <a:cubicBezTo>
                    <a:pt x="13" y="39"/>
                    <a:pt x="13" y="39"/>
                    <a:pt x="13" y="39"/>
                  </a:cubicBezTo>
                  <a:cubicBezTo>
                    <a:pt x="14" y="37"/>
                    <a:pt x="14" y="37"/>
                    <a:pt x="14" y="37"/>
                  </a:cubicBezTo>
                  <a:cubicBezTo>
                    <a:pt x="14" y="37"/>
                    <a:pt x="14" y="37"/>
                    <a:pt x="14" y="37"/>
                  </a:cubicBezTo>
                  <a:cubicBezTo>
                    <a:pt x="14" y="37"/>
                    <a:pt x="14" y="37"/>
                    <a:pt x="14" y="37"/>
                  </a:cubicBezTo>
                  <a:cubicBezTo>
                    <a:pt x="13" y="38"/>
                    <a:pt x="13" y="38"/>
                    <a:pt x="13" y="38"/>
                  </a:cubicBezTo>
                  <a:cubicBezTo>
                    <a:pt x="13" y="38"/>
                    <a:pt x="13" y="38"/>
                    <a:pt x="13" y="38"/>
                  </a:cubicBezTo>
                  <a:cubicBezTo>
                    <a:pt x="13" y="39"/>
                    <a:pt x="13" y="39"/>
                    <a:pt x="13" y="39"/>
                  </a:cubicBezTo>
                  <a:cubicBezTo>
                    <a:pt x="12" y="40"/>
                    <a:pt x="13" y="42"/>
                    <a:pt x="15" y="43"/>
                  </a:cubicBezTo>
                  <a:cubicBezTo>
                    <a:pt x="15" y="43"/>
                    <a:pt x="15" y="43"/>
                    <a:pt x="15" y="43"/>
                  </a:cubicBezTo>
                  <a:cubicBezTo>
                    <a:pt x="15" y="43"/>
                    <a:pt x="15" y="43"/>
                    <a:pt x="15" y="43"/>
                  </a:cubicBezTo>
                  <a:cubicBezTo>
                    <a:pt x="15" y="43"/>
                    <a:pt x="15" y="43"/>
                    <a:pt x="15" y="43"/>
                  </a:cubicBezTo>
                  <a:cubicBezTo>
                    <a:pt x="15" y="43"/>
                    <a:pt x="15" y="43"/>
                    <a:pt x="15" y="43"/>
                  </a:cubicBezTo>
                  <a:cubicBezTo>
                    <a:pt x="14" y="43"/>
                    <a:pt x="14" y="43"/>
                    <a:pt x="14" y="43"/>
                  </a:cubicBezTo>
                  <a:cubicBezTo>
                    <a:pt x="14" y="43"/>
                    <a:pt x="14" y="44"/>
                    <a:pt x="14" y="44"/>
                  </a:cubicBezTo>
                  <a:cubicBezTo>
                    <a:pt x="14" y="44"/>
                    <a:pt x="14" y="43"/>
                    <a:pt x="13" y="43"/>
                  </a:cubicBezTo>
                  <a:cubicBezTo>
                    <a:pt x="13" y="44"/>
                    <a:pt x="13" y="44"/>
                    <a:pt x="13" y="44"/>
                  </a:cubicBezTo>
                  <a:cubicBezTo>
                    <a:pt x="13" y="44"/>
                    <a:pt x="13" y="44"/>
                    <a:pt x="13" y="44"/>
                  </a:cubicBezTo>
                  <a:cubicBezTo>
                    <a:pt x="13" y="44"/>
                    <a:pt x="13" y="44"/>
                    <a:pt x="13" y="44"/>
                  </a:cubicBezTo>
                  <a:cubicBezTo>
                    <a:pt x="13" y="44"/>
                    <a:pt x="13" y="44"/>
                    <a:pt x="13" y="44"/>
                  </a:cubicBezTo>
                  <a:cubicBezTo>
                    <a:pt x="12" y="44"/>
                    <a:pt x="12" y="44"/>
                    <a:pt x="12" y="44"/>
                  </a:cubicBezTo>
                  <a:cubicBezTo>
                    <a:pt x="11" y="45"/>
                    <a:pt x="11" y="45"/>
                    <a:pt x="11" y="45"/>
                  </a:cubicBezTo>
                  <a:cubicBezTo>
                    <a:pt x="11" y="45"/>
                    <a:pt x="11" y="45"/>
                    <a:pt x="11" y="45"/>
                  </a:cubicBezTo>
                  <a:cubicBezTo>
                    <a:pt x="11" y="45"/>
                    <a:pt x="11" y="45"/>
                    <a:pt x="11" y="45"/>
                  </a:cubicBezTo>
                  <a:cubicBezTo>
                    <a:pt x="11" y="45"/>
                    <a:pt x="11" y="45"/>
                    <a:pt x="11" y="45"/>
                  </a:cubicBezTo>
                  <a:cubicBezTo>
                    <a:pt x="11" y="45"/>
                    <a:pt x="11" y="45"/>
                    <a:pt x="11" y="45"/>
                  </a:cubicBezTo>
                  <a:cubicBezTo>
                    <a:pt x="10" y="45"/>
                    <a:pt x="10" y="45"/>
                    <a:pt x="10" y="45"/>
                  </a:cubicBezTo>
                  <a:cubicBezTo>
                    <a:pt x="10" y="45"/>
                    <a:pt x="10" y="45"/>
                    <a:pt x="10" y="45"/>
                  </a:cubicBezTo>
                  <a:cubicBezTo>
                    <a:pt x="10" y="45"/>
                    <a:pt x="10" y="45"/>
                    <a:pt x="10" y="45"/>
                  </a:cubicBezTo>
                  <a:cubicBezTo>
                    <a:pt x="10" y="45"/>
                    <a:pt x="10" y="45"/>
                    <a:pt x="10" y="45"/>
                  </a:cubicBezTo>
                  <a:cubicBezTo>
                    <a:pt x="9" y="45"/>
                    <a:pt x="9" y="45"/>
                    <a:pt x="9" y="45"/>
                  </a:cubicBezTo>
                  <a:cubicBezTo>
                    <a:pt x="9" y="45"/>
                    <a:pt x="9" y="45"/>
                    <a:pt x="9" y="45"/>
                  </a:cubicBezTo>
                  <a:cubicBezTo>
                    <a:pt x="9" y="45"/>
                    <a:pt x="9" y="45"/>
                    <a:pt x="9" y="45"/>
                  </a:cubicBezTo>
                  <a:cubicBezTo>
                    <a:pt x="9" y="44"/>
                    <a:pt x="9" y="44"/>
                    <a:pt x="9" y="44"/>
                  </a:cubicBezTo>
                  <a:cubicBezTo>
                    <a:pt x="10" y="43"/>
                    <a:pt x="10" y="43"/>
                    <a:pt x="10" y="43"/>
                  </a:cubicBezTo>
                  <a:cubicBezTo>
                    <a:pt x="10" y="43"/>
                    <a:pt x="10" y="43"/>
                    <a:pt x="10" y="43"/>
                  </a:cubicBezTo>
                  <a:cubicBezTo>
                    <a:pt x="10" y="43"/>
                    <a:pt x="10" y="43"/>
                    <a:pt x="10" y="43"/>
                  </a:cubicBezTo>
                  <a:cubicBezTo>
                    <a:pt x="11" y="43"/>
                    <a:pt x="11" y="43"/>
                    <a:pt x="11" y="43"/>
                  </a:cubicBezTo>
                  <a:cubicBezTo>
                    <a:pt x="11" y="43"/>
                    <a:pt x="12" y="43"/>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0" y="42"/>
                    <a:pt x="10" y="42"/>
                    <a:pt x="10" y="41"/>
                  </a:cubicBezTo>
                  <a:cubicBezTo>
                    <a:pt x="9" y="41"/>
                    <a:pt x="9" y="41"/>
                    <a:pt x="9" y="41"/>
                  </a:cubicBezTo>
                  <a:cubicBezTo>
                    <a:pt x="10" y="41"/>
                    <a:pt x="10" y="41"/>
                    <a:pt x="10" y="41"/>
                  </a:cubicBezTo>
                  <a:cubicBezTo>
                    <a:pt x="10" y="40"/>
                    <a:pt x="10" y="40"/>
                    <a:pt x="10" y="40"/>
                  </a:cubicBezTo>
                  <a:cubicBezTo>
                    <a:pt x="9" y="40"/>
                    <a:pt x="9" y="40"/>
                    <a:pt x="9" y="40"/>
                  </a:cubicBezTo>
                  <a:cubicBezTo>
                    <a:pt x="9" y="40"/>
                    <a:pt x="9" y="39"/>
                    <a:pt x="8" y="38"/>
                  </a:cubicBezTo>
                  <a:cubicBezTo>
                    <a:pt x="8" y="39"/>
                    <a:pt x="8" y="39"/>
                    <a:pt x="8" y="39"/>
                  </a:cubicBezTo>
                  <a:cubicBezTo>
                    <a:pt x="8" y="39"/>
                    <a:pt x="8" y="39"/>
                    <a:pt x="8" y="39"/>
                  </a:cubicBezTo>
                  <a:cubicBezTo>
                    <a:pt x="8" y="39"/>
                    <a:pt x="9" y="40"/>
                    <a:pt x="9" y="40"/>
                  </a:cubicBezTo>
                  <a:cubicBezTo>
                    <a:pt x="9" y="41"/>
                    <a:pt x="9" y="41"/>
                    <a:pt x="9" y="41"/>
                  </a:cubicBezTo>
                  <a:cubicBezTo>
                    <a:pt x="8" y="41"/>
                    <a:pt x="8" y="41"/>
                    <a:pt x="8" y="41"/>
                  </a:cubicBezTo>
                  <a:cubicBezTo>
                    <a:pt x="7" y="41"/>
                    <a:pt x="7" y="41"/>
                    <a:pt x="7" y="41"/>
                  </a:cubicBezTo>
                  <a:cubicBezTo>
                    <a:pt x="7" y="42"/>
                    <a:pt x="7" y="42"/>
                    <a:pt x="7" y="42"/>
                  </a:cubicBezTo>
                  <a:cubicBezTo>
                    <a:pt x="6" y="42"/>
                    <a:pt x="6" y="42"/>
                    <a:pt x="6" y="42"/>
                  </a:cubicBezTo>
                  <a:cubicBezTo>
                    <a:pt x="6" y="41"/>
                    <a:pt x="6" y="41"/>
                    <a:pt x="6" y="41"/>
                  </a:cubicBezTo>
                  <a:cubicBezTo>
                    <a:pt x="6" y="41"/>
                    <a:pt x="6" y="41"/>
                    <a:pt x="6" y="41"/>
                  </a:cubicBezTo>
                  <a:cubicBezTo>
                    <a:pt x="5" y="41"/>
                    <a:pt x="5" y="41"/>
                    <a:pt x="5" y="41"/>
                  </a:cubicBezTo>
                  <a:cubicBezTo>
                    <a:pt x="5" y="41"/>
                    <a:pt x="5" y="41"/>
                    <a:pt x="5" y="41"/>
                  </a:cubicBezTo>
                  <a:cubicBezTo>
                    <a:pt x="5" y="40"/>
                    <a:pt x="5" y="40"/>
                    <a:pt x="5" y="40"/>
                  </a:cubicBezTo>
                  <a:cubicBezTo>
                    <a:pt x="5" y="40"/>
                    <a:pt x="5" y="40"/>
                    <a:pt x="5" y="40"/>
                  </a:cubicBezTo>
                  <a:cubicBezTo>
                    <a:pt x="5" y="38"/>
                    <a:pt x="5" y="38"/>
                    <a:pt x="5" y="38"/>
                  </a:cubicBezTo>
                  <a:cubicBezTo>
                    <a:pt x="5" y="38"/>
                    <a:pt x="6" y="38"/>
                    <a:pt x="6" y="38"/>
                  </a:cubicBezTo>
                  <a:cubicBezTo>
                    <a:pt x="6" y="37"/>
                    <a:pt x="6" y="36"/>
                    <a:pt x="6" y="36"/>
                  </a:cubicBezTo>
                  <a:cubicBezTo>
                    <a:pt x="6" y="36"/>
                    <a:pt x="6" y="36"/>
                    <a:pt x="6" y="36"/>
                  </a:cubicBezTo>
                  <a:cubicBezTo>
                    <a:pt x="7" y="35"/>
                    <a:pt x="7" y="35"/>
                    <a:pt x="7" y="35"/>
                  </a:cubicBezTo>
                  <a:cubicBezTo>
                    <a:pt x="7" y="35"/>
                    <a:pt x="7" y="35"/>
                    <a:pt x="7" y="35"/>
                  </a:cubicBezTo>
                  <a:cubicBezTo>
                    <a:pt x="8" y="36"/>
                    <a:pt x="8" y="36"/>
                    <a:pt x="8" y="36"/>
                  </a:cubicBezTo>
                  <a:cubicBezTo>
                    <a:pt x="8" y="36"/>
                    <a:pt x="8" y="37"/>
                    <a:pt x="8" y="37"/>
                  </a:cubicBezTo>
                  <a:cubicBezTo>
                    <a:pt x="9" y="38"/>
                    <a:pt x="9" y="38"/>
                    <a:pt x="10" y="38"/>
                  </a:cubicBezTo>
                  <a:cubicBezTo>
                    <a:pt x="10" y="38"/>
                    <a:pt x="10" y="38"/>
                    <a:pt x="10" y="38"/>
                  </a:cubicBezTo>
                  <a:cubicBezTo>
                    <a:pt x="11" y="38"/>
                    <a:pt x="11" y="38"/>
                    <a:pt x="11" y="37"/>
                  </a:cubicBezTo>
                  <a:cubicBezTo>
                    <a:pt x="11" y="37"/>
                    <a:pt x="11" y="37"/>
                    <a:pt x="11" y="37"/>
                  </a:cubicBezTo>
                  <a:cubicBezTo>
                    <a:pt x="12" y="37"/>
                    <a:pt x="12" y="37"/>
                    <a:pt x="12" y="37"/>
                  </a:cubicBezTo>
                  <a:cubicBezTo>
                    <a:pt x="12" y="37"/>
                    <a:pt x="12" y="37"/>
                    <a:pt x="12" y="37"/>
                  </a:cubicBezTo>
                  <a:cubicBezTo>
                    <a:pt x="12" y="37"/>
                    <a:pt x="13" y="37"/>
                    <a:pt x="13" y="37"/>
                  </a:cubicBezTo>
                  <a:cubicBezTo>
                    <a:pt x="14" y="37"/>
                    <a:pt x="14" y="37"/>
                    <a:pt x="14" y="37"/>
                  </a:cubicBezTo>
                  <a:cubicBezTo>
                    <a:pt x="13" y="37"/>
                    <a:pt x="13" y="37"/>
                    <a:pt x="13" y="37"/>
                  </a:cubicBezTo>
                  <a:cubicBezTo>
                    <a:pt x="13" y="36"/>
                    <a:pt x="13" y="36"/>
                    <a:pt x="12" y="36"/>
                  </a:cubicBezTo>
                  <a:cubicBezTo>
                    <a:pt x="12" y="36"/>
                    <a:pt x="12" y="36"/>
                    <a:pt x="12" y="36"/>
                  </a:cubicBezTo>
                  <a:cubicBezTo>
                    <a:pt x="12" y="35"/>
                    <a:pt x="12" y="35"/>
                    <a:pt x="12" y="35"/>
                  </a:cubicBezTo>
                  <a:cubicBezTo>
                    <a:pt x="12" y="35"/>
                    <a:pt x="12" y="35"/>
                    <a:pt x="12" y="35"/>
                  </a:cubicBezTo>
                  <a:cubicBezTo>
                    <a:pt x="11" y="36"/>
                    <a:pt x="11" y="36"/>
                    <a:pt x="10" y="36"/>
                  </a:cubicBezTo>
                  <a:cubicBezTo>
                    <a:pt x="10" y="36"/>
                    <a:pt x="10" y="36"/>
                    <a:pt x="10" y="36"/>
                  </a:cubicBezTo>
                  <a:cubicBezTo>
                    <a:pt x="9" y="36"/>
                    <a:pt x="9" y="36"/>
                    <a:pt x="8" y="36"/>
                  </a:cubicBezTo>
                  <a:cubicBezTo>
                    <a:pt x="8" y="35"/>
                    <a:pt x="8" y="35"/>
                    <a:pt x="8" y="35"/>
                  </a:cubicBezTo>
                  <a:cubicBezTo>
                    <a:pt x="8" y="34"/>
                    <a:pt x="8" y="34"/>
                    <a:pt x="7" y="34"/>
                  </a:cubicBezTo>
                  <a:cubicBezTo>
                    <a:pt x="7" y="34"/>
                    <a:pt x="7" y="34"/>
                    <a:pt x="7" y="34"/>
                  </a:cubicBezTo>
                  <a:cubicBezTo>
                    <a:pt x="7" y="34"/>
                    <a:pt x="6" y="35"/>
                    <a:pt x="6" y="35"/>
                  </a:cubicBezTo>
                  <a:cubicBezTo>
                    <a:pt x="6" y="35"/>
                    <a:pt x="6" y="35"/>
                    <a:pt x="6" y="35"/>
                  </a:cubicBezTo>
                  <a:cubicBezTo>
                    <a:pt x="6" y="35"/>
                    <a:pt x="6" y="35"/>
                    <a:pt x="6" y="35"/>
                  </a:cubicBezTo>
                  <a:cubicBezTo>
                    <a:pt x="6" y="35"/>
                    <a:pt x="6" y="35"/>
                    <a:pt x="6" y="35"/>
                  </a:cubicBezTo>
                  <a:cubicBezTo>
                    <a:pt x="6" y="35"/>
                    <a:pt x="6" y="35"/>
                    <a:pt x="6" y="35"/>
                  </a:cubicBezTo>
                  <a:cubicBezTo>
                    <a:pt x="5" y="36"/>
                    <a:pt x="5" y="36"/>
                    <a:pt x="4" y="36"/>
                  </a:cubicBezTo>
                  <a:cubicBezTo>
                    <a:pt x="4" y="36"/>
                    <a:pt x="4" y="36"/>
                    <a:pt x="4" y="36"/>
                  </a:cubicBezTo>
                  <a:cubicBezTo>
                    <a:pt x="3" y="35"/>
                    <a:pt x="3" y="35"/>
                    <a:pt x="3" y="35"/>
                  </a:cubicBezTo>
                  <a:cubicBezTo>
                    <a:pt x="3" y="35"/>
                    <a:pt x="3" y="35"/>
                    <a:pt x="3" y="35"/>
                  </a:cubicBezTo>
                  <a:cubicBezTo>
                    <a:pt x="3" y="35"/>
                    <a:pt x="3" y="35"/>
                    <a:pt x="3" y="35"/>
                  </a:cubicBezTo>
                  <a:cubicBezTo>
                    <a:pt x="3" y="35"/>
                    <a:pt x="3" y="35"/>
                    <a:pt x="3" y="35"/>
                  </a:cubicBezTo>
                  <a:cubicBezTo>
                    <a:pt x="3" y="34"/>
                    <a:pt x="3" y="34"/>
                    <a:pt x="3" y="34"/>
                  </a:cubicBezTo>
                  <a:cubicBezTo>
                    <a:pt x="3" y="33"/>
                    <a:pt x="3" y="33"/>
                    <a:pt x="3" y="33"/>
                  </a:cubicBezTo>
                  <a:cubicBezTo>
                    <a:pt x="3" y="32"/>
                    <a:pt x="3" y="32"/>
                    <a:pt x="3" y="32"/>
                  </a:cubicBezTo>
                  <a:cubicBezTo>
                    <a:pt x="3" y="32"/>
                    <a:pt x="4" y="32"/>
                    <a:pt x="4" y="32"/>
                  </a:cubicBezTo>
                  <a:cubicBezTo>
                    <a:pt x="4" y="32"/>
                    <a:pt x="4" y="32"/>
                    <a:pt x="4" y="32"/>
                  </a:cubicBezTo>
                  <a:cubicBezTo>
                    <a:pt x="4" y="32"/>
                    <a:pt x="4" y="32"/>
                    <a:pt x="4" y="32"/>
                  </a:cubicBezTo>
                  <a:cubicBezTo>
                    <a:pt x="4" y="32"/>
                    <a:pt x="4" y="32"/>
                    <a:pt x="4" y="32"/>
                  </a:cubicBezTo>
                  <a:cubicBezTo>
                    <a:pt x="5" y="31"/>
                    <a:pt x="5" y="31"/>
                    <a:pt x="5" y="31"/>
                  </a:cubicBezTo>
                  <a:cubicBezTo>
                    <a:pt x="5" y="31"/>
                    <a:pt x="6" y="31"/>
                    <a:pt x="6" y="31"/>
                  </a:cubicBezTo>
                  <a:cubicBezTo>
                    <a:pt x="7" y="31"/>
                    <a:pt x="7" y="31"/>
                    <a:pt x="7" y="31"/>
                  </a:cubicBezTo>
                  <a:cubicBezTo>
                    <a:pt x="7" y="31"/>
                    <a:pt x="7" y="31"/>
                    <a:pt x="7" y="31"/>
                  </a:cubicBezTo>
                  <a:cubicBezTo>
                    <a:pt x="8" y="32"/>
                    <a:pt x="9" y="32"/>
                    <a:pt x="10" y="32"/>
                  </a:cubicBezTo>
                  <a:cubicBezTo>
                    <a:pt x="10" y="33"/>
                    <a:pt x="10" y="33"/>
                    <a:pt x="10" y="33"/>
                  </a:cubicBezTo>
                  <a:cubicBezTo>
                    <a:pt x="10" y="33"/>
                    <a:pt x="10" y="33"/>
                    <a:pt x="10" y="33"/>
                  </a:cubicBezTo>
                  <a:cubicBezTo>
                    <a:pt x="10" y="33"/>
                    <a:pt x="10" y="33"/>
                    <a:pt x="10" y="33"/>
                  </a:cubicBezTo>
                  <a:cubicBezTo>
                    <a:pt x="10" y="33"/>
                    <a:pt x="11" y="33"/>
                    <a:pt x="11" y="33"/>
                  </a:cubicBezTo>
                  <a:cubicBezTo>
                    <a:pt x="11" y="33"/>
                    <a:pt x="11" y="33"/>
                    <a:pt x="12" y="33"/>
                  </a:cubicBezTo>
                  <a:cubicBezTo>
                    <a:pt x="12" y="33"/>
                    <a:pt x="12" y="34"/>
                    <a:pt x="13" y="34"/>
                  </a:cubicBezTo>
                  <a:cubicBezTo>
                    <a:pt x="14" y="35"/>
                    <a:pt x="14" y="35"/>
                    <a:pt x="15" y="35"/>
                  </a:cubicBezTo>
                  <a:cubicBezTo>
                    <a:pt x="16" y="35"/>
                    <a:pt x="16" y="35"/>
                    <a:pt x="16" y="35"/>
                  </a:cubicBezTo>
                  <a:cubicBezTo>
                    <a:pt x="16" y="34"/>
                    <a:pt x="16" y="34"/>
                    <a:pt x="16" y="34"/>
                  </a:cubicBezTo>
                  <a:cubicBezTo>
                    <a:pt x="16" y="34"/>
                    <a:pt x="16" y="34"/>
                    <a:pt x="16" y="34"/>
                  </a:cubicBezTo>
                  <a:cubicBezTo>
                    <a:pt x="16" y="34"/>
                    <a:pt x="16" y="34"/>
                    <a:pt x="16" y="34"/>
                  </a:cubicBezTo>
                  <a:cubicBezTo>
                    <a:pt x="16" y="34"/>
                    <a:pt x="16" y="34"/>
                    <a:pt x="16" y="34"/>
                  </a:cubicBezTo>
                  <a:cubicBezTo>
                    <a:pt x="15" y="34"/>
                    <a:pt x="15" y="34"/>
                    <a:pt x="15" y="34"/>
                  </a:cubicBezTo>
                  <a:cubicBezTo>
                    <a:pt x="15" y="34"/>
                    <a:pt x="15" y="34"/>
                    <a:pt x="15" y="34"/>
                  </a:cubicBezTo>
                  <a:cubicBezTo>
                    <a:pt x="14" y="34"/>
                    <a:pt x="14" y="34"/>
                    <a:pt x="14" y="33"/>
                  </a:cubicBezTo>
                  <a:cubicBezTo>
                    <a:pt x="13" y="33"/>
                    <a:pt x="13" y="32"/>
                    <a:pt x="13" y="31"/>
                  </a:cubicBezTo>
                  <a:cubicBezTo>
                    <a:pt x="13" y="31"/>
                    <a:pt x="13" y="31"/>
                    <a:pt x="13" y="31"/>
                  </a:cubicBezTo>
                  <a:cubicBezTo>
                    <a:pt x="13" y="31"/>
                    <a:pt x="13" y="31"/>
                    <a:pt x="13" y="31"/>
                  </a:cubicBezTo>
                  <a:cubicBezTo>
                    <a:pt x="11" y="31"/>
                    <a:pt x="11" y="31"/>
                    <a:pt x="11" y="31"/>
                  </a:cubicBezTo>
                  <a:cubicBezTo>
                    <a:pt x="11" y="31"/>
                    <a:pt x="11" y="31"/>
                    <a:pt x="11" y="31"/>
                  </a:cubicBezTo>
                  <a:cubicBezTo>
                    <a:pt x="11" y="31"/>
                    <a:pt x="11" y="31"/>
                    <a:pt x="11" y="31"/>
                  </a:cubicBezTo>
                  <a:cubicBezTo>
                    <a:pt x="10" y="31"/>
                    <a:pt x="10" y="31"/>
                    <a:pt x="10" y="31"/>
                  </a:cubicBezTo>
                  <a:cubicBezTo>
                    <a:pt x="10" y="30"/>
                    <a:pt x="10" y="30"/>
                    <a:pt x="10" y="30"/>
                  </a:cubicBezTo>
                  <a:cubicBezTo>
                    <a:pt x="10" y="31"/>
                    <a:pt x="10" y="31"/>
                    <a:pt x="10" y="31"/>
                  </a:cubicBezTo>
                  <a:cubicBezTo>
                    <a:pt x="10" y="30"/>
                    <a:pt x="9" y="30"/>
                    <a:pt x="8" y="30"/>
                  </a:cubicBezTo>
                  <a:cubicBezTo>
                    <a:pt x="8" y="30"/>
                    <a:pt x="8" y="30"/>
                    <a:pt x="8" y="30"/>
                  </a:cubicBezTo>
                  <a:cubicBezTo>
                    <a:pt x="8" y="29"/>
                    <a:pt x="8" y="29"/>
                    <a:pt x="8" y="29"/>
                  </a:cubicBezTo>
                  <a:cubicBezTo>
                    <a:pt x="8" y="29"/>
                    <a:pt x="8" y="29"/>
                    <a:pt x="8" y="29"/>
                  </a:cubicBezTo>
                  <a:cubicBezTo>
                    <a:pt x="8" y="29"/>
                    <a:pt x="7" y="29"/>
                    <a:pt x="7" y="28"/>
                  </a:cubicBezTo>
                  <a:cubicBezTo>
                    <a:pt x="7" y="28"/>
                    <a:pt x="7" y="28"/>
                    <a:pt x="7" y="28"/>
                  </a:cubicBezTo>
                  <a:cubicBezTo>
                    <a:pt x="6" y="28"/>
                    <a:pt x="6" y="28"/>
                    <a:pt x="6" y="28"/>
                  </a:cubicBezTo>
                  <a:cubicBezTo>
                    <a:pt x="6" y="28"/>
                    <a:pt x="6" y="28"/>
                    <a:pt x="5" y="29"/>
                  </a:cubicBezTo>
                  <a:cubicBezTo>
                    <a:pt x="5" y="29"/>
                    <a:pt x="5" y="29"/>
                    <a:pt x="5" y="29"/>
                  </a:cubicBezTo>
                  <a:cubicBezTo>
                    <a:pt x="4" y="29"/>
                    <a:pt x="4" y="29"/>
                    <a:pt x="4" y="29"/>
                  </a:cubicBezTo>
                  <a:cubicBezTo>
                    <a:pt x="4" y="29"/>
                    <a:pt x="4" y="29"/>
                    <a:pt x="4" y="29"/>
                  </a:cubicBezTo>
                  <a:cubicBezTo>
                    <a:pt x="4" y="29"/>
                    <a:pt x="4" y="29"/>
                    <a:pt x="4" y="29"/>
                  </a:cubicBezTo>
                  <a:cubicBezTo>
                    <a:pt x="4" y="29"/>
                    <a:pt x="4" y="29"/>
                    <a:pt x="4" y="29"/>
                  </a:cubicBezTo>
                  <a:cubicBezTo>
                    <a:pt x="3" y="28"/>
                    <a:pt x="3" y="28"/>
                    <a:pt x="3" y="28"/>
                  </a:cubicBezTo>
                  <a:cubicBezTo>
                    <a:pt x="3" y="28"/>
                    <a:pt x="3" y="28"/>
                    <a:pt x="3" y="28"/>
                  </a:cubicBezTo>
                  <a:cubicBezTo>
                    <a:pt x="3" y="28"/>
                    <a:pt x="3" y="28"/>
                    <a:pt x="3" y="28"/>
                  </a:cubicBezTo>
                  <a:cubicBezTo>
                    <a:pt x="3" y="28"/>
                    <a:pt x="3" y="28"/>
                    <a:pt x="3" y="28"/>
                  </a:cubicBezTo>
                  <a:cubicBezTo>
                    <a:pt x="2" y="28"/>
                    <a:pt x="2" y="28"/>
                    <a:pt x="2" y="28"/>
                  </a:cubicBezTo>
                  <a:cubicBezTo>
                    <a:pt x="2" y="27"/>
                    <a:pt x="2" y="26"/>
                    <a:pt x="2" y="24"/>
                  </a:cubicBezTo>
                  <a:cubicBezTo>
                    <a:pt x="2" y="24"/>
                    <a:pt x="3" y="24"/>
                    <a:pt x="3" y="24"/>
                  </a:cubicBezTo>
                  <a:cubicBezTo>
                    <a:pt x="3" y="24"/>
                    <a:pt x="3" y="24"/>
                    <a:pt x="3" y="24"/>
                  </a:cubicBezTo>
                  <a:cubicBezTo>
                    <a:pt x="3" y="24"/>
                    <a:pt x="3" y="24"/>
                    <a:pt x="3" y="24"/>
                  </a:cubicBezTo>
                  <a:cubicBezTo>
                    <a:pt x="4" y="24"/>
                    <a:pt x="4" y="24"/>
                    <a:pt x="4" y="24"/>
                  </a:cubicBezTo>
                  <a:cubicBezTo>
                    <a:pt x="4" y="24"/>
                    <a:pt x="4" y="24"/>
                    <a:pt x="4" y="24"/>
                  </a:cubicBezTo>
                  <a:cubicBezTo>
                    <a:pt x="4" y="24"/>
                    <a:pt x="4" y="24"/>
                    <a:pt x="4" y="24"/>
                  </a:cubicBezTo>
                  <a:cubicBezTo>
                    <a:pt x="4" y="25"/>
                    <a:pt x="4" y="25"/>
                    <a:pt x="4" y="25"/>
                  </a:cubicBezTo>
                  <a:cubicBezTo>
                    <a:pt x="4" y="25"/>
                    <a:pt x="4" y="25"/>
                    <a:pt x="4" y="25"/>
                  </a:cubicBezTo>
                  <a:cubicBezTo>
                    <a:pt x="4" y="25"/>
                    <a:pt x="4" y="25"/>
                    <a:pt x="4" y="25"/>
                  </a:cubicBezTo>
                  <a:cubicBezTo>
                    <a:pt x="4" y="25"/>
                    <a:pt x="4" y="25"/>
                    <a:pt x="4" y="25"/>
                  </a:cubicBezTo>
                  <a:cubicBezTo>
                    <a:pt x="4" y="25"/>
                    <a:pt x="4" y="25"/>
                    <a:pt x="4" y="25"/>
                  </a:cubicBezTo>
                  <a:cubicBezTo>
                    <a:pt x="4" y="25"/>
                    <a:pt x="4" y="25"/>
                    <a:pt x="4" y="25"/>
                  </a:cubicBezTo>
                  <a:cubicBezTo>
                    <a:pt x="5" y="26"/>
                    <a:pt x="5" y="26"/>
                    <a:pt x="5" y="26"/>
                  </a:cubicBezTo>
                  <a:cubicBezTo>
                    <a:pt x="5" y="26"/>
                    <a:pt x="5" y="26"/>
                    <a:pt x="5" y="26"/>
                  </a:cubicBezTo>
                  <a:cubicBezTo>
                    <a:pt x="6" y="25"/>
                    <a:pt x="6" y="25"/>
                    <a:pt x="6" y="25"/>
                  </a:cubicBezTo>
                  <a:cubicBezTo>
                    <a:pt x="6" y="26"/>
                    <a:pt x="6" y="26"/>
                    <a:pt x="6" y="26"/>
                  </a:cubicBezTo>
                  <a:cubicBezTo>
                    <a:pt x="6" y="26"/>
                    <a:pt x="6" y="26"/>
                    <a:pt x="6" y="26"/>
                  </a:cubicBezTo>
                  <a:cubicBezTo>
                    <a:pt x="6" y="25"/>
                    <a:pt x="6" y="25"/>
                    <a:pt x="6" y="25"/>
                  </a:cubicBezTo>
                  <a:cubicBezTo>
                    <a:pt x="7" y="25"/>
                    <a:pt x="7" y="25"/>
                    <a:pt x="7" y="25"/>
                  </a:cubicBezTo>
                  <a:cubicBezTo>
                    <a:pt x="7" y="25"/>
                    <a:pt x="7" y="25"/>
                    <a:pt x="7" y="25"/>
                  </a:cubicBezTo>
                  <a:cubicBezTo>
                    <a:pt x="7" y="25"/>
                    <a:pt x="7" y="25"/>
                    <a:pt x="7" y="25"/>
                  </a:cubicBezTo>
                  <a:cubicBezTo>
                    <a:pt x="7" y="26"/>
                    <a:pt x="7" y="26"/>
                    <a:pt x="7" y="26"/>
                  </a:cubicBezTo>
                  <a:cubicBezTo>
                    <a:pt x="7" y="26"/>
                    <a:pt x="7" y="26"/>
                    <a:pt x="7" y="26"/>
                  </a:cubicBezTo>
                  <a:cubicBezTo>
                    <a:pt x="8" y="26"/>
                    <a:pt x="8" y="26"/>
                    <a:pt x="8" y="26"/>
                  </a:cubicBezTo>
                  <a:cubicBezTo>
                    <a:pt x="8" y="26"/>
                    <a:pt x="8" y="26"/>
                    <a:pt x="8" y="26"/>
                  </a:cubicBezTo>
                  <a:cubicBezTo>
                    <a:pt x="8" y="26"/>
                    <a:pt x="8" y="26"/>
                    <a:pt x="8" y="26"/>
                  </a:cubicBezTo>
                  <a:cubicBezTo>
                    <a:pt x="8" y="26"/>
                    <a:pt x="8" y="26"/>
                    <a:pt x="8" y="26"/>
                  </a:cubicBezTo>
                  <a:cubicBezTo>
                    <a:pt x="9" y="26"/>
                    <a:pt x="9" y="26"/>
                    <a:pt x="9" y="26"/>
                  </a:cubicBezTo>
                  <a:cubicBezTo>
                    <a:pt x="9" y="26"/>
                    <a:pt x="9" y="26"/>
                    <a:pt x="9" y="26"/>
                  </a:cubicBezTo>
                  <a:cubicBezTo>
                    <a:pt x="9" y="26"/>
                    <a:pt x="9" y="26"/>
                    <a:pt x="9" y="26"/>
                  </a:cubicBezTo>
                  <a:cubicBezTo>
                    <a:pt x="9" y="26"/>
                    <a:pt x="9" y="26"/>
                    <a:pt x="9" y="26"/>
                  </a:cubicBezTo>
                  <a:cubicBezTo>
                    <a:pt x="9" y="26"/>
                    <a:pt x="9" y="26"/>
                    <a:pt x="9" y="26"/>
                  </a:cubicBezTo>
                  <a:cubicBezTo>
                    <a:pt x="9" y="26"/>
                    <a:pt x="9" y="26"/>
                    <a:pt x="9" y="26"/>
                  </a:cubicBezTo>
                  <a:cubicBezTo>
                    <a:pt x="9" y="26"/>
                    <a:pt x="9" y="26"/>
                    <a:pt x="9" y="26"/>
                  </a:cubicBezTo>
                  <a:cubicBezTo>
                    <a:pt x="9" y="27"/>
                    <a:pt x="9" y="27"/>
                    <a:pt x="9" y="27"/>
                  </a:cubicBezTo>
                  <a:cubicBezTo>
                    <a:pt x="10" y="27"/>
                    <a:pt x="10" y="27"/>
                    <a:pt x="10" y="27"/>
                  </a:cubicBezTo>
                  <a:cubicBezTo>
                    <a:pt x="10" y="26"/>
                    <a:pt x="10" y="26"/>
                    <a:pt x="10" y="26"/>
                  </a:cubicBezTo>
                  <a:cubicBezTo>
                    <a:pt x="10" y="26"/>
                    <a:pt x="10" y="26"/>
                    <a:pt x="10" y="26"/>
                  </a:cubicBezTo>
                  <a:cubicBezTo>
                    <a:pt x="10" y="26"/>
                    <a:pt x="10" y="26"/>
                    <a:pt x="10" y="26"/>
                  </a:cubicBezTo>
                  <a:cubicBezTo>
                    <a:pt x="10" y="26"/>
                    <a:pt x="10" y="26"/>
                    <a:pt x="10" y="26"/>
                  </a:cubicBezTo>
                  <a:cubicBezTo>
                    <a:pt x="9" y="26"/>
                    <a:pt x="9" y="26"/>
                    <a:pt x="9" y="26"/>
                  </a:cubicBezTo>
                  <a:cubicBezTo>
                    <a:pt x="9" y="26"/>
                    <a:pt x="9" y="26"/>
                    <a:pt x="9" y="26"/>
                  </a:cubicBezTo>
                  <a:cubicBezTo>
                    <a:pt x="9" y="26"/>
                    <a:pt x="9" y="26"/>
                    <a:pt x="9" y="26"/>
                  </a:cubicBezTo>
                  <a:cubicBezTo>
                    <a:pt x="9" y="25"/>
                    <a:pt x="9" y="25"/>
                    <a:pt x="9" y="25"/>
                  </a:cubicBezTo>
                  <a:cubicBezTo>
                    <a:pt x="9" y="25"/>
                    <a:pt x="9" y="25"/>
                    <a:pt x="9" y="25"/>
                  </a:cubicBezTo>
                  <a:cubicBezTo>
                    <a:pt x="9" y="25"/>
                    <a:pt x="9" y="25"/>
                    <a:pt x="9" y="25"/>
                  </a:cubicBezTo>
                  <a:cubicBezTo>
                    <a:pt x="9" y="25"/>
                    <a:pt x="9" y="25"/>
                    <a:pt x="9" y="25"/>
                  </a:cubicBezTo>
                  <a:cubicBezTo>
                    <a:pt x="9" y="25"/>
                    <a:pt x="9" y="25"/>
                    <a:pt x="9" y="25"/>
                  </a:cubicBezTo>
                  <a:cubicBezTo>
                    <a:pt x="9" y="24"/>
                    <a:pt x="9" y="24"/>
                    <a:pt x="9" y="24"/>
                  </a:cubicBezTo>
                  <a:cubicBezTo>
                    <a:pt x="8" y="24"/>
                    <a:pt x="8" y="24"/>
                    <a:pt x="8" y="24"/>
                  </a:cubicBezTo>
                  <a:cubicBezTo>
                    <a:pt x="8" y="24"/>
                    <a:pt x="8" y="24"/>
                    <a:pt x="8" y="24"/>
                  </a:cubicBezTo>
                  <a:cubicBezTo>
                    <a:pt x="8" y="24"/>
                    <a:pt x="8" y="24"/>
                    <a:pt x="8" y="24"/>
                  </a:cubicBezTo>
                  <a:cubicBezTo>
                    <a:pt x="8" y="24"/>
                    <a:pt x="7" y="24"/>
                    <a:pt x="7" y="24"/>
                  </a:cubicBezTo>
                  <a:cubicBezTo>
                    <a:pt x="7" y="24"/>
                    <a:pt x="7" y="24"/>
                    <a:pt x="7" y="24"/>
                  </a:cubicBezTo>
                  <a:cubicBezTo>
                    <a:pt x="7" y="24"/>
                    <a:pt x="7" y="24"/>
                    <a:pt x="7" y="24"/>
                  </a:cubicBezTo>
                  <a:cubicBezTo>
                    <a:pt x="6" y="23"/>
                    <a:pt x="6" y="23"/>
                    <a:pt x="6" y="23"/>
                  </a:cubicBezTo>
                  <a:cubicBezTo>
                    <a:pt x="6" y="23"/>
                    <a:pt x="6" y="23"/>
                    <a:pt x="6" y="23"/>
                  </a:cubicBezTo>
                  <a:cubicBezTo>
                    <a:pt x="6" y="23"/>
                    <a:pt x="6" y="23"/>
                    <a:pt x="6" y="23"/>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1"/>
                    <a:pt x="7" y="21"/>
                  </a:cubicBezTo>
                  <a:cubicBezTo>
                    <a:pt x="7" y="21"/>
                    <a:pt x="7" y="21"/>
                    <a:pt x="7" y="21"/>
                  </a:cubicBezTo>
                  <a:cubicBezTo>
                    <a:pt x="7" y="21"/>
                    <a:pt x="7" y="21"/>
                    <a:pt x="7" y="21"/>
                  </a:cubicBezTo>
                  <a:cubicBezTo>
                    <a:pt x="7" y="21"/>
                    <a:pt x="7" y="21"/>
                    <a:pt x="7" y="21"/>
                  </a:cubicBezTo>
                  <a:cubicBezTo>
                    <a:pt x="8" y="21"/>
                    <a:pt x="8" y="20"/>
                    <a:pt x="8" y="20"/>
                  </a:cubicBezTo>
                  <a:cubicBezTo>
                    <a:pt x="8" y="20"/>
                    <a:pt x="8" y="20"/>
                    <a:pt x="8" y="20"/>
                  </a:cubicBezTo>
                  <a:cubicBezTo>
                    <a:pt x="8" y="21"/>
                    <a:pt x="8" y="21"/>
                    <a:pt x="8" y="21"/>
                  </a:cubicBezTo>
                  <a:cubicBezTo>
                    <a:pt x="8" y="22"/>
                    <a:pt x="8" y="22"/>
                    <a:pt x="8" y="22"/>
                  </a:cubicBezTo>
                  <a:cubicBezTo>
                    <a:pt x="8" y="22"/>
                    <a:pt x="8" y="22"/>
                    <a:pt x="8" y="22"/>
                  </a:cubicBezTo>
                  <a:cubicBezTo>
                    <a:pt x="8" y="22"/>
                    <a:pt x="8" y="22"/>
                    <a:pt x="8" y="22"/>
                  </a:cubicBezTo>
                  <a:cubicBezTo>
                    <a:pt x="8" y="21"/>
                    <a:pt x="8" y="21"/>
                    <a:pt x="8" y="21"/>
                  </a:cubicBezTo>
                  <a:cubicBezTo>
                    <a:pt x="8" y="21"/>
                    <a:pt x="8" y="21"/>
                    <a:pt x="8" y="21"/>
                  </a:cubicBezTo>
                  <a:cubicBezTo>
                    <a:pt x="9" y="20"/>
                    <a:pt x="9" y="20"/>
                    <a:pt x="9" y="20"/>
                  </a:cubicBezTo>
                  <a:cubicBezTo>
                    <a:pt x="9" y="20"/>
                    <a:pt x="9" y="20"/>
                    <a:pt x="9" y="20"/>
                  </a:cubicBezTo>
                  <a:cubicBezTo>
                    <a:pt x="9" y="21"/>
                    <a:pt x="9" y="21"/>
                    <a:pt x="9" y="21"/>
                  </a:cubicBezTo>
                  <a:cubicBezTo>
                    <a:pt x="9" y="22"/>
                    <a:pt x="9" y="22"/>
                    <a:pt x="9" y="22"/>
                  </a:cubicBezTo>
                  <a:cubicBezTo>
                    <a:pt x="9" y="21"/>
                    <a:pt x="9" y="21"/>
                    <a:pt x="9" y="21"/>
                  </a:cubicBezTo>
                  <a:cubicBezTo>
                    <a:pt x="9" y="21"/>
                    <a:pt x="9" y="21"/>
                    <a:pt x="9" y="21"/>
                  </a:cubicBezTo>
                  <a:cubicBezTo>
                    <a:pt x="9" y="21"/>
                    <a:pt x="9" y="21"/>
                    <a:pt x="9" y="21"/>
                  </a:cubicBezTo>
                  <a:cubicBezTo>
                    <a:pt x="10" y="21"/>
                    <a:pt x="10" y="21"/>
                    <a:pt x="10" y="21"/>
                  </a:cubicBezTo>
                  <a:cubicBezTo>
                    <a:pt x="10" y="21"/>
                    <a:pt x="10" y="21"/>
                    <a:pt x="10" y="21"/>
                  </a:cubicBezTo>
                  <a:cubicBezTo>
                    <a:pt x="9" y="21"/>
                    <a:pt x="9" y="21"/>
                    <a:pt x="9" y="21"/>
                  </a:cubicBezTo>
                  <a:cubicBezTo>
                    <a:pt x="9" y="20"/>
                    <a:pt x="9" y="20"/>
                    <a:pt x="9" y="20"/>
                  </a:cubicBezTo>
                  <a:cubicBezTo>
                    <a:pt x="9" y="20"/>
                    <a:pt x="9" y="20"/>
                    <a:pt x="9" y="20"/>
                  </a:cubicBezTo>
                  <a:cubicBezTo>
                    <a:pt x="9" y="20"/>
                    <a:pt x="9" y="20"/>
                    <a:pt x="9" y="20"/>
                  </a:cubicBezTo>
                  <a:cubicBezTo>
                    <a:pt x="9" y="19"/>
                    <a:pt x="9" y="19"/>
                    <a:pt x="9" y="19"/>
                  </a:cubicBezTo>
                  <a:cubicBezTo>
                    <a:pt x="9" y="19"/>
                    <a:pt x="9" y="19"/>
                    <a:pt x="9" y="19"/>
                  </a:cubicBezTo>
                  <a:cubicBezTo>
                    <a:pt x="8" y="19"/>
                    <a:pt x="8" y="19"/>
                    <a:pt x="7" y="19"/>
                  </a:cubicBezTo>
                  <a:cubicBezTo>
                    <a:pt x="7" y="18"/>
                    <a:pt x="7" y="18"/>
                    <a:pt x="7" y="18"/>
                  </a:cubicBezTo>
                  <a:cubicBezTo>
                    <a:pt x="7" y="19"/>
                    <a:pt x="7" y="19"/>
                    <a:pt x="7" y="19"/>
                  </a:cubicBezTo>
                  <a:cubicBezTo>
                    <a:pt x="6" y="19"/>
                    <a:pt x="6" y="20"/>
                    <a:pt x="6" y="20"/>
                  </a:cubicBezTo>
                  <a:cubicBezTo>
                    <a:pt x="5" y="20"/>
                    <a:pt x="5" y="20"/>
                    <a:pt x="5" y="20"/>
                  </a:cubicBezTo>
                  <a:cubicBezTo>
                    <a:pt x="5" y="20"/>
                    <a:pt x="4" y="20"/>
                    <a:pt x="4" y="20"/>
                  </a:cubicBezTo>
                  <a:cubicBezTo>
                    <a:pt x="4" y="20"/>
                    <a:pt x="4" y="20"/>
                    <a:pt x="4" y="20"/>
                  </a:cubicBezTo>
                  <a:cubicBezTo>
                    <a:pt x="4" y="20"/>
                    <a:pt x="4" y="20"/>
                    <a:pt x="4" y="20"/>
                  </a:cubicBezTo>
                  <a:cubicBezTo>
                    <a:pt x="4" y="20"/>
                    <a:pt x="4" y="20"/>
                    <a:pt x="4" y="20"/>
                  </a:cubicBezTo>
                  <a:cubicBezTo>
                    <a:pt x="4" y="19"/>
                    <a:pt x="4" y="19"/>
                    <a:pt x="4" y="19"/>
                  </a:cubicBezTo>
                  <a:cubicBezTo>
                    <a:pt x="3" y="18"/>
                    <a:pt x="3" y="17"/>
                    <a:pt x="4" y="16"/>
                  </a:cubicBezTo>
                  <a:cubicBezTo>
                    <a:pt x="4" y="15"/>
                    <a:pt x="5" y="14"/>
                    <a:pt x="6" y="14"/>
                  </a:cubicBezTo>
                  <a:cubicBezTo>
                    <a:pt x="6" y="14"/>
                    <a:pt x="6" y="14"/>
                    <a:pt x="6" y="14"/>
                  </a:cubicBezTo>
                  <a:cubicBezTo>
                    <a:pt x="6" y="14"/>
                    <a:pt x="6" y="14"/>
                    <a:pt x="6" y="14"/>
                  </a:cubicBezTo>
                  <a:cubicBezTo>
                    <a:pt x="7" y="14"/>
                    <a:pt x="7" y="14"/>
                    <a:pt x="7" y="14"/>
                  </a:cubicBezTo>
                  <a:cubicBezTo>
                    <a:pt x="7" y="15"/>
                    <a:pt x="7" y="15"/>
                    <a:pt x="8" y="15"/>
                  </a:cubicBezTo>
                  <a:cubicBezTo>
                    <a:pt x="8" y="15"/>
                    <a:pt x="8" y="15"/>
                    <a:pt x="8" y="15"/>
                  </a:cubicBezTo>
                  <a:cubicBezTo>
                    <a:pt x="8" y="15"/>
                    <a:pt x="8" y="15"/>
                    <a:pt x="8" y="15"/>
                  </a:cubicBezTo>
                  <a:cubicBezTo>
                    <a:pt x="8" y="15"/>
                    <a:pt x="8" y="15"/>
                    <a:pt x="8" y="15"/>
                  </a:cubicBezTo>
                  <a:cubicBezTo>
                    <a:pt x="8" y="15"/>
                    <a:pt x="8" y="15"/>
                    <a:pt x="8" y="15"/>
                  </a:cubicBezTo>
                  <a:cubicBezTo>
                    <a:pt x="9" y="15"/>
                    <a:pt x="9" y="14"/>
                    <a:pt x="10" y="14"/>
                  </a:cubicBezTo>
                  <a:cubicBezTo>
                    <a:pt x="10" y="14"/>
                    <a:pt x="10" y="14"/>
                    <a:pt x="10" y="14"/>
                  </a:cubicBezTo>
                  <a:cubicBezTo>
                    <a:pt x="10" y="14"/>
                    <a:pt x="10" y="14"/>
                    <a:pt x="10" y="14"/>
                  </a:cubicBezTo>
                  <a:cubicBezTo>
                    <a:pt x="11" y="14"/>
                    <a:pt x="11" y="14"/>
                    <a:pt x="11" y="14"/>
                  </a:cubicBezTo>
                  <a:cubicBezTo>
                    <a:pt x="11" y="14"/>
                    <a:pt x="11" y="14"/>
                    <a:pt x="11" y="14"/>
                  </a:cubicBezTo>
                  <a:cubicBezTo>
                    <a:pt x="11" y="14"/>
                    <a:pt x="11" y="14"/>
                    <a:pt x="11" y="14"/>
                  </a:cubicBezTo>
                  <a:cubicBezTo>
                    <a:pt x="11" y="14"/>
                    <a:pt x="12" y="15"/>
                    <a:pt x="12" y="15"/>
                  </a:cubicBezTo>
                  <a:cubicBezTo>
                    <a:pt x="12" y="15"/>
                    <a:pt x="12" y="15"/>
                    <a:pt x="13" y="14"/>
                  </a:cubicBezTo>
                  <a:cubicBezTo>
                    <a:pt x="13" y="14"/>
                    <a:pt x="14" y="14"/>
                    <a:pt x="14" y="14"/>
                  </a:cubicBezTo>
                  <a:cubicBezTo>
                    <a:pt x="14" y="14"/>
                    <a:pt x="15" y="14"/>
                    <a:pt x="15" y="14"/>
                  </a:cubicBezTo>
                  <a:cubicBezTo>
                    <a:pt x="15" y="14"/>
                    <a:pt x="15" y="14"/>
                    <a:pt x="15" y="14"/>
                  </a:cubicBezTo>
                  <a:cubicBezTo>
                    <a:pt x="16" y="14"/>
                    <a:pt x="16" y="14"/>
                    <a:pt x="17" y="13"/>
                  </a:cubicBezTo>
                  <a:cubicBezTo>
                    <a:pt x="17" y="13"/>
                    <a:pt x="17" y="13"/>
                    <a:pt x="17" y="13"/>
                  </a:cubicBezTo>
                  <a:cubicBezTo>
                    <a:pt x="17" y="13"/>
                    <a:pt x="17" y="13"/>
                    <a:pt x="17" y="13"/>
                  </a:cubicBezTo>
                  <a:cubicBezTo>
                    <a:pt x="17" y="13"/>
                    <a:pt x="17" y="13"/>
                    <a:pt x="17" y="13"/>
                  </a:cubicBezTo>
                  <a:cubicBezTo>
                    <a:pt x="17" y="13"/>
                    <a:pt x="17" y="13"/>
                    <a:pt x="17" y="13"/>
                  </a:cubicBezTo>
                  <a:cubicBezTo>
                    <a:pt x="18" y="11"/>
                    <a:pt x="18" y="11"/>
                    <a:pt x="18" y="11"/>
                  </a:cubicBezTo>
                  <a:cubicBezTo>
                    <a:pt x="18" y="10"/>
                    <a:pt x="18" y="10"/>
                    <a:pt x="18" y="10"/>
                  </a:cubicBezTo>
                  <a:cubicBezTo>
                    <a:pt x="18" y="11"/>
                    <a:pt x="18" y="11"/>
                    <a:pt x="18" y="11"/>
                  </a:cubicBezTo>
                  <a:cubicBezTo>
                    <a:pt x="17" y="13"/>
                    <a:pt x="17" y="13"/>
                    <a:pt x="17" y="13"/>
                  </a:cubicBezTo>
                  <a:cubicBezTo>
                    <a:pt x="17" y="13"/>
                    <a:pt x="17" y="13"/>
                    <a:pt x="17" y="13"/>
                  </a:cubicBezTo>
                  <a:cubicBezTo>
                    <a:pt x="17" y="11"/>
                    <a:pt x="17" y="11"/>
                    <a:pt x="17" y="11"/>
                  </a:cubicBezTo>
                  <a:cubicBezTo>
                    <a:pt x="17" y="11"/>
                    <a:pt x="17" y="11"/>
                    <a:pt x="17" y="11"/>
                  </a:cubicBezTo>
                  <a:cubicBezTo>
                    <a:pt x="18" y="11"/>
                    <a:pt x="18" y="11"/>
                    <a:pt x="18" y="11"/>
                  </a:cubicBezTo>
                  <a:cubicBezTo>
                    <a:pt x="17" y="10"/>
                    <a:pt x="17" y="10"/>
                    <a:pt x="17" y="10"/>
                  </a:cubicBezTo>
                  <a:cubicBezTo>
                    <a:pt x="17" y="10"/>
                    <a:pt x="17" y="10"/>
                    <a:pt x="17" y="10"/>
                  </a:cubicBezTo>
                  <a:cubicBezTo>
                    <a:pt x="17" y="11"/>
                    <a:pt x="16" y="11"/>
                    <a:pt x="16" y="12"/>
                  </a:cubicBezTo>
                  <a:cubicBezTo>
                    <a:pt x="16" y="12"/>
                    <a:pt x="15" y="12"/>
                    <a:pt x="15" y="12"/>
                  </a:cubicBezTo>
                  <a:cubicBezTo>
                    <a:pt x="15" y="12"/>
                    <a:pt x="14" y="12"/>
                    <a:pt x="14" y="12"/>
                  </a:cubicBezTo>
                  <a:cubicBezTo>
                    <a:pt x="14" y="12"/>
                    <a:pt x="14" y="12"/>
                    <a:pt x="14" y="12"/>
                  </a:cubicBezTo>
                  <a:cubicBezTo>
                    <a:pt x="13" y="12"/>
                    <a:pt x="13" y="13"/>
                    <a:pt x="12" y="13"/>
                  </a:cubicBezTo>
                  <a:cubicBezTo>
                    <a:pt x="12" y="13"/>
                    <a:pt x="12" y="13"/>
                    <a:pt x="12" y="13"/>
                  </a:cubicBezTo>
                  <a:cubicBezTo>
                    <a:pt x="11" y="13"/>
                    <a:pt x="10" y="12"/>
                    <a:pt x="10" y="11"/>
                  </a:cubicBezTo>
                  <a:cubicBezTo>
                    <a:pt x="10" y="11"/>
                    <a:pt x="10" y="11"/>
                    <a:pt x="10" y="11"/>
                  </a:cubicBezTo>
                  <a:cubicBezTo>
                    <a:pt x="10" y="11"/>
                    <a:pt x="10" y="11"/>
                    <a:pt x="10" y="11"/>
                  </a:cubicBezTo>
                  <a:cubicBezTo>
                    <a:pt x="9" y="12"/>
                    <a:pt x="9" y="12"/>
                    <a:pt x="9" y="12"/>
                  </a:cubicBezTo>
                  <a:cubicBezTo>
                    <a:pt x="9" y="12"/>
                    <a:pt x="9" y="12"/>
                    <a:pt x="9" y="12"/>
                  </a:cubicBezTo>
                  <a:cubicBezTo>
                    <a:pt x="9" y="12"/>
                    <a:pt x="9" y="12"/>
                    <a:pt x="9" y="12"/>
                  </a:cubicBezTo>
                  <a:cubicBezTo>
                    <a:pt x="9" y="12"/>
                    <a:pt x="9" y="12"/>
                    <a:pt x="9" y="12"/>
                  </a:cubicBezTo>
                  <a:cubicBezTo>
                    <a:pt x="8" y="13"/>
                    <a:pt x="8" y="13"/>
                    <a:pt x="7" y="13"/>
                  </a:cubicBezTo>
                  <a:cubicBezTo>
                    <a:pt x="7" y="13"/>
                    <a:pt x="7" y="13"/>
                    <a:pt x="7" y="13"/>
                  </a:cubicBezTo>
                  <a:cubicBezTo>
                    <a:pt x="7" y="13"/>
                    <a:pt x="7" y="13"/>
                    <a:pt x="7" y="13"/>
                  </a:cubicBezTo>
                  <a:cubicBezTo>
                    <a:pt x="7" y="13"/>
                    <a:pt x="7" y="13"/>
                    <a:pt x="7" y="13"/>
                  </a:cubicBezTo>
                  <a:cubicBezTo>
                    <a:pt x="6" y="12"/>
                    <a:pt x="6" y="12"/>
                    <a:pt x="6" y="12"/>
                  </a:cubicBezTo>
                  <a:cubicBezTo>
                    <a:pt x="6" y="11"/>
                    <a:pt x="6" y="10"/>
                    <a:pt x="6" y="9"/>
                  </a:cubicBezTo>
                  <a:cubicBezTo>
                    <a:pt x="7" y="8"/>
                    <a:pt x="8" y="7"/>
                    <a:pt x="9" y="7"/>
                  </a:cubicBezTo>
                  <a:cubicBezTo>
                    <a:pt x="10" y="7"/>
                    <a:pt x="10" y="7"/>
                    <a:pt x="10" y="7"/>
                  </a:cubicBezTo>
                  <a:cubicBezTo>
                    <a:pt x="10" y="7"/>
                    <a:pt x="10" y="7"/>
                    <a:pt x="10" y="7"/>
                  </a:cubicBezTo>
                  <a:cubicBezTo>
                    <a:pt x="11" y="8"/>
                    <a:pt x="11" y="8"/>
                    <a:pt x="12" y="8"/>
                  </a:cubicBezTo>
                  <a:cubicBezTo>
                    <a:pt x="12" y="8"/>
                    <a:pt x="12" y="8"/>
                    <a:pt x="12" y="8"/>
                  </a:cubicBezTo>
                  <a:cubicBezTo>
                    <a:pt x="13" y="8"/>
                    <a:pt x="13" y="8"/>
                    <a:pt x="14" y="7"/>
                  </a:cubicBezTo>
                  <a:cubicBezTo>
                    <a:pt x="14" y="7"/>
                    <a:pt x="14" y="7"/>
                    <a:pt x="14" y="7"/>
                  </a:cubicBezTo>
                  <a:cubicBezTo>
                    <a:pt x="14" y="7"/>
                    <a:pt x="14" y="7"/>
                    <a:pt x="14" y="7"/>
                  </a:cubicBezTo>
                  <a:cubicBezTo>
                    <a:pt x="14" y="8"/>
                    <a:pt x="15" y="8"/>
                    <a:pt x="16" y="8"/>
                  </a:cubicBezTo>
                  <a:cubicBezTo>
                    <a:pt x="16" y="8"/>
                    <a:pt x="16" y="8"/>
                    <a:pt x="16" y="8"/>
                  </a:cubicBezTo>
                  <a:cubicBezTo>
                    <a:pt x="16" y="8"/>
                    <a:pt x="16" y="8"/>
                    <a:pt x="16" y="8"/>
                  </a:cubicBezTo>
                  <a:cubicBezTo>
                    <a:pt x="16" y="9"/>
                    <a:pt x="16" y="9"/>
                    <a:pt x="16" y="9"/>
                  </a:cubicBezTo>
                  <a:cubicBezTo>
                    <a:pt x="16" y="9"/>
                    <a:pt x="16" y="9"/>
                    <a:pt x="16" y="9"/>
                  </a:cubicBezTo>
                  <a:cubicBezTo>
                    <a:pt x="17" y="9"/>
                    <a:pt x="17" y="9"/>
                    <a:pt x="17" y="9"/>
                  </a:cubicBezTo>
                  <a:cubicBezTo>
                    <a:pt x="18" y="8"/>
                    <a:pt x="18" y="8"/>
                    <a:pt x="18" y="8"/>
                  </a:cubicBezTo>
                  <a:cubicBezTo>
                    <a:pt x="17" y="8"/>
                    <a:pt x="17" y="8"/>
                    <a:pt x="17" y="8"/>
                  </a:cubicBezTo>
                  <a:cubicBezTo>
                    <a:pt x="17" y="8"/>
                    <a:pt x="17" y="8"/>
                    <a:pt x="17" y="8"/>
                  </a:cubicBezTo>
                  <a:cubicBezTo>
                    <a:pt x="16" y="7"/>
                    <a:pt x="16" y="7"/>
                    <a:pt x="16" y="7"/>
                  </a:cubicBezTo>
                  <a:cubicBezTo>
                    <a:pt x="16" y="7"/>
                    <a:pt x="16" y="7"/>
                    <a:pt x="16" y="7"/>
                  </a:cubicBezTo>
                  <a:cubicBezTo>
                    <a:pt x="16" y="7"/>
                    <a:pt x="16" y="7"/>
                    <a:pt x="16" y="7"/>
                  </a:cubicBezTo>
                  <a:cubicBezTo>
                    <a:pt x="15" y="7"/>
                    <a:pt x="15" y="7"/>
                    <a:pt x="15" y="7"/>
                  </a:cubicBezTo>
                  <a:cubicBezTo>
                    <a:pt x="15" y="6"/>
                    <a:pt x="14" y="6"/>
                    <a:pt x="14" y="6"/>
                  </a:cubicBezTo>
                  <a:cubicBezTo>
                    <a:pt x="13" y="6"/>
                    <a:pt x="13" y="6"/>
                    <a:pt x="13" y="6"/>
                  </a:cubicBezTo>
                  <a:cubicBezTo>
                    <a:pt x="13" y="6"/>
                    <a:pt x="13" y="6"/>
                    <a:pt x="13" y="6"/>
                  </a:cubicBezTo>
                  <a:cubicBezTo>
                    <a:pt x="13" y="7"/>
                    <a:pt x="13" y="7"/>
                    <a:pt x="13" y="7"/>
                  </a:cubicBezTo>
                  <a:cubicBezTo>
                    <a:pt x="12" y="7"/>
                    <a:pt x="12" y="7"/>
                    <a:pt x="12" y="7"/>
                  </a:cubicBezTo>
                  <a:cubicBezTo>
                    <a:pt x="12" y="7"/>
                    <a:pt x="12" y="7"/>
                    <a:pt x="12" y="7"/>
                  </a:cubicBezTo>
                  <a:moveTo>
                    <a:pt x="29" y="6"/>
                  </a:moveTo>
                  <a:cubicBezTo>
                    <a:pt x="29" y="6"/>
                    <a:pt x="29" y="6"/>
                    <a:pt x="29" y="6"/>
                  </a:cubicBezTo>
                  <a:cubicBezTo>
                    <a:pt x="29" y="5"/>
                    <a:pt x="29" y="5"/>
                    <a:pt x="29" y="5"/>
                  </a:cubicBezTo>
                  <a:cubicBezTo>
                    <a:pt x="29" y="5"/>
                    <a:pt x="29" y="5"/>
                    <a:pt x="29" y="5"/>
                  </a:cubicBezTo>
                  <a:cubicBezTo>
                    <a:pt x="29" y="4"/>
                    <a:pt x="29" y="4"/>
                    <a:pt x="30" y="4"/>
                  </a:cubicBezTo>
                  <a:cubicBezTo>
                    <a:pt x="30" y="3"/>
                    <a:pt x="30" y="3"/>
                    <a:pt x="30" y="3"/>
                  </a:cubicBezTo>
                  <a:cubicBezTo>
                    <a:pt x="31" y="3"/>
                    <a:pt x="31" y="3"/>
                    <a:pt x="31" y="3"/>
                  </a:cubicBezTo>
                  <a:cubicBezTo>
                    <a:pt x="32" y="4"/>
                    <a:pt x="32" y="4"/>
                    <a:pt x="32" y="4"/>
                  </a:cubicBezTo>
                  <a:cubicBezTo>
                    <a:pt x="32" y="4"/>
                    <a:pt x="33" y="4"/>
                    <a:pt x="33" y="5"/>
                  </a:cubicBezTo>
                  <a:cubicBezTo>
                    <a:pt x="33" y="5"/>
                    <a:pt x="33" y="5"/>
                    <a:pt x="33" y="5"/>
                  </a:cubicBezTo>
                  <a:cubicBezTo>
                    <a:pt x="33" y="6"/>
                    <a:pt x="33" y="6"/>
                    <a:pt x="33" y="6"/>
                  </a:cubicBezTo>
                  <a:cubicBezTo>
                    <a:pt x="33" y="6"/>
                    <a:pt x="33" y="6"/>
                    <a:pt x="33" y="6"/>
                  </a:cubicBezTo>
                  <a:cubicBezTo>
                    <a:pt x="33" y="7"/>
                    <a:pt x="33" y="7"/>
                    <a:pt x="33" y="7"/>
                  </a:cubicBezTo>
                  <a:cubicBezTo>
                    <a:pt x="33" y="7"/>
                    <a:pt x="33" y="7"/>
                    <a:pt x="32" y="7"/>
                  </a:cubicBezTo>
                  <a:cubicBezTo>
                    <a:pt x="32" y="7"/>
                    <a:pt x="32" y="7"/>
                    <a:pt x="32" y="7"/>
                  </a:cubicBezTo>
                  <a:cubicBezTo>
                    <a:pt x="31" y="7"/>
                    <a:pt x="31" y="7"/>
                    <a:pt x="31" y="7"/>
                  </a:cubicBezTo>
                  <a:cubicBezTo>
                    <a:pt x="31" y="6"/>
                    <a:pt x="31" y="6"/>
                    <a:pt x="31" y="6"/>
                  </a:cubicBezTo>
                  <a:cubicBezTo>
                    <a:pt x="31" y="6"/>
                    <a:pt x="31" y="6"/>
                    <a:pt x="31" y="6"/>
                  </a:cubicBezTo>
                  <a:cubicBezTo>
                    <a:pt x="31" y="6"/>
                    <a:pt x="31" y="6"/>
                    <a:pt x="31" y="6"/>
                  </a:cubicBezTo>
                  <a:cubicBezTo>
                    <a:pt x="30" y="6"/>
                    <a:pt x="30" y="6"/>
                    <a:pt x="29" y="7"/>
                  </a:cubicBezTo>
                  <a:cubicBezTo>
                    <a:pt x="29" y="7"/>
                    <a:pt x="29" y="7"/>
                    <a:pt x="29" y="7"/>
                  </a:cubicBezTo>
                  <a:cubicBezTo>
                    <a:pt x="29" y="7"/>
                    <a:pt x="29" y="7"/>
                    <a:pt x="29" y="7"/>
                  </a:cubicBezTo>
                  <a:cubicBezTo>
                    <a:pt x="28" y="7"/>
                    <a:pt x="28" y="7"/>
                    <a:pt x="28" y="7"/>
                  </a:cubicBezTo>
                  <a:cubicBezTo>
                    <a:pt x="28" y="8"/>
                    <a:pt x="28" y="8"/>
                    <a:pt x="28" y="8"/>
                  </a:cubicBezTo>
                  <a:cubicBezTo>
                    <a:pt x="27" y="8"/>
                    <a:pt x="27" y="8"/>
                    <a:pt x="27" y="8"/>
                  </a:cubicBezTo>
                  <a:cubicBezTo>
                    <a:pt x="27" y="8"/>
                    <a:pt x="27" y="8"/>
                    <a:pt x="27" y="8"/>
                  </a:cubicBezTo>
                  <a:cubicBezTo>
                    <a:pt x="27" y="9"/>
                    <a:pt x="27" y="9"/>
                    <a:pt x="27" y="9"/>
                  </a:cubicBezTo>
                  <a:cubicBezTo>
                    <a:pt x="28" y="9"/>
                    <a:pt x="28" y="9"/>
                    <a:pt x="28" y="9"/>
                  </a:cubicBezTo>
                  <a:cubicBezTo>
                    <a:pt x="28" y="9"/>
                    <a:pt x="28" y="9"/>
                    <a:pt x="28" y="9"/>
                  </a:cubicBezTo>
                  <a:cubicBezTo>
                    <a:pt x="28" y="8"/>
                    <a:pt x="28" y="8"/>
                    <a:pt x="28" y="8"/>
                  </a:cubicBezTo>
                  <a:cubicBezTo>
                    <a:pt x="28" y="8"/>
                    <a:pt x="28" y="8"/>
                    <a:pt x="28" y="8"/>
                  </a:cubicBezTo>
                  <a:cubicBezTo>
                    <a:pt x="29" y="8"/>
                    <a:pt x="29" y="8"/>
                    <a:pt x="29" y="8"/>
                  </a:cubicBezTo>
                  <a:cubicBezTo>
                    <a:pt x="29" y="8"/>
                    <a:pt x="29" y="8"/>
                    <a:pt x="29" y="8"/>
                  </a:cubicBezTo>
                  <a:cubicBezTo>
                    <a:pt x="29" y="8"/>
                    <a:pt x="30" y="8"/>
                    <a:pt x="30" y="7"/>
                  </a:cubicBezTo>
                  <a:cubicBezTo>
                    <a:pt x="31" y="7"/>
                    <a:pt x="31" y="7"/>
                    <a:pt x="31" y="7"/>
                  </a:cubicBezTo>
                  <a:cubicBezTo>
                    <a:pt x="31" y="7"/>
                    <a:pt x="31" y="7"/>
                    <a:pt x="31" y="7"/>
                  </a:cubicBezTo>
                  <a:cubicBezTo>
                    <a:pt x="31" y="8"/>
                    <a:pt x="32" y="8"/>
                    <a:pt x="32" y="8"/>
                  </a:cubicBezTo>
                  <a:cubicBezTo>
                    <a:pt x="32" y="8"/>
                    <a:pt x="32" y="8"/>
                    <a:pt x="32" y="8"/>
                  </a:cubicBezTo>
                  <a:cubicBezTo>
                    <a:pt x="33" y="8"/>
                    <a:pt x="33" y="8"/>
                    <a:pt x="34" y="7"/>
                  </a:cubicBezTo>
                  <a:cubicBezTo>
                    <a:pt x="34" y="7"/>
                    <a:pt x="34" y="7"/>
                    <a:pt x="34" y="7"/>
                  </a:cubicBezTo>
                  <a:cubicBezTo>
                    <a:pt x="34" y="7"/>
                    <a:pt x="35" y="7"/>
                    <a:pt x="35" y="7"/>
                  </a:cubicBezTo>
                  <a:cubicBezTo>
                    <a:pt x="36" y="7"/>
                    <a:pt x="37" y="8"/>
                    <a:pt x="38" y="9"/>
                  </a:cubicBezTo>
                  <a:cubicBezTo>
                    <a:pt x="39" y="10"/>
                    <a:pt x="39" y="11"/>
                    <a:pt x="38" y="12"/>
                  </a:cubicBezTo>
                  <a:cubicBezTo>
                    <a:pt x="38" y="13"/>
                    <a:pt x="38" y="13"/>
                    <a:pt x="38" y="13"/>
                  </a:cubicBezTo>
                  <a:cubicBezTo>
                    <a:pt x="38" y="13"/>
                    <a:pt x="38" y="13"/>
                    <a:pt x="38" y="13"/>
                  </a:cubicBezTo>
                  <a:cubicBezTo>
                    <a:pt x="38" y="13"/>
                    <a:pt x="38" y="13"/>
                    <a:pt x="38" y="13"/>
                  </a:cubicBezTo>
                  <a:cubicBezTo>
                    <a:pt x="37" y="13"/>
                    <a:pt x="37" y="13"/>
                    <a:pt x="37" y="13"/>
                  </a:cubicBezTo>
                  <a:cubicBezTo>
                    <a:pt x="36" y="13"/>
                    <a:pt x="36" y="13"/>
                    <a:pt x="36" y="12"/>
                  </a:cubicBezTo>
                  <a:cubicBezTo>
                    <a:pt x="36" y="12"/>
                    <a:pt x="36" y="12"/>
                    <a:pt x="36" y="12"/>
                  </a:cubicBezTo>
                  <a:cubicBezTo>
                    <a:pt x="35" y="12"/>
                    <a:pt x="35" y="12"/>
                    <a:pt x="35" y="12"/>
                  </a:cubicBezTo>
                  <a:cubicBezTo>
                    <a:pt x="35" y="12"/>
                    <a:pt x="35" y="12"/>
                    <a:pt x="35" y="12"/>
                  </a:cubicBezTo>
                  <a:cubicBezTo>
                    <a:pt x="34" y="11"/>
                    <a:pt x="34" y="11"/>
                    <a:pt x="34" y="11"/>
                  </a:cubicBezTo>
                  <a:cubicBezTo>
                    <a:pt x="34" y="11"/>
                    <a:pt x="34" y="11"/>
                    <a:pt x="34" y="11"/>
                  </a:cubicBezTo>
                  <a:cubicBezTo>
                    <a:pt x="34" y="11"/>
                    <a:pt x="34" y="11"/>
                    <a:pt x="34" y="11"/>
                  </a:cubicBezTo>
                  <a:cubicBezTo>
                    <a:pt x="34" y="12"/>
                    <a:pt x="33" y="13"/>
                    <a:pt x="33" y="13"/>
                  </a:cubicBezTo>
                  <a:cubicBezTo>
                    <a:pt x="33" y="13"/>
                    <a:pt x="32" y="13"/>
                    <a:pt x="32" y="13"/>
                  </a:cubicBezTo>
                  <a:cubicBezTo>
                    <a:pt x="32" y="13"/>
                    <a:pt x="31" y="12"/>
                    <a:pt x="31" y="12"/>
                  </a:cubicBezTo>
                  <a:cubicBezTo>
                    <a:pt x="31" y="12"/>
                    <a:pt x="31" y="12"/>
                    <a:pt x="31" y="12"/>
                  </a:cubicBezTo>
                  <a:cubicBezTo>
                    <a:pt x="30" y="12"/>
                    <a:pt x="30" y="12"/>
                    <a:pt x="29" y="12"/>
                  </a:cubicBezTo>
                  <a:cubicBezTo>
                    <a:pt x="29" y="12"/>
                    <a:pt x="29" y="12"/>
                    <a:pt x="29" y="12"/>
                  </a:cubicBezTo>
                  <a:cubicBezTo>
                    <a:pt x="28" y="11"/>
                    <a:pt x="27" y="11"/>
                    <a:pt x="27" y="10"/>
                  </a:cubicBezTo>
                  <a:cubicBezTo>
                    <a:pt x="27" y="10"/>
                    <a:pt x="27" y="10"/>
                    <a:pt x="27" y="10"/>
                  </a:cubicBezTo>
                  <a:cubicBezTo>
                    <a:pt x="27" y="11"/>
                    <a:pt x="27" y="11"/>
                    <a:pt x="27" y="11"/>
                  </a:cubicBezTo>
                  <a:cubicBezTo>
                    <a:pt x="27" y="11"/>
                    <a:pt x="27" y="11"/>
                    <a:pt x="27" y="11"/>
                  </a:cubicBezTo>
                  <a:cubicBezTo>
                    <a:pt x="27" y="11"/>
                    <a:pt x="27" y="11"/>
                    <a:pt x="27" y="11"/>
                  </a:cubicBezTo>
                  <a:cubicBezTo>
                    <a:pt x="28" y="13"/>
                    <a:pt x="28" y="13"/>
                    <a:pt x="28" y="13"/>
                  </a:cubicBezTo>
                  <a:cubicBezTo>
                    <a:pt x="27" y="13"/>
                    <a:pt x="27" y="13"/>
                    <a:pt x="27" y="13"/>
                  </a:cubicBezTo>
                  <a:cubicBezTo>
                    <a:pt x="27" y="11"/>
                    <a:pt x="27" y="11"/>
                    <a:pt x="27" y="11"/>
                  </a:cubicBezTo>
                  <a:cubicBezTo>
                    <a:pt x="26" y="10"/>
                    <a:pt x="26" y="10"/>
                    <a:pt x="26" y="10"/>
                  </a:cubicBezTo>
                  <a:cubicBezTo>
                    <a:pt x="26" y="11"/>
                    <a:pt x="26" y="11"/>
                    <a:pt x="26" y="11"/>
                  </a:cubicBezTo>
                  <a:cubicBezTo>
                    <a:pt x="27" y="13"/>
                    <a:pt x="27" y="13"/>
                    <a:pt x="27" y="13"/>
                  </a:cubicBezTo>
                  <a:cubicBezTo>
                    <a:pt x="27" y="13"/>
                    <a:pt x="27" y="13"/>
                    <a:pt x="27" y="13"/>
                  </a:cubicBezTo>
                  <a:cubicBezTo>
                    <a:pt x="27" y="13"/>
                    <a:pt x="27" y="13"/>
                    <a:pt x="27" y="13"/>
                  </a:cubicBezTo>
                  <a:cubicBezTo>
                    <a:pt x="27" y="13"/>
                    <a:pt x="27" y="13"/>
                    <a:pt x="27" y="13"/>
                  </a:cubicBezTo>
                  <a:cubicBezTo>
                    <a:pt x="27" y="13"/>
                    <a:pt x="27" y="13"/>
                    <a:pt x="27" y="13"/>
                  </a:cubicBezTo>
                  <a:cubicBezTo>
                    <a:pt x="28" y="14"/>
                    <a:pt x="29" y="14"/>
                    <a:pt x="29" y="14"/>
                  </a:cubicBezTo>
                  <a:cubicBezTo>
                    <a:pt x="29" y="14"/>
                    <a:pt x="29" y="14"/>
                    <a:pt x="29" y="14"/>
                  </a:cubicBezTo>
                  <a:cubicBezTo>
                    <a:pt x="30" y="14"/>
                    <a:pt x="30" y="14"/>
                    <a:pt x="30" y="14"/>
                  </a:cubicBezTo>
                  <a:cubicBezTo>
                    <a:pt x="31" y="14"/>
                    <a:pt x="31" y="14"/>
                    <a:pt x="32" y="14"/>
                  </a:cubicBezTo>
                  <a:cubicBezTo>
                    <a:pt x="32" y="15"/>
                    <a:pt x="32" y="15"/>
                    <a:pt x="32" y="15"/>
                  </a:cubicBezTo>
                  <a:cubicBezTo>
                    <a:pt x="33" y="15"/>
                    <a:pt x="33"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5" y="14"/>
                    <a:pt x="36" y="15"/>
                    <a:pt x="36" y="15"/>
                  </a:cubicBezTo>
                  <a:cubicBezTo>
                    <a:pt x="37" y="15"/>
                    <a:pt x="37" y="15"/>
                    <a:pt x="37" y="15"/>
                  </a:cubicBezTo>
                  <a:cubicBezTo>
                    <a:pt x="37" y="15"/>
                    <a:pt x="37" y="15"/>
                    <a:pt x="37" y="15"/>
                  </a:cubicBezTo>
                  <a:cubicBezTo>
                    <a:pt x="37" y="15"/>
                    <a:pt x="37" y="15"/>
                    <a:pt x="37" y="15"/>
                  </a:cubicBezTo>
                  <a:cubicBezTo>
                    <a:pt x="37" y="15"/>
                    <a:pt x="37" y="15"/>
                    <a:pt x="37" y="15"/>
                  </a:cubicBezTo>
                  <a:cubicBezTo>
                    <a:pt x="38" y="15"/>
                    <a:pt x="38" y="15"/>
                    <a:pt x="38" y="15"/>
                  </a:cubicBezTo>
                  <a:cubicBezTo>
                    <a:pt x="38" y="15"/>
                    <a:pt x="38" y="15"/>
                    <a:pt x="38" y="15"/>
                  </a:cubicBezTo>
                  <a:cubicBezTo>
                    <a:pt x="38" y="14"/>
                    <a:pt x="38" y="14"/>
                    <a:pt x="38" y="14"/>
                  </a:cubicBezTo>
                  <a:cubicBezTo>
                    <a:pt x="38" y="14"/>
                    <a:pt x="38" y="14"/>
                    <a:pt x="38" y="14"/>
                  </a:cubicBezTo>
                  <a:cubicBezTo>
                    <a:pt x="39" y="14"/>
                    <a:pt x="39" y="14"/>
                    <a:pt x="39" y="14"/>
                  </a:cubicBezTo>
                  <a:cubicBezTo>
                    <a:pt x="39" y="14"/>
                    <a:pt x="40" y="15"/>
                    <a:pt x="41" y="16"/>
                  </a:cubicBezTo>
                  <a:cubicBezTo>
                    <a:pt x="41" y="17"/>
                    <a:pt x="41" y="18"/>
                    <a:pt x="41" y="19"/>
                  </a:cubicBezTo>
                  <a:cubicBezTo>
                    <a:pt x="41" y="20"/>
                    <a:pt x="41" y="20"/>
                    <a:pt x="41" y="20"/>
                  </a:cubicBezTo>
                  <a:cubicBezTo>
                    <a:pt x="41" y="20"/>
                    <a:pt x="41" y="20"/>
                    <a:pt x="41" y="20"/>
                  </a:cubicBezTo>
                  <a:cubicBezTo>
                    <a:pt x="40" y="20"/>
                    <a:pt x="40" y="20"/>
                    <a:pt x="40" y="20"/>
                  </a:cubicBezTo>
                  <a:cubicBezTo>
                    <a:pt x="40" y="20"/>
                    <a:pt x="40" y="20"/>
                    <a:pt x="40" y="20"/>
                  </a:cubicBezTo>
                  <a:cubicBezTo>
                    <a:pt x="40" y="20"/>
                    <a:pt x="40" y="20"/>
                    <a:pt x="40" y="20"/>
                  </a:cubicBezTo>
                  <a:cubicBezTo>
                    <a:pt x="39" y="20"/>
                    <a:pt x="39" y="20"/>
                    <a:pt x="39" y="20"/>
                  </a:cubicBezTo>
                  <a:cubicBezTo>
                    <a:pt x="38" y="20"/>
                    <a:pt x="38" y="19"/>
                    <a:pt x="38" y="19"/>
                  </a:cubicBezTo>
                  <a:cubicBezTo>
                    <a:pt x="37" y="18"/>
                    <a:pt x="37" y="18"/>
                    <a:pt x="37" y="18"/>
                  </a:cubicBezTo>
                  <a:cubicBezTo>
                    <a:pt x="37" y="19"/>
                    <a:pt x="37" y="19"/>
                    <a:pt x="37" y="19"/>
                  </a:cubicBezTo>
                  <a:cubicBezTo>
                    <a:pt x="37" y="19"/>
                    <a:pt x="36" y="19"/>
                    <a:pt x="36" y="19"/>
                  </a:cubicBezTo>
                  <a:cubicBezTo>
                    <a:pt x="36" y="19"/>
                    <a:pt x="36" y="19"/>
                    <a:pt x="36" y="19"/>
                  </a:cubicBezTo>
                  <a:cubicBezTo>
                    <a:pt x="35" y="20"/>
                    <a:pt x="35" y="20"/>
                    <a:pt x="35" y="20"/>
                  </a:cubicBezTo>
                  <a:cubicBezTo>
                    <a:pt x="35" y="20"/>
                    <a:pt x="35" y="20"/>
                    <a:pt x="35" y="20"/>
                  </a:cubicBezTo>
                  <a:cubicBezTo>
                    <a:pt x="35" y="20"/>
                    <a:pt x="35" y="20"/>
                    <a:pt x="35" y="20"/>
                  </a:cubicBezTo>
                  <a:cubicBezTo>
                    <a:pt x="35" y="21"/>
                    <a:pt x="35" y="21"/>
                    <a:pt x="35" y="21"/>
                  </a:cubicBezTo>
                  <a:cubicBezTo>
                    <a:pt x="35" y="21"/>
                    <a:pt x="35" y="21"/>
                    <a:pt x="35" y="21"/>
                  </a:cubicBezTo>
                  <a:cubicBezTo>
                    <a:pt x="35" y="21"/>
                    <a:pt x="35" y="21"/>
                    <a:pt x="35" y="21"/>
                  </a:cubicBezTo>
                  <a:cubicBezTo>
                    <a:pt x="35" y="21"/>
                    <a:pt x="35" y="21"/>
                    <a:pt x="35" y="21"/>
                  </a:cubicBezTo>
                  <a:cubicBezTo>
                    <a:pt x="35" y="21"/>
                    <a:pt x="35" y="21"/>
                    <a:pt x="35" y="21"/>
                  </a:cubicBezTo>
                  <a:cubicBezTo>
                    <a:pt x="35" y="21"/>
                    <a:pt x="35" y="21"/>
                    <a:pt x="35" y="21"/>
                  </a:cubicBezTo>
                  <a:cubicBezTo>
                    <a:pt x="36" y="22"/>
                    <a:pt x="36" y="22"/>
                    <a:pt x="36" y="22"/>
                  </a:cubicBezTo>
                  <a:cubicBezTo>
                    <a:pt x="36" y="21"/>
                    <a:pt x="36" y="21"/>
                    <a:pt x="36" y="21"/>
                  </a:cubicBezTo>
                  <a:cubicBezTo>
                    <a:pt x="36" y="20"/>
                    <a:pt x="36" y="20"/>
                    <a:pt x="36" y="20"/>
                  </a:cubicBezTo>
                  <a:cubicBezTo>
                    <a:pt x="36" y="20"/>
                    <a:pt x="36" y="20"/>
                    <a:pt x="36" y="20"/>
                  </a:cubicBezTo>
                  <a:cubicBezTo>
                    <a:pt x="36" y="21"/>
                    <a:pt x="36" y="21"/>
                    <a:pt x="36" y="21"/>
                  </a:cubicBezTo>
                  <a:cubicBezTo>
                    <a:pt x="36" y="21"/>
                    <a:pt x="36" y="21"/>
                    <a:pt x="36" y="21"/>
                  </a:cubicBezTo>
                  <a:cubicBezTo>
                    <a:pt x="36" y="22"/>
                    <a:pt x="36" y="22"/>
                    <a:pt x="36" y="22"/>
                  </a:cubicBezTo>
                  <a:cubicBezTo>
                    <a:pt x="36" y="22"/>
                    <a:pt x="36" y="22"/>
                    <a:pt x="36" y="22"/>
                  </a:cubicBezTo>
                  <a:cubicBezTo>
                    <a:pt x="36" y="22"/>
                    <a:pt x="36" y="22"/>
                    <a:pt x="36" y="22"/>
                  </a:cubicBezTo>
                  <a:cubicBezTo>
                    <a:pt x="37" y="21"/>
                    <a:pt x="37" y="21"/>
                    <a:pt x="37" y="21"/>
                  </a:cubicBezTo>
                  <a:cubicBezTo>
                    <a:pt x="36" y="20"/>
                    <a:pt x="36" y="20"/>
                    <a:pt x="36" y="20"/>
                  </a:cubicBezTo>
                  <a:cubicBezTo>
                    <a:pt x="37" y="20"/>
                    <a:pt x="37" y="20"/>
                    <a:pt x="37" y="20"/>
                  </a:cubicBezTo>
                  <a:cubicBezTo>
                    <a:pt x="37" y="20"/>
                    <a:pt x="37" y="21"/>
                    <a:pt x="37" y="21"/>
                  </a:cubicBezTo>
                  <a:cubicBezTo>
                    <a:pt x="37" y="21"/>
                    <a:pt x="37" y="21"/>
                    <a:pt x="37" y="21"/>
                  </a:cubicBezTo>
                  <a:cubicBezTo>
                    <a:pt x="37" y="21"/>
                    <a:pt x="37" y="21"/>
                    <a:pt x="37" y="21"/>
                  </a:cubicBezTo>
                  <a:cubicBezTo>
                    <a:pt x="37" y="21"/>
                    <a:pt x="37" y="21"/>
                    <a:pt x="37" y="21"/>
                  </a:cubicBezTo>
                  <a:cubicBezTo>
                    <a:pt x="37" y="21"/>
                    <a:pt x="37" y="20"/>
                    <a:pt x="37" y="20"/>
                  </a:cubicBezTo>
                  <a:cubicBezTo>
                    <a:pt x="37" y="20"/>
                    <a:pt x="37" y="20"/>
                    <a:pt x="37" y="20"/>
                  </a:cubicBezTo>
                  <a:cubicBezTo>
                    <a:pt x="37" y="20"/>
                    <a:pt x="37" y="20"/>
                    <a:pt x="37" y="20"/>
                  </a:cubicBezTo>
                  <a:cubicBezTo>
                    <a:pt x="37" y="20"/>
                    <a:pt x="37" y="20"/>
                    <a:pt x="37" y="20"/>
                  </a:cubicBezTo>
                  <a:cubicBezTo>
                    <a:pt x="37" y="20"/>
                    <a:pt x="37" y="20"/>
                    <a:pt x="37" y="20"/>
                  </a:cubicBezTo>
                  <a:cubicBezTo>
                    <a:pt x="38" y="23"/>
                    <a:pt x="38" y="23"/>
                    <a:pt x="38" y="23"/>
                  </a:cubicBezTo>
                  <a:cubicBezTo>
                    <a:pt x="38" y="23"/>
                    <a:pt x="38" y="23"/>
                    <a:pt x="38" y="23"/>
                  </a:cubicBezTo>
                  <a:cubicBezTo>
                    <a:pt x="38" y="23"/>
                    <a:pt x="38" y="23"/>
                    <a:pt x="38" y="23"/>
                  </a:cubicBezTo>
                  <a:cubicBezTo>
                    <a:pt x="38" y="24"/>
                    <a:pt x="38" y="24"/>
                    <a:pt x="38" y="24"/>
                  </a:cubicBezTo>
                  <a:cubicBezTo>
                    <a:pt x="37" y="24"/>
                    <a:pt x="37" y="24"/>
                    <a:pt x="37" y="24"/>
                  </a:cubicBezTo>
                  <a:cubicBezTo>
                    <a:pt x="37" y="24"/>
                    <a:pt x="37" y="24"/>
                    <a:pt x="37" y="24"/>
                  </a:cubicBezTo>
                  <a:cubicBezTo>
                    <a:pt x="37" y="24"/>
                    <a:pt x="37" y="24"/>
                    <a:pt x="36" y="24"/>
                  </a:cubicBezTo>
                  <a:cubicBezTo>
                    <a:pt x="36" y="24"/>
                    <a:pt x="36" y="24"/>
                    <a:pt x="36" y="24"/>
                  </a:cubicBezTo>
                  <a:cubicBezTo>
                    <a:pt x="36" y="24"/>
                    <a:pt x="36" y="24"/>
                    <a:pt x="36" y="24"/>
                  </a:cubicBezTo>
                  <a:cubicBezTo>
                    <a:pt x="36" y="24"/>
                    <a:pt x="36" y="24"/>
                    <a:pt x="36" y="24"/>
                  </a:cubicBezTo>
                  <a:cubicBezTo>
                    <a:pt x="35" y="25"/>
                    <a:pt x="35" y="25"/>
                    <a:pt x="35" y="25"/>
                  </a:cubicBezTo>
                  <a:cubicBezTo>
                    <a:pt x="36" y="25"/>
                    <a:pt x="36" y="25"/>
                    <a:pt x="36" y="25"/>
                  </a:cubicBezTo>
                  <a:cubicBezTo>
                    <a:pt x="35" y="25"/>
                    <a:pt x="35" y="25"/>
                    <a:pt x="35" y="25"/>
                  </a:cubicBezTo>
                  <a:cubicBezTo>
                    <a:pt x="35" y="25"/>
                    <a:pt x="35" y="25"/>
                    <a:pt x="35" y="25"/>
                  </a:cubicBezTo>
                  <a:cubicBezTo>
                    <a:pt x="35" y="25"/>
                    <a:pt x="35" y="25"/>
                    <a:pt x="35" y="25"/>
                  </a:cubicBezTo>
                  <a:cubicBezTo>
                    <a:pt x="35" y="26"/>
                    <a:pt x="35" y="26"/>
                    <a:pt x="35" y="26"/>
                  </a:cubicBezTo>
                  <a:cubicBezTo>
                    <a:pt x="35" y="26"/>
                    <a:pt x="35" y="26"/>
                    <a:pt x="35" y="26"/>
                  </a:cubicBezTo>
                  <a:cubicBezTo>
                    <a:pt x="35" y="26"/>
                    <a:pt x="35" y="26"/>
                    <a:pt x="35" y="26"/>
                  </a:cubicBezTo>
                  <a:cubicBezTo>
                    <a:pt x="35" y="26"/>
                    <a:pt x="35" y="26"/>
                    <a:pt x="35" y="26"/>
                  </a:cubicBezTo>
                  <a:cubicBezTo>
                    <a:pt x="34" y="26"/>
                    <a:pt x="34" y="26"/>
                    <a:pt x="34" y="26"/>
                  </a:cubicBezTo>
                  <a:cubicBezTo>
                    <a:pt x="34" y="26"/>
                    <a:pt x="34" y="26"/>
                    <a:pt x="34" y="26"/>
                  </a:cubicBezTo>
                  <a:cubicBezTo>
                    <a:pt x="34" y="26"/>
                    <a:pt x="34" y="26"/>
                    <a:pt x="34" y="26"/>
                  </a:cubicBezTo>
                  <a:cubicBezTo>
                    <a:pt x="35" y="27"/>
                    <a:pt x="35" y="27"/>
                    <a:pt x="35" y="27"/>
                  </a:cubicBezTo>
                  <a:cubicBezTo>
                    <a:pt x="35" y="27"/>
                    <a:pt x="35" y="27"/>
                    <a:pt x="35" y="27"/>
                  </a:cubicBezTo>
                  <a:cubicBezTo>
                    <a:pt x="35" y="26"/>
                    <a:pt x="35" y="26"/>
                    <a:pt x="35" y="26"/>
                  </a:cubicBezTo>
                  <a:cubicBezTo>
                    <a:pt x="35" y="26"/>
                    <a:pt x="35" y="26"/>
                    <a:pt x="35" y="26"/>
                  </a:cubicBezTo>
                  <a:cubicBezTo>
                    <a:pt x="35" y="26"/>
                    <a:pt x="35" y="26"/>
                    <a:pt x="35" y="26"/>
                  </a:cubicBezTo>
                  <a:cubicBezTo>
                    <a:pt x="35" y="26"/>
                    <a:pt x="35" y="26"/>
                    <a:pt x="35" y="26"/>
                  </a:cubicBezTo>
                  <a:cubicBezTo>
                    <a:pt x="36" y="26"/>
                    <a:pt x="36" y="26"/>
                    <a:pt x="36" y="26"/>
                  </a:cubicBezTo>
                  <a:cubicBezTo>
                    <a:pt x="36" y="26"/>
                    <a:pt x="36" y="26"/>
                    <a:pt x="36" y="26"/>
                  </a:cubicBezTo>
                  <a:cubicBezTo>
                    <a:pt x="36" y="26"/>
                    <a:pt x="36" y="26"/>
                    <a:pt x="36" y="26"/>
                  </a:cubicBezTo>
                  <a:cubicBezTo>
                    <a:pt x="36" y="26"/>
                    <a:pt x="36" y="26"/>
                    <a:pt x="36" y="26"/>
                  </a:cubicBezTo>
                  <a:cubicBezTo>
                    <a:pt x="36" y="26"/>
                    <a:pt x="36" y="26"/>
                    <a:pt x="36" y="26"/>
                  </a:cubicBezTo>
                  <a:cubicBezTo>
                    <a:pt x="36" y="26"/>
                    <a:pt x="36" y="26"/>
                    <a:pt x="36" y="26"/>
                  </a:cubicBezTo>
                  <a:cubicBezTo>
                    <a:pt x="36" y="26"/>
                    <a:pt x="36" y="26"/>
                    <a:pt x="36" y="26"/>
                  </a:cubicBezTo>
                  <a:cubicBezTo>
                    <a:pt x="37" y="26"/>
                    <a:pt x="37" y="26"/>
                    <a:pt x="37" y="26"/>
                  </a:cubicBezTo>
                  <a:cubicBezTo>
                    <a:pt x="38" y="26"/>
                    <a:pt x="38" y="26"/>
                    <a:pt x="38" y="26"/>
                  </a:cubicBezTo>
                  <a:cubicBezTo>
                    <a:pt x="38" y="25"/>
                    <a:pt x="38" y="25"/>
                    <a:pt x="38" y="25"/>
                  </a:cubicBezTo>
                  <a:cubicBezTo>
                    <a:pt x="38" y="25"/>
                    <a:pt x="38" y="25"/>
                    <a:pt x="38" y="25"/>
                  </a:cubicBezTo>
                  <a:cubicBezTo>
                    <a:pt x="38" y="25"/>
                    <a:pt x="38" y="25"/>
                    <a:pt x="38" y="25"/>
                  </a:cubicBezTo>
                  <a:cubicBezTo>
                    <a:pt x="38" y="25"/>
                    <a:pt x="38" y="25"/>
                    <a:pt x="38" y="25"/>
                  </a:cubicBezTo>
                  <a:cubicBezTo>
                    <a:pt x="38" y="26"/>
                    <a:pt x="38" y="26"/>
                    <a:pt x="38" y="26"/>
                  </a:cubicBezTo>
                  <a:cubicBezTo>
                    <a:pt x="38" y="26"/>
                    <a:pt x="38" y="26"/>
                    <a:pt x="38" y="26"/>
                  </a:cubicBezTo>
                  <a:cubicBezTo>
                    <a:pt x="38" y="25"/>
                    <a:pt x="38" y="25"/>
                    <a:pt x="38" y="25"/>
                  </a:cubicBezTo>
                  <a:cubicBezTo>
                    <a:pt x="40" y="26"/>
                    <a:pt x="40" y="26"/>
                    <a:pt x="40" y="26"/>
                  </a:cubicBezTo>
                  <a:cubicBezTo>
                    <a:pt x="40" y="26"/>
                    <a:pt x="40" y="26"/>
                    <a:pt x="40" y="26"/>
                  </a:cubicBezTo>
                  <a:cubicBezTo>
                    <a:pt x="40" y="25"/>
                    <a:pt x="40" y="25"/>
                    <a:pt x="40" y="25"/>
                  </a:cubicBezTo>
                  <a:cubicBezTo>
                    <a:pt x="40" y="25"/>
                    <a:pt x="40" y="25"/>
                    <a:pt x="40" y="25"/>
                  </a:cubicBezTo>
                  <a:cubicBezTo>
                    <a:pt x="40" y="25"/>
                    <a:pt x="40" y="25"/>
                    <a:pt x="40" y="25"/>
                  </a:cubicBezTo>
                  <a:cubicBezTo>
                    <a:pt x="40" y="25"/>
                    <a:pt x="40" y="25"/>
                    <a:pt x="40" y="25"/>
                  </a:cubicBezTo>
                  <a:cubicBezTo>
                    <a:pt x="40" y="25"/>
                    <a:pt x="40" y="25"/>
                    <a:pt x="40" y="25"/>
                  </a:cubicBezTo>
                  <a:cubicBezTo>
                    <a:pt x="40" y="25"/>
                    <a:pt x="40" y="25"/>
                    <a:pt x="40" y="25"/>
                  </a:cubicBezTo>
                  <a:cubicBezTo>
                    <a:pt x="40" y="24"/>
                    <a:pt x="40" y="24"/>
                    <a:pt x="40" y="24"/>
                  </a:cubicBezTo>
                  <a:cubicBezTo>
                    <a:pt x="40" y="24"/>
                    <a:pt x="40" y="24"/>
                    <a:pt x="40" y="24"/>
                  </a:cubicBezTo>
                  <a:cubicBezTo>
                    <a:pt x="41" y="24"/>
                    <a:pt x="41" y="24"/>
                    <a:pt x="41" y="24"/>
                  </a:cubicBezTo>
                  <a:cubicBezTo>
                    <a:pt x="41" y="24"/>
                    <a:pt x="41" y="24"/>
                    <a:pt x="41" y="24"/>
                  </a:cubicBezTo>
                  <a:cubicBezTo>
                    <a:pt x="41" y="24"/>
                    <a:pt x="41" y="24"/>
                    <a:pt x="41" y="24"/>
                  </a:cubicBezTo>
                  <a:cubicBezTo>
                    <a:pt x="41" y="24"/>
                    <a:pt x="41" y="24"/>
                    <a:pt x="41" y="24"/>
                  </a:cubicBezTo>
                  <a:cubicBezTo>
                    <a:pt x="42" y="24"/>
                    <a:pt x="42" y="24"/>
                    <a:pt x="42" y="24"/>
                  </a:cubicBezTo>
                  <a:cubicBezTo>
                    <a:pt x="43" y="26"/>
                    <a:pt x="43" y="27"/>
                    <a:pt x="42" y="28"/>
                  </a:cubicBezTo>
                  <a:cubicBezTo>
                    <a:pt x="42" y="28"/>
                    <a:pt x="42" y="28"/>
                    <a:pt x="41" y="28"/>
                  </a:cubicBezTo>
                  <a:cubicBezTo>
                    <a:pt x="41" y="28"/>
                    <a:pt x="41" y="28"/>
                    <a:pt x="41" y="28"/>
                  </a:cubicBezTo>
                  <a:cubicBezTo>
                    <a:pt x="41" y="28"/>
                    <a:pt x="41" y="28"/>
                    <a:pt x="41" y="28"/>
                  </a:cubicBezTo>
                  <a:cubicBezTo>
                    <a:pt x="41" y="28"/>
                    <a:pt x="41" y="28"/>
                    <a:pt x="41" y="28"/>
                  </a:cubicBezTo>
                  <a:cubicBezTo>
                    <a:pt x="41" y="29"/>
                    <a:pt x="41" y="29"/>
                    <a:pt x="41" y="29"/>
                  </a:cubicBezTo>
                  <a:cubicBezTo>
                    <a:pt x="40" y="29"/>
                    <a:pt x="40" y="29"/>
                    <a:pt x="40" y="29"/>
                  </a:cubicBezTo>
                  <a:cubicBezTo>
                    <a:pt x="40" y="29"/>
                    <a:pt x="40" y="29"/>
                    <a:pt x="40" y="29"/>
                  </a:cubicBezTo>
                  <a:cubicBezTo>
                    <a:pt x="40" y="29"/>
                    <a:pt x="40" y="29"/>
                    <a:pt x="40" y="29"/>
                  </a:cubicBezTo>
                  <a:cubicBezTo>
                    <a:pt x="39" y="29"/>
                    <a:pt x="39" y="29"/>
                    <a:pt x="39" y="29"/>
                  </a:cubicBezTo>
                  <a:cubicBezTo>
                    <a:pt x="39" y="29"/>
                    <a:pt x="39" y="29"/>
                    <a:pt x="39" y="29"/>
                  </a:cubicBezTo>
                  <a:cubicBezTo>
                    <a:pt x="39" y="28"/>
                    <a:pt x="38" y="28"/>
                    <a:pt x="38" y="28"/>
                  </a:cubicBezTo>
                  <a:cubicBezTo>
                    <a:pt x="38" y="28"/>
                    <a:pt x="38" y="28"/>
                    <a:pt x="38" y="28"/>
                  </a:cubicBezTo>
                  <a:cubicBezTo>
                    <a:pt x="38" y="28"/>
                    <a:pt x="38" y="28"/>
                    <a:pt x="38" y="28"/>
                  </a:cubicBezTo>
                  <a:cubicBezTo>
                    <a:pt x="37" y="29"/>
                    <a:pt x="37" y="29"/>
                    <a:pt x="36" y="29"/>
                  </a:cubicBezTo>
                  <a:cubicBezTo>
                    <a:pt x="36" y="29"/>
                    <a:pt x="36" y="29"/>
                    <a:pt x="36" y="29"/>
                  </a:cubicBezTo>
                  <a:cubicBezTo>
                    <a:pt x="36" y="30"/>
                    <a:pt x="36" y="30"/>
                    <a:pt x="36" y="30"/>
                  </a:cubicBezTo>
                  <a:cubicBezTo>
                    <a:pt x="36" y="30"/>
                    <a:pt x="36" y="30"/>
                    <a:pt x="36" y="30"/>
                  </a:cubicBezTo>
                  <a:cubicBezTo>
                    <a:pt x="35" y="30"/>
                    <a:pt x="35" y="30"/>
                    <a:pt x="34" y="31"/>
                  </a:cubicBezTo>
                  <a:cubicBezTo>
                    <a:pt x="34" y="30"/>
                    <a:pt x="34" y="30"/>
                    <a:pt x="34" y="30"/>
                  </a:cubicBezTo>
                  <a:cubicBezTo>
                    <a:pt x="34" y="31"/>
                    <a:pt x="34" y="31"/>
                    <a:pt x="34" y="31"/>
                  </a:cubicBezTo>
                  <a:cubicBezTo>
                    <a:pt x="33" y="31"/>
                    <a:pt x="33" y="31"/>
                    <a:pt x="33" y="31"/>
                  </a:cubicBezTo>
                  <a:cubicBezTo>
                    <a:pt x="33" y="31"/>
                    <a:pt x="33" y="31"/>
                    <a:pt x="33" y="31"/>
                  </a:cubicBezTo>
                  <a:cubicBezTo>
                    <a:pt x="33" y="31"/>
                    <a:pt x="33" y="31"/>
                    <a:pt x="33" y="31"/>
                  </a:cubicBezTo>
                  <a:cubicBezTo>
                    <a:pt x="32" y="31"/>
                    <a:pt x="32" y="31"/>
                    <a:pt x="32" y="31"/>
                  </a:cubicBezTo>
                  <a:cubicBezTo>
                    <a:pt x="32" y="31"/>
                    <a:pt x="32" y="31"/>
                    <a:pt x="32" y="31"/>
                  </a:cubicBezTo>
                  <a:cubicBezTo>
                    <a:pt x="32" y="31"/>
                    <a:pt x="32" y="31"/>
                    <a:pt x="32" y="31"/>
                  </a:cubicBezTo>
                  <a:cubicBezTo>
                    <a:pt x="32" y="32"/>
                    <a:pt x="31" y="33"/>
                    <a:pt x="31" y="33"/>
                  </a:cubicBezTo>
                  <a:cubicBezTo>
                    <a:pt x="30" y="34"/>
                    <a:pt x="30" y="34"/>
                    <a:pt x="29" y="34"/>
                  </a:cubicBezTo>
                  <a:cubicBezTo>
                    <a:pt x="29" y="34"/>
                    <a:pt x="29" y="34"/>
                    <a:pt x="29" y="34"/>
                  </a:cubicBezTo>
                  <a:cubicBezTo>
                    <a:pt x="28" y="34"/>
                    <a:pt x="28" y="34"/>
                    <a:pt x="28" y="34"/>
                  </a:cubicBezTo>
                  <a:cubicBezTo>
                    <a:pt x="28" y="34"/>
                    <a:pt x="28" y="34"/>
                    <a:pt x="28" y="34"/>
                  </a:cubicBezTo>
                  <a:cubicBezTo>
                    <a:pt x="28" y="34"/>
                    <a:pt x="28" y="34"/>
                    <a:pt x="28" y="34"/>
                  </a:cubicBezTo>
                  <a:cubicBezTo>
                    <a:pt x="28" y="34"/>
                    <a:pt x="28" y="34"/>
                    <a:pt x="28" y="34"/>
                  </a:cubicBezTo>
                  <a:cubicBezTo>
                    <a:pt x="29" y="35"/>
                    <a:pt x="29" y="35"/>
                    <a:pt x="29" y="35"/>
                  </a:cubicBezTo>
                  <a:cubicBezTo>
                    <a:pt x="30" y="35"/>
                    <a:pt x="30" y="35"/>
                    <a:pt x="30" y="35"/>
                  </a:cubicBezTo>
                  <a:cubicBezTo>
                    <a:pt x="30" y="35"/>
                    <a:pt x="31" y="35"/>
                    <a:pt x="31" y="34"/>
                  </a:cubicBezTo>
                  <a:cubicBezTo>
                    <a:pt x="32" y="34"/>
                    <a:pt x="32" y="33"/>
                    <a:pt x="33" y="33"/>
                  </a:cubicBezTo>
                  <a:cubicBezTo>
                    <a:pt x="33" y="33"/>
                    <a:pt x="33" y="33"/>
                    <a:pt x="33" y="33"/>
                  </a:cubicBezTo>
                  <a:cubicBezTo>
                    <a:pt x="34" y="33"/>
                    <a:pt x="34" y="33"/>
                    <a:pt x="35" y="33"/>
                  </a:cubicBezTo>
                  <a:cubicBezTo>
                    <a:pt x="35" y="33"/>
                    <a:pt x="35" y="33"/>
                    <a:pt x="35" y="33"/>
                  </a:cubicBezTo>
                  <a:cubicBezTo>
                    <a:pt x="35" y="33"/>
                    <a:pt x="35" y="33"/>
                    <a:pt x="35" y="33"/>
                  </a:cubicBezTo>
                  <a:cubicBezTo>
                    <a:pt x="35" y="32"/>
                    <a:pt x="35" y="32"/>
                    <a:pt x="35" y="32"/>
                  </a:cubicBezTo>
                  <a:cubicBezTo>
                    <a:pt x="36" y="32"/>
                    <a:pt x="37" y="32"/>
                    <a:pt x="37" y="31"/>
                  </a:cubicBezTo>
                  <a:cubicBezTo>
                    <a:pt x="38" y="31"/>
                    <a:pt x="38" y="31"/>
                    <a:pt x="38" y="31"/>
                  </a:cubicBezTo>
                  <a:cubicBezTo>
                    <a:pt x="38" y="31"/>
                    <a:pt x="38" y="31"/>
                    <a:pt x="38" y="31"/>
                  </a:cubicBezTo>
                  <a:cubicBezTo>
                    <a:pt x="39" y="31"/>
                    <a:pt x="39" y="31"/>
                    <a:pt x="40" y="31"/>
                  </a:cubicBezTo>
                  <a:cubicBezTo>
                    <a:pt x="40" y="32"/>
                    <a:pt x="40" y="32"/>
                    <a:pt x="40" y="32"/>
                  </a:cubicBezTo>
                  <a:cubicBezTo>
                    <a:pt x="40" y="32"/>
                    <a:pt x="40" y="32"/>
                    <a:pt x="40" y="32"/>
                  </a:cubicBezTo>
                  <a:cubicBezTo>
                    <a:pt x="40" y="32"/>
                    <a:pt x="40" y="32"/>
                    <a:pt x="40" y="32"/>
                  </a:cubicBezTo>
                  <a:cubicBezTo>
                    <a:pt x="40" y="32"/>
                    <a:pt x="40" y="32"/>
                    <a:pt x="40" y="32"/>
                  </a:cubicBezTo>
                  <a:cubicBezTo>
                    <a:pt x="41" y="32"/>
                    <a:pt x="41" y="32"/>
                    <a:pt x="41" y="32"/>
                  </a:cubicBezTo>
                  <a:cubicBezTo>
                    <a:pt x="41" y="33"/>
                    <a:pt x="41" y="33"/>
                    <a:pt x="42" y="33"/>
                  </a:cubicBezTo>
                  <a:cubicBezTo>
                    <a:pt x="42" y="34"/>
                    <a:pt x="42" y="34"/>
                    <a:pt x="42" y="34"/>
                  </a:cubicBezTo>
                  <a:cubicBezTo>
                    <a:pt x="41" y="35"/>
                    <a:pt x="41" y="35"/>
                    <a:pt x="41" y="35"/>
                  </a:cubicBezTo>
                  <a:cubicBezTo>
                    <a:pt x="41" y="35"/>
                    <a:pt x="41" y="35"/>
                    <a:pt x="41" y="35"/>
                  </a:cubicBezTo>
                  <a:cubicBezTo>
                    <a:pt x="41" y="35"/>
                    <a:pt x="41" y="35"/>
                    <a:pt x="41" y="35"/>
                  </a:cubicBezTo>
                  <a:cubicBezTo>
                    <a:pt x="41" y="35"/>
                    <a:pt x="41" y="35"/>
                    <a:pt x="41" y="35"/>
                  </a:cubicBezTo>
                  <a:cubicBezTo>
                    <a:pt x="41" y="36"/>
                    <a:pt x="41" y="36"/>
                    <a:pt x="41" y="36"/>
                  </a:cubicBezTo>
                  <a:cubicBezTo>
                    <a:pt x="40" y="36"/>
                    <a:pt x="40" y="36"/>
                    <a:pt x="40" y="36"/>
                  </a:cubicBezTo>
                  <a:cubicBezTo>
                    <a:pt x="40" y="36"/>
                    <a:pt x="39" y="36"/>
                    <a:pt x="39" y="35"/>
                  </a:cubicBezTo>
                  <a:cubicBezTo>
                    <a:pt x="39" y="35"/>
                    <a:pt x="39" y="35"/>
                    <a:pt x="39" y="35"/>
                  </a:cubicBezTo>
                  <a:cubicBezTo>
                    <a:pt x="38" y="35"/>
                    <a:pt x="38" y="35"/>
                    <a:pt x="38" y="35"/>
                  </a:cubicBezTo>
                  <a:cubicBezTo>
                    <a:pt x="38" y="35"/>
                    <a:pt x="38" y="35"/>
                    <a:pt x="38" y="35"/>
                  </a:cubicBezTo>
                  <a:cubicBezTo>
                    <a:pt x="38" y="35"/>
                    <a:pt x="38" y="35"/>
                    <a:pt x="38" y="35"/>
                  </a:cubicBezTo>
                  <a:cubicBezTo>
                    <a:pt x="38" y="35"/>
                    <a:pt x="38" y="34"/>
                    <a:pt x="37" y="34"/>
                  </a:cubicBezTo>
                  <a:cubicBezTo>
                    <a:pt x="37" y="34"/>
                    <a:pt x="37" y="34"/>
                    <a:pt x="37" y="34"/>
                  </a:cubicBezTo>
                  <a:cubicBezTo>
                    <a:pt x="37" y="34"/>
                    <a:pt x="37" y="34"/>
                    <a:pt x="36" y="35"/>
                  </a:cubicBezTo>
                  <a:cubicBezTo>
                    <a:pt x="36" y="36"/>
                    <a:pt x="36" y="36"/>
                    <a:pt x="36" y="36"/>
                  </a:cubicBezTo>
                  <a:cubicBezTo>
                    <a:pt x="36" y="36"/>
                    <a:pt x="35" y="36"/>
                    <a:pt x="35" y="36"/>
                  </a:cubicBezTo>
                  <a:cubicBezTo>
                    <a:pt x="35" y="36"/>
                    <a:pt x="35" y="36"/>
                    <a:pt x="35" y="36"/>
                  </a:cubicBezTo>
                  <a:cubicBezTo>
                    <a:pt x="34" y="36"/>
                    <a:pt x="33" y="36"/>
                    <a:pt x="32" y="35"/>
                  </a:cubicBezTo>
                  <a:cubicBezTo>
                    <a:pt x="32" y="35"/>
                    <a:pt x="32" y="35"/>
                    <a:pt x="32" y="35"/>
                  </a:cubicBezTo>
                  <a:cubicBezTo>
                    <a:pt x="32" y="36"/>
                    <a:pt x="32" y="36"/>
                    <a:pt x="32" y="36"/>
                  </a:cubicBezTo>
                  <a:cubicBezTo>
                    <a:pt x="32" y="36"/>
                    <a:pt x="32" y="36"/>
                    <a:pt x="32" y="36"/>
                  </a:cubicBezTo>
                  <a:cubicBezTo>
                    <a:pt x="32" y="36"/>
                    <a:pt x="31" y="36"/>
                    <a:pt x="31" y="37"/>
                  </a:cubicBezTo>
                  <a:cubicBezTo>
                    <a:pt x="31" y="37"/>
                    <a:pt x="31" y="37"/>
                    <a:pt x="31" y="37"/>
                  </a:cubicBezTo>
                  <a:cubicBezTo>
                    <a:pt x="31" y="37"/>
                    <a:pt x="31" y="37"/>
                    <a:pt x="31" y="37"/>
                  </a:cubicBezTo>
                  <a:cubicBezTo>
                    <a:pt x="32" y="37"/>
                    <a:pt x="32" y="37"/>
                    <a:pt x="32" y="37"/>
                  </a:cubicBezTo>
                  <a:cubicBezTo>
                    <a:pt x="33" y="37"/>
                    <a:pt x="33" y="37"/>
                    <a:pt x="33" y="37"/>
                  </a:cubicBezTo>
                  <a:cubicBezTo>
                    <a:pt x="33" y="37"/>
                    <a:pt x="33" y="37"/>
                    <a:pt x="33" y="37"/>
                  </a:cubicBezTo>
                  <a:cubicBezTo>
                    <a:pt x="33" y="37"/>
                    <a:pt x="33" y="37"/>
                    <a:pt x="33" y="37"/>
                  </a:cubicBezTo>
                  <a:cubicBezTo>
                    <a:pt x="33" y="38"/>
                    <a:pt x="34" y="38"/>
                    <a:pt x="34" y="38"/>
                  </a:cubicBezTo>
                  <a:cubicBezTo>
                    <a:pt x="34" y="38"/>
                    <a:pt x="34" y="38"/>
                    <a:pt x="34" y="38"/>
                  </a:cubicBezTo>
                  <a:cubicBezTo>
                    <a:pt x="35" y="38"/>
                    <a:pt x="36" y="38"/>
                    <a:pt x="36" y="37"/>
                  </a:cubicBezTo>
                  <a:cubicBezTo>
                    <a:pt x="36" y="37"/>
                    <a:pt x="37" y="36"/>
                    <a:pt x="37" y="36"/>
                  </a:cubicBezTo>
                  <a:cubicBezTo>
                    <a:pt x="37" y="35"/>
                    <a:pt x="37" y="35"/>
                    <a:pt x="37" y="35"/>
                  </a:cubicBezTo>
                  <a:cubicBezTo>
                    <a:pt x="37" y="35"/>
                    <a:pt x="37" y="35"/>
                    <a:pt x="37" y="35"/>
                  </a:cubicBezTo>
                  <a:cubicBezTo>
                    <a:pt x="38" y="36"/>
                    <a:pt x="38" y="36"/>
                    <a:pt x="38" y="36"/>
                  </a:cubicBezTo>
                  <a:cubicBezTo>
                    <a:pt x="38" y="36"/>
                    <a:pt x="38" y="36"/>
                    <a:pt x="38" y="36"/>
                  </a:cubicBezTo>
                  <a:cubicBezTo>
                    <a:pt x="38" y="36"/>
                    <a:pt x="38" y="37"/>
                    <a:pt x="39" y="38"/>
                  </a:cubicBezTo>
                  <a:cubicBezTo>
                    <a:pt x="39" y="38"/>
                    <a:pt x="39" y="38"/>
                    <a:pt x="40" y="38"/>
                  </a:cubicBezTo>
                  <a:cubicBezTo>
                    <a:pt x="39" y="40"/>
                    <a:pt x="39" y="40"/>
                    <a:pt x="39" y="40"/>
                  </a:cubicBezTo>
                  <a:cubicBezTo>
                    <a:pt x="39" y="40"/>
                    <a:pt x="39" y="40"/>
                    <a:pt x="39" y="40"/>
                  </a:cubicBezTo>
                  <a:cubicBezTo>
                    <a:pt x="39" y="41"/>
                    <a:pt x="39" y="41"/>
                    <a:pt x="39" y="41"/>
                  </a:cubicBezTo>
                  <a:cubicBezTo>
                    <a:pt x="39" y="41"/>
                    <a:pt x="39" y="41"/>
                    <a:pt x="39" y="41"/>
                  </a:cubicBezTo>
                  <a:cubicBezTo>
                    <a:pt x="39" y="41"/>
                    <a:pt x="39" y="41"/>
                    <a:pt x="39" y="41"/>
                  </a:cubicBezTo>
                  <a:cubicBezTo>
                    <a:pt x="39" y="41"/>
                    <a:pt x="39" y="41"/>
                    <a:pt x="39" y="41"/>
                  </a:cubicBezTo>
                  <a:cubicBezTo>
                    <a:pt x="38" y="42"/>
                    <a:pt x="38" y="42"/>
                    <a:pt x="38" y="42"/>
                  </a:cubicBezTo>
                  <a:cubicBezTo>
                    <a:pt x="37" y="42"/>
                    <a:pt x="37" y="42"/>
                    <a:pt x="37" y="42"/>
                  </a:cubicBezTo>
                  <a:cubicBezTo>
                    <a:pt x="37" y="41"/>
                    <a:pt x="37" y="41"/>
                    <a:pt x="37" y="41"/>
                  </a:cubicBezTo>
                  <a:cubicBezTo>
                    <a:pt x="37" y="41"/>
                    <a:pt x="37" y="41"/>
                    <a:pt x="37" y="41"/>
                  </a:cubicBezTo>
                  <a:cubicBezTo>
                    <a:pt x="36" y="41"/>
                    <a:pt x="36" y="41"/>
                    <a:pt x="36" y="41"/>
                  </a:cubicBezTo>
                  <a:cubicBezTo>
                    <a:pt x="36" y="40"/>
                    <a:pt x="36" y="40"/>
                    <a:pt x="36" y="40"/>
                  </a:cubicBezTo>
                  <a:cubicBezTo>
                    <a:pt x="36" y="40"/>
                    <a:pt x="36" y="39"/>
                    <a:pt x="36" y="39"/>
                  </a:cubicBezTo>
                  <a:cubicBezTo>
                    <a:pt x="36" y="39"/>
                    <a:pt x="36" y="39"/>
                    <a:pt x="36" y="39"/>
                  </a:cubicBezTo>
                  <a:cubicBezTo>
                    <a:pt x="36" y="38"/>
                    <a:pt x="36" y="38"/>
                    <a:pt x="36" y="38"/>
                  </a:cubicBezTo>
                  <a:cubicBezTo>
                    <a:pt x="35" y="39"/>
                    <a:pt x="35" y="40"/>
                    <a:pt x="35" y="40"/>
                  </a:cubicBezTo>
                  <a:cubicBezTo>
                    <a:pt x="35" y="40"/>
                    <a:pt x="35" y="40"/>
                    <a:pt x="35" y="40"/>
                  </a:cubicBezTo>
                  <a:cubicBezTo>
                    <a:pt x="35" y="41"/>
                    <a:pt x="35" y="41"/>
                    <a:pt x="35" y="41"/>
                  </a:cubicBezTo>
                  <a:cubicBezTo>
                    <a:pt x="35" y="41"/>
                    <a:pt x="35" y="41"/>
                    <a:pt x="35" y="41"/>
                  </a:cubicBezTo>
                  <a:cubicBezTo>
                    <a:pt x="35" y="41"/>
                    <a:pt x="35" y="41"/>
                    <a:pt x="35" y="41"/>
                  </a:cubicBezTo>
                  <a:cubicBezTo>
                    <a:pt x="35" y="42"/>
                    <a:pt x="34" y="42"/>
                    <a:pt x="34" y="42"/>
                  </a:cubicBezTo>
                  <a:cubicBezTo>
                    <a:pt x="34" y="42"/>
                    <a:pt x="34" y="42"/>
                    <a:pt x="33" y="42"/>
                  </a:cubicBezTo>
                  <a:cubicBezTo>
                    <a:pt x="33" y="42"/>
                    <a:pt x="33" y="42"/>
                    <a:pt x="33" y="42"/>
                  </a:cubicBezTo>
                  <a:cubicBezTo>
                    <a:pt x="32" y="42"/>
                    <a:pt x="32" y="42"/>
                    <a:pt x="32" y="42"/>
                  </a:cubicBezTo>
                  <a:cubicBezTo>
                    <a:pt x="32" y="42"/>
                    <a:pt x="32" y="42"/>
                    <a:pt x="32" y="42"/>
                  </a:cubicBezTo>
                  <a:cubicBezTo>
                    <a:pt x="33" y="43"/>
                    <a:pt x="33" y="43"/>
                    <a:pt x="33" y="43"/>
                  </a:cubicBezTo>
                  <a:cubicBezTo>
                    <a:pt x="34" y="43"/>
                    <a:pt x="34" y="43"/>
                    <a:pt x="34" y="43"/>
                  </a:cubicBezTo>
                  <a:cubicBezTo>
                    <a:pt x="34" y="43"/>
                    <a:pt x="34" y="43"/>
                    <a:pt x="34" y="43"/>
                  </a:cubicBezTo>
                  <a:cubicBezTo>
                    <a:pt x="34" y="43"/>
                    <a:pt x="34" y="43"/>
                    <a:pt x="34" y="43"/>
                  </a:cubicBezTo>
                  <a:cubicBezTo>
                    <a:pt x="35" y="44"/>
                    <a:pt x="35" y="44"/>
                    <a:pt x="35" y="44"/>
                  </a:cubicBezTo>
                  <a:cubicBezTo>
                    <a:pt x="35" y="44"/>
                    <a:pt x="35" y="45"/>
                    <a:pt x="35" y="45"/>
                  </a:cubicBezTo>
                  <a:cubicBezTo>
                    <a:pt x="34" y="45"/>
                    <a:pt x="34" y="45"/>
                    <a:pt x="34" y="45"/>
                  </a:cubicBezTo>
                  <a:cubicBezTo>
                    <a:pt x="34" y="45"/>
                    <a:pt x="34" y="45"/>
                    <a:pt x="34" y="45"/>
                  </a:cubicBezTo>
                  <a:cubicBezTo>
                    <a:pt x="34" y="45"/>
                    <a:pt x="34" y="45"/>
                    <a:pt x="34" y="45"/>
                  </a:cubicBezTo>
                  <a:cubicBezTo>
                    <a:pt x="33" y="45"/>
                    <a:pt x="33" y="45"/>
                    <a:pt x="33" y="45"/>
                  </a:cubicBezTo>
                  <a:cubicBezTo>
                    <a:pt x="33" y="45"/>
                    <a:pt x="33" y="45"/>
                    <a:pt x="33" y="45"/>
                  </a:cubicBezTo>
                  <a:cubicBezTo>
                    <a:pt x="33" y="45"/>
                    <a:pt x="33" y="45"/>
                    <a:pt x="33" y="45"/>
                  </a:cubicBezTo>
                  <a:cubicBezTo>
                    <a:pt x="33" y="44"/>
                    <a:pt x="33" y="44"/>
                    <a:pt x="33" y="44"/>
                  </a:cubicBezTo>
                  <a:cubicBezTo>
                    <a:pt x="32" y="44"/>
                    <a:pt x="32" y="44"/>
                    <a:pt x="32" y="44"/>
                  </a:cubicBezTo>
                  <a:cubicBezTo>
                    <a:pt x="32" y="44"/>
                    <a:pt x="32" y="44"/>
                    <a:pt x="32" y="44"/>
                  </a:cubicBezTo>
                  <a:cubicBezTo>
                    <a:pt x="32" y="44"/>
                    <a:pt x="32" y="44"/>
                    <a:pt x="32" y="44"/>
                  </a:cubicBezTo>
                  <a:cubicBezTo>
                    <a:pt x="31" y="44"/>
                    <a:pt x="31" y="44"/>
                    <a:pt x="31" y="44"/>
                  </a:cubicBezTo>
                  <a:cubicBezTo>
                    <a:pt x="31" y="43"/>
                    <a:pt x="31" y="43"/>
                    <a:pt x="31" y="43"/>
                  </a:cubicBezTo>
                  <a:cubicBezTo>
                    <a:pt x="31" y="43"/>
                    <a:pt x="31" y="44"/>
                    <a:pt x="30" y="44"/>
                  </a:cubicBezTo>
                  <a:cubicBezTo>
                    <a:pt x="30" y="44"/>
                    <a:pt x="30" y="43"/>
                    <a:pt x="30" y="43"/>
                  </a:cubicBezTo>
                  <a:cubicBezTo>
                    <a:pt x="29" y="43"/>
                    <a:pt x="29" y="43"/>
                    <a:pt x="29" y="43"/>
                  </a:cubicBezTo>
                  <a:cubicBezTo>
                    <a:pt x="29" y="43"/>
                    <a:pt x="29" y="43"/>
                    <a:pt x="29" y="43"/>
                  </a:cubicBezTo>
                  <a:cubicBezTo>
                    <a:pt x="30" y="43"/>
                    <a:pt x="30" y="43"/>
                    <a:pt x="30" y="43"/>
                  </a:cubicBezTo>
                  <a:cubicBezTo>
                    <a:pt x="30" y="43"/>
                    <a:pt x="30" y="43"/>
                    <a:pt x="30" y="43"/>
                  </a:cubicBezTo>
                  <a:cubicBezTo>
                    <a:pt x="30" y="43"/>
                    <a:pt x="30" y="43"/>
                    <a:pt x="30" y="43"/>
                  </a:cubicBezTo>
                  <a:cubicBezTo>
                    <a:pt x="31" y="42"/>
                    <a:pt x="32" y="40"/>
                    <a:pt x="32" y="39"/>
                  </a:cubicBezTo>
                  <a:cubicBezTo>
                    <a:pt x="31" y="38"/>
                    <a:pt x="31" y="38"/>
                    <a:pt x="31" y="38"/>
                  </a:cubicBezTo>
                  <a:cubicBezTo>
                    <a:pt x="31" y="38"/>
                    <a:pt x="31" y="38"/>
                    <a:pt x="31" y="38"/>
                  </a:cubicBezTo>
                  <a:cubicBezTo>
                    <a:pt x="30" y="37"/>
                    <a:pt x="30" y="37"/>
                    <a:pt x="30" y="37"/>
                  </a:cubicBezTo>
                  <a:cubicBezTo>
                    <a:pt x="30" y="37"/>
                    <a:pt x="30" y="37"/>
                    <a:pt x="30" y="37"/>
                  </a:cubicBezTo>
                  <a:cubicBezTo>
                    <a:pt x="30" y="37"/>
                    <a:pt x="30" y="37"/>
                    <a:pt x="30" y="37"/>
                  </a:cubicBezTo>
                  <a:cubicBezTo>
                    <a:pt x="31" y="39"/>
                    <a:pt x="31" y="39"/>
                    <a:pt x="31" y="39"/>
                  </a:cubicBezTo>
                  <a:cubicBezTo>
                    <a:pt x="31" y="39"/>
                    <a:pt x="31" y="39"/>
                    <a:pt x="31" y="39"/>
                  </a:cubicBezTo>
                  <a:cubicBezTo>
                    <a:pt x="30" y="38"/>
                    <a:pt x="30" y="38"/>
                    <a:pt x="30" y="38"/>
                  </a:cubicBezTo>
                  <a:cubicBezTo>
                    <a:pt x="30" y="38"/>
                    <a:pt x="30" y="38"/>
                    <a:pt x="30" y="38"/>
                  </a:cubicBezTo>
                  <a:cubicBezTo>
                    <a:pt x="30" y="38"/>
                    <a:pt x="30" y="38"/>
                    <a:pt x="30" y="38"/>
                  </a:cubicBezTo>
                  <a:cubicBezTo>
                    <a:pt x="31" y="40"/>
                    <a:pt x="31" y="40"/>
                    <a:pt x="31" y="40"/>
                  </a:cubicBezTo>
                  <a:cubicBezTo>
                    <a:pt x="31" y="41"/>
                    <a:pt x="31" y="41"/>
                    <a:pt x="31" y="41"/>
                  </a:cubicBezTo>
                  <a:cubicBezTo>
                    <a:pt x="30" y="39"/>
                    <a:pt x="30" y="39"/>
                    <a:pt x="30" y="39"/>
                  </a:cubicBezTo>
                  <a:cubicBezTo>
                    <a:pt x="30" y="39"/>
                    <a:pt x="30" y="39"/>
                    <a:pt x="30" y="39"/>
                  </a:cubicBezTo>
                  <a:cubicBezTo>
                    <a:pt x="30" y="40"/>
                    <a:pt x="30" y="40"/>
                    <a:pt x="30" y="40"/>
                  </a:cubicBezTo>
                  <a:cubicBezTo>
                    <a:pt x="30" y="41"/>
                    <a:pt x="30" y="41"/>
                    <a:pt x="30" y="41"/>
                  </a:cubicBezTo>
                  <a:cubicBezTo>
                    <a:pt x="30" y="42"/>
                    <a:pt x="30" y="42"/>
                    <a:pt x="30" y="42"/>
                  </a:cubicBezTo>
                  <a:cubicBezTo>
                    <a:pt x="30" y="41"/>
                    <a:pt x="29" y="41"/>
                    <a:pt x="29" y="41"/>
                  </a:cubicBezTo>
                  <a:cubicBezTo>
                    <a:pt x="29" y="41"/>
                    <a:pt x="29" y="41"/>
                    <a:pt x="29" y="41"/>
                  </a:cubicBezTo>
                  <a:cubicBezTo>
                    <a:pt x="29" y="41"/>
                    <a:pt x="29" y="41"/>
                    <a:pt x="29" y="41"/>
                  </a:cubicBezTo>
                  <a:cubicBezTo>
                    <a:pt x="29" y="42"/>
                    <a:pt x="29" y="42"/>
                    <a:pt x="29" y="42"/>
                  </a:cubicBezTo>
                  <a:cubicBezTo>
                    <a:pt x="29" y="42"/>
                    <a:pt x="29" y="42"/>
                    <a:pt x="29" y="42"/>
                  </a:cubicBezTo>
                  <a:cubicBezTo>
                    <a:pt x="29" y="42"/>
                    <a:pt x="29" y="42"/>
                    <a:pt x="29" y="42"/>
                  </a:cubicBezTo>
                  <a:cubicBezTo>
                    <a:pt x="29" y="42"/>
                    <a:pt x="29" y="42"/>
                    <a:pt x="29" y="42"/>
                  </a:cubicBezTo>
                  <a:cubicBezTo>
                    <a:pt x="28" y="43"/>
                    <a:pt x="29" y="44"/>
                    <a:pt x="30" y="44"/>
                  </a:cubicBezTo>
                  <a:cubicBezTo>
                    <a:pt x="30" y="44"/>
                    <a:pt x="30" y="44"/>
                    <a:pt x="30" y="44"/>
                  </a:cubicBezTo>
                  <a:cubicBezTo>
                    <a:pt x="30" y="44"/>
                    <a:pt x="31" y="44"/>
                    <a:pt x="31" y="44"/>
                  </a:cubicBezTo>
                  <a:cubicBezTo>
                    <a:pt x="31" y="45"/>
                    <a:pt x="31" y="45"/>
                    <a:pt x="31" y="45"/>
                  </a:cubicBezTo>
                  <a:cubicBezTo>
                    <a:pt x="31" y="46"/>
                    <a:pt x="31" y="46"/>
                    <a:pt x="31" y="46"/>
                  </a:cubicBezTo>
                  <a:cubicBezTo>
                    <a:pt x="32" y="46"/>
                    <a:pt x="32" y="46"/>
                    <a:pt x="32" y="46"/>
                  </a:cubicBezTo>
                  <a:cubicBezTo>
                    <a:pt x="33" y="47"/>
                    <a:pt x="33" y="47"/>
                    <a:pt x="33" y="47"/>
                  </a:cubicBezTo>
                  <a:cubicBezTo>
                    <a:pt x="33" y="47"/>
                    <a:pt x="33" y="47"/>
                    <a:pt x="33" y="47"/>
                  </a:cubicBezTo>
                  <a:cubicBezTo>
                    <a:pt x="32" y="48"/>
                    <a:pt x="30" y="49"/>
                    <a:pt x="28" y="49"/>
                  </a:cubicBezTo>
                  <a:cubicBezTo>
                    <a:pt x="28" y="50"/>
                    <a:pt x="28" y="50"/>
                    <a:pt x="28" y="50"/>
                  </a:cubicBezTo>
                  <a:cubicBezTo>
                    <a:pt x="28" y="49"/>
                    <a:pt x="28" y="49"/>
                    <a:pt x="28" y="49"/>
                  </a:cubicBezTo>
                  <a:cubicBezTo>
                    <a:pt x="28" y="49"/>
                    <a:pt x="28" y="49"/>
                    <a:pt x="28" y="49"/>
                  </a:cubicBezTo>
                  <a:cubicBezTo>
                    <a:pt x="28" y="49"/>
                    <a:pt x="27" y="49"/>
                    <a:pt x="27" y="49"/>
                  </a:cubicBezTo>
                  <a:cubicBezTo>
                    <a:pt x="27" y="49"/>
                    <a:pt x="27" y="49"/>
                    <a:pt x="27" y="49"/>
                  </a:cubicBezTo>
                  <a:cubicBezTo>
                    <a:pt x="26" y="48"/>
                    <a:pt x="26" y="47"/>
                    <a:pt x="25" y="46"/>
                  </a:cubicBezTo>
                  <a:cubicBezTo>
                    <a:pt x="26" y="46"/>
                    <a:pt x="26" y="46"/>
                    <a:pt x="26" y="46"/>
                  </a:cubicBezTo>
                  <a:cubicBezTo>
                    <a:pt x="26" y="46"/>
                    <a:pt x="26" y="46"/>
                    <a:pt x="26" y="46"/>
                  </a:cubicBezTo>
                  <a:cubicBezTo>
                    <a:pt x="25" y="46"/>
                    <a:pt x="25" y="46"/>
                    <a:pt x="25" y="46"/>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4"/>
                    <a:pt x="26" y="44"/>
                  </a:cubicBezTo>
                  <a:cubicBezTo>
                    <a:pt x="27" y="44"/>
                    <a:pt x="27" y="44"/>
                    <a:pt x="27" y="44"/>
                  </a:cubicBezTo>
                  <a:cubicBezTo>
                    <a:pt x="26" y="43"/>
                    <a:pt x="26" y="43"/>
                    <a:pt x="26" y="43"/>
                  </a:cubicBezTo>
                  <a:cubicBezTo>
                    <a:pt x="25" y="43"/>
                    <a:pt x="25" y="43"/>
                    <a:pt x="25" y="43"/>
                  </a:cubicBezTo>
                  <a:cubicBezTo>
                    <a:pt x="25" y="42"/>
                    <a:pt x="25" y="42"/>
                    <a:pt x="25" y="42"/>
                  </a:cubicBezTo>
                  <a:cubicBezTo>
                    <a:pt x="25" y="42"/>
                    <a:pt x="25" y="41"/>
                    <a:pt x="26" y="41"/>
                  </a:cubicBezTo>
                  <a:cubicBezTo>
                    <a:pt x="27" y="40"/>
                    <a:pt x="27" y="40"/>
                    <a:pt x="27" y="40"/>
                  </a:cubicBezTo>
                  <a:cubicBezTo>
                    <a:pt x="27" y="39"/>
                    <a:pt x="27" y="39"/>
                    <a:pt x="27" y="39"/>
                  </a:cubicBezTo>
                  <a:cubicBezTo>
                    <a:pt x="26" y="39"/>
                    <a:pt x="26" y="39"/>
                    <a:pt x="26" y="39"/>
                  </a:cubicBezTo>
                  <a:cubicBezTo>
                    <a:pt x="25" y="40"/>
                    <a:pt x="25" y="40"/>
                    <a:pt x="25" y="40"/>
                  </a:cubicBezTo>
                  <a:cubicBezTo>
                    <a:pt x="25" y="40"/>
                    <a:pt x="25" y="40"/>
                    <a:pt x="25" y="40"/>
                  </a:cubicBezTo>
                  <a:cubicBezTo>
                    <a:pt x="24" y="41"/>
                    <a:pt x="24" y="42"/>
                    <a:pt x="24" y="43"/>
                  </a:cubicBezTo>
                  <a:cubicBezTo>
                    <a:pt x="25" y="43"/>
                    <a:pt x="25" y="43"/>
                    <a:pt x="25" y="43"/>
                  </a:cubicBezTo>
                  <a:cubicBezTo>
                    <a:pt x="25" y="44"/>
                    <a:pt x="25" y="44"/>
                    <a:pt x="25" y="44"/>
                  </a:cubicBezTo>
                  <a:cubicBezTo>
                    <a:pt x="25" y="44"/>
                    <a:pt x="25" y="44"/>
                    <a:pt x="25" y="44"/>
                  </a:cubicBezTo>
                  <a:cubicBezTo>
                    <a:pt x="24" y="42"/>
                    <a:pt x="24" y="42"/>
                    <a:pt x="24" y="42"/>
                  </a:cubicBezTo>
                  <a:cubicBezTo>
                    <a:pt x="24" y="42"/>
                    <a:pt x="24" y="42"/>
                    <a:pt x="24" y="42"/>
                  </a:cubicBezTo>
                  <a:cubicBezTo>
                    <a:pt x="24" y="43"/>
                    <a:pt x="24" y="43"/>
                    <a:pt x="24" y="43"/>
                  </a:cubicBezTo>
                  <a:cubicBezTo>
                    <a:pt x="25" y="45"/>
                    <a:pt x="25" y="45"/>
                    <a:pt x="25" y="45"/>
                  </a:cubicBezTo>
                  <a:cubicBezTo>
                    <a:pt x="25" y="45"/>
                    <a:pt x="25" y="45"/>
                    <a:pt x="25" y="45"/>
                  </a:cubicBezTo>
                  <a:cubicBezTo>
                    <a:pt x="24" y="44"/>
                    <a:pt x="24" y="44"/>
                    <a:pt x="24" y="43"/>
                  </a:cubicBezTo>
                  <a:cubicBezTo>
                    <a:pt x="24" y="43"/>
                    <a:pt x="24" y="43"/>
                    <a:pt x="24" y="43"/>
                  </a:cubicBezTo>
                  <a:cubicBezTo>
                    <a:pt x="23" y="43"/>
                    <a:pt x="23" y="43"/>
                    <a:pt x="23" y="43"/>
                  </a:cubicBezTo>
                  <a:cubicBezTo>
                    <a:pt x="24" y="44"/>
                    <a:pt x="24" y="45"/>
                    <a:pt x="25" y="46"/>
                  </a:cubicBezTo>
                  <a:cubicBezTo>
                    <a:pt x="25" y="46"/>
                    <a:pt x="25" y="46"/>
                    <a:pt x="25" y="46"/>
                  </a:cubicBezTo>
                  <a:cubicBezTo>
                    <a:pt x="24" y="46"/>
                    <a:pt x="24" y="45"/>
                    <a:pt x="24" y="44"/>
                  </a:cubicBezTo>
                  <a:cubicBezTo>
                    <a:pt x="23" y="44"/>
                    <a:pt x="23" y="44"/>
                    <a:pt x="23" y="44"/>
                  </a:cubicBezTo>
                  <a:cubicBezTo>
                    <a:pt x="23" y="44"/>
                    <a:pt x="23" y="43"/>
                    <a:pt x="23" y="42"/>
                  </a:cubicBezTo>
                  <a:cubicBezTo>
                    <a:pt x="23" y="42"/>
                    <a:pt x="23" y="42"/>
                    <a:pt x="23" y="42"/>
                  </a:cubicBezTo>
                  <a:cubicBezTo>
                    <a:pt x="23" y="42"/>
                    <a:pt x="23" y="42"/>
                    <a:pt x="23" y="42"/>
                  </a:cubicBezTo>
                  <a:cubicBezTo>
                    <a:pt x="23" y="41"/>
                    <a:pt x="23" y="39"/>
                    <a:pt x="24" y="38"/>
                  </a:cubicBezTo>
                  <a:cubicBezTo>
                    <a:pt x="24" y="38"/>
                    <a:pt x="24" y="38"/>
                    <a:pt x="24" y="38"/>
                  </a:cubicBezTo>
                  <a:cubicBezTo>
                    <a:pt x="24" y="38"/>
                    <a:pt x="24" y="38"/>
                    <a:pt x="24" y="38"/>
                  </a:cubicBezTo>
                  <a:cubicBezTo>
                    <a:pt x="24" y="38"/>
                    <a:pt x="24" y="38"/>
                    <a:pt x="24" y="38"/>
                  </a:cubicBezTo>
                  <a:cubicBezTo>
                    <a:pt x="24" y="37"/>
                    <a:pt x="25" y="37"/>
                    <a:pt x="25" y="37"/>
                  </a:cubicBezTo>
                  <a:cubicBezTo>
                    <a:pt x="25" y="37"/>
                    <a:pt x="25" y="37"/>
                    <a:pt x="25" y="37"/>
                  </a:cubicBezTo>
                  <a:cubicBezTo>
                    <a:pt x="26" y="36"/>
                    <a:pt x="26" y="36"/>
                    <a:pt x="26" y="36"/>
                  </a:cubicBezTo>
                  <a:cubicBezTo>
                    <a:pt x="25" y="36"/>
                    <a:pt x="25" y="36"/>
                    <a:pt x="25" y="36"/>
                  </a:cubicBezTo>
                  <a:cubicBezTo>
                    <a:pt x="25" y="36"/>
                    <a:pt x="25" y="36"/>
                    <a:pt x="25" y="36"/>
                  </a:cubicBezTo>
                  <a:cubicBezTo>
                    <a:pt x="25" y="36"/>
                    <a:pt x="24" y="36"/>
                    <a:pt x="24" y="36"/>
                  </a:cubicBezTo>
                  <a:cubicBezTo>
                    <a:pt x="24" y="35"/>
                    <a:pt x="23" y="34"/>
                    <a:pt x="23" y="34"/>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2"/>
                    <a:pt x="24" y="32"/>
                    <a:pt x="24" y="32"/>
                  </a:cubicBezTo>
                  <a:cubicBezTo>
                    <a:pt x="24" y="33"/>
                    <a:pt x="24" y="33"/>
                    <a:pt x="24" y="33"/>
                  </a:cubicBezTo>
                  <a:cubicBezTo>
                    <a:pt x="24" y="33"/>
                    <a:pt x="24" y="33"/>
                    <a:pt x="24" y="33"/>
                  </a:cubicBezTo>
                  <a:cubicBezTo>
                    <a:pt x="24" y="32"/>
                    <a:pt x="24" y="32"/>
                    <a:pt x="24" y="32"/>
                  </a:cubicBezTo>
                  <a:cubicBezTo>
                    <a:pt x="24" y="32"/>
                    <a:pt x="24" y="32"/>
                    <a:pt x="24" y="32"/>
                  </a:cubicBezTo>
                  <a:cubicBezTo>
                    <a:pt x="24" y="32"/>
                    <a:pt x="24" y="32"/>
                    <a:pt x="24" y="32"/>
                  </a:cubicBezTo>
                  <a:cubicBezTo>
                    <a:pt x="25" y="32"/>
                    <a:pt x="25" y="32"/>
                    <a:pt x="25" y="32"/>
                  </a:cubicBezTo>
                  <a:cubicBezTo>
                    <a:pt x="25" y="32"/>
                    <a:pt x="25" y="32"/>
                    <a:pt x="25" y="32"/>
                  </a:cubicBezTo>
                  <a:cubicBezTo>
                    <a:pt x="25" y="31"/>
                    <a:pt x="25" y="31"/>
                    <a:pt x="25" y="31"/>
                  </a:cubicBezTo>
                  <a:cubicBezTo>
                    <a:pt x="25" y="31"/>
                    <a:pt x="25" y="31"/>
                    <a:pt x="25" y="31"/>
                  </a:cubicBezTo>
                  <a:cubicBezTo>
                    <a:pt x="26" y="31"/>
                    <a:pt x="26" y="31"/>
                    <a:pt x="26" y="31"/>
                  </a:cubicBezTo>
                  <a:cubicBezTo>
                    <a:pt x="26" y="30"/>
                    <a:pt x="26" y="30"/>
                    <a:pt x="26" y="30"/>
                  </a:cubicBezTo>
                  <a:cubicBezTo>
                    <a:pt x="26" y="30"/>
                    <a:pt x="26" y="30"/>
                    <a:pt x="26" y="30"/>
                  </a:cubicBezTo>
                  <a:cubicBezTo>
                    <a:pt x="27" y="30"/>
                    <a:pt x="27" y="29"/>
                    <a:pt x="27" y="29"/>
                  </a:cubicBezTo>
                  <a:cubicBezTo>
                    <a:pt x="28" y="29"/>
                    <a:pt x="28" y="29"/>
                    <a:pt x="29" y="29"/>
                  </a:cubicBezTo>
                  <a:cubicBezTo>
                    <a:pt x="29" y="29"/>
                    <a:pt x="30" y="29"/>
                    <a:pt x="30" y="29"/>
                  </a:cubicBezTo>
                  <a:cubicBezTo>
                    <a:pt x="30" y="29"/>
                    <a:pt x="30" y="29"/>
                    <a:pt x="30" y="29"/>
                  </a:cubicBezTo>
                  <a:cubicBezTo>
                    <a:pt x="30" y="29"/>
                    <a:pt x="30" y="29"/>
                    <a:pt x="30" y="29"/>
                  </a:cubicBezTo>
                  <a:cubicBezTo>
                    <a:pt x="30" y="29"/>
                    <a:pt x="30" y="29"/>
                    <a:pt x="30" y="29"/>
                  </a:cubicBezTo>
                  <a:cubicBezTo>
                    <a:pt x="30" y="29"/>
                    <a:pt x="30" y="29"/>
                    <a:pt x="30" y="29"/>
                  </a:cubicBezTo>
                  <a:cubicBezTo>
                    <a:pt x="31" y="29"/>
                    <a:pt x="31" y="29"/>
                    <a:pt x="31" y="29"/>
                  </a:cubicBezTo>
                  <a:cubicBezTo>
                    <a:pt x="31" y="29"/>
                    <a:pt x="31" y="29"/>
                    <a:pt x="31" y="29"/>
                  </a:cubicBezTo>
                  <a:cubicBezTo>
                    <a:pt x="31" y="28"/>
                    <a:pt x="31" y="28"/>
                    <a:pt x="31" y="28"/>
                  </a:cubicBezTo>
                  <a:cubicBezTo>
                    <a:pt x="31" y="28"/>
                    <a:pt x="31" y="28"/>
                    <a:pt x="31" y="28"/>
                  </a:cubicBezTo>
                  <a:cubicBezTo>
                    <a:pt x="31" y="28"/>
                    <a:pt x="31" y="28"/>
                    <a:pt x="31" y="28"/>
                  </a:cubicBezTo>
                  <a:cubicBezTo>
                    <a:pt x="31" y="27"/>
                    <a:pt x="31" y="27"/>
                    <a:pt x="31" y="27"/>
                  </a:cubicBezTo>
                  <a:cubicBezTo>
                    <a:pt x="31" y="27"/>
                    <a:pt x="32" y="27"/>
                    <a:pt x="31" y="26"/>
                  </a:cubicBezTo>
                  <a:cubicBezTo>
                    <a:pt x="32" y="26"/>
                    <a:pt x="32" y="26"/>
                    <a:pt x="33" y="26"/>
                  </a:cubicBezTo>
                  <a:cubicBezTo>
                    <a:pt x="33" y="26"/>
                    <a:pt x="33" y="26"/>
                    <a:pt x="33" y="26"/>
                  </a:cubicBezTo>
                  <a:cubicBezTo>
                    <a:pt x="33" y="26"/>
                    <a:pt x="33" y="26"/>
                    <a:pt x="33" y="26"/>
                  </a:cubicBezTo>
                  <a:cubicBezTo>
                    <a:pt x="33" y="26"/>
                    <a:pt x="33" y="26"/>
                    <a:pt x="33" y="26"/>
                  </a:cubicBezTo>
                  <a:cubicBezTo>
                    <a:pt x="33" y="26"/>
                    <a:pt x="34" y="26"/>
                    <a:pt x="34" y="25"/>
                  </a:cubicBezTo>
                  <a:cubicBezTo>
                    <a:pt x="35" y="25"/>
                    <a:pt x="35" y="23"/>
                    <a:pt x="35" y="22"/>
                  </a:cubicBezTo>
                  <a:cubicBezTo>
                    <a:pt x="34" y="22"/>
                    <a:pt x="34" y="22"/>
                    <a:pt x="34" y="22"/>
                  </a:cubicBezTo>
                  <a:cubicBezTo>
                    <a:pt x="34" y="22"/>
                    <a:pt x="34" y="22"/>
                    <a:pt x="34" y="22"/>
                  </a:cubicBezTo>
                  <a:cubicBezTo>
                    <a:pt x="34" y="23"/>
                    <a:pt x="34" y="24"/>
                    <a:pt x="34" y="25"/>
                  </a:cubicBezTo>
                  <a:cubicBezTo>
                    <a:pt x="34" y="24"/>
                    <a:pt x="34" y="24"/>
                    <a:pt x="34" y="24"/>
                  </a:cubicBezTo>
                  <a:cubicBezTo>
                    <a:pt x="34" y="24"/>
                    <a:pt x="34" y="24"/>
                    <a:pt x="34" y="24"/>
                  </a:cubicBezTo>
                  <a:cubicBezTo>
                    <a:pt x="34" y="24"/>
                    <a:pt x="34" y="24"/>
                    <a:pt x="34" y="24"/>
                  </a:cubicBezTo>
                  <a:cubicBezTo>
                    <a:pt x="34" y="23"/>
                    <a:pt x="34" y="22"/>
                    <a:pt x="34" y="22"/>
                  </a:cubicBezTo>
                  <a:cubicBezTo>
                    <a:pt x="33" y="22"/>
                    <a:pt x="33" y="22"/>
                    <a:pt x="33" y="22"/>
                  </a:cubicBezTo>
                  <a:cubicBezTo>
                    <a:pt x="33" y="22"/>
                    <a:pt x="33" y="22"/>
                    <a:pt x="33" y="22"/>
                  </a:cubicBezTo>
                  <a:cubicBezTo>
                    <a:pt x="34" y="23"/>
                    <a:pt x="34" y="23"/>
                    <a:pt x="34" y="24"/>
                  </a:cubicBezTo>
                  <a:cubicBezTo>
                    <a:pt x="33" y="24"/>
                    <a:pt x="33" y="24"/>
                    <a:pt x="32" y="25"/>
                  </a:cubicBezTo>
                  <a:cubicBezTo>
                    <a:pt x="32" y="25"/>
                    <a:pt x="31" y="25"/>
                    <a:pt x="31" y="25"/>
                  </a:cubicBezTo>
                  <a:cubicBezTo>
                    <a:pt x="31" y="25"/>
                    <a:pt x="30" y="25"/>
                    <a:pt x="30" y="25"/>
                  </a:cubicBezTo>
                  <a:cubicBezTo>
                    <a:pt x="29" y="25"/>
                    <a:pt x="29" y="25"/>
                    <a:pt x="29" y="25"/>
                  </a:cubicBezTo>
                  <a:cubicBezTo>
                    <a:pt x="29" y="25"/>
                    <a:pt x="29" y="25"/>
                    <a:pt x="29" y="25"/>
                  </a:cubicBezTo>
                  <a:cubicBezTo>
                    <a:pt x="29" y="26"/>
                    <a:pt x="29" y="26"/>
                    <a:pt x="29" y="26"/>
                  </a:cubicBezTo>
                  <a:cubicBezTo>
                    <a:pt x="29" y="26"/>
                    <a:pt x="29" y="26"/>
                    <a:pt x="29" y="26"/>
                  </a:cubicBezTo>
                  <a:cubicBezTo>
                    <a:pt x="29" y="26"/>
                    <a:pt x="29" y="26"/>
                    <a:pt x="29" y="26"/>
                  </a:cubicBezTo>
                  <a:cubicBezTo>
                    <a:pt x="29" y="26"/>
                    <a:pt x="29" y="26"/>
                    <a:pt x="29" y="26"/>
                  </a:cubicBezTo>
                  <a:cubicBezTo>
                    <a:pt x="29" y="26"/>
                    <a:pt x="29" y="26"/>
                    <a:pt x="29" y="26"/>
                  </a:cubicBezTo>
                  <a:cubicBezTo>
                    <a:pt x="28" y="26"/>
                    <a:pt x="28" y="26"/>
                    <a:pt x="28" y="26"/>
                  </a:cubicBezTo>
                  <a:cubicBezTo>
                    <a:pt x="28" y="26"/>
                    <a:pt x="28" y="26"/>
                    <a:pt x="28" y="26"/>
                  </a:cubicBezTo>
                  <a:cubicBezTo>
                    <a:pt x="28" y="26"/>
                    <a:pt x="28" y="26"/>
                    <a:pt x="28" y="26"/>
                  </a:cubicBezTo>
                  <a:cubicBezTo>
                    <a:pt x="28" y="26"/>
                    <a:pt x="28" y="26"/>
                    <a:pt x="28" y="26"/>
                  </a:cubicBezTo>
                  <a:cubicBezTo>
                    <a:pt x="27" y="26"/>
                    <a:pt x="27" y="26"/>
                    <a:pt x="27" y="26"/>
                  </a:cubicBezTo>
                  <a:cubicBezTo>
                    <a:pt x="26" y="26"/>
                    <a:pt x="26" y="26"/>
                    <a:pt x="26" y="26"/>
                  </a:cubicBezTo>
                  <a:cubicBezTo>
                    <a:pt x="26" y="26"/>
                    <a:pt x="26" y="26"/>
                    <a:pt x="26" y="26"/>
                  </a:cubicBezTo>
                  <a:cubicBezTo>
                    <a:pt x="26" y="27"/>
                    <a:pt x="26" y="27"/>
                    <a:pt x="26" y="28"/>
                  </a:cubicBezTo>
                  <a:cubicBezTo>
                    <a:pt x="26" y="28"/>
                    <a:pt x="26" y="29"/>
                    <a:pt x="26" y="29"/>
                  </a:cubicBezTo>
                  <a:cubicBezTo>
                    <a:pt x="25" y="29"/>
                    <a:pt x="25" y="29"/>
                    <a:pt x="25" y="29"/>
                  </a:cubicBezTo>
                  <a:cubicBezTo>
                    <a:pt x="25" y="29"/>
                    <a:pt x="25" y="29"/>
                    <a:pt x="25" y="29"/>
                  </a:cubicBezTo>
                  <a:cubicBezTo>
                    <a:pt x="25" y="29"/>
                    <a:pt x="25" y="29"/>
                    <a:pt x="25" y="29"/>
                  </a:cubicBezTo>
                  <a:cubicBezTo>
                    <a:pt x="25" y="29"/>
                    <a:pt x="25" y="29"/>
                    <a:pt x="25" y="29"/>
                  </a:cubicBezTo>
                  <a:cubicBezTo>
                    <a:pt x="25" y="29"/>
                    <a:pt x="25" y="29"/>
                    <a:pt x="25" y="29"/>
                  </a:cubicBezTo>
                  <a:cubicBezTo>
                    <a:pt x="25" y="29"/>
                    <a:pt x="25" y="29"/>
                    <a:pt x="25" y="29"/>
                  </a:cubicBezTo>
                  <a:cubicBezTo>
                    <a:pt x="25" y="29"/>
                    <a:pt x="25" y="29"/>
                    <a:pt x="25" y="29"/>
                  </a:cubicBezTo>
                  <a:cubicBezTo>
                    <a:pt x="25" y="30"/>
                    <a:pt x="25" y="30"/>
                    <a:pt x="25" y="30"/>
                  </a:cubicBezTo>
                  <a:cubicBezTo>
                    <a:pt x="25" y="29"/>
                    <a:pt x="25" y="29"/>
                    <a:pt x="25" y="29"/>
                  </a:cubicBezTo>
                  <a:cubicBezTo>
                    <a:pt x="25" y="30"/>
                    <a:pt x="25" y="30"/>
                    <a:pt x="25" y="30"/>
                  </a:cubicBezTo>
                  <a:cubicBezTo>
                    <a:pt x="25" y="30"/>
                    <a:pt x="25" y="30"/>
                    <a:pt x="24" y="30"/>
                  </a:cubicBezTo>
                  <a:cubicBezTo>
                    <a:pt x="24" y="30"/>
                    <a:pt x="24" y="30"/>
                    <a:pt x="24" y="30"/>
                  </a:cubicBezTo>
                  <a:cubicBezTo>
                    <a:pt x="24" y="30"/>
                    <a:pt x="23" y="29"/>
                    <a:pt x="23" y="29"/>
                  </a:cubicBezTo>
                  <a:cubicBezTo>
                    <a:pt x="23" y="28"/>
                    <a:pt x="23" y="28"/>
                    <a:pt x="23" y="28"/>
                  </a:cubicBezTo>
                  <a:cubicBezTo>
                    <a:pt x="23" y="28"/>
                    <a:pt x="23" y="28"/>
                    <a:pt x="23" y="28"/>
                  </a:cubicBezTo>
                  <a:cubicBezTo>
                    <a:pt x="23" y="28"/>
                    <a:pt x="24" y="27"/>
                    <a:pt x="24" y="27"/>
                  </a:cubicBezTo>
                  <a:cubicBezTo>
                    <a:pt x="24" y="27"/>
                    <a:pt x="24" y="27"/>
                    <a:pt x="24" y="27"/>
                  </a:cubicBezTo>
                  <a:cubicBezTo>
                    <a:pt x="25" y="27"/>
                    <a:pt x="25" y="27"/>
                    <a:pt x="25" y="27"/>
                  </a:cubicBezTo>
                  <a:cubicBezTo>
                    <a:pt x="25" y="27"/>
                    <a:pt x="25" y="27"/>
                    <a:pt x="25" y="27"/>
                  </a:cubicBezTo>
                  <a:cubicBezTo>
                    <a:pt x="24" y="27"/>
                    <a:pt x="24" y="26"/>
                    <a:pt x="23" y="25"/>
                  </a:cubicBezTo>
                  <a:cubicBezTo>
                    <a:pt x="23" y="25"/>
                    <a:pt x="23" y="25"/>
                    <a:pt x="23" y="25"/>
                  </a:cubicBezTo>
                  <a:cubicBezTo>
                    <a:pt x="23" y="25"/>
                    <a:pt x="23" y="25"/>
                    <a:pt x="23" y="25"/>
                  </a:cubicBezTo>
                  <a:cubicBezTo>
                    <a:pt x="23" y="25"/>
                    <a:pt x="23" y="25"/>
                    <a:pt x="23" y="25"/>
                  </a:cubicBezTo>
                  <a:cubicBezTo>
                    <a:pt x="24" y="24"/>
                    <a:pt x="24" y="24"/>
                    <a:pt x="24" y="23"/>
                  </a:cubicBezTo>
                  <a:cubicBezTo>
                    <a:pt x="25" y="23"/>
                    <a:pt x="25" y="23"/>
                    <a:pt x="25" y="23"/>
                  </a:cubicBezTo>
                  <a:cubicBezTo>
                    <a:pt x="25" y="23"/>
                    <a:pt x="26" y="23"/>
                    <a:pt x="26" y="23"/>
                  </a:cubicBezTo>
                  <a:cubicBezTo>
                    <a:pt x="26" y="23"/>
                    <a:pt x="26" y="23"/>
                    <a:pt x="26" y="23"/>
                  </a:cubicBezTo>
                  <a:cubicBezTo>
                    <a:pt x="27" y="23"/>
                    <a:pt x="27" y="23"/>
                    <a:pt x="27" y="23"/>
                  </a:cubicBezTo>
                  <a:cubicBezTo>
                    <a:pt x="26" y="22"/>
                    <a:pt x="26" y="22"/>
                    <a:pt x="26" y="22"/>
                  </a:cubicBezTo>
                  <a:cubicBezTo>
                    <a:pt x="26" y="22"/>
                    <a:pt x="26" y="22"/>
                    <a:pt x="25" y="22"/>
                  </a:cubicBezTo>
                  <a:cubicBezTo>
                    <a:pt x="25" y="22"/>
                    <a:pt x="25" y="22"/>
                    <a:pt x="25" y="22"/>
                  </a:cubicBezTo>
                  <a:cubicBezTo>
                    <a:pt x="24" y="21"/>
                    <a:pt x="24" y="21"/>
                    <a:pt x="24" y="21"/>
                  </a:cubicBezTo>
                  <a:cubicBezTo>
                    <a:pt x="23" y="21"/>
                    <a:pt x="23" y="20"/>
                    <a:pt x="23" y="19"/>
                  </a:cubicBezTo>
                  <a:cubicBezTo>
                    <a:pt x="23" y="18"/>
                    <a:pt x="23" y="18"/>
                    <a:pt x="23" y="18"/>
                  </a:cubicBezTo>
                  <a:cubicBezTo>
                    <a:pt x="23" y="18"/>
                    <a:pt x="23" y="18"/>
                    <a:pt x="23" y="18"/>
                  </a:cubicBezTo>
                  <a:cubicBezTo>
                    <a:pt x="23" y="17"/>
                    <a:pt x="23" y="16"/>
                    <a:pt x="23" y="16"/>
                  </a:cubicBezTo>
                  <a:cubicBezTo>
                    <a:pt x="23" y="15"/>
                    <a:pt x="23" y="15"/>
                    <a:pt x="23" y="15"/>
                  </a:cubicBezTo>
                  <a:cubicBezTo>
                    <a:pt x="23" y="15"/>
                    <a:pt x="23" y="14"/>
                    <a:pt x="24" y="14"/>
                  </a:cubicBezTo>
                  <a:cubicBezTo>
                    <a:pt x="25" y="13"/>
                    <a:pt x="25" y="13"/>
                    <a:pt x="25" y="13"/>
                  </a:cubicBezTo>
                  <a:cubicBezTo>
                    <a:pt x="25" y="13"/>
                    <a:pt x="25" y="13"/>
                    <a:pt x="25" y="13"/>
                  </a:cubicBezTo>
                  <a:cubicBezTo>
                    <a:pt x="25" y="13"/>
                    <a:pt x="25" y="13"/>
                    <a:pt x="25" y="13"/>
                  </a:cubicBezTo>
                  <a:cubicBezTo>
                    <a:pt x="25" y="13"/>
                    <a:pt x="25" y="13"/>
                    <a:pt x="25" y="13"/>
                  </a:cubicBezTo>
                  <a:cubicBezTo>
                    <a:pt x="25" y="13"/>
                    <a:pt x="25" y="13"/>
                    <a:pt x="25" y="13"/>
                  </a:cubicBezTo>
                  <a:cubicBezTo>
                    <a:pt x="26" y="13"/>
                    <a:pt x="26" y="13"/>
                    <a:pt x="26" y="13"/>
                  </a:cubicBezTo>
                  <a:cubicBezTo>
                    <a:pt x="26" y="13"/>
                    <a:pt x="26" y="13"/>
                    <a:pt x="26" y="13"/>
                  </a:cubicBezTo>
                  <a:cubicBezTo>
                    <a:pt x="26" y="12"/>
                    <a:pt x="26" y="12"/>
                    <a:pt x="26" y="12"/>
                  </a:cubicBezTo>
                  <a:cubicBezTo>
                    <a:pt x="26" y="12"/>
                    <a:pt x="26" y="12"/>
                    <a:pt x="26" y="12"/>
                  </a:cubicBezTo>
                  <a:cubicBezTo>
                    <a:pt x="25" y="11"/>
                    <a:pt x="24" y="10"/>
                    <a:pt x="23" y="9"/>
                  </a:cubicBezTo>
                  <a:cubicBezTo>
                    <a:pt x="23" y="9"/>
                    <a:pt x="23" y="9"/>
                    <a:pt x="23" y="9"/>
                  </a:cubicBezTo>
                  <a:cubicBezTo>
                    <a:pt x="23" y="9"/>
                    <a:pt x="23" y="9"/>
                    <a:pt x="23" y="9"/>
                  </a:cubicBezTo>
                  <a:cubicBezTo>
                    <a:pt x="23" y="8"/>
                    <a:pt x="24" y="7"/>
                    <a:pt x="24" y="7"/>
                  </a:cubicBezTo>
                  <a:cubicBezTo>
                    <a:pt x="25" y="7"/>
                    <a:pt x="25" y="7"/>
                    <a:pt x="25" y="7"/>
                  </a:cubicBezTo>
                  <a:cubicBezTo>
                    <a:pt x="26" y="7"/>
                    <a:pt x="26" y="7"/>
                    <a:pt x="26" y="7"/>
                  </a:cubicBezTo>
                  <a:cubicBezTo>
                    <a:pt x="26" y="7"/>
                    <a:pt x="26" y="7"/>
                    <a:pt x="26" y="7"/>
                  </a:cubicBezTo>
                  <a:cubicBezTo>
                    <a:pt x="26" y="7"/>
                    <a:pt x="26" y="7"/>
                    <a:pt x="26" y="7"/>
                  </a:cubicBezTo>
                  <a:cubicBezTo>
                    <a:pt x="26" y="7"/>
                    <a:pt x="26" y="7"/>
                    <a:pt x="26" y="7"/>
                  </a:cubicBezTo>
                  <a:cubicBezTo>
                    <a:pt x="27" y="7"/>
                    <a:pt x="27" y="7"/>
                    <a:pt x="27" y="7"/>
                  </a:cubicBezTo>
                  <a:cubicBezTo>
                    <a:pt x="27" y="7"/>
                    <a:pt x="27" y="7"/>
                    <a:pt x="27" y="7"/>
                  </a:cubicBezTo>
                  <a:cubicBezTo>
                    <a:pt x="27" y="7"/>
                    <a:pt x="27" y="7"/>
                    <a:pt x="27" y="7"/>
                  </a:cubicBezTo>
                  <a:cubicBezTo>
                    <a:pt x="27" y="7"/>
                    <a:pt x="27" y="7"/>
                    <a:pt x="27" y="7"/>
                  </a:cubicBezTo>
                  <a:cubicBezTo>
                    <a:pt x="27" y="6"/>
                    <a:pt x="27" y="6"/>
                    <a:pt x="27" y="6"/>
                  </a:cubicBezTo>
                  <a:cubicBezTo>
                    <a:pt x="27" y="6"/>
                    <a:pt x="27" y="6"/>
                    <a:pt x="27" y="6"/>
                  </a:cubicBezTo>
                  <a:cubicBezTo>
                    <a:pt x="27" y="6"/>
                    <a:pt x="27" y="6"/>
                    <a:pt x="27" y="6"/>
                  </a:cubicBezTo>
                  <a:cubicBezTo>
                    <a:pt x="27" y="6"/>
                    <a:pt x="27" y="6"/>
                    <a:pt x="27" y="6"/>
                  </a:cubicBezTo>
                  <a:cubicBezTo>
                    <a:pt x="28" y="6"/>
                    <a:pt x="28" y="6"/>
                    <a:pt x="28" y="6"/>
                  </a:cubicBezTo>
                  <a:cubicBezTo>
                    <a:pt x="28" y="6"/>
                    <a:pt x="28" y="6"/>
                    <a:pt x="28" y="6"/>
                  </a:cubicBezTo>
                  <a:cubicBezTo>
                    <a:pt x="28" y="6"/>
                    <a:pt x="28" y="6"/>
                    <a:pt x="28" y="6"/>
                  </a:cubicBezTo>
                  <a:cubicBezTo>
                    <a:pt x="28" y="6"/>
                    <a:pt x="28" y="6"/>
                    <a:pt x="28" y="6"/>
                  </a:cubicBezTo>
                  <a:cubicBezTo>
                    <a:pt x="28" y="6"/>
                    <a:pt x="28" y="6"/>
                    <a:pt x="28" y="6"/>
                  </a:cubicBezTo>
                  <a:cubicBezTo>
                    <a:pt x="28" y="6"/>
                    <a:pt x="28" y="6"/>
                    <a:pt x="28" y="6"/>
                  </a:cubicBezTo>
                  <a:cubicBezTo>
                    <a:pt x="29" y="6"/>
                    <a:pt x="29" y="6"/>
                    <a:pt x="29" y="6"/>
                  </a:cubicBezTo>
                  <a:cubicBezTo>
                    <a:pt x="29" y="6"/>
                    <a:pt x="29" y="6"/>
                    <a:pt x="29" y="6"/>
                  </a:cubicBezTo>
                  <a:cubicBezTo>
                    <a:pt x="29" y="6"/>
                    <a:pt x="29" y="6"/>
                    <a:pt x="29" y="6"/>
                  </a:cubicBezTo>
                  <a:moveTo>
                    <a:pt x="21" y="7"/>
                  </a:moveTo>
                  <a:cubicBezTo>
                    <a:pt x="21" y="6"/>
                    <a:pt x="21" y="5"/>
                    <a:pt x="21" y="4"/>
                  </a:cubicBezTo>
                  <a:cubicBezTo>
                    <a:pt x="21" y="4"/>
                    <a:pt x="21" y="4"/>
                    <a:pt x="21" y="4"/>
                  </a:cubicBezTo>
                  <a:cubicBezTo>
                    <a:pt x="22" y="3"/>
                    <a:pt x="22" y="3"/>
                    <a:pt x="22" y="3"/>
                  </a:cubicBezTo>
                  <a:cubicBezTo>
                    <a:pt x="22" y="4"/>
                    <a:pt x="22" y="5"/>
                    <a:pt x="21" y="7"/>
                  </a:cubicBezTo>
                  <a:cubicBezTo>
                    <a:pt x="21" y="7"/>
                    <a:pt x="21" y="7"/>
                    <a:pt x="21" y="7"/>
                  </a:cubicBezTo>
                  <a:moveTo>
                    <a:pt x="23" y="7"/>
                  </a:moveTo>
                  <a:cubicBezTo>
                    <a:pt x="23" y="7"/>
                    <a:pt x="23" y="7"/>
                    <a:pt x="23" y="7"/>
                  </a:cubicBezTo>
                  <a:cubicBezTo>
                    <a:pt x="23" y="5"/>
                    <a:pt x="23" y="4"/>
                    <a:pt x="23" y="3"/>
                  </a:cubicBezTo>
                  <a:cubicBezTo>
                    <a:pt x="23" y="4"/>
                    <a:pt x="23" y="4"/>
                    <a:pt x="23" y="4"/>
                  </a:cubicBezTo>
                  <a:cubicBezTo>
                    <a:pt x="23" y="4"/>
                    <a:pt x="23" y="4"/>
                    <a:pt x="23" y="4"/>
                  </a:cubicBezTo>
                  <a:cubicBezTo>
                    <a:pt x="23" y="5"/>
                    <a:pt x="23" y="6"/>
                    <a:pt x="23" y="7"/>
                  </a:cubicBezTo>
                  <a:moveTo>
                    <a:pt x="17" y="4"/>
                  </a:moveTo>
                  <a:cubicBezTo>
                    <a:pt x="17" y="4"/>
                    <a:pt x="17" y="4"/>
                    <a:pt x="17" y="4"/>
                  </a:cubicBezTo>
                  <a:cubicBezTo>
                    <a:pt x="17" y="3"/>
                    <a:pt x="17" y="3"/>
                    <a:pt x="18" y="2"/>
                  </a:cubicBezTo>
                  <a:cubicBezTo>
                    <a:pt x="18" y="2"/>
                    <a:pt x="19" y="1"/>
                    <a:pt x="19" y="1"/>
                  </a:cubicBezTo>
                  <a:cubicBezTo>
                    <a:pt x="20" y="1"/>
                    <a:pt x="20" y="1"/>
                    <a:pt x="20" y="1"/>
                  </a:cubicBezTo>
                  <a:cubicBezTo>
                    <a:pt x="20" y="1"/>
                    <a:pt x="20" y="1"/>
                    <a:pt x="20" y="1"/>
                  </a:cubicBezTo>
                  <a:cubicBezTo>
                    <a:pt x="21" y="1"/>
                    <a:pt x="21" y="1"/>
                    <a:pt x="21" y="1"/>
                  </a:cubicBezTo>
                  <a:cubicBezTo>
                    <a:pt x="21" y="1"/>
                    <a:pt x="21" y="1"/>
                    <a:pt x="22" y="2"/>
                  </a:cubicBezTo>
                  <a:cubicBezTo>
                    <a:pt x="22" y="2"/>
                    <a:pt x="22" y="2"/>
                    <a:pt x="22" y="2"/>
                  </a:cubicBezTo>
                  <a:cubicBezTo>
                    <a:pt x="21" y="2"/>
                    <a:pt x="21" y="2"/>
                    <a:pt x="21" y="2"/>
                  </a:cubicBezTo>
                  <a:cubicBezTo>
                    <a:pt x="21" y="3"/>
                    <a:pt x="21" y="4"/>
                    <a:pt x="20" y="5"/>
                  </a:cubicBezTo>
                  <a:cubicBezTo>
                    <a:pt x="20" y="5"/>
                    <a:pt x="20" y="5"/>
                    <a:pt x="20" y="5"/>
                  </a:cubicBezTo>
                  <a:cubicBezTo>
                    <a:pt x="20" y="5"/>
                    <a:pt x="20" y="5"/>
                    <a:pt x="20" y="5"/>
                  </a:cubicBezTo>
                  <a:cubicBezTo>
                    <a:pt x="20" y="5"/>
                    <a:pt x="20" y="5"/>
                    <a:pt x="20" y="5"/>
                  </a:cubicBezTo>
                  <a:cubicBezTo>
                    <a:pt x="20" y="5"/>
                    <a:pt x="19" y="6"/>
                    <a:pt x="19" y="6"/>
                  </a:cubicBezTo>
                  <a:cubicBezTo>
                    <a:pt x="18" y="6"/>
                    <a:pt x="18" y="6"/>
                    <a:pt x="18" y="6"/>
                  </a:cubicBezTo>
                  <a:cubicBezTo>
                    <a:pt x="18" y="5"/>
                    <a:pt x="18" y="5"/>
                    <a:pt x="17" y="4"/>
                  </a:cubicBezTo>
                  <a:cubicBezTo>
                    <a:pt x="17" y="4"/>
                    <a:pt x="17" y="4"/>
                    <a:pt x="17" y="4"/>
                  </a:cubicBezTo>
                  <a:cubicBezTo>
                    <a:pt x="17" y="4"/>
                    <a:pt x="17" y="4"/>
                    <a:pt x="17" y="4"/>
                  </a:cubicBezTo>
                  <a:cubicBezTo>
                    <a:pt x="17" y="4"/>
                    <a:pt x="17" y="4"/>
                    <a:pt x="17" y="4"/>
                  </a:cubicBezTo>
                  <a:cubicBezTo>
                    <a:pt x="17" y="5"/>
                    <a:pt x="16" y="5"/>
                    <a:pt x="16" y="6"/>
                  </a:cubicBezTo>
                  <a:cubicBezTo>
                    <a:pt x="16" y="6"/>
                    <a:pt x="16" y="6"/>
                    <a:pt x="16" y="6"/>
                  </a:cubicBezTo>
                  <a:cubicBezTo>
                    <a:pt x="16" y="5"/>
                    <a:pt x="16" y="5"/>
                    <a:pt x="16" y="5"/>
                  </a:cubicBezTo>
                  <a:cubicBezTo>
                    <a:pt x="16" y="4"/>
                    <a:pt x="16" y="4"/>
                    <a:pt x="16" y="4"/>
                  </a:cubicBezTo>
                  <a:cubicBezTo>
                    <a:pt x="16" y="4"/>
                    <a:pt x="16" y="4"/>
                    <a:pt x="16" y="4"/>
                  </a:cubicBezTo>
                  <a:cubicBezTo>
                    <a:pt x="17" y="4"/>
                    <a:pt x="17" y="4"/>
                    <a:pt x="17" y="4"/>
                  </a:cubicBezTo>
                  <a:moveTo>
                    <a:pt x="24" y="1"/>
                  </a:moveTo>
                  <a:cubicBezTo>
                    <a:pt x="25" y="1"/>
                    <a:pt x="25" y="1"/>
                    <a:pt x="25" y="1"/>
                  </a:cubicBezTo>
                  <a:cubicBezTo>
                    <a:pt x="25" y="1"/>
                    <a:pt x="25" y="1"/>
                    <a:pt x="25" y="1"/>
                  </a:cubicBezTo>
                  <a:cubicBezTo>
                    <a:pt x="26" y="1"/>
                    <a:pt x="26" y="2"/>
                    <a:pt x="27" y="2"/>
                  </a:cubicBezTo>
                  <a:cubicBezTo>
                    <a:pt x="27" y="3"/>
                    <a:pt x="27" y="3"/>
                    <a:pt x="27" y="4"/>
                  </a:cubicBezTo>
                  <a:cubicBezTo>
                    <a:pt x="28" y="4"/>
                    <a:pt x="28" y="4"/>
                    <a:pt x="28" y="4"/>
                  </a:cubicBezTo>
                  <a:cubicBezTo>
                    <a:pt x="28" y="4"/>
                    <a:pt x="28" y="4"/>
                    <a:pt x="28" y="4"/>
                  </a:cubicBezTo>
                  <a:cubicBezTo>
                    <a:pt x="28" y="4"/>
                    <a:pt x="28" y="4"/>
                    <a:pt x="28" y="4"/>
                  </a:cubicBezTo>
                  <a:cubicBezTo>
                    <a:pt x="28" y="5"/>
                    <a:pt x="28" y="5"/>
                    <a:pt x="28" y="5"/>
                  </a:cubicBezTo>
                  <a:cubicBezTo>
                    <a:pt x="28" y="6"/>
                    <a:pt x="28" y="6"/>
                    <a:pt x="28" y="6"/>
                  </a:cubicBezTo>
                  <a:cubicBezTo>
                    <a:pt x="28" y="6"/>
                    <a:pt x="28" y="6"/>
                    <a:pt x="28" y="6"/>
                  </a:cubicBezTo>
                  <a:cubicBezTo>
                    <a:pt x="28" y="5"/>
                    <a:pt x="28" y="5"/>
                    <a:pt x="27" y="4"/>
                  </a:cubicBezTo>
                  <a:cubicBezTo>
                    <a:pt x="27" y="4"/>
                    <a:pt x="27" y="4"/>
                    <a:pt x="27" y="4"/>
                  </a:cubicBezTo>
                  <a:cubicBezTo>
                    <a:pt x="27" y="4"/>
                    <a:pt x="27" y="4"/>
                    <a:pt x="27" y="4"/>
                  </a:cubicBezTo>
                  <a:cubicBezTo>
                    <a:pt x="27" y="4"/>
                    <a:pt x="27" y="4"/>
                    <a:pt x="27" y="4"/>
                  </a:cubicBezTo>
                  <a:cubicBezTo>
                    <a:pt x="26" y="5"/>
                    <a:pt x="26" y="5"/>
                    <a:pt x="26" y="6"/>
                  </a:cubicBezTo>
                  <a:cubicBezTo>
                    <a:pt x="25" y="6"/>
                    <a:pt x="25" y="6"/>
                    <a:pt x="25" y="6"/>
                  </a:cubicBezTo>
                  <a:cubicBezTo>
                    <a:pt x="25" y="6"/>
                    <a:pt x="24" y="5"/>
                    <a:pt x="24" y="5"/>
                  </a:cubicBezTo>
                  <a:cubicBezTo>
                    <a:pt x="24" y="5"/>
                    <a:pt x="24" y="5"/>
                    <a:pt x="24" y="5"/>
                  </a:cubicBezTo>
                  <a:cubicBezTo>
                    <a:pt x="24" y="5"/>
                    <a:pt x="24" y="5"/>
                    <a:pt x="24" y="5"/>
                  </a:cubicBezTo>
                  <a:cubicBezTo>
                    <a:pt x="24" y="5"/>
                    <a:pt x="24" y="5"/>
                    <a:pt x="24" y="5"/>
                  </a:cubicBezTo>
                  <a:cubicBezTo>
                    <a:pt x="24" y="4"/>
                    <a:pt x="23" y="3"/>
                    <a:pt x="23" y="2"/>
                  </a:cubicBezTo>
                  <a:cubicBezTo>
                    <a:pt x="23" y="2"/>
                    <a:pt x="23" y="2"/>
                    <a:pt x="23" y="2"/>
                  </a:cubicBezTo>
                  <a:cubicBezTo>
                    <a:pt x="23" y="2"/>
                    <a:pt x="23" y="2"/>
                    <a:pt x="23" y="2"/>
                  </a:cubicBezTo>
                  <a:cubicBezTo>
                    <a:pt x="23" y="1"/>
                    <a:pt x="23" y="1"/>
                    <a:pt x="24" y="1"/>
                  </a:cubicBezTo>
                  <a:cubicBezTo>
                    <a:pt x="24" y="1"/>
                    <a:pt x="24" y="1"/>
                    <a:pt x="24" y="1"/>
                  </a:cubicBezTo>
                  <a:moveTo>
                    <a:pt x="25" y="0"/>
                  </a:moveTo>
                  <a:cubicBezTo>
                    <a:pt x="25" y="0"/>
                    <a:pt x="25" y="0"/>
                    <a:pt x="25" y="0"/>
                  </a:cubicBezTo>
                  <a:cubicBezTo>
                    <a:pt x="24" y="0"/>
                    <a:pt x="24" y="0"/>
                    <a:pt x="24" y="0"/>
                  </a:cubicBezTo>
                  <a:cubicBezTo>
                    <a:pt x="24" y="0"/>
                    <a:pt x="24" y="0"/>
                    <a:pt x="24" y="0"/>
                  </a:cubicBezTo>
                  <a:cubicBezTo>
                    <a:pt x="23" y="0"/>
                    <a:pt x="23" y="1"/>
                    <a:pt x="22" y="2"/>
                  </a:cubicBezTo>
                  <a:cubicBezTo>
                    <a:pt x="22" y="1"/>
                    <a:pt x="21" y="0"/>
                    <a:pt x="21" y="0"/>
                  </a:cubicBezTo>
                  <a:cubicBezTo>
                    <a:pt x="20" y="0"/>
                    <a:pt x="20" y="0"/>
                    <a:pt x="20" y="0"/>
                  </a:cubicBezTo>
                  <a:cubicBezTo>
                    <a:pt x="20" y="0"/>
                    <a:pt x="20" y="0"/>
                    <a:pt x="20" y="0"/>
                  </a:cubicBezTo>
                  <a:cubicBezTo>
                    <a:pt x="19" y="0"/>
                    <a:pt x="19" y="0"/>
                    <a:pt x="19" y="0"/>
                  </a:cubicBezTo>
                  <a:cubicBezTo>
                    <a:pt x="19" y="0"/>
                    <a:pt x="18" y="1"/>
                    <a:pt x="17" y="2"/>
                  </a:cubicBezTo>
                  <a:cubicBezTo>
                    <a:pt x="16" y="2"/>
                    <a:pt x="16" y="3"/>
                    <a:pt x="16" y="3"/>
                  </a:cubicBezTo>
                  <a:cubicBezTo>
                    <a:pt x="15" y="3"/>
                    <a:pt x="15" y="2"/>
                    <a:pt x="14" y="2"/>
                  </a:cubicBezTo>
                  <a:cubicBezTo>
                    <a:pt x="13" y="2"/>
                    <a:pt x="13" y="3"/>
                    <a:pt x="12" y="3"/>
                  </a:cubicBezTo>
                  <a:cubicBezTo>
                    <a:pt x="11" y="4"/>
                    <a:pt x="10" y="5"/>
                    <a:pt x="10" y="7"/>
                  </a:cubicBezTo>
                  <a:cubicBezTo>
                    <a:pt x="10" y="7"/>
                    <a:pt x="10" y="6"/>
                    <a:pt x="9" y="6"/>
                  </a:cubicBezTo>
                  <a:cubicBezTo>
                    <a:pt x="8" y="6"/>
                    <a:pt x="7" y="7"/>
                    <a:pt x="6" y="8"/>
                  </a:cubicBezTo>
                  <a:cubicBezTo>
                    <a:pt x="5" y="9"/>
                    <a:pt x="5" y="10"/>
                    <a:pt x="5" y="10"/>
                  </a:cubicBezTo>
                  <a:cubicBezTo>
                    <a:pt x="5" y="10"/>
                    <a:pt x="5" y="10"/>
                    <a:pt x="5" y="10"/>
                  </a:cubicBezTo>
                  <a:cubicBezTo>
                    <a:pt x="5" y="10"/>
                    <a:pt x="5" y="10"/>
                    <a:pt x="5" y="10"/>
                  </a:cubicBezTo>
                  <a:cubicBezTo>
                    <a:pt x="5" y="11"/>
                    <a:pt x="5" y="11"/>
                    <a:pt x="5" y="11"/>
                  </a:cubicBezTo>
                  <a:cubicBezTo>
                    <a:pt x="5" y="12"/>
                    <a:pt x="5" y="12"/>
                    <a:pt x="5" y="12"/>
                  </a:cubicBezTo>
                  <a:cubicBezTo>
                    <a:pt x="5" y="12"/>
                    <a:pt x="5" y="12"/>
                    <a:pt x="5" y="12"/>
                  </a:cubicBezTo>
                  <a:cubicBezTo>
                    <a:pt x="5" y="13"/>
                    <a:pt x="5" y="13"/>
                    <a:pt x="5" y="13"/>
                  </a:cubicBezTo>
                  <a:cubicBezTo>
                    <a:pt x="5" y="13"/>
                    <a:pt x="5" y="13"/>
                    <a:pt x="5" y="13"/>
                  </a:cubicBezTo>
                  <a:cubicBezTo>
                    <a:pt x="4" y="14"/>
                    <a:pt x="4" y="14"/>
                    <a:pt x="3" y="15"/>
                  </a:cubicBezTo>
                  <a:cubicBezTo>
                    <a:pt x="2" y="17"/>
                    <a:pt x="2" y="18"/>
                    <a:pt x="3" y="19"/>
                  </a:cubicBezTo>
                  <a:cubicBezTo>
                    <a:pt x="3" y="19"/>
                    <a:pt x="3" y="19"/>
                    <a:pt x="3" y="19"/>
                  </a:cubicBezTo>
                  <a:cubicBezTo>
                    <a:pt x="3" y="20"/>
                    <a:pt x="3" y="20"/>
                    <a:pt x="3" y="20"/>
                  </a:cubicBezTo>
                  <a:cubicBezTo>
                    <a:pt x="3" y="21"/>
                    <a:pt x="3" y="21"/>
                    <a:pt x="3" y="21"/>
                  </a:cubicBezTo>
                  <a:cubicBezTo>
                    <a:pt x="3" y="21"/>
                    <a:pt x="3" y="22"/>
                    <a:pt x="3" y="22"/>
                  </a:cubicBezTo>
                  <a:cubicBezTo>
                    <a:pt x="2" y="23"/>
                    <a:pt x="0" y="26"/>
                    <a:pt x="1" y="28"/>
                  </a:cubicBezTo>
                  <a:cubicBezTo>
                    <a:pt x="2" y="29"/>
                    <a:pt x="2" y="29"/>
                    <a:pt x="2" y="29"/>
                  </a:cubicBezTo>
                  <a:cubicBezTo>
                    <a:pt x="2" y="29"/>
                    <a:pt x="2" y="29"/>
                    <a:pt x="2" y="29"/>
                  </a:cubicBezTo>
                  <a:cubicBezTo>
                    <a:pt x="2" y="29"/>
                    <a:pt x="2" y="29"/>
                    <a:pt x="2" y="29"/>
                  </a:cubicBezTo>
                  <a:cubicBezTo>
                    <a:pt x="2" y="29"/>
                    <a:pt x="2" y="29"/>
                    <a:pt x="2" y="29"/>
                  </a:cubicBezTo>
                  <a:cubicBezTo>
                    <a:pt x="2" y="30"/>
                    <a:pt x="2" y="30"/>
                    <a:pt x="2" y="30"/>
                  </a:cubicBezTo>
                  <a:cubicBezTo>
                    <a:pt x="3" y="31"/>
                    <a:pt x="2" y="32"/>
                    <a:pt x="2" y="33"/>
                  </a:cubicBezTo>
                  <a:cubicBezTo>
                    <a:pt x="2" y="35"/>
                    <a:pt x="1" y="36"/>
                    <a:pt x="2" y="37"/>
                  </a:cubicBezTo>
                  <a:cubicBezTo>
                    <a:pt x="2" y="37"/>
                    <a:pt x="2" y="37"/>
                    <a:pt x="2" y="37"/>
                  </a:cubicBezTo>
                  <a:cubicBezTo>
                    <a:pt x="2" y="38"/>
                    <a:pt x="2" y="38"/>
                    <a:pt x="2" y="38"/>
                  </a:cubicBezTo>
                  <a:cubicBezTo>
                    <a:pt x="3" y="38"/>
                    <a:pt x="3" y="38"/>
                    <a:pt x="3" y="38"/>
                  </a:cubicBezTo>
                  <a:cubicBezTo>
                    <a:pt x="3" y="38"/>
                    <a:pt x="3" y="38"/>
                    <a:pt x="3" y="38"/>
                  </a:cubicBezTo>
                  <a:cubicBezTo>
                    <a:pt x="3" y="39"/>
                    <a:pt x="3" y="39"/>
                    <a:pt x="3" y="39"/>
                  </a:cubicBezTo>
                  <a:cubicBezTo>
                    <a:pt x="3" y="39"/>
                    <a:pt x="3" y="39"/>
                    <a:pt x="3" y="39"/>
                  </a:cubicBezTo>
                  <a:cubicBezTo>
                    <a:pt x="3" y="42"/>
                    <a:pt x="5" y="44"/>
                    <a:pt x="7" y="45"/>
                  </a:cubicBezTo>
                  <a:cubicBezTo>
                    <a:pt x="7" y="46"/>
                    <a:pt x="7" y="47"/>
                    <a:pt x="8" y="47"/>
                  </a:cubicBezTo>
                  <a:cubicBezTo>
                    <a:pt x="9" y="48"/>
                    <a:pt x="9" y="48"/>
                    <a:pt x="9" y="48"/>
                  </a:cubicBezTo>
                  <a:cubicBezTo>
                    <a:pt x="9" y="48"/>
                    <a:pt x="10" y="48"/>
                    <a:pt x="10" y="49"/>
                  </a:cubicBezTo>
                  <a:cubicBezTo>
                    <a:pt x="10" y="49"/>
                    <a:pt x="10" y="49"/>
                    <a:pt x="10" y="49"/>
                  </a:cubicBezTo>
                  <a:cubicBezTo>
                    <a:pt x="10" y="50"/>
                    <a:pt x="10" y="50"/>
                    <a:pt x="10" y="50"/>
                  </a:cubicBezTo>
                  <a:cubicBezTo>
                    <a:pt x="11" y="50"/>
                    <a:pt x="11" y="50"/>
                    <a:pt x="11" y="51"/>
                  </a:cubicBezTo>
                  <a:cubicBezTo>
                    <a:pt x="13" y="51"/>
                    <a:pt x="14" y="52"/>
                    <a:pt x="15" y="52"/>
                  </a:cubicBezTo>
                  <a:cubicBezTo>
                    <a:pt x="18" y="52"/>
                    <a:pt x="20" y="51"/>
                    <a:pt x="22" y="49"/>
                  </a:cubicBezTo>
                  <a:cubicBezTo>
                    <a:pt x="22" y="49"/>
                    <a:pt x="22" y="49"/>
                    <a:pt x="22" y="49"/>
                  </a:cubicBezTo>
                  <a:cubicBezTo>
                    <a:pt x="23" y="49"/>
                    <a:pt x="23" y="49"/>
                    <a:pt x="23" y="49"/>
                  </a:cubicBezTo>
                  <a:cubicBezTo>
                    <a:pt x="23" y="50"/>
                    <a:pt x="23" y="50"/>
                    <a:pt x="23" y="50"/>
                  </a:cubicBezTo>
                  <a:cubicBezTo>
                    <a:pt x="23" y="50"/>
                    <a:pt x="23" y="50"/>
                    <a:pt x="23" y="50"/>
                  </a:cubicBezTo>
                  <a:cubicBezTo>
                    <a:pt x="24" y="52"/>
                    <a:pt x="26" y="52"/>
                    <a:pt x="28" y="52"/>
                  </a:cubicBezTo>
                  <a:cubicBezTo>
                    <a:pt x="29" y="52"/>
                    <a:pt x="30" y="52"/>
                    <a:pt x="30" y="52"/>
                  </a:cubicBezTo>
                  <a:cubicBezTo>
                    <a:pt x="31" y="52"/>
                    <a:pt x="32" y="51"/>
                    <a:pt x="33" y="50"/>
                  </a:cubicBezTo>
                  <a:cubicBezTo>
                    <a:pt x="33" y="49"/>
                    <a:pt x="33" y="49"/>
                    <a:pt x="33" y="49"/>
                  </a:cubicBezTo>
                  <a:cubicBezTo>
                    <a:pt x="33" y="49"/>
                    <a:pt x="34" y="48"/>
                    <a:pt x="34" y="48"/>
                  </a:cubicBezTo>
                  <a:cubicBezTo>
                    <a:pt x="34" y="48"/>
                    <a:pt x="34" y="48"/>
                    <a:pt x="34" y="48"/>
                  </a:cubicBezTo>
                  <a:cubicBezTo>
                    <a:pt x="35" y="48"/>
                    <a:pt x="35" y="48"/>
                    <a:pt x="35" y="48"/>
                  </a:cubicBezTo>
                  <a:cubicBezTo>
                    <a:pt x="36" y="48"/>
                    <a:pt x="37" y="47"/>
                    <a:pt x="37" y="46"/>
                  </a:cubicBezTo>
                  <a:cubicBezTo>
                    <a:pt x="38" y="45"/>
                    <a:pt x="38" y="45"/>
                    <a:pt x="38" y="45"/>
                  </a:cubicBezTo>
                  <a:cubicBezTo>
                    <a:pt x="38" y="45"/>
                    <a:pt x="39" y="45"/>
                    <a:pt x="39" y="45"/>
                  </a:cubicBezTo>
                  <a:cubicBezTo>
                    <a:pt x="40" y="44"/>
                    <a:pt x="41" y="44"/>
                    <a:pt x="41" y="43"/>
                  </a:cubicBezTo>
                  <a:cubicBezTo>
                    <a:pt x="41" y="43"/>
                    <a:pt x="41" y="42"/>
                    <a:pt x="41" y="42"/>
                  </a:cubicBezTo>
                  <a:cubicBezTo>
                    <a:pt x="41" y="41"/>
                    <a:pt x="41" y="41"/>
                    <a:pt x="41" y="41"/>
                  </a:cubicBezTo>
                  <a:cubicBezTo>
                    <a:pt x="42" y="40"/>
                    <a:pt x="42" y="40"/>
                    <a:pt x="42" y="40"/>
                  </a:cubicBezTo>
                  <a:cubicBezTo>
                    <a:pt x="42" y="39"/>
                    <a:pt x="42" y="39"/>
                    <a:pt x="42" y="39"/>
                  </a:cubicBezTo>
                  <a:cubicBezTo>
                    <a:pt x="42" y="38"/>
                    <a:pt x="42" y="38"/>
                    <a:pt x="42" y="38"/>
                  </a:cubicBezTo>
                  <a:cubicBezTo>
                    <a:pt x="42" y="38"/>
                    <a:pt x="42" y="38"/>
                    <a:pt x="42" y="38"/>
                  </a:cubicBezTo>
                  <a:cubicBezTo>
                    <a:pt x="43" y="37"/>
                    <a:pt x="43" y="37"/>
                    <a:pt x="43" y="37"/>
                  </a:cubicBezTo>
                  <a:cubicBezTo>
                    <a:pt x="43" y="37"/>
                    <a:pt x="43" y="37"/>
                    <a:pt x="43" y="37"/>
                  </a:cubicBezTo>
                  <a:cubicBezTo>
                    <a:pt x="43" y="36"/>
                    <a:pt x="43" y="34"/>
                    <a:pt x="42" y="33"/>
                  </a:cubicBezTo>
                  <a:cubicBezTo>
                    <a:pt x="42" y="32"/>
                    <a:pt x="42" y="31"/>
                    <a:pt x="42" y="30"/>
                  </a:cubicBezTo>
                  <a:cubicBezTo>
                    <a:pt x="42" y="29"/>
                    <a:pt x="42" y="29"/>
                    <a:pt x="42" y="29"/>
                  </a:cubicBezTo>
                  <a:cubicBezTo>
                    <a:pt x="42" y="29"/>
                    <a:pt x="42" y="29"/>
                    <a:pt x="42" y="29"/>
                  </a:cubicBezTo>
                  <a:cubicBezTo>
                    <a:pt x="42" y="29"/>
                    <a:pt x="42" y="29"/>
                    <a:pt x="42" y="29"/>
                  </a:cubicBezTo>
                  <a:cubicBezTo>
                    <a:pt x="43" y="29"/>
                    <a:pt x="43" y="29"/>
                    <a:pt x="43" y="29"/>
                  </a:cubicBezTo>
                  <a:cubicBezTo>
                    <a:pt x="43" y="28"/>
                    <a:pt x="43" y="28"/>
                    <a:pt x="43" y="28"/>
                  </a:cubicBezTo>
                  <a:cubicBezTo>
                    <a:pt x="44" y="26"/>
                    <a:pt x="42" y="23"/>
                    <a:pt x="42" y="22"/>
                  </a:cubicBezTo>
                  <a:cubicBezTo>
                    <a:pt x="41" y="22"/>
                    <a:pt x="41" y="21"/>
                    <a:pt x="41" y="21"/>
                  </a:cubicBezTo>
                  <a:cubicBezTo>
                    <a:pt x="41" y="20"/>
                    <a:pt x="41" y="20"/>
                    <a:pt x="41" y="20"/>
                  </a:cubicBezTo>
                  <a:cubicBezTo>
                    <a:pt x="42" y="20"/>
                    <a:pt x="42" y="20"/>
                    <a:pt x="42" y="19"/>
                  </a:cubicBezTo>
                  <a:cubicBezTo>
                    <a:pt x="42" y="19"/>
                    <a:pt x="42" y="19"/>
                    <a:pt x="42" y="19"/>
                  </a:cubicBezTo>
                  <a:cubicBezTo>
                    <a:pt x="42" y="18"/>
                    <a:pt x="42" y="17"/>
                    <a:pt x="41" y="15"/>
                  </a:cubicBezTo>
                  <a:cubicBezTo>
                    <a:pt x="41" y="14"/>
                    <a:pt x="40" y="14"/>
                    <a:pt x="39" y="13"/>
                  </a:cubicBezTo>
                  <a:cubicBezTo>
                    <a:pt x="39" y="13"/>
                    <a:pt x="39" y="13"/>
                    <a:pt x="39" y="13"/>
                  </a:cubicBezTo>
                  <a:cubicBezTo>
                    <a:pt x="39" y="12"/>
                    <a:pt x="39" y="12"/>
                    <a:pt x="39" y="12"/>
                  </a:cubicBezTo>
                  <a:cubicBezTo>
                    <a:pt x="39" y="12"/>
                    <a:pt x="39" y="12"/>
                    <a:pt x="39" y="12"/>
                  </a:cubicBezTo>
                  <a:cubicBezTo>
                    <a:pt x="39" y="11"/>
                    <a:pt x="39" y="11"/>
                    <a:pt x="39" y="11"/>
                  </a:cubicBezTo>
                  <a:cubicBezTo>
                    <a:pt x="39" y="10"/>
                    <a:pt x="39" y="10"/>
                    <a:pt x="39" y="10"/>
                  </a:cubicBezTo>
                  <a:cubicBezTo>
                    <a:pt x="39" y="10"/>
                    <a:pt x="39" y="10"/>
                    <a:pt x="39" y="10"/>
                  </a:cubicBezTo>
                  <a:cubicBezTo>
                    <a:pt x="39" y="10"/>
                    <a:pt x="39" y="10"/>
                    <a:pt x="39" y="10"/>
                  </a:cubicBezTo>
                  <a:cubicBezTo>
                    <a:pt x="39" y="10"/>
                    <a:pt x="39" y="9"/>
                    <a:pt x="39" y="8"/>
                  </a:cubicBezTo>
                  <a:cubicBezTo>
                    <a:pt x="38" y="7"/>
                    <a:pt x="36" y="6"/>
                    <a:pt x="35" y="6"/>
                  </a:cubicBezTo>
                  <a:cubicBezTo>
                    <a:pt x="35" y="6"/>
                    <a:pt x="35" y="7"/>
                    <a:pt x="34" y="7"/>
                  </a:cubicBezTo>
                  <a:cubicBezTo>
                    <a:pt x="34" y="5"/>
                    <a:pt x="33" y="4"/>
                    <a:pt x="32" y="3"/>
                  </a:cubicBezTo>
                  <a:cubicBezTo>
                    <a:pt x="32" y="3"/>
                    <a:pt x="31" y="2"/>
                    <a:pt x="30" y="2"/>
                  </a:cubicBezTo>
                  <a:cubicBezTo>
                    <a:pt x="30" y="2"/>
                    <a:pt x="29" y="3"/>
                    <a:pt x="28" y="3"/>
                  </a:cubicBezTo>
                  <a:cubicBezTo>
                    <a:pt x="28" y="3"/>
                    <a:pt x="28" y="2"/>
                    <a:pt x="27" y="2"/>
                  </a:cubicBezTo>
                  <a:cubicBezTo>
                    <a:pt x="27" y="1"/>
                    <a:pt x="26" y="0"/>
                    <a:pt x="2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92" name="Freeform 178"/>
            <p:cNvSpPr>
              <a:spLocks noEditPoints="1"/>
            </p:cNvSpPr>
            <p:nvPr/>
          </p:nvSpPr>
          <p:spPr bwMode="auto">
            <a:xfrm>
              <a:off x="4205" y="2003"/>
              <a:ext cx="83" cy="55"/>
            </a:xfrm>
            <a:custGeom>
              <a:avLst/>
              <a:gdLst>
                <a:gd name="T0" fmla="*/ 6 w 35"/>
                <a:gd name="T1" fmla="*/ 16 h 23"/>
                <a:gd name="T2" fmla="*/ 8 w 35"/>
                <a:gd name="T3" fmla="*/ 21 h 23"/>
                <a:gd name="T4" fmla="*/ 15 w 35"/>
                <a:gd name="T5" fmla="*/ 13 h 23"/>
                <a:gd name="T6" fmla="*/ 13 w 35"/>
                <a:gd name="T7" fmla="*/ 21 h 23"/>
                <a:gd name="T8" fmla="*/ 8 w 35"/>
                <a:gd name="T9" fmla="*/ 22 h 23"/>
                <a:gd name="T10" fmla="*/ 11 w 35"/>
                <a:gd name="T11" fmla="*/ 14 h 23"/>
                <a:gd name="T12" fmla="*/ 14 w 35"/>
                <a:gd name="T13" fmla="*/ 13 h 23"/>
                <a:gd name="T14" fmla="*/ 15 w 35"/>
                <a:gd name="T15" fmla="*/ 13 h 23"/>
                <a:gd name="T16" fmla="*/ 9 w 35"/>
                <a:gd name="T17" fmla="*/ 22 h 23"/>
                <a:gd name="T18" fmla="*/ 27 w 35"/>
                <a:gd name="T19" fmla="*/ 7 h 23"/>
                <a:gd name="T20" fmla="*/ 29 w 35"/>
                <a:gd name="T21" fmla="*/ 6 h 23"/>
                <a:gd name="T22" fmla="*/ 28 w 35"/>
                <a:gd name="T23" fmla="*/ 14 h 23"/>
                <a:gd name="T24" fmla="*/ 30 w 35"/>
                <a:gd name="T25" fmla="*/ 6 h 23"/>
                <a:gd name="T26" fmla="*/ 24 w 35"/>
                <a:gd name="T27" fmla="*/ 15 h 23"/>
                <a:gd name="T28" fmla="*/ 21 w 35"/>
                <a:gd name="T29" fmla="*/ 10 h 23"/>
                <a:gd name="T30" fmla="*/ 25 w 35"/>
                <a:gd name="T31" fmla="*/ 15 h 23"/>
                <a:gd name="T32" fmla="*/ 23 w 35"/>
                <a:gd name="T33" fmla="*/ 0 h 23"/>
                <a:gd name="T34" fmla="*/ 23 w 35"/>
                <a:gd name="T35" fmla="*/ 5 h 23"/>
                <a:gd name="T36" fmla="*/ 23 w 35"/>
                <a:gd name="T37" fmla="*/ 3 h 23"/>
                <a:gd name="T38" fmla="*/ 25 w 35"/>
                <a:gd name="T39" fmla="*/ 2 h 23"/>
                <a:gd name="T40" fmla="*/ 30 w 35"/>
                <a:gd name="T41" fmla="*/ 5 h 23"/>
                <a:gd name="T42" fmla="*/ 20 w 35"/>
                <a:gd name="T43" fmla="*/ 8 h 23"/>
                <a:gd name="T44" fmla="*/ 17 w 35"/>
                <a:gd name="T45" fmla="*/ 11 h 23"/>
                <a:gd name="T46" fmla="*/ 14 w 35"/>
                <a:gd name="T47" fmla="*/ 11 h 23"/>
                <a:gd name="T48" fmla="*/ 9 w 35"/>
                <a:gd name="T49" fmla="*/ 13 h 23"/>
                <a:gd name="T50" fmla="*/ 6 w 35"/>
                <a:gd name="T51" fmla="*/ 9 h 23"/>
                <a:gd name="T52" fmla="*/ 7 w 35"/>
                <a:gd name="T53" fmla="*/ 10 h 23"/>
                <a:gd name="T54" fmla="*/ 9 w 35"/>
                <a:gd name="T55" fmla="*/ 11 h 23"/>
                <a:gd name="T56" fmla="*/ 5 w 35"/>
                <a:gd name="T57" fmla="*/ 8 h 23"/>
                <a:gd name="T58" fmla="*/ 2 w 35"/>
                <a:gd name="T59" fmla="*/ 17 h 23"/>
                <a:gd name="T60" fmla="*/ 2 w 35"/>
                <a:gd name="T61" fmla="*/ 19 h 23"/>
                <a:gd name="T62" fmla="*/ 3 w 35"/>
                <a:gd name="T63" fmla="*/ 19 h 23"/>
                <a:gd name="T64" fmla="*/ 5 w 35"/>
                <a:gd name="T65" fmla="*/ 22 h 23"/>
                <a:gd name="T66" fmla="*/ 16 w 35"/>
                <a:gd name="T67" fmla="*/ 21 h 23"/>
                <a:gd name="T68" fmla="*/ 18 w 35"/>
                <a:gd name="T69" fmla="*/ 12 h 23"/>
                <a:gd name="T70" fmla="*/ 21 w 35"/>
                <a:gd name="T71" fmla="*/ 15 h 23"/>
                <a:gd name="T72" fmla="*/ 31 w 35"/>
                <a:gd name="T73" fmla="*/ 14 h 23"/>
                <a:gd name="T74" fmla="*/ 33 w 35"/>
                <a:gd name="T75" fmla="*/ 6 h 23"/>
                <a:gd name="T76" fmla="*/ 27 w 35"/>
                <a:gd name="T7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 h="23">
                  <a:moveTo>
                    <a:pt x="8" y="21"/>
                  </a:moveTo>
                  <a:cubicBezTo>
                    <a:pt x="6" y="21"/>
                    <a:pt x="3" y="17"/>
                    <a:pt x="6" y="16"/>
                  </a:cubicBezTo>
                  <a:cubicBezTo>
                    <a:pt x="7" y="15"/>
                    <a:pt x="9" y="15"/>
                    <a:pt x="10" y="14"/>
                  </a:cubicBezTo>
                  <a:cubicBezTo>
                    <a:pt x="8" y="21"/>
                    <a:pt x="8" y="21"/>
                    <a:pt x="8" y="21"/>
                  </a:cubicBezTo>
                  <a:moveTo>
                    <a:pt x="13" y="21"/>
                  </a:moveTo>
                  <a:cubicBezTo>
                    <a:pt x="15" y="13"/>
                    <a:pt x="15" y="13"/>
                    <a:pt x="15" y="13"/>
                  </a:cubicBezTo>
                  <a:cubicBezTo>
                    <a:pt x="17" y="14"/>
                    <a:pt x="17" y="18"/>
                    <a:pt x="16" y="19"/>
                  </a:cubicBezTo>
                  <a:cubicBezTo>
                    <a:pt x="15" y="19"/>
                    <a:pt x="14" y="20"/>
                    <a:pt x="13" y="21"/>
                  </a:cubicBezTo>
                  <a:moveTo>
                    <a:pt x="9" y="22"/>
                  </a:moveTo>
                  <a:cubicBezTo>
                    <a:pt x="9" y="22"/>
                    <a:pt x="9" y="22"/>
                    <a:pt x="8" y="22"/>
                  </a:cubicBezTo>
                  <a:cubicBezTo>
                    <a:pt x="8" y="22"/>
                    <a:pt x="8" y="22"/>
                    <a:pt x="8" y="22"/>
                  </a:cubicBezTo>
                  <a:cubicBezTo>
                    <a:pt x="11" y="14"/>
                    <a:pt x="11" y="14"/>
                    <a:pt x="11" y="14"/>
                  </a:cubicBezTo>
                  <a:cubicBezTo>
                    <a:pt x="11" y="14"/>
                    <a:pt x="11" y="14"/>
                    <a:pt x="11" y="14"/>
                  </a:cubicBezTo>
                  <a:cubicBezTo>
                    <a:pt x="12" y="14"/>
                    <a:pt x="13" y="13"/>
                    <a:pt x="14" y="13"/>
                  </a:cubicBezTo>
                  <a:cubicBezTo>
                    <a:pt x="14" y="13"/>
                    <a:pt x="14" y="13"/>
                    <a:pt x="14" y="13"/>
                  </a:cubicBezTo>
                  <a:cubicBezTo>
                    <a:pt x="14" y="13"/>
                    <a:pt x="15" y="13"/>
                    <a:pt x="15" y="13"/>
                  </a:cubicBezTo>
                  <a:cubicBezTo>
                    <a:pt x="12" y="21"/>
                    <a:pt x="12" y="21"/>
                    <a:pt x="12" y="21"/>
                  </a:cubicBezTo>
                  <a:cubicBezTo>
                    <a:pt x="11" y="21"/>
                    <a:pt x="10" y="22"/>
                    <a:pt x="9" y="22"/>
                  </a:cubicBezTo>
                  <a:moveTo>
                    <a:pt x="25" y="15"/>
                  </a:moveTo>
                  <a:cubicBezTo>
                    <a:pt x="27" y="7"/>
                    <a:pt x="27" y="7"/>
                    <a:pt x="27" y="7"/>
                  </a:cubicBezTo>
                  <a:cubicBezTo>
                    <a:pt x="28" y="7"/>
                    <a:pt x="28" y="6"/>
                    <a:pt x="29" y="6"/>
                  </a:cubicBezTo>
                  <a:cubicBezTo>
                    <a:pt x="29" y="6"/>
                    <a:pt x="29" y="6"/>
                    <a:pt x="29" y="6"/>
                  </a:cubicBezTo>
                  <a:cubicBezTo>
                    <a:pt x="29" y="6"/>
                    <a:pt x="30" y="6"/>
                    <a:pt x="30" y="6"/>
                  </a:cubicBezTo>
                  <a:cubicBezTo>
                    <a:pt x="28" y="14"/>
                    <a:pt x="28" y="14"/>
                    <a:pt x="28" y="14"/>
                  </a:cubicBezTo>
                  <a:cubicBezTo>
                    <a:pt x="29" y="14"/>
                    <a:pt x="29" y="14"/>
                    <a:pt x="29" y="14"/>
                  </a:cubicBezTo>
                  <a:cubicBezTo>
                    <a:pt x="30" y="6"/>
                    <a:pt x="30" y="6"/>
                    <a:pt x="30" y="6"/>
                  </a:cubicBezTo>
                  <a:cubicBezTo>
                    <a:pt x="32" y="7"/>
                    <a:pt x="32" y="11"/>
                    <a:pt x="31" y="12"/>
                  </a:cubicBezTo>
                  <a:cubicBezTo>
                    <a:pt x="30" y="14"/>
                    <a:pt x="26" y="15"/>
                    <a:pt x="24" y="15"/>
                  </a:cubicBezTo>
                  <a:cubicBezTo>
                    <a:pt x="24" y="15"/>
                    <a:pt x="24" y="15"/>
                    <a:pt x="24" y="15"/>
                  </a:cubicBezTo>
                  <a:cubicBezTo>
                    <a:pt x="22" y="15"/>
                    <a:pt x="18" y="11"/>
                    <a:pt x="21" y="10"/>
                  </a:cubicBezTo>
                  <a:cubicBezTo>
                    <a:pt x="23" y="9"/>
                    <a:pt x="25" y="8"/>
                    <a:pt x="27" y="7"/>
                  </a:cubicBezTo>
                  <a:cubicBezTo>
                    <a:pt x="25" y="15"/>
                    <a:pt x="25" y="15"/>
                    <a:pt x="25" y="15"/>
                  </a:cubicBezTo>
                  <a:cubicBezTo>
                    <a:pt x="25" y="15"/>
                    <a:pt x="25" y="15"/>
                    <a:pt x="25" y="15"/>
                  </a:cubicBezTo>
                  <a:moveTo>
                    <a:pt x="23" y="0"/>
                  </a:moveTo>
                  <a:cubicBezTo>
                    <a:pt x="22" y="0"/>
                    <a:pt x="21" y="1"/>
                    <a:pt x="22" y="3"/>
                  </a:cubicBezTo>
                  <a:cubicBezTo>
                    <a:pt x="22" y="4"/>
                    <a:pt x="22" y="5"/>
                    <a:pt x="23" y="5"/>
                  </a:cubicBezTo>
                  <a:cubicBezTo>
                    <a:pt x="23" y="5"/>
                    <a:pt x="23" y="5"/>
                    <a:pt x="23" y="5"/>
                  </a:cubicBezTo>
                  <a:cubicBezTo>
                    <a:pt x="24" y="4"/>
                    <a:pt x="24" y="3"/>
                    <a:pt x="23" y="3"/>
                  </a:cubicBezTo>
                  <a:cubicBezTo>
                    <a:pt x="23" y="2"/>
                    <a:pt x="23" y="1"/>
                    <a:pt x="24" y="1"/>
                  </a:cubicBezTo>
                  <a:cubicBezTo>
                    <a:pt x="24" y="1"/>
                    <a:pt x="24" y="1"/>
                    <a:pt x="25" y="2"/>
                  </a:cubicBezTo>
                  <a:cubicBezTo>
                    <a:pt x="27" y="3"/>
                    <a:pt x="29" y="4"/>
                    <a:pt x="32" y="5"/>
                  </a:cubicBezTo>
                  <a:cubicBezTo>
                    <a:pt x="31" y="5"/>
                    <a:pt x="30" y="5"/>
                    <a:pt x="30" y="5"/>
                  </a:cubicBezTo>
                  <a:cubicBezTo>
                    <a:pt x="28" y="5"/>
                    <a:pt x="26" y="6"/>
                    <a:pt x="24" y="6"/>
                  </a:cubicBezTo>
                  <a:cubicBezTo>
                    <a:pt x="23" y="7"/>
                    <a:pt x="22" y="7"/>
                    <a:pt x="20" y="8"/>
                  </a:cubicBezTo>
                  <a:cubicBezTo>
                    <a:pt x="19" y="9"/>
                    <a:pt x="19" y="11"/>
                    <a:pt x="18" y="11"/>
                  </a:cubicBezTo>
                  <a:cubicBezTo>
                    <a:pt x="17" y="11"/>
                    <a:pt x="17" y="11"/>
                    <a:pt x="17" y="11"/>
                  </a:cubicBezTo>
                  <a:cubicBezTo>
                    <a:pt x="16" y="11"/>
                    <a:pt x="16" y="11"/>
                    <a:pt x="16" y="11"/>
                  </a:cubicBezTo>
                  <a:cubicBezTo>
                    <a:pt x="15" y="11"/>
                    <a:pt x="15" y="11"/>
                    <a:pt x="14" y="11"/>
                  </a:cubicBezTo>
                  <a:cubicBezTo>
                    <a:pt x="14" y="11"/>
                    <a:pt x="14" y="11"/>
                    <a:pt x="13" y="11"/>
                  </a:cubicBezTo>
                  <a:cubicBezTo>
                    <a:pt x="12" y="12"/>
                    <a:pt x="11" y="12"/>
                    <a:pt x="9" y="13"/>
                  </a:cubicBezTo>
                  <a:cubicBezTo>
                    <a:pt x="7" y="14"/>
                    <a:pt x="4" y="14"/>
                    <a:pt x="3" y="17"/>
                  </a:cubicBezTo>
                  <a:cubicBezTo>
                    <a:pt x="4" y="15"/>
                    <a:pt x="5" y="12"/>
                    <a:pt x="6" y="9"/>
                  </a:cubicBezTo>
                  <a:cubicBezTo>
                    <a:pt x="6" y="9"/>
                    <a:pt x="6" y="9"/>
                    <a:pt x="6" y="9"/>
                  </a:cubicBezTo>
                  <a:cubicBezTo>
                    <a:pt x="6" y="9"/>
                    <a:pt x="7" y="9"/>
                    <a:pt x="7" y="10"/>
                  </a:cubicBezTo>
                  <a:cubicBezTo>
                    <a:pt x="8" y="11"/>
                    <a:pt x="8" y="11"/>
                    <a:pt x="8" y="11"/>
                  </a:cubicBezTo>
                  <a:cubicBezTo>
                    <a:pt x="8" y="11"/>
                    <a:pt x="9" y="11"/>
                    <a:pt x="9" y="11"/>
                  </a:cubicBezTo>
                  <a:cubicBezTo>
                    <a:pt x="10" y="11"/>
                    <a:pt x="8" y="7"/>
                    <a:pt x="6" y="7"/>
                  </a:cubicBezTo>
                  <a:cubicBezTo>
                    <a:pt x="5" y="7"/>
                    <a:pt x="5" y="7"/>
                    <a:pt x="5" y="8"/>
                  </a:cubicBezTo>
                  <a:cubicBezTo>
                    <a:pt x="4" y="8"/>
                    <a:pt x="4" y="10"/>
                    <a:pt x="3" y="11"/>
                  </a:cubicBezTo>
                  <a:cubicBezTo>
                    <a:pt x="3" y="13"/>
                    <a:pt x="2" y="15"/>
                    <a:pt x="2" y="17"/>
                  </a:cubicBezTo>
                  <a:cubicBezTo>
                    <a:pt x="1" y="17"/>
                    <a:pt x="0" y="19"/>
                    <a:pt x="1" y="19"/>
                  </a:cubicBezTo>
                  <a:cubicBezTo>
                    <a:pt x="2" y="19"/>
                    <a:pt x="2" y="19"/>
                    <a:pt x="2" y="19"/>
                  </a:cubicBezTo>
                  <a:cubicBezTo>
                    <a:pt x="2" y="19"/>
                    <a:pt x="2" y="19"/>
                    <a:pt x="3" y="19"/>
                  </a:cubicBezTo>
                  <a:cubicBezTo>
                    <a:pt x="3" y="19"/>
                    <a:pt x="3" y="19"/>
                    <a:pt x="3" y="19"/>
                  </a:cubicBezTo>
                  <a:cubicBezTo>
                    <a:pt x="3" y="19"/>
                    <a:pt x="3" y="19"/>
                    <a:pt x="3" y="19"/>
                  </a:cubicBezTo>
                  <a:cubicBezTo>
                    <a:pt x="4" y="20"/>
                    <a:pt x="5" y="21"/>
                    <a:pt x="5" y="22"/>
                  </a:cubicBezTo>
                  <a:cubicBezTo>
                    <a:pt x="7" y="23"/>
                    <a:pt x="8" y="23"/>
                    <a:pt x="9" y="23"/>
                  </a:cubicBezTo>
                  <a:cubicBezTo>
                    <a:pt x="11" y="23"/>
                    <a:pt x="14" y="22"/>
                    <a:pt x="16" y="21"/>
                  </a:cubicBezTo>
                  <a:cubicBezTo>
                    <a:pt x="18" y="19"/>
                    <a:pt x="18" y="17"/>
                    <a:pt x="18" y="14"/>
                  </a:cubicBezTo>
                  <a:cubicBezTo>
                    <a:pt x="17" y="13"/>
                    <a:pt x="17" y="13"/>
                    <a:pt x="18" y="12"/>
                  </a:cubicBezTo>
                  <a:cubicBezTo>
                    <a:pt x="18" y="12"/>
                    <a:pt x="18" y="12"/>
                    <a:pt x="18" y="12"/>
                  </a:cubicBezTo>
                  <a:cubicBezTo>
                    <a:pt x="19" y="12"/>
                    <a:pt x="20" y="15"/>
                    <a:pt x="21" y="15"/>
                  </a:cubicBezTo>
                  <a:cubicBezTo>
                    <a:pt x="22" y="16"/>
                    <a:pt x="23" y="17"/>
                    <a:pt x="24" y="17"/>
                  </a:cubicBezTo>
                  <a:cubicBezTo>
                    <a:pt x="27" y="17"/>
                    <a:pt x="29" y="16"/>
                    <a:pt x="31" y="14"/>
                  </a:cubicBezTo>
                  <a:cubicBezTo>
                    <a:pt x="33" y="13"/>
                    <a:pt x="33" y="11"/>
                    <a:pt x="33" y="8"/>
                  </a:cubicBezTo>
                  <a:cubicBezTo>
                    <a:pt x="33" y="7"/>
                    <a:pt x="32" y="7"/>
                    <a:pt x="33" y="6"/>
                  </a:cubicBezTo>
                  <a:cubicBezTo>
                    <a:pt x="34" y="6"/>
                    <a:pt x="35" y="5"/>
                    <a:pt x="34" y="4"/>
                  </a:cubicBezTo>
                  <a:cubicBezTo>
                    <a:pt x="33" y="3"/>
                    <a:pt x="29" y="2"/>
                    <a:pt x="27" y="1"/>
                  </a:cubicBezTo>
                  <a:cubicBezTo>
                    <a:pt x="26" y="1"/>
                    <a:pt x="24" y="0"/>
                    <a:pt x="2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93" name="Freeform 179"/>
            <p:cNvSpPr/>
            <p:nvPr/>
          </p:nvSpPr>
          <p:spPr bwMode="auto">
            <a:xfrm>
              <a:off x="3977" y="1927"/>
              <a:ext cx="14" cy="17"/>
            </a:xfrm>
            <a:custGeom>
              <a:avLst/>
              <a:gdLst>
                <a:gd name="T0" fmla="*/ 12 w 14"/>
                <a:gd name="T1" fmla="*/ 0 h 17"/>
                <a:gd name="T2" fmla="*/ 0 w 14"/>
                <a:gd name="T3" fmla="*/ 17 h 17"/>
                <a:gd name="T4" fmla="*/ 2 w 14"/>
                <a:gd name="T5" fmla="*/ 17 h 17"/>
                <a:gd name="T6" fmla="*/ 14 w 14"/>
                <a:gd name="T7" fmla="*/ 0 h 17"/>
                <a:gd name="T8" fmla="*/ 12 w 14"/>
                <a:gd name="T9" fmla="*/ 0 h 17"/>
              </a:gdLst>
              <a:ahLst/>
              <a:cxnLst>
                <a:cxn ang="0">
                  <a:pos x="T0" y="T1"/>
                </a:cxn>
                <a:cxn ang="0">
                  <a:pos x="T2" y="T3"/>
                </a:cxn>
                <a:cxn ang="0">
                  <a:pos x="T4" y="T5"/>
                </a:cxn>
                <a:cxn ang="0">
                  <a:pos x="T6" y="T7"/>
                </a:cxn>
                <a:cxn ang="0">
                  <a:pos x="T8" y="T9"/>
                </a:cxn>
              </a:cxnLst>
              <a:rect l="0" t="0" r="r" b="b"/>
              <a:pathLst>
                <a:path w="14" h="17">
                  <a:moveTo>
                    <a:pt x="12" y="0"/>
                  </a:moveTo>
                  <a:lnTo>
                    <a:pt x="0" y="17"/>
                  </a:lnTo>
                  <a:lnTo>
                    <a:pt x="2" y="17"/>
                  </a:lnTo>
                  <a:lnTo>
                    <a:pt x="14" y="0"/>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94" name="Freeform 180"/>
            <p:cNvSpPr/>
            <p:nvPr/>
          </p:nvSpPr>
          <p:spPr bwMode="auto">
            <a:xfrm>
              <a:off x="3977" y="1927"/>
              <a:ext cx="14" cy="17"/>
            </a:xfrm>
            <a:custGeom>
              <a:avLst/>
              <a:gdLst>
                <a:gd name="T0" fmla="*/ 12 w 14"/>
                <a:gd name="T1" fmla="*/ 0 h 17"/>
                <a:gd name="T2" fmla="*/ 0 w 14"/>
                <a:gd name="T3" fmla="*/ 17 h 17"/>
                <a:gd name="T4" fmla="*/ 2 w 14"/>
                <a:gd name="T5" fmla="*/ 17 h 17"/>
                <a:gd name="T6" fmla="*/ 14 w 14"/>
                <a:gd name="T7" fmla="*/ 0 h 17"/>
                <a:gd name="T8" fmla="*/ 12 w 14"/>
                <a:gd name="T9" fmla="*/ 0 h 17"/>
              </a:gdLst>
              <a:ahLst/>
              <a:cxnLst>
                <a:cxn ang="0">
                  <a:pos x="T0" y="T1"/>
                </a:cxn>
                <a:cxn ang="0">
                  <a:pos x="T2" y="T3"/>
                </a:cxn>
                <a:cxn ang="0">
                  <a:pos x="T4" y="T5"/>
                </a:cxn>
                <a:cxn ang="0">
                  <a:pos x="T6" y="T7"/>
                </a:cxn>
                <a:cxn ang="0">
                  <a:pos x="T8" y="T9"/>
                </a:cxn>
              </a:cxnLst>
              <a:rect l="0" t="0" r="r" b="b"/>
              <a:pathLst>
                <a:path w="14" h="17">
                  <a:moveTo>
                    <a:pt x="12" y="0"/>
                  </a:moveTo>
                  <a:lnTo>
                    <a:pt x="0" y="17"/>
                  </a:lnTo>
                  <a:lnTo>
                    <a:pt x="2" y="17"/>
                  </a:lnTo>
                  <a:lnTo>
                    <a:pt x="14" y="0"/>
                  </a:lnTo>
                  <a:lnTo>
                    <a:pt x="1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95" name="Freeform 181"/>
            <p:cNvSpPr/>
            <p:nvPr/>
          </p:nvSpPr>
          <p:spPr bwMode="auto">
            <a:xfrm>
              <a:off x="3979" y="1934"/>
              <a:ext cx="12" cy="12"/>
            </a:xfrm>
            <a:custGeom>
              <a:avLst/>
              <a:gdLst>
                <a:gd name="T0" fmla="*/ 10 w 12"/>
                <a:gd name="T1" fmla="*/ 0 h 12"/>
                <a:gd name="T2" fmla="*/ 0 w 12"/>
                <a:gd name="T3" fmla="*/ 12 h 12"/>
                <a:gd name="T4" fmla="*/ 3 w 12"/>
                <a:gd name="T5" fmla="*/ 12 h 12"/>
                <a:gd name="T6" fmla="*/ 12 w 12"/>
                <a:gd name="T7" fmla="*/ 0 h 12"/>
                <a:gd name="T8" fmla="*/ 10 w 12"/>
                <a:gd name="T9" fmla="*/ 0 h 12"/>
              </a:gdLst>
              <a:ahLst/>
              <a:cxnLst>
                <a:cxn ang="0">
                  <a:pos x="T0" y="T1"/>
                </a:cxn>
                <a:cxn ang="0">
                  <a:pos x="T2" y="T3"/>
                </a:cxn>
                <a:cxn ang="0">
                  <a:pos x="T4" y="T5"/>
                </a:cxn>
                <a:cxn ang="0">
                  <a:pos x="T6" y="T7"/>
                </a:cxn>
                <a:cxn ang="0">
                  <a:pos x="T8" y="T9"/>
                </a:cxn>
              </a:cxnLst>
              <a:rect l="0" t="0" r="r" b="b"/>
              <a:pathLst>
                <a:path w="12" h="12">
                  <a:moveTo>
                    <a:pt x="10" y="0"/>
                  </a:moveTo>
                  <a:lnTo>
                    <a:pt x="0" y="12"/>
                  </a:lnTo>
                  <a:lnTo>
                    <a:pt x="3" y="12"/>
                  </a:lnTo>
                  <a:lnTo>
                    <a:pt x="12" y="0"/>
                  </a:ln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96" name="Freeform 182"/>
            <p:cNvSpPr/>
            <p:nvPr/>
          </p:nvSpPr>
          <p:spPr bwMode="auto">
            <a:xfrm>
              <a:off x="3979" y="1934"/>
              <a:ext cx="12" cy="12"/>
            </a:xfrm>
            <a:custGeom>
              <a:avLst/>
              <a:gdLst>
                <a:gd name="T0" fmla="*/ 10 w 12"/>
                <a:gd name="T1" fmla="*/ 0 h 12"/>
                <a:gd name="T2" fmla="*/ 0 w 12"/>
                <a:gd name="T3" fmla="*/ 12 h 12"/>
                <a:gd name="T4" fmla="*/ 3 w 12"/>
                <a:gd name="T5" fmla="*/ 12 h 12"/>
                <a:gd name="T6" fmla="*/ 12 w 12"/>
                <a:gd name="T7" fmla="*/ 0 h 12"/>
                <a:gd name="T8" fmla="*/ 10 w 12"/>
                <a:gd name="T9" fmla="*/ 0 h 12"/>
              </a:gdLst>
              <a:ahLst/>
              <a:cxnLst>
                <a:cxn ang="0">
                  <a:pos x="T0" y="T1"/>
                </a:cxn>
                <a:cxn ang="0">
                  <a:pos x="T2" y="T3"/>
                </a:cxn>
                <a:cxn ang="0">
                  <a:pos x="T4" y="T5"/>
                </a:cxn>
                <a:cxn ang="0">
                  <a:pos x="T6" y="T7"/>
                </a:cxn>
                <a:cxn ang="0">
                  <a:pos x="T8" y="T9"/>
                </a:cxn>
              </a:cxnLst>
              <a:rect l="0" t="0" r="r" b="b"/>
              <a:pathLst>
                <a:path w="12" h="12">
                  <a:moveTo>
                    <a:pt x="10" y="0"/>
                  </a:moveTo>
                  <a:lnTo>
                    <a:pt x="0" y="12"/>
                  </a:lnTo>
                  <a:lnTo>
                    <a:pt x="3" y="12"/>
                  </a:lnTo>
                  <a:lnTo>
                    <a:pt x="12" y="0"/>
                  </a:lnTo>
                  <a:lnTo>
                    <a:pt x="1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97" name="Freeform 183"/>
            <p:cNvSpPr/>
            <p:nvPr/>
          </p:nvSpPr>
          <p:spPr bwMode="auto">
            <a:xfrm>
              <a:off x="3982" y="1939"/>
              <a:ext cx="7" cy="9"/>
            </a:xfrm>
            <a:custGeom>
              <a:avLst/>
              <a:gdLst>
                <a:gd name="T0" fmla="*/ 3 w 3"/>
                <a:gd name="T1" fmla="*/ 0 h 4"/>
                <a:gd name="T2" fmla="*/ 1 w 3"/>
                <a:gd name="T3" fmla="*/ 3 h 4"/>
                <a:gd name="T4" fmla="*/ 0 w 3"/>
                <a:gd name="T5" fmla="*/ 4 h 4"/>
                <a:gd name="T6" fmla="*/ 1 w 3"/>
                <a:gd name="T7" fmla="*/ 4 h 4"/>
                <a:gd name="T8" fmla="*/ 1 w 3"/>
                <a:gd name="T9" fmla="*/ 4 h 4"/>
                <a:gd name="T10" fmla="*/ 1 w 3"/>
                <a:gd name="T11" fmla="*/ 4 h 4"/>
                <a:gd name="T12" fmla="*/ 1 w 3"/>
                <a:gd name="T13" fmla="*/ 3 h 4"/>
                <a:gd name="T14" fmla="*/ 3 w 3"/>
                <a:gd name="T15" fmla="*/ 0 h 4"/>
                <a:gd name="T16" fmla="*/ 3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0"/>
                  </a:moveTo>
                  <a:cubicBezTo>
                    <a:pt x="2" y="1"/>
                    <a:pt x="2" y="2"/>
                    <a:pt x="1" y="3"/>
                  </a:cubicBezTo>
                  <a:cubicBezTo>
                    <a:pt x="0" y="4"/>
                    <a:pt x="0" y="4"/>
                    <a:pt x="0" y="4"/>
                  </a:cubicBezTo>
                  <a:cubicBezTo>
                    <a:pt x="1" y="4"/>
                    <a:pt x="1" y="4"/>
                    <a:pt x="1" y="4"/>
                  </a:cubicBezTo>
                  <a:cubicBezTo>
                    <a:pt x="1" y="4"/>
                    <a:pt x="1" y="4"/>
                    <a:pt x="1" y="4"/>
                  </a:cubicBezTo>
                  <a:cubicBezTo>
                    <a:pt x="1" y="4"/>
                    <a:pt x="1" y="4"/>
                    <a:pt x="1" y="4"/>
                  </a:cubicBezTo>
                  <a:cubicBezTo>
                    <a:pt x="1" y="3"/>
                    <a:pt x="1" y="3"/>
                    <a:pt x="1" y="3"/>
                  </a:cubicBezTo>
                  <a:cubicBezTo>
                    <a:pt x="2" y="2"/>
                    <a:pt x="3" y="1"/>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98" name="Freeform 184"/>
            <p:cNvSpPr>
              <a:spLocks noEditPoints="1"/>
            </p:cNvSpPr>
            <p:nvPr/>
          </p:nvSpPr>
          <p:spPr bwMode="auto">
            <a:xfrm>
              <a:off x="3941" y="2075"/>
              <a:ext cx="107" cy="99"/>
            </a:xfrm>
            <a:custGeom>
              <a:avLst/>
              <a:gdLst>
                <a:gd name="T0" fmla="*/ 27 w 45"/>
                <a:gd name="T1" fmla="*/ 31 h 42"/>
                <a:gd name="T2" fmla="*/ 34 w 45"/>
                <a:gd name="T3" fmla="*/ 32 h 42"/>
                <a:gd name="T4" fmla="*/ 24 w 45"/>
                <a:gd name="T5" fmla="*/ 28 h 42"/>
                <a:gd name="T6" fmla="*/ 32 w 45"/>
                <a:gd name="T7" fmla="*/ 32 h 42"/>
                <a:gd name="T8" fmla="*/ 38 w 45"/>
                <a:gd name="T9" fmla="*/ 28 h 42"/>
                <a:gd name="T10" fmla="*/ 31 w 45"/>
                <a:gd name="T11" fmla="*/ 33 h 42"/>
                <a:gd name="T12" fmla="*/ 20 w 45"/>
                <a:gd name="T13" fmla="*/ 29 h 42"/>
                <a:gd name="T14" fmla="*/ 14 w 45"/>
                <a:gd name="T15" fmla="*/ 33 h 42"/>
                <a:gd name="T16" fmla="*/ 14 w 45"/>
                <a:gd name="T17" fmla="*/ 27 h 42"/>
                <a:gd name="T18" fmla="*/ 15 w 45"/>
                <a:gd name="T19" fmla="*/ 26 h 42"/>
                <a:gd name="T20" fmla="*/ 30 w 45"/>
                <a:gd name="T21" fmla="*/ 22 h 42"/>
                <a:gd name="T22" fmla="*/ 27 w 45"/>
                <a:gd name="T23" fmla="*/ 20 h 42"/>
                <a:gd name="T24" fmla="*/ 28 w 45"/>
                <a:gd name="T25" fmla="*/ 18 h 42"/>
                <a:gd name="T26" fmla="*/ 24 w 45"/>
                <a:gd name="T27" fmla="*/ 19 h 42"/>
                <a:gd name="T28" fmla="*/ 13 w 45"/>
                <a:gd name="T29" fmla="*/ 23 h 42"/>
                <a:gd name="T30" fmla="*/ 19 w 45"/>
                <a:gd name="T31" fmla="*/ 20 h 42"/>
                <a:gd name="T32" fmla="*/ 33 w 45"/>
                <a:gd name="T33" fmla="*/ 23 h 42"/>
                <a:gd name="T34" fmla="*/ 21 w 45"/>
                <a:gd name="T35" fmla="*/ 20 h 42"/>
                <a:gd name="T36" fmla="*/ 16 w 45"/>
                <a:gd name="T37" fmla="*/ 16 h 42"/>
                <a:gd name="T38" fmla="*/ 14 w 45"/>
                <a:gd name="T39" fmla="*/ 15 h 42"/>
                <a:gd name="T40" fmla="*/ 9 w 45"/>
                <a:gd name="T41" fmla="*/ 16 h 42"/>
                <a:gd name="T42" fmla="*/ 7 w 45"/>
                <a:gd name="T43" fmla="*/ 15 h 42"/>
                <a:gd name="T44" fmla="*/ 7 w 45"/>
                <a:gd name="T45" fmla="*/ 14 h 42"/>
                <a:gd name="T46" fmla="*/ 6 w 45"/>
                <a:gd name="T47" fmla="*/ 14 h 42"/>
                <a:gd name="T48" fmla="*/ 22 w 45"/>
                <a:gd name="T49" fmla="*/ 12 h 42"/>
                <a:gd name="T50" fmla="*/ 28 w 45"/>
                <a:gd name="T51" fmla="*/ 10 h 42"/>
                <a:gd name="T52" fmla="*/ 34 w 45"/>
                <a:gd name="T53" fmla="*/ 10 h 42"/>
                <a:gd name="T54" fmla="*/ 28 w 45"/>
                <a:gd name="T55" fmla="*/ 9 h 42"/>
                <a:gd name="T56" fmla="*/ 29 w 45"/>
                <a:gd name="T57" fmla="*/ 7 h 42"/>
                <a:gd name="T58" fmla="*/ 14 w 45"/>
                <a:gd name="T59" fmla="*/ 3 h 42"/>
                <a:gd name="T60" fmla="*/ 28 w 45"/>
                <a:gd name="T61" fmla="*/ 6 h 42"/>
                <a:gd name="T62" fmla="*/ 10 w 45"/>
                <a:gd name="T63" fmla="*/ 7 h 42"/>
                <a:gd name="T64" fmla="*/ 15 w 45"/>
                <a:gd name="T65" fmla="*/ 6 h 42"/>
                <a:gd name="T66" fmla="*/ 11 w 45"/>
                <a:gd name="T67" fmla="*/ 6 h 42"/>
                <a:gd name="T68" fmla="*/ 44 w 45"/>
                <a:gd name="T69" fmla="*/ 1 h 42"/>
                <a:gd name="T70" fmla="*/ 37 w 45"/>
                <a:gd name="T71" fmla="*/ 11 h 42"/>
                <a:gd name="T72" fmla="*/ 15 w 45"/>
                <a:gd name="T73" fmla="*/ 2 h 42"/>
                <a:gd name="T74" fmla="*/ 11 w 45"/>
                <a:gd name="T75" fmla="*/ 9 h 42"/>
                <a:gd name="T76" fmla="*/ 16 w 45"/>
                <a:gd name="T77" fmla="*/ 10 h 42"/>
                <a:gd name="T78" fmla="*/ 21 w 45"/>
                <a:gd name="T79" fmla="*/ 11 h 42"/>
                <a:gd name="T80" fmla="*/ 23 w 45"/>
                <a:gd name="T81" fmla="*/ 0 h 42"/>
                <a:gd name="T82" fmla="*/ 3 w 45"/>
                <a:gd name="T83" fmla="*/ 9 h 42"/>
                <a:gd name="T84" fmla="*/ 3 w 45"/>
                <a:gd name="T85" fmla="*/ 12 h 42"/>
                <a:gd name="T86" fmla="*/ 0 w 45"/>
                <a:gd name="T87" fmla="*/ 15 h 42"/>
                <a:gd name="T88" fmla="*/ 0 w 45"/>
                <a:gd name="T89" fmla="*/ 18 h 42"/>
                <a:gd name="T90" fmla="*/ 12 w 45"/>
                <a:gd name="T91" fmla="*/ 23 h 42"/>
                <a:gd name="T92" fmla="*/ 14 w 45"/>
                <a:gd name="T93" fmla="*/ 28 h 42"/>
                <a:gd name="T94" fmla="*/ 2 w 45"/>
                <a:gd name="T95" fmla="*/ 25 h 42"/>
                <a:gd name="T96" fmla="*/ 12 w 45"/>
                <a:gd name="T97" fmla="*/ 32 h 42"/>
                <a:gd name="T98" fmla="*/ 33 w 45"/>
                <a:gd name="T99" fmla="*/ 41 h 42"/>
                <a:gd name="T100" fmla="*/ 37 w 45"/>
                <a:gd name="T101" fmla="*/ 38 h 42"/>
                <a:gd name="T102" fmla="*/ 33 w 45"/>
                <a:gd name="T103" fmla="*/ 38 h 42"/>
                <a:gd name="T104" fmla="*/ 34 w 45"/>
                <a:gd name="T105" fmla="*/ 37 h 42"/>
                <a:gd name="T106" fmla="*/ 39 w 45"/>
                <a:gd name="T107" fmla="*/ 26 h 42"/>
                <a:gd name="T108" fmla="*/ 44 w 45"/>
                <a:gd name="T109" fmla="*/ 21 h 42"/>
                <a:gd name="T110" fmla="*/ 27 w 45"/>
                <a:gd name="T111" fmla="*/ 25 h 42"/>
                <a:gd name="T112" fmla="*/ 24 w 45"/>
                <a:gd name="T113" fmla="*/ 23 h 42"/>
                <a:gd name="T114" fmla="*/ 45 w 45"/>
                <a:gd name="T115" fmla="*/ 7 h 42"/>
                <a:gd name="T116" fmla="*/ 34 w 45"/>
                <a:gd name="T117" fmla="*/ 16 h 42"/>
                <a:gd name="T118" fmla="*/ 37 w 45"/>
                <a:gd name="T119" fmla="*/ 15 h 42"/>
                <a:gd name="T120" fmla="*/ 24 w 45"/>
                <a:gd name="T1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 h="42">
                  <a:moveTo>
                    <a:pt x="30" y="32"/>
                  </a:moveTo>
                  <a:cubicBezTo>
                    <a:pt x="30" y="32"/>
                    <a:pt x="30" y="32"/>
                    <a:pt x="29" y="31"/>
                  </a:cubicBezTo>
                  <a:cubicBezTo>
                    <a:pt x="29" y="31"/>
                    <a:pt x="29" y="31"/>
                    <a:pt x="29" y="31"/>
                  </a:cubicBezTo>
                  <a:cubicBezTo>
                    <a:pt x="30" y="31"/>
                    <a:pt x="30" y="31"/>
                    <a:pt x="31" y="30"/>
                  </a:cubicBezTo>
                  <a:cubicBezTo>
                    <a:pt x="31" y="31"/>
                    <a:pt x="32" y="31"/>
                    <a:pt x="32" y="31"/>
                  </a:cubicBezTo>
                  <a:cubicBezTo>
                    <a:pt x="31" y="31"/>
                    <a:pt x="31" y="31"/>
                    <a:pt x="30" y="32"/>
                  </a:cubicBezTo>
                  <a:moveTo>
                    <a:pt x="35" y="32"/>
                  </a:moveTo>
                  <a:cubicBezTo>
                    <a:pt x="35" y="32"/>
                    <a:pt x="35" y="32"/>
                    <a:pt x="35" y="32"/>
                  </a:cubicBezTo>
                  <a:cubicBezTo>
                    <a:pt x="36" y="31"/>
                    <a:pt x="37" y="31"/>
                    <a:pt x="38" y="30"/>
                  </a:cubicBezTo>
                  <a:cubicBezTo>
                    <a:pt x="38" y="30"/>
                    <a:pt x="38" y="30"/>
                    <a:pt x="38" y="30"/>
                  </a:cubicBezTo>
                  <a:cubicBezTo>
                    <a:pt x="35" y="32"/>
                    <a:pt x="35" y="32"/>
                    <a:pt x="35" y="32"/>
                  </a:cubicBezTo>
                  <a:moveTo>
                    <a:pt x="29" y="31"/>
                  </a:moveTo>
                  <a:cubicBezTo>
                    <a:pt x="28" y="31"/>
                    <a:pt x="28" y="31"/>
                    <a:pt x="27" y="31"/>
                  </a:cubicBezTo>
                  <a:cubicBezTo>
                    <a:pt x="27" y="31"/>
                    <a:pt x="27" y="31"/>
                    <a:pt x="27" y="31"/>
                  </a:cubicBezTo>
                  <a:cubicBezTo>
                    <a:pt x="29" y="30"/>
                    <a:pt x="29" y="30"/>
                    <a:pt x="29" y="30"/>
                  </a:cubicBezTo>
                  <a:cubicBezTo>
                    <a:pt x="29" y="30"/>
                    <a:pt x="30" y="30"/>
                    <a:pt x="30" y="30"/>
                  </a:cubicBezTo>
                  <a:cubicBezTo>
                    <a:pt x="30" y="31"/>
                    <a:pt x="29" y="31"/>
                    <a:pt x="29" y="31"/>
                  </a:cubicBezTo>
                  <a:cubicBezTo>
                    <a:pt x="29" y="31"/>
                    <a:pt x="29" y="31"/>
                    <a:pt x="29" y="31"/>
                  </a:cubicBezTo>
                  <a:moveTo>
                    <a:pt x="27" y="30"/>
                  </a:moveTo>
                  <a:cubicBezTo>
                    <a:pt x="27" y="29"/>
                    <a:pt x="27" y="29"/>
                    <a:pt x="27" y="29"/>
                  </a:cubicBezTo>
                  <a:cubicBezTo>
                    <a:pt x="28" y="29"/>
                    <a:pt x="28" y="30"/>
                    <a:pt x="28" y="30"/>
                  </a:cubicBezTo>
                  <a:cubicBezTo>
                    <a:pt x="27" y="30"/>
                    <a:pt x="27" y="30"/>
                    <a:pt x="27" y="30"/>
                  </a:cubicBezTo>
                  <a:cubicBezTo>
                    <a:pt x="26" y="30"/>
                    <a:pt x="26" y="30"/>
                    <a:pt x="26" y="30"/>
                  </a:cubicBezTo>
                  <a:cubicBezTo>
                    <a:pt x="27" y="29"/>
                    <a:pt x="27" y="29"/>
                    <a:pt x="27" y="29"/>
                  </a:cubicBezTo>
                  <a:cubicBezTo>
                    <a:pt x="27" y="30"/>
                    <a:pt x="27" y="30"/>
                    <a:pt x="27" y="30"/>
                  </a:cubicBezTo>
                  <a:moveTo>
                    <a:pt x="34" y="32"/>
                  </a:moveTo>
                  <a:cubicBezTo>
                    <a:pt x="34" y="32"/>
                    <a:pt x="33" y="32"/>
                    <a:pt x="33" y="32"/>
                  </a:cubicBezTo>
                  <a:cubicBezTo>
                    <a:pt x="35" y="31"/>
                    <a:pt x="36" y="30"/>
                    <a:pt x="38" y="29"/>
                  </a:cubicBezTo>
                  <a:cubicBezTo>
                    <a:pt x="38" y="29"/>
                    <a:pt x="38" y="29"/>
                    <a:pt x="38" y="29"/>
                  </a:cubicBezTo>
                  <a:cubicBezTo>
                    <a:pt x="38" y="30"/>
                    <a:pt x="38" y="30"/>
                    <a:pt x="38" y="30"/>
                  </a:cubicBezTo>
                  <a:cubicBezTo>
                    <a:pt x="37" y="30"/>
                    <a:pt x="35" y="31"/>
                    <a:pt x="34" y="32"/>
                  </a:cubicBezTo>
                  <a:moveTo>
                    <a:pt x="26" y="30"/>
                  </a:moveTo>
                  <a:cubicBezTo>
                    <a:pt x="25" y="30"/>
                    <a:pt x="25" y="30"/>
                    <a:pt x="25" y="30"/>
                  </a:cubicBezTo>
                  <a:cubicBezTo>
                    <a:pt x="26" y="29"/>
                    <a:pt x="26" y="29"/>
                    <a:pt x="26" y="29"/>
                  </a:cubicBezTo>
                  <a:cubicBezTo>
                    <a:pt x="27" y="29"/>
                    <a:pt x="27" y="29"/>
                    <a:pt x="27" y="29"/>
                  </a:cubicBezTo>
                  <a:cubicBezTo>
                    <a:pt x="26" y="29"/>
                    <a:pt x="26" y="30"/>
                    <a:pt x="26" y="30"/>
                  </a:cubicBezTo>
                  <a:moveTo>
                    <a:pt x="24" y="29"/>
                  </a:moveTo>
                  <a:cubicBezTo>
                    <a:pt x="24" y="29"/>
                    <a:pt x="24" y="29"/>
                    <a:pt x="23" y="29"/>
                  </a:cubicBezTo>
                  <a:cubicBezTo>
                    <a:pt x="24" y="28"/>
                    <a:pt x="24" y="28"/>
                    <a:pt x="24" y="28"/>
                  </a:cubicBezTo>
                  <a:cubicBezTo>
                    <a:pt x="25" y="29"/>
                    <a:pt x="25" y="29"/>
                    <a:pt x="25" y="29"/>
                  </a:cubicBezTo>
                  <a:cubicBezTo>
                    <a:pt x="24" y="29"/>
                    <a:pt x="24" y="29"/>
                    <a:pt x="24" y="29"/>
                  </a:cubicBezTo>
                  <a:moveTo>
                    <a:pt x="33" y="31"/>
                  </a:moveTo>
                  <a:cubicBezTo>
                    <a:pt x="33" y="31"/>
                    <a:pt x="33" y="31"/>
                    <a:pt x="33" y="31"/>
                  </a:cubicBezTo>
                  <a:cubicBezTo>
                    <a:pt x="33" y="31"/>
                    <a:pt x="33" y="31"/>
                    <a:pt x="33" y="31"/>
                  </a:cubicBezTo>
                  <a:cubicBezTo>
                    <a:pt x="33" y="31"/>
                    <a:pt x="33" y="31"/>
                    <a:pt x="33" y="31"/>
                  </a:cubicBezTo>
                  <a:cubicBezTo>
                    <a:pt x="33" y="31"/>
                    <a:pt x="33" y="31"/>
                    <a:pt x="33" y="31"/>
                  </a:cubicBezTo>
                  <a:cubicBezTo>
                    <a:pt x="34" y="30"/>
                    <a:pt x="35" y="29"/>
                    <a:pt x="36" y="28"/>
                  </a:cubicBezTo>
                  <a:cubicBezTo>
                    <a:pt x="36" y="28"/>
                    <a:pt x="36" y="28"/>
                    <a:pt x="36" y="28"/>
                  </a:cubicBezTo>
                  <a:cubicBezTo>
                    <a:pt x="37" y="29"/>
                    <a:pt x="37" y="29"/>
                    <a:pt x="37" y="29"/>
                  </a:cubicBezTo>
                  <a:cubicBezTo>
                    <a:pt x="36" y="30"/>
                    <a:pt x="34" y="31"/>
                    <a:pt x="33" y="31"/>
                  </a:cubicBezTo>
                  <a:cubicBezTo>
                    <a:pt x="32" y="32"/>
                    <a:pt x="32" y="32"/>
                    <a:pt x="32" y="32"/>
                  </a:cubicBezTo>
                  <a:cubicBezTo>
                    <a:pt x="32" y="32"/>
                    <a:pt x="32" y="32"/>
                    <a:pt x="32" y="32"/>
                  </a:cubicBezTo>
                  <a:cubicBezTo>
                    <a:pt x="32" y="32"/>
                    <a:pt x="31" y="32"/>
                    <a:pt x="31" y="32"/>
                  </a:cubicBezTo>
                  <a:cubicBezTo>
                    <a:pt x="31" y="32"/>
                    <a:pt x="31" y="32"/>
                    <a:pt x="31" y="32"/>
                  </a:cubicBezTo>
                  <a:cubicBezTo>
                    <a:pt x="31" y="32"/>
                    <a:pt x="32" y="31"/>
                    <a:pt x="33" y="31"/>
                  </a:cubicBezTo>
                  <a:cubicBezTo>
                    <a:pt x="33" y="31"/>
                    <a:pt x="33" y="31"/>
                    <a:pt x="33" y="31"/>
                  </a:cubicBezTo>
                  <a:cubicBezTo>
                    <a:pt x="33" y="31"/>
                    <a:pt x="33" y="31"/>
                    <a:pt x="33" y="31"/>
                  </a:cubicBezTo>
                  <a:moveTo>
                    <a:pt x="35" y="33"/>
                  </a:moveTo>
                  <a:cubicBezTo>
                    <a:pt x="35" y="33"/>
                    <a:pt x="35" y="33"/>
                    <a:pt x="35" y="33"/>
                  </a:cubicBezTo>
                  <a:cubicBezTo>
                    <a:pt x="35" y="33"/>
                    <a:pt x="35" y="33"/>
                    <a:pt x="35" y="33"/>
                  </a:cubicBezTo>
                  <a:cubicBezTo>
                    <a:pt x="39" y="31"/>
                    <a:pt x="39" y="31"/>
                    <a:pt x="39" y="31"/>
                  </a:cubicBezTo>
                  <a:cubicBezTo>
                    <a:pt x="39" y="30"/>
                    <a:pt x="39" y="30"/>
                    <a:pt x="39" y="30"/>
                  </a:cubicBezTo>
                  <a:cubicBezTo>
                    <a:pt x="39" y="30"/>
                    <a:pt x="39" y="30"/>
                    <a:pt x="39" y="30"/>
                  </a:cubicBezTo>
                  <a:cubicBezTo>
                    <a:pt x="39" y="30"/>
                    <a:pt x="39" y="29"/>
                    <a:pt x="39" y="29"/>
                  </a:cubicBezTo>
                  <a:cubicBezTo>
                    <a:pt x="38" y="28"/>
                    <a:pt x="38" y="28"/>
                    <a:pt x="38" y="28"/>
                  </a:cubicBezTo>
                  <a:cubicBezTo>
                    <a:pt x="37" y="28"/>
                    <a:pt x="37" y="28"/>
                    <a:pt x="37" y="28"/>
                  </a:cubicBezTo>
                  <a:cubicBezTo>
                    <a:pt x="38" y="27"/>
                    <a:pt x="38" y="27"/>
                    <a:pt x="38" y="27"/>
                  </a:cubicBezTo>
                  <a:cubicBezTo>
                    <a:pt x="38" y="27"/>
                    <a:pt x="38" y="27"/>
                    <a:pt x="38" y="27"/>
                  </a:cubicBezTo>
                  <a:cubicBezTo>
                    <a:pt x="44" y="29"/>
                    <a:pt x="44" y="29"/>
                    <a:pt x="44" y="29"/>
                  </a:cubicBezTo>
                  <a:cubicBezTo>
                    <a:pt x="43" y="30"/>
                    <a:pt x="41" y="31"/>
                    <a:pt x="39" y="32"/>
                  </a:cubicBezTo>
                  <a:cubicBezTo>
                    <a:pt x="36" y="34"/>
                    <a:pt x="35" y="35"/>
                    <a:pt x="34" y="36"/>
                  </a:cubicBezTo>
                  <a:cubicBezTo>
                    <a:pt x="31" y="34"/>
                    <a:pt x="29" y="33"/>
                    <a:pt x="26" y="32"/>
                  </a:cubicBezTo>
                  <a:cubicBezTo>
                    <a:pt x="24" y="31"/>
                    <a:pt x="22" y="31"/>
                    <a:pt x="21" y="30"/>
                  </a:cubicBezTo>
                  <a:cubicBezTo>
                    <a:pt x="21" y="30"/>
                    <a:pt x="21" y="30"/>
                    <a:pt x="21" y="30"/>
                  </a:cubicBezTo>
                  <a:cubicBezTo>
                    <a:pt x="22" y="29"/>
                    <a:pt x="22" y="29"/>
                    <a:pt x="22" y="29"/>
                  </a:cubicBezTo>
                  <a:cubicBezTo>
                    <a:pt x="22" y="29"/>
                    <a:pt x="22" y="29"/>
                    <a:pt x="22" y="29"/>
                  </a:cubicBezTo>
                  <a:cubicBezTo>
                    <a:pt x="23" y="30"/>
                    <a:pt x="29" y="32"/>
                    <a:pt x="31" y="33"/>
                  </a:cubicBezTo>
                  <a:cubicBezTo>
                    <a:pt x="31" y="33"/>
                    <a:pt x="31" y="33"/>
                    <a:pt x="31" y="33"/>
                  </a:cubicBezTo>
                  <a:cubicBezTo>
                    <a:pt x="31" y="33"/>
                    <a:pt x="31" y="33"/>
                    <a:pt x="31" y="33"/>
                  </a:cubicBezTo>
                  <a:cubicBezTo>
                    <a:pt x="32" y="33"/>
                    <a:pt x="32" y="32"/>
                    <a:pt x="33" y="32"/>
                  </a:cubicBezTo>
                  <a:cubicBezTo>
                    <a:pt x="33" y="32"/>
                    <a:pt x="33" y="32"/>
                    <a:pt x="33" y="32"/>
                  </a:cubicBezTo>
                  <a:cubicBezTo>
                    <a:pt x="33" y="32"/>
                    <a:pt x="34" y="33"/>
                    <a:pt x="34" y="33"/>
                  </a:cubicBezTo>
                  <a:cubicBezTo>
                    <a:pt x="35" y="33"/>
                    <a:pt x="35" y="33"/>
                    <a:pt x="35" y="33"/>
                  </a:cubicBezTo>
                  <a:moveTo>
                    <a:pt x="19" y="27"/>
                  </a:moveTo>
                  <a:cubicBezTo>
                    <a:pt x="19" y="27"/>
                    <a:pt x="19" y="27"/>
                    <a:pt x="19" y="27"/>
                  </a:cubicBezTo>
                  <a:cubicBezTo>
                    <a:pt x="20" y="27"/>
                    <a:pt x="20" y="27"/>
                    <a:pt x="20" y="27"/>
                  </a:cubicBezTo>
                  <a:cubicBezTo>
                    <a:pt x="20" y="27"/>
                    <a:pt x="20" y="27"/>
                    <a:pt x="20" y="27"/>
                  </a:cubicBezTo>
                  <a:cubicBezTo>
                    <a:pt x="21" y="27"/>
                    <a:pt x="22" y="28"/>
                    <a:pt x="23" y="28"/>
                  </a:cubicBezTo>
                  <a:cubicBezTo>
                    <a:pt x="20" y="29"/>
                    <a:pt x="20" y="29"/>
                    <a:pt x="20" y="29"/>
                  </a:cubicBezTo>
                  <a:cubicBezTo>
                    <a:pt x="20" y="29"/>
                    <a:pt x="20" y="29"/>
                    <a:pt x="20" y="29"/>
                  </a:cubicBezTo>
                  <a:cubicBezTo>
                    <a:pt x="20" y="29"/>
                    <a:pt x="20" y="29"/>
                    <a:pt x="20" y="29"/>
                  </a:cubicBezTo>
                  <a:cubicBezTo>
                    <a:pt x="20" y="30"/>
                    <a:pt x="20" y="30"/>
                    <a:pt x="20" y="30"/>
                  </a:cubicBezTo>
                  <a:cubicBezTo>
                    <a:pt x="20" y="30"/>
                    <a:pt x="20" y="30"/>
                    <a:pt x="20" y="30"/>
                  </a:cubicBezTo>
                  <a:cubicBezTo>
                    <a:pt x="20" y="30"/>
                    <a:pt x="20" y="30"/>
                    <a:pt x="20" y="30"/>
                  </a:cubicBezTo>
                  <a:cubicBezTo>
                    <a:pt x="19" y="31"/>
                    <a:pt x="19" y="31"/>
                    <a:pt x="19" y="32"/>
                  </a:cubicBezTo>
                  <a:cubicBezTo>
                    <a:pt x="19" y="32"/>
                    <a:pt x="19" y="32"/>
                    <a:pt x="19" y="32"/>
                  </a:cubicBezTo>
                  <a:cubicBezTo>
                    <a:pt x="19" y="32"/>
                    <a:pt x="19" y="32"/>
                    <a:pt x="19" y="32"/>
                  </a:cubicBezTo>
                  <a:cubicBezTo>
                    <a:pt x="19" y="32"/>
                    <a:pt x="19" y="32"/>
                    <a:pt x="19" y="32"/>
                  </a:cubicBezTo>
                  <a:cubicBezTo>
                    <a:pt x="19" y="33"/>
                    <a:pt x="19" y="34"/>
                    <a:pt x="18" y="35"/>
                  </a:cubicBezTo>
                  <a:cubicBezTo>
                    <a:pt x="18" y="35"/>
                    <a:pt x="18" y="35"/>
                    <a:pt x="18" y="35"/>
                  </a:cubicBezTo>
                  <a:cubicBezTo>
                    <a:pt x="18" y="35"/>
                    <a:pt x="18" y="35"/>
                    <a:pt x="18" y="35"/>
                  </a:cubicBezTo>
                  <a:cubicBezTo>
                    <a:pt x="17" y="35"/>
                    <a:pt x="16" y="34"/>
                    <a:pt x="15" y="34"/>
                  </a:cubicBezTo>
                  <a:cubicBezTo>
                    <a:pt x="15" y="33"/>
                    <a:pt x="15" y="33"/>
                    <a:pt x="15" y="33"/>
                  </a:cubicBezTo>
                  <a:cubicBezTo>
                    <a:pt x="14" y="33"/>
                    <a:pt x="14" y="33"/>
                    <a:pt x="14" y="33"/>
                  </a:cubicBezTo>
                  <a:cubicBezTo>
                    <a:pt x="14" y="31"/>
                    <a:pt x="14" y="31"/>
                    <a:pt x="14" y="31"/>
                  </a:cubicBezTo>
                  <a:cubicBezTo>
                    <a:pt x="14" y="31"/>
                    <a:pt x="14" y="31"/>
                    <a:pt x="14" y="31"/>
                  </a:cubicBezTo>
                  <a:cubicBezTo>
                    <a:pt x="14" y="31"/>
                    <a:pt x="14" y="30"/>
                    <a:pt x="14" y="30"/>
                  </a:cubicBezTo>
                  <a:cubicBezTo>
                    <a:pt x="15" y="29"/>
                    <a:pt x="15" y="29"/>
                    <a:pt x="15" y="29"/>
                  </a:cubicBezTo>
                  <a:cubicBezTo>
                    <a:pt x="15" y="29"/>
                    <a:pt x="15" y="28"/>
                    <a:pt x="15" y="27"/>
                  </a:cubicBezTo>
                  <a:cubicBezTo>
                    <a:pt x="17" y="27"/>
                    <a:pt x="17" y="27"/>
                    <a:pt x="17" y="27"/>
                  </a:cubicBezTo>
                  <a:cubicBezTo>
                    <a:pt x="17" y="27"/>
                    <a:pt x="17" y="27"/>
                    <a:pt x="17" y="27"/>
                  </a:cubicBezTo>
                  <a:cubicBezTo>
                    <a:pt x="17" y="27"/>
                    <a:pt x="18" y="27"/>
                    <a:pt x="18" y="27"/>
                  </a:cubicBezTo>
                  <a:cubicBezTo>
                    <a:pt x="18" y="27"/>
                    <a:pt x="18" y="27"/>
                    <a:pt x="18" y="27"/>
                  </a:cubicBezTo>
                  <a:cubicBezTo>
                    <a:pt x="18" y="27"/>
                    <a:pt x="18" y="27"/>
                    <a:pt x="18" y="27"/>
                  </a:cubicBezTo>
                  <a:cubicBezTo>
                    <a:pt x="19" y="27"/>
                    <a:pt x="19" y="27"/>
                    <a:pt x="19" y="27"/>
                  </a:cubicBezTo>
                  <a:moveTo>
                    <a:pt x="14" y="27"/>
                  </a:moveTo>
                  <a:cubicBezTo>
                    <a:pt x="14" y="27"/>
                    <a:pt x="14" y="27"/>
                    <a:pt x="14" y="27"/>
                  </a:cubicBezTo>
                  <a:cubicBezTo>
                    <a:pt x="12" y="26"/>
                    <a:pt x="10" y="25"/>
                    <a:pt x="8" y="24"/>
                  </a:cubicBezTo>
                  <a:cubicBezTo>
                    <a:pt x="7" y="23"/>
                    <a:pt x="7" y="23"/>
                    <a:pt x="7" y="23"/>
                  </a:cubicBezTo>
                  <a:cubicBezTo>
                    <a:pt x="6" y="23"/>
                    <a:pt x="5" y="22"/>
                    <a:pt x="4" y="22"/>
                  </a:cubicBezTo>
                  <a:cubicBezTo>
                    <a:pt x="4" y="22"/>
                    <a:pt x="4" y="22"/>
                    <a:pt x="4" y="22"/>
                  </a:cubicBezTo>
                  <a:cubicBezTo>
                    <a:pt x="5" y="22"/>
                    <a:pt x="5" y="22"/>
                    <a:pt x="5" y="22"/>
                  </a:cubicBezTo>
                  <a:cubicBezTo>
                    <a:pt x="7" y="22"/>
                    <a:pt x="9" y="23"/>
                    <a:pt x="11" y="24"/>
                  </a:cubicBezTo>
                  <a:cubicBezTo>
                    <a:pt x="11" y="24"/>
                    <a:pt x="11" y="24"/>
                    <a:pt x="11" y="24"/>
                  </a:cubicBezTo>
                  <a:cubicBezTo>
                    <a:pt x="12" y="24"/>
                    <a:pt x="12" y="24"/>
                    <a:pt x="12" y="24"/>
                  </a:cubicBezTo>
                  <a:cubicBezTo>
                    <a:pt x="12" y="24"/>
                    <a:pt x="12" y="25"/>
                    <a:pt x="12" y="25"/>
                  </a:cubicBezTo>
                  <a:cubicBezTo>
                    <a:pt x="13" y="25"/>
                    <a:pt x="13" y="25"/>
                    <a:pt x="14" y="26"/>
                  </a:cubicBezTo>
                  <a:cubicBezTo>
                    <a:pt x="14" y="26"/>
                    <a:pt x="14" y="26"/>
                    <a:pt x="14" y="26"/>
                  </a:cubicBezTo>
                  <a:cubicBezTo>
                    <a:pt x="15" y="26"/>
                    <a:pt x="15" y="26"/>
                    <a:pt x="15" y="26"/>
                  </a:cubicBezTo>
                  <a:cubicBezTo>
                    <a:pt x="15" y="26"/>
                    <a:pt x="15" y="26"/>
                    <a:pt x="15" y="26"/>
                  </a:cubicBezTo>
                  <a:cubicBezTo>
                    <a:pt x="15" y="27"/>
                    <a:pt x="15" y="27"/>
                    <a:pt x="15" y="27"/>
                  </a:cubicBezTo>
                  <a:cubicBezTo>
                    <a:pt x="14" y="27"/>
                    <a:pt x="14" y="27"/>
                    <a:pt x="14" y="27"/>
                  </a:cubicBezTo>
                  <a:moveTo>
                    <a:pt x="24" y="20"/>
                  </a:moveTo>
                  <a:cubicBezTo>
                    <a:pt x="23" y="20"/>
                    <a:pt x="23" y="20"/>
                    <a:pt x="22" y="19"/>
                  </a:cubicBezTo>
                  <a:cubicBezTo>
                    <a:pt x="22" y="19"/>
                    <a:pt x="22" y="19"/>
                    <a:pt x="22" y="19"/>
                  </a:cubicBezTo>
                  <a:cubicBezTo>
                    <a:pt x="22" y="19"/>
                    <a:pt x="22" y="19"/>
                    <a:pt x="22" y="19"/>
                  </a:cubicBezTo>
                  <a:cubicBezTo>
                    <a:pt x="22" y="19"/>
                    <a:pt x="22" y="19"/>
                    <a:pt x="22" y="19"/>
                  </a:cubicBezTo>
                  <a:cubicBezTo>
                    <a:pt x="23" y="19"/>
                    <a:pt x="24" y="19"/>
                    <a:pt x="24" y="19"/>
                  </a:cubicBezTo>
                  <a:cubicBezTo>
                    <a:pt x="24" y="19"/>
                    <a:pt x="24" y="19"/>
                    <a:pt x="24" y="19"/>
                  </a:cubicBezTo>
                  <a:cubicBezTo>
                    <a:pt x="24" y="19"/>
                    <a:pt x="24" y="19"/>
                    <a:pt x="24" y="19"/>
                  </a:cubicBezTo>
                  <a:cubicBezTo>
                    <a:pt x="24" y="20"/>
                    <a:pt x="24" y="20"/>
                    <a:pt x="24" y="20"/>
                  </a:cubicBezTo>
                  <a:cubicBezTo>
                    <a:pt x="24" y="20"/>
                    <a:pt x="24" y="20"/>
                    <a:pt x="24" y="20"/>
                  </a:cubicBezTo>
                  <a:moveTo>
                    <a:pt x="30" y="22"/>
                  </a:moveTo>
                  <a:cubicBezTo>
                    <a:pt x="31" y="21"/>
                    <a:pt x="33" y="20"/>
                    <a:pt x="34" y="19"/>
                  </a:cubicBezTo>
                  <a:cubicBezTo>
                    <a:pt x="34" y="19"/>
                    <a:pt x="34" y="19"/>
                    <a:pt x="34" y="19"/>
                  </a:cubicBezTo>
                  <a:cubicBezTo>
                    <a:pt x="35" y="19"/>
                    <a:pt x="35" y="19"/>
                    <a:pt x="35" y="19"/>
                  </a:cubicBezTo>
                  <a:cubicBezTo>
                    <a:pt x="34" y="20"/>
                    <a:pt x="33" y="20"/>
                    <a:pt x="32" y="21"/>
                  </a:cubicBezTo>
                  <a:cubicBezTo>
                    <a:pt x="32" y="21"/>
                    <a:pt x="32" y="21"/>
                    <a:pt x="32" y="21"/>
                  </a:cubicBezTo>
                  <a:cubicBezTo>
                    <a:pt x="32" y="21"/>
                    <a:pt x="31" y="21"/>
                    <a:pt x="31" y="21"/>
                  </a:cubicBezTo>
                  <a:cubicBezTo>
                    <a:pt x="31" y="21"/>
                    <a:pt x="30" y="21"/>
                    <a:pt x="30" y="22"/>
                  </a:cubicBezTo>
                  <a:moveTo>
                    <a:pt x="29" y="22"/>
                  </a:moveTo>
                  <a:cubicBezTo>
                    <a:pt x="29" y="22"/>
                    <a:pt x="29" y="22"/>
                    <a:pt x="29" y="22"/>
                  </a:cubicBezTo>
                  <a:cubicBezTo>
                    <a:pt x="28" y="21"/>
                    <a:pt x="27" y="21"/>
                    <a:pt x="26" y="20"/>
                  </a:cubicBezTo>
                  <a:cubicBezTo>
                    <a:pt x="27" y="20"/>
                    <a:pt x="29" y="19"/>
                    <a:pt x="30" y="18"/>
                  </a:cubicBezTo>
                  <a:cubicBezTo>
                    <a:pt x="31" y="19"/>
                    <a:pt x="31" y="19"/>
                    <a:pt x="31" y="19"/>
                  </a:cubicBezTo>
                  <a:cubicBezTo>
                    <a:pt x="27" y="20"/>
                    <a:pt x="27" y="20"/>
                    <a:pt x="27" y="20"/>
                  </a:cubicBezTo>
                  <a:cubicBezTo>
                    <a:pt x="27" y="21"/>
                    <a:pt x="27" y="21"/>
                    <a:pt x="27" y="21"/>
                  </a:cubicBezTo>
                  <a:cubicBezTo>
                    <a:pt x="28" y="21"/>
                    <a:pt x="28" y="21"/>
                    <a:pt x="28" y="21"/>
                  </a:cubicBezTo>
                  <a:cubicBezTo>
                    <a:pt x="28" y="21"/>
                    <a:pt x="28" y="21"/>
                    <a:pt x="28" y="21"/>
                  </a:cubicBezTo>
                  <a:cubicBezTo>
                    <a:pt x="32" y="19"/>
                    <a:pt x="32" y="19"/>
                    <a:pt x="32" y="19"/>
                  </a:cubicBezTo>
                  <a:cubicBezTo>
                    <a:pt x="32" y="19"/>
                    <a:pt x="32" y="19"/>
                    <a:pt x="32" y="19"/>
                  </a:cubicBezTo>
                  <a:cubicBezTo>
                    <a:pt x="32" y="19"/>
                    <a:pt x="33" y="19"/>
                    <a:pt x="33" y="19"/>
                  </a:cubicBezTo>
                  <a:cubicBezTo>
                    <a:pt x="32" y="20"/>
                    <a:pt x="31" y="21"/>
                    <a:pt x="29" y="22"/>
                  </a:cubicBezTo>
                  <a:moveTo>
                    <a:pt x="25" y="20"/>
                  </a:moveTo>
                  <a:cubicBezTo>
                    <a:pt x="25" y="20"/>
                    <a:pt x="25" y="20"/>
                    <a:pt x="24" y="20"/>
                  </a:cubicBezTo>
                  <a:cubicBezTo>
                    <a:pt x="25" y="19"/>
                    <a:pt x="25" y="19"/>
                    <a:pt x="25" y="19"/>
                  </a:cubicBezTo>
                  <a:cubicBezTo>
                    <a:pt x="25" y="19"/>
                    <a:pt x="25" y="19"/>
                    <a:pt x="25" y="19"/>
                  </a:cubicBezTo>
                  <a:cubicBezTo>
                    <a:pt x="26" y="19"/>
                    <a:pt x="27" y="19"/>
                    <a:pt x="27" y="19"/>
                  </a:cubicBezTo>
                  <a:cubicBezTo>
                    <a:pt x="28" y="18"/>
                    <a:pt x="28" y="18"/>
                    <a:pt x="28" y="18"/>
                  </a:cubicBezTo>
                  <a:cubicBezTo>
                    <a:pt x="28" y="18"/>
                    <a:pt x="29" y="18"/>
                    <a:pt x="30" y="18"/>
                  </a:cubicBezTo>
                  <a:cubicBezTo>
                    <a:pt x="28" y="19"/>
                    <a:pt x="27" y="20"/>
                    <a:pt x="25" y="20"/>
                  </a:cubicBezTo>
                  <a:moveTo>
                    <a:pt x="37" y="19"/>
                  </a:moveTo>
                  <a:cubicBezTo>
                    <a:pt x="37" y="19"/>
                    <a:pt x="37" y="19"/>
                    <a:pt x="37" y="19"/>
                  </a:cubicBezTo>
                  <a:cubicBezTo>
                    <a:pt x="37" y="19"/>
                    <a:pt x="37" y="19"/>
                    <a:pt x="37" y="19"/>
                  </a:cubicBezTo>
                  <a:cubicBezTo>
                    <a:pt x="37" y="19"/>
                    <a:pt x="37" y="18"/>
                    <a:pt x="38" y="18"/>
                  </a:cubicBezTo>
                  <a:cubicBezTo>
                    <a:pt x="38" y="18"/>
                    <a:pt x="38" y="18"/>
                    <a:pt x="38" y="18"/>
                  </a:cubicBezTo>
                  <a:cubicBezTo>
                    <a:pt x="39" y="18"/>
                    <a:pt x="39" y="18"/>
                    <a:pt x="39" y="18"/>
                  </a:cubicBezTo>
                  <a:cubicBezTo>
                    <a:pt x="37" y="19"/>
                    <a:pt x="35" y="20"/>
                    <a:pt x="33" y="22"/>
                  </a:cubicBezTo>
                  <a:cubicBezTo>
                    <a:pt x="33" y="22"/>
                    <a:pt x="32" y="22"/>
                    <a:pt x="32" y="22"/>
                  </a:cubicBezTo>
                  <a:cubicBezTo>
                    <a:pt x="33" y="21"/>
                    <a:pt x="34" y="20"/>
                    <a:pt x="36" y="19"/>
                  </a:cubicBezTo>
                  <a:cubicBezTo>
                    <a:pt x="37" y="19"/>
                    <a:pt x="37" y="19"/>
                    <a:pt x="37" y="19"/>
                  </a:cubicBezTo>
                  <a:moveTo>
                    <a:pt x="24" y="19"/>
                  </a:moveTo>
                  <a:cubicBezTo>
                    <a:pt x="24" y="19"/>
                    <a:pt x="23" y="19"/>
                    <a:pt x="23" y="19"/>
                  </a:cubicBezTo>
                  <a:cubicBezTo>
                    <a:pt x="25" y="18"/>
                    <a:pt x="25" y="18"/>
                    <a:pt x="25" y="18"/>
                  </a:cubicBezTo>
                  <a:cubicBezTo>
                    <a:pt x="25" y="18"/>
                    <a:pt x="25" y="18"/>
                    <a:pt x="25" y="18"/>
                  </a:cubicBezTo>
                  <a:cubicBezTo>
                    <a:pt x="26" y="18"/>
                    <a:pt x="26" y="18"/>
                    <a:pt x="27" y="18"/>
                  </a:cubicBezTo>
                  <a:cubicBezTo>
                    <a:pt x="27" y="18"/>
                    <a:pt x="27" y="18"/>
                    <a:pt x="27" y="18"/>
                  </a:cubicBezTo>
                  <a:cubicBezTo>
                    <a:pt x="26" y="19"/>
                    <a:pt x="25" y="19"/>
                    <a:pt x="24" y="19"/>
                  </a:cubicBezTo>
                  <a:cubicBezTo>
                    <a:pt x="24" y="19"/>
                    <a:pt x="24" y="19"/>
                    <a:pt x="24" y="19"/>
                  </a:cubicBezTo>
                  <a:moveTo>
                    <a:pt x="18" y="26"/>
                  </a:moveTo>
                  <a:cubicBezTo>
                    <a:pt x="17" y="26"/>
                    <a:pt x="16" y="26"/>
                    <a:pt x="14" y="25"/>
                  </a:cubicBezTo>
                  <a:cubicBezTo>
                    <a:pt x="14" y="25"/>
                    <a:pt x="14" y="25"/>
                    <a:pt x="14" y="25"/>
                  </a:cubicBezTo>
                  <a:cubicBezTo>
                    <a:pt x="13" y="24"/>
                    <a:pt x="13" y="24"/>
                    <a:pt x="13" y="24"/>
                  </a:cubicBezTo>
                  <a:cubicBezTo>
                    <a:pt x="13" y="23"/>
                    <a:pt x="13" y="23"/>
                    <a:pt x="13" y="23"/>
                  </a:cubicBezTo>
                  <a:cubicBezTo>
                    <a:pt x="13" y="23"/>
                    <a:pt x="13" y="23"/>
                    <a:pt x="13" y="23"/>
                  </a:cubicBezTo>
                  <a:cubicBezTo>
                    <a:pt x="13" y="22"/>
                    <a:pt x="13" y="22"/>
                    <a:pt x="13" y="21"/>
                  </a:cubicBezTo>
                  <a:cubicBezTo>
                    <a:pt x="13" y="21"/>
                    <a:pt x="13" y="21"/>
                    <a:pt x="13" y="21"/>
                  </a:cubicBezTo>
                  <a:cubicBezTo>
                    <a:pt x="13" y="20"/>
                    <a:pt x="13" y="19"/>
                    <a:pt x="14" y="19"/>
                  </a:cubicBezTo>
                  <a:cubicBezTo>
                    <a:pt x="17" y="17"/>
                    <a:pt x="17" y="17"/>
                    <a:pt x="17" y="17"/>
                  </a:cubicBezTo>
                  <a:cubicBezTo>
                    <a:pt x="18" y="17"/>
                    <a:pt x="18" y="17"/>
                    <a:pt x="18" y="17"/>
                  </a:cubicBezTo>
                  <a:cubicBezTo>
                    <a:pt x="19" y="17"/>
                    <a:pt x="20" y="18"/>
                    <a:pt x="22" y="18"/>
                  </a:cubicBezTo>
                  <a:cubicBezTo>
                    <a:pt x="22" y="18"/>
                    <a:pt x="22" y="18"/>
                    <a:pt x="22" y="18"/>
                  </a:cubicBezTo>
                  <a:cubicBezTo>
                    <a:pt x="22" y="18"/>
                    <a:pt x="22" y="18"/>
                    <a:pt x="22" y="18"/>
                  </a:cubicBezTo>
                  <a:cubicBezTo>
                    <a:pt x="23" y="18"/>
                    <a:pt x="23" y="18"/>
                    <a:pt x="23" y="18"/>
                  </a:cubicBezTo>
                  <a:cubicBezTo>
                    <a:pt x="23" y="17"/>
                    <a:pt x="23" y="17"/>
                    <a:pt x="23" y="17"/>
                  </a:cubicBezTo>
                  <a:cubicBezTo>
                    <a:pt x="23" y="17"/>
                    <a:pt x="23" y="17"/>
                    <a:pt x="23" y="17"/>
                  </a:cubicBezTo>
                  <a:cubicBezTo>
                    <a:pt x="24" y="17"/>
                    <a:pt x="24" y="17"/>
                    <a:pt x="24" y="17"/>
                  </a:cubicBezTo>
                  <a:cubicBezTo>
                    <a:pt x="19" y="20"/>
                    <a:pt x="19" y="20"/>
                    <a:pt x="19" y="20"/>
                  </a:cubicBezTo>
                  <a:cubicBezTo>
                    <a:pt x="19" y="20"/>
                    <a:pt x="19" y="20"/>
                    <a:pt x="19" y="20"/>
                  </a:cubicBezTo>
                  <a:cubicBezTo>
                    <a:pt x="19" y="20"/>
                    <a:pt x="19" y="20"/>
                    <a:pt x="19" y="20"/>
                  </a:cubicBezTo>
                  <a:cubicBezTo>
                    <a:pt x="18" y="21"/>
                    <a:pt x="18" y="21"/>
                    <a:pt x="18" y="21"/>
                  </a:cubicBezTo>
                  <a:cubicBezTo>
                    <a:pt x="18" y="21"/>
                    <a:pt x="18" y="21"/>
                    <a:pt x="18" y="21"/>
                  </a:cubicBezTo>
                  <a:cubicBezTo>
                    <a:pt x="18" y="21"/>
                    <a:pt x="18" y="21"/>
                    <a:pt x="18" y="21"/>
                  </a:cubicBezTo>
                  <a:cubicBezTo>
                    <a:pt x="18" y="22"/>
                    <a:pt x="18" y="22"/>
                    <a:pt x="18" y="23"/>
                  </a:cubicBezTo>
                  <a:cubicBezTo>
                    <a:pt x="18" y="23"/>
                    <a:pt x="18" y="23"/>
                    <a:pt x="18" y="23"/>
                  </a:cubicBezTo>
                  <a:cubicBezTo>
                    <a:pt x="18" y="23"/>
                    <a:pt x="18" y="23"/>
                    <a:pt x="18" y="23"/>
                  </a:cubicBezTo>
                  <a:cubicBezTo>
                    <a:pt x="18" y="23"/>
                    <a:pt x="18" y="23"/>
                    <a:pt x="18" y="23"/>
                  </a:cubicBezTo>
                  <a:cubicBezTo>
                    <a:pt x="18" y="24"/>
                    <a:pt x="18" y="25"/>
                    <a:pt x="18" y="26"/>
                  </a:cubicBezTo>
                  <a:cubicBezTo>
                    <a:pt x="18" y="26"/>
                    <a:pt x="18" y="26"/>
                    <a:pt x="18" y="26"/>
                  </a:cubicBezTo>
                  <a:cubicBezTo>
                    <a:pt x="18" y="26"/>
                    <a:pt x="18" y="26"/>
                    <a:pt x="18" y="26"/>
                  </a:cubicBezTo>
                  <a:moveTo>
                    <a:pt x="33" y="23"/>
                  </a:moveTo>
                  <a:cubicBezTo>
                    <a:pt x="34" y="23"/>
                    <a:pt x="34" y="23"/>
                    <a:pt x="34" y="23"/>
                  </a:cubicBezTo>
                  <a:cubicBezTo>
                    <a:pt x="36" y="21"/>
                    <a:pt x="38" y="19"/>
                    <a:pt x="41" y="18"/>
                  </a:cubicBezTo>
                  <a:cubicBezTo>
                    <a:pt x="41" y="18"/>
                    <a:pt x="41" y="18"/>
                    <a:pt x="41" y="18"/>
                  </a:cubicBezTo>
                  <a:cubicBezTo>
                    <a:pt x="40" y="17"/>
                    <a:pt x="40" y="17"/>
                    <a:pt x="40" y="17"/>
                  </a:cubicBezTo>
                  <a:cubicBezTo>
                    <a:pt x="38" y="17"/>
                    <a:pt x="38" y="17"/>
                    <a:pt x="38" y="17"/>
                  </a:cubicBezTo>
                  <a:cubicBezTo>
                    <a:pt x="39" y="17"/>
                    <a:pt x="39" y="17"/>
                    <a:pt x="39" y="17"/>
                  </a:cubicBezTo>
                  <a:cubicBezTo>
                    <a:pt x="43" y="17"/>
                    <a:pt x="43" y="17"/>
                    <a:pt x="43" y="17"/>
                  </a:cubicBezTo>
                  <a:cubicBezTo>
                    <a:pt x="42" y="18"/>
                    <a:pt x="40" y="20"/>
                    <a:pt x="38" y="21"/>
                  </a:cubicBezTo>
                  <a:cubicBezTo>
                    <a:pt x="35" y="23"/>
                    <a:pt x="34" y="24"/>
                    <a:pt x="33" y="25"/>
                  </a:cubicBezTo>
                  <a:cubicBezTo>
                    <a:pt x="31" y="24"/>
                    <a:pt x="28" y="23"/>
                    <a:pt x="25" y="22"/>
                  </a:cubicBezTo>
                  <a:cubicBezTo>
                    <a:pt x="23" y="22"/>
                    <a:pt x="21" y="21"/>
                    <a:pt x="19" y="21"/>
                  </a:cubicBezTo>
                  <a:cubicBezTo>
                    <a:pt x="20" y="20"/>
                    <a:pt x="20" y="20"/>
                    <a:pt x="20" y="20"/>
                  </a:cubicBezTo>
                  <a:cubicBezTo>
                    <a:pt x="21" y="20"/>
                    <a:pt x="21" y="20"/>
                    <a:pt x="21" y="20"/>
                  </a:cubicBezTo>
                  <a:cubicBezTo>
                    <a:pt x="21" y="20"/>
                    <a:pt x="21" y="20"/>
                    <a:pt x="21" y="20"/>
                  </a:cubicBezTo>
                  <a:cubicBezTo>
                    <a:pt x="22" y="20"/>
                    <a:pt x="22" y="20"/>
                    <a:pt x="22" y="20"/>
                  </a:cubicBezTo>
                  <a:cubicBezTo>
                    <a:pt x="23" y="20"/>
                    <a:pt x="24" y="21"/>
                    <a:pt x="25" y="21"/>
                  </a:cubicBezTo>
                  <a:cubicBezTo>
                    <a:pt x="26" y="21"/>
                    <a:pt x="28" y="22"/>
                    <a:pt x="29" y="22"/>
                  </a:cubicBezTo>
                  <a:cubicBezTo>
                    <a:pt x="29" y="22"/>
                    <a:pt x="29" y="22"/>
                    <a:pt x="29" y="22"/>
                  </a:cubicBezTo>
                  <a:cubicBezTo>
                    <a:pt x="30" y="22"/>
                    <a:pt x="30" y="22"/>
                    <a:pt x="30" y="22"/>
                  </a:cubicBezTo>
                  <a:cubicBezTo>
                    <a:pt x="30" y="22"/>
                    <a:pt x="31" y="22"/>
                    <a:pt x="31" y="22"/>
                  </a:cubicBezTo>
                  <a:cubicBezTo>
                    <a:pt x="32" y="22"/>
                    <a:pt x="32" y="22"/>
                    <a:pt x="33" y="23"/>
                  </a:cubicBezTo>
                  <a:cubicBezTo>
                    <a:pt x="33" y="23"/>
                    <a:pt x="33" y="23"/>
                    <a:pt x="33" y="23"/>
                  </a:cubicBezTo>
                  <a:moveTo>
                    <a:pt x="15" y="17"/>
                  </a:moveTo>
                  <a:cubicBezTo>
                    <a:pt x="15" y="17"/>
                    <a:pt x="15" y="17"/>
                    <a:pt x="15" y="17"/>
                  </a:cubicBezTo>
                  <a:cubicBezTo>
                    <a:pt x="14" y="17"/>
                    <a:pt x="14" y="17"/>
                    <a:pt x="14" y="17"/>
                  </a:cubicBezTo>
                  <a:cubicBezTo>
                    <a:pt x="16" y="16"/>
                    <a:pt x="16" y="16"/>
                    <a:pt x="16" y="16"/>
                  </a:cubicBezTo>
                  <a:cubicBezTo>
                    <a:pt x="16" y="17"/>
                    <a:pt x="16" y="17"/>
                    <a:pt x="16" y="17"/>
                  </a:cubicBezTo>
                  <a:cubicBezTo>
                    <a:pt x="15" y="17"/>
                    <a:pt x="15" y="17"/>
                    <a:pt x="15" y="17"/>
                  </a:cubicBezTo>
                  <a:moveTo>
                    <a:pt x="14" y="17"/>
                  </a:moveTo>
                  <a:cubicBezTo>
                    <a:pt x="13" y="17"/>
                    <a:pt x="13" y="17"/>
                    <a:pt x="13" y="17"/>
                  </a:cubicBezTo>
                  <a:cubicBezTo>
                    <a:pt x="13" y="17"/>
                    <a:pt x="13" y="17"/>
                    <a:pt x="13" y="17"/>
                  </a:cubicBezTo>
                  <a:cubicBezTo>
                    <a:pt x="15" y="16"/>
                    <a:pt x="15" y="16"/>
                    <a:pt x="15" y="16"/>
                  </a:cubicBezTo>
                  <a:cubicBezTo>
                    <a:pt x="15" y="16"/>
                    <a:pt x="15" y="16"/>
                    <a:pt x="15" y="16"/>
                  </a:cubicBezTo>
                  <a:cubicBezTo>
                    <a:pt x="16" y="16"/>
                    <a:pt x="16" y="16"/>
                    <a:pt x="16" y="16"/>
                  </a:cubicBezTo>
                  <a:cubicBezTo>
                    <a:pt x="14" y="17"/>
                    <a:pt x="14" y="17"/>
                    <a:pt x="14" y="17"/>
                  </a:cubicBezTo>
                  <a:moveTo>
                    <a:pt x="12" y="17"/>
                  </a:moveTo>
                  <a:cubicBezTo>
                    <a:pt x="11" y="16"/>
                    <a:pt x="11" y="16"/>
                    <a:pt x="11" y="16"/>
                  </a:cubicBezTo>
                  <a:cubicBezTo>
                    <a:pt x="12" y="16"/>
                    <a:pt x="12" y="16"/>
                    <a:pt x="13" y="15"/>
                  </a:cubicBezTo>
                  <a:cubicBezTo>
                    <a:pt x="14" y="15"/>
                    <a:pt x="14" y="15"/>
                    <a:pt x="14" y="15"/>
                  </a:cubicBezTo>
                  <a:cubicBezTo>
                    <a:pt x="14" y="15"/>
                    <a:pt x="14" y="15"/>
                    <a:pt x="14" y="15"/>
                  </a:cubicBezTo>
                  <a:cubicBezTo>
                    <a:pt x="12" y="16"/>
                    <a:pt x="12" y="16"/>
                    <a:pt x="12" y="16"/>
                  </a:cubicBezTo>
                  <a:cubicBezTo>
                    <a:pt x="12" y="17"/>
                    <a:pt x="12" y="17"/>
                    <a:pt x="12" y="17"/>
                  </a:cubicBezTo>
                  <a:moveTo>
                    <a:pt x="11" y="16"/>
                  </a:moveTo>
                  <a:cubicBezTo>
                    <a:pt x="10" y="16"/>
                    <a:pt x="10" y="16"/>
                    <a:pt x="10" y="16"/>
                  </a:cubicBezTo>
                  <a:cubicBezTo>
                    <a:pt x="11" y="15"/>
                    <a:pt x="11" y="15"/>
                    <a:pt x="11" y="15"/>
                  </a:cubicBezTo>
                  <a:cubicBezTo>
                    <a:pt x="11" y="15"/>
                    <a:pt x="11" y="15"/>
                    <a:pt x="11" y="15"/>
                  </a:cubicBezTo>
                  <a:cubicBezTo>
                    <a:pt x="12" y="15"/>
                    <a:pt x="12" y="15"/>
                    <a:pt x="13" y="15"/>
                  </a:cubicBezTo>
                  <a:cubicBezTo>
                    <a:pt x="12" y="15"/>
                    <a:pt x="11" y="16"/>
                    <a:pt x="11" y="16"/>
                  </a:cubicBezTo>
                  <a:cubicBezTo>
                    <a:pt x="11" y="16"/>
                    <a:pt x="11" y="16"/>
                    <a:pt x="11" y="16"/>
                  </a:cubicBezTo>
                  <a:moveTo>
                    <a:pt x="10" y="16"/>
                  </a:moveTo>
                  <a:cubicBezTo>
                    <a:pt x="9" y="16"/>
                    <a:pt x="9" y="16"/>
                    <a:pt x="9" y="16"/>
                  </a:cubicBezTo>
                  <a:cubicBezTo>
                    <a:pt x="9" y="16"/>
                    <a:pt x="9" y="16"/>
                    <a:pt x="9" y="16"/>
                  </a:cubicBezTo>
                  <a:cubicBezTo>
                    <a:pt x="9" y="15"/>
                    <a:pt x="10" y="15"/>
                    <a:pt x="10" y="15"/>
                  </a:cubicBezTo>
                  <a:cubicBezTo>
                    <a:pt x="10" y="15"/>
                    <a:pt x="10" y="15"/>
                    <a:pt x="10" y="15"/>
                  </a:cubicBezTo>
                  <a:cubicBezTo>
                    <a:pt x="11" y="15"/>
                    <a:pt x="11" y="15"/>
                    <a:pt x="11" y="15"/>
                  </a:cubicBezTo>
                  <a:cubicBezTo>
                    <a:pt x="10" y="16"/>
                    <a:pt x="10" y="16"/>
                    <a:pt x="10" y="16"/>
                  </a:cubicBezTo>
                  <a:moveTo>
                    <a:pt x="9" y="16"/>
                  </a:moveTo>
                  <a:cubicBezTo>
                    <a:pt x="8" y="15"/>
                    <a:pt x="8" y="15"/>
                    <a:pt x="8" y="15"/>
                  </a:cubicBezTo>
                  <a:cubicBezTo>
                    <a:pt x="9" y="15"/>
                    <a:pt x="9" y="15"/>
                    <a:pt x="9" y="15"/>
                  </a:cubicBezTo>
                  <a:cubicBezTo>
                    <a:pt x="9" y="15"/>
                    <a:pt x="9" y="15"/>
                    <a:pt x="9" y="15"/>
                  </a:cubicBezTo>
                  <a:cubicBezTo>
                    <a:pt x="9" y="15"/>
                    <a:pt x="9" y="15"/>
                    <a:pt x="9" y="15"/>
                  </a:cubicBezTo>
                  <a:cubicBezTo>
                    <a:pt x="10" y="15"/>
                    <a:pt x="10" y="15"/>
                    <a:pt x="10" y="15"/>
                  </a:cubicBezTo>
                  <a:cubicBezTo>
                    <a:pt x="9" y="15"/>
                    <a:pt x="9" y="15"/>
                    <a:pt x="9" y="16"/>
                  </a:cubicBezTo>
                  <a:moveTo>
                    <a:pt x="8" y="15"/>
                  </a:moveTo>
                  <a:cubicBezTo>
                    <a:pt x="7" y="15"/>
                    <a:pt x="7" y="15"/>
                    <a:pt x="7" y="15"/>
                  </a:cubicBezTo>
                  <a:cubicBezTo>
                    <a:pt x="8" y="15"/>
                    <a:pt x="8" y="15"/>
                    <a:pt x="8" y="15"/>
                  </a:cubicBezTo>
                  <a:cubicBezTo>
                    <a:pt x="9" y="14"/>
                    <a:pt x="9" y="14"/>
                    <a:pt x="9" y="14"/>
                  </a:cubicBezTo>
                  <a:cubicBezTo>
                    <a:pt x="9" y="14"/>
                    <a:pt x="9" y="14"/>
                    <a:pt x="9" y="14"/>
                  </a:cubicBezTo>
                  <a:cubicBezTo>
                    <a:pt x="9" y="14"/>
                    <a:pt x="9" y="14"/>
                    <a:pt x="9" y="14"/>
                  </a:cubicBezTo>
                  <a:cubicBezTo>
                    <a:pt x="9" y="15"/>
                    <a:pt x="8" y="15"/>
                    <a:pt x="8" y="15"/>
                  </a:cubicBezTo>
                  <a:moveTo>
                    <a:pt x="7" y="15"/>
                  </a:moveTo>
                  <a:cubicBezTo>
                    <a:pt x="7" y="15"/>
                    <a:pt x="7" y="15"/>
                    <a:pt x="7" y="15"/>
                  </a:cubicBezTo>
                  <a:cubicBezTo>
                    <a:pt x="7" y="15"/>
                    <a:pt x="7" y="15"/>
                    <a:pt x="7" y="15"/>
                  </a:cubicBezTo>
                  <a:cubicBezTo>
                    <a:pt x="7" y="14"/>
                    <a:pt x="7" y="14"/>
                    <a:pt x="7" y="14"/>
                  </a:cubicBezTo>
                  <a:cubicBezTo>
                    <a:pt x="8" y="14"/>
                    <a:pt x="8" y="14"/>
                    <a:pt x="8" y="14"/>
                  </a:cubicBezTo>
                  <a:cubicBezTo>
                    <a:pt x="8" y="14"/>
                    <a:pt x="8" y="14"/>
                    <a:pt x="8" y="14"/>
                  </a:cubicBezTo>
                  <a:cubicBezTo>
                    <a:pt x="8" y="14"/>
                    <a:pt x="7" y="15"/>
                    <a:pt x="7" y="15"/>
                  </a:cubicBezTo>
                  <a:moveTo>
                    <a:pt x="7" y="14"/>
                  </a:moveTo>
                  <a:cubicBezTo>
                    <a:pt x="7" y="14"/>
                    <a:pt x="7" y="14"/>
                    <a:pt x="7" y="14"/>
                  </a:cubicBezTo>
                  <a:cubicBezTo>
                    <a:pt x="7" y="14"/>
                    <a:pt x="7" y="14"/>
                    <a:pt x="7" y="14"/>
                  </a:cubicBezTo>
                  <a:cubicBezTo>
                    <a:pt x="7" y="14"/>
                    <a:pt x="7" y="14"/>
                    <a:pt x="7" y="14"/>
                  </a:cubicBezTo>
                  <a:moveTo>
                    <a:pt x="13" y="19"/>
                  </a:moveTo>
                  <a:cubicBezTo>
                    <a:pt x="12" y="18"/>
                    <a:pt x="12" y="18"/>
                    <a:pt x="12" y="18"/>
                  </a:cubicBezTo>
                  <a:cubicBezTo>
                    <a:pt x="10" y="18"/>
                    <a:pt x="8" y="17"/>
                    <a:pt x="6" y="16"/>
                  </a:cubicBezTo>
                  <a:cubicBezTo>
                    <a:pt x="6" y="16"/>
                    <a:pt x="5" y="16"/>
                    <a:pt x="5" y="16"/>
                  </a:cubicBezTo>
                  <a:cubicBezTo>
                    <a:pt x="4" y="16"/>
                    <a:pt x="3" y="15"/>
                    <a:pt x="2" y="15"/>
                  </a:cubicBezTo>
                  <a:cubicBezTo>
                    <a:pt x="2" y="15"/>
                    <a:pt x="2" y="15"/>
                    <a:pt x="2" y="15"/>
                  </a:cubicBezTo>
                  <a:cubicBezTo>
                    <a:pt x="3" y="14"/>
                    <a:pt x="4" y="14"/>
                    <a:pt x="4" y="14"/>
                  </a:cubicBezTo>
                  <a:cubicBezTo>
                    <a:pt x="4" y="14"/>
                    <a:pt x="4" y="14"/>
                    <a:pt x="4" y="14"/>
                  </a:cubicBezTo>
                  <a:cubicBezTo>
                    <a:pt x="5" y="14"/>
                    <a:pt x="5" y="14"/>
                    <a:pt x="6" y="14"/>
                  </a:cubicBezTo>
                  <a:cubicBezTo>
                    <a:pt x="6" y="14"/>
                    <a:pt x="6" y="14"/>
                    <a:pt x="6" y="14"/>
                  </a:cubicBezTo>
                  <a:cubicBezTo>
                    <a:pt x="6" y="15"/>
                    <a:pt x="6" y="15"/>
                    <a:pt x="6" y="15"/>
                  </a:cubicBezTo>
                  <a:cubicBezTo>
                    <a:pt x="6" y="15"/>
                    <a:pt x="6" y="15"/>
                    <a:pt x="6" y="15"/>
                  </a:cubicBezTo>
                  <a:cubicBezTo>
                    <a:pt x="6" y="16"/>
                    <a:pt x="6" y="16"/>
                    <a:pt x="6" y="16"/>
                  </a:cubicBezTo>
                  <a:cubicBezTo>
                    <a:pt x="7" y="16"/>
                    <a:pt x="8" y="16"/>
                    <a:pt x="9" y="17"/>
                  </a:cubicBezTo>
                  <a:cubicBezTo>
                    <a:pt x="10" y="17"/>
                    <a:pt x="10" y="17"/>
                    <a:pt x="11" y="17"/>
                  </a:cubicBezTo>
                  <a:cubicBezTo>
                    <a:pt x="11" y="17"/>
                    <a:pt x="12" y="17"/>
                    <a:pt x="12" y="18"/>
                  </a:cubicBezTo>
                  <a:cubicBezTo>
                    <a:pt x="13" y="18"/>
                    <a:pt x="13" y="18"/>
                    <a:pt x="13" y="18"/>
                  </a:cubicBezTo>
                  <a:cubicBezTo>
                    <a:pt x="13" y="18"/>
                    <a:pt x="13" y="18"/>
                    <a:pt x="13" y="18"/>
                  </a:cubicBezTo>
                  <a:cubicBezTo>
                    <a:pt x="13" y="18"/>
                    <a:pt x="13" y="18"/>
                    <a:pt x="13" y="18"/>
                  </a:cubicBezTo>
                  <a:cubicBezTo>
                    <a:pt x="13" y="19"/>
                    <a:pt x="13" y="19"/>
                    <a:pt x="13" y="19"/>
                  </a:cubicBezTo>
                  <a:moveTo>
                    <a:pt x="36" y="15"/>
                  </a:moveTo>
                  <a:cubicBezTo>
                    <a:pt x="34" y="14"/>
                    <a:pt x="31" y="14"/>
                    <a:pt x="27" y="13"/>
                  </a:cubicBezTo>
                  <a:cubicBezTo>
                    <a:pt x="26" y="13"/>
                    <a:pt x="24" y="13"/>
                    <a:pt x="22" y="12"/>
                  </a:cubicBezTo>
                  <a:cubicBezTo>
                    <a:pt x="22" y="12"/>
                    <a:pt x="22" y="12"/>
                    <a:pt x="22" y="12"/>
                  </a:cubicBezTo>
                  <a:cubicBezTo>
                    <a:pt x="24" y="12"/>
                    <a:pt x="26" y="13"/>
                    <a:pt x="28" y="13"/>
                  </a:cubicBezTo>
                  <a:cubicBezTo>
                    <a:pt x="31" y="13"/>
                    <a:pt x="34" y="14"/>
                    <a:pt x="37" y="14"/>
                  </a:cubicBezTo>
                  <a:cubicBezTo>
                    <a:pt x="37" y="14"/>
                    <a:pt x="37" y="14"/>
                    <a:pt x="37" y="14"/>
                  </a:cubicBezTo>
                  <a:cubicBezTo>
                    <a:pt x="37" y="14"/>
                    <a:pt x="37" y="14"/>
                    <a:pt x="37" y="14"/>
                  </a:cubicBezTo>
                  <a:cubicBezTo>
                    <a:pt x="36" y="15"/>
                    <a:pt x="36" y="15"/>
                    <a:pt x="36" y="15"/>
                  </a:cubicBezTo>
                  <a:moveTo>
                    <a:pt x="16" y="9"/>
                  </a:moveTo>
                  <a:cubicBezTo>
                    <a:pt x="14" y="8"/>
                    <a:pt x="14" y="8"/>
                    <a:pt x="14" y="8"/>
                  </a:cubicBezTo>
                  <a:cubicBezTo>
                    <a:pt x="16" y="8"/>
                    <a:pt x="16" y="8"/>
                    <a:pt x="16" y="8"/>
                  </a:cubicBezTo>
                  <a:cubicBezTo>
                    <a:pt x="16" y="9"/>
                    <a:pt x="16" y="9"/>
                    <a:pt x="16" y="9"/>
                  </a:cubicBezTo>
                  <a:cubicBezTo>
                    <a:pt x="16" y="9"/>
                    <a:pt x="16" y="9"/>
                    <a:pt x="16" y="9"/>
                  </a:cubicBezTo>
                  <a:moveTo>
                    <a:pt x="31" y="10"/>
                  </a:moveTo>
                  <a:cubicBezTo>
                    <a:pt x="28" y="10"/>
                    <a:pt x="28" y="10"/>
                    <a:pt x="28" y="10"/>
                  </a:cubicBezTo>
                  <a:cubicBezTo>
                    <a:pt x="38" y="4"/>
                    <a:pt x="38" y="4"/>
                    <a:pt x="38" y="4"/>
                  </a:cubicBezTo>
                  <a:cubicBezTo>
                    <a:pt x="38" y="5"/>
                    <a:pt x="38" y="5"/>
                    <a:pt x="38" y="5"/>
                  </a:cubicBezTo>
                  <a:cubicBezTo>
                    <a:pt x="39" y="5"/>
                    <a:pt x="39" y="5"/>
                    <a:pt x="39" y="5"/>
                  </a:cubicBezTo>
                  <a:cubicBezTo>
                    <a:pt x="38" y="7"/>
                    <a:pt x="37" y="8"/>
                    <a:pt x="36" y="10"/>
                  </a:cubicBezTo>
                  <a:cubicBezTo>
                    <a:pt x="36" y="10"/>
                    <a:pt x="36" y="10"/>
                    <a:pt x="35" y="10"/>
                  </a:cubicBezTo>
                  <a:cubicBezTo>
                    <a:pt x="35" y="10"/>
                    <a:pt x="35" y="10"/>
                    <a:pt x="34" y="10"/>
                  </a:cubicBezTo>
                  <a:cubicBezTo>
                    <a:pt x="35" y="9"/>
                    <a:pt x="36" y="9"/>
                    <a:pt x="36" y="8"/>
                  </a:cubicBezTo>
                  <a:cubicBezTo>
                    <a:pt x="37" y="8"/>
                    <a:pt x="37" y="8"/>
                    <a:pt x="37" y="8"/>
                  </a:cubicBezTo>
                  <a:cubicBezTo>
                    <a:pt x="37" y="8"/>
                    <a:pt x="37" y="8"/>
                    <a:pt x="37" y="8"/>
                  </a:cubicBezTo>
                  <a:cubicBezTo>
                    <a:pt x="37" y="8"/>
                    <a:pt x="37" y="8"/>
                    <a:pt x="37" y="8"/>
                  </a:cubicBezTo>
                  <a:cubicBezTo>
                    <a:pt x="36" y="8"/>
                    <a:pt x="36" y="8"/>
                    <a:pt x="36" y="8"/>
                  </a:cubicBezTo>
                  <a:cubicBezTo>
                    <a:pt x="35" y="9"/>
                    <a:pt x="34" y="9"/>
                    <a:pt x="34" y="10"/>
                  </a:cubicBezTo>
                  <a:cubicBezTo>
                    <a:pt x="34" y="10"/>
                    <a:pt x="34" y="10"/>
                    <a:pt x="34" y="10"/>
                  </a:cubicBezTo>
                  <a:cubicBezTo>
                    <a:pt x="33" y="10"/>
                    <a:pt x="33" y="10"/>
                    <a:pt x="33" y="10"/>
                  </a:cubicBezTo>
                  <a:cubicBezTo>
                    <a:pt x="33" y="10"/>
                    <a:pt x="33" y="10"/>
                    <a:pt x="33" y="10"/>
                  </a:cubicBezTo>
                  <a:cubicBezTo>
                    <a:pt x="33" y="11"/>
                    <a:pt x="33" y="11"/>
                    <a:pt x="33" y="11"/>
                  </a:cubicBezTo>
                  <a:cubicBezTo>
                    <a:pt x="32" y="11"/>
                    <a:pt x="32" y="11"/>
                    <a:pt x="32" y="11"/>
                  </a:cubicBezTo>
                  <a:cubicBezTo>
                    <a:pt x="31" y="10"/>
                    <a:pt x="31" y="10"/>
                    <a:pt x="31" y="10"/>
                  </a:cubicBezTo>
                  <a:cubicBezTo>
                    <a:pt x="31" y="10"/>
                    <a:pt x="31" y="10"/>
                    <a:pt x="31" y="10"/>
                  </a:cubicBezTo>
                  <a:cubicBezTo>
                    <a:pt x="34" y="9"/>
                    <a:pt x="36" y="7"/>
                    <a:pt x="38" y="6"/>
                  </a:cubicBezTo>
                  <a:cubicBezTo>
                    <a:pt x="38" y="5"/>
                    <a:pt x="38" y="5"/>
                    <a:pt x="38" y="5"/>
                  </a:cubicBezTo>
                  <a:cubicBezTo>
                    <a:pt x="38" y="5"/>
                    <a:pt x="38" y="5"/>
                    <a:pt x="38" y="5"/>
                  </a:cubicBezTo>
                  <a:cubicBezTo>
                    <a:pt x="36" y="7"/>
                    <a:pt x="33" y="8"/>
                    <a:pt x="31" y="10"/>
                  </a:cubicBezTo>
                  <a:cubicBezTo>
                    <a:pt x="31" y="10"/>
                    <a:pt x="31" y="10"/>
                    <a:pt x="31" y="10"/>
                  </a:cubicBezTo>
                  <a:moveTo>
                    <a:pt x="28" y="9"/>
                  </a:moveTo>
                  <a:cubicBezTo>
                    <a:pt x="28" y="9"/>
                    <a:pt x="28" y="9"/>
                    <a:pt x="28" y="9"/>
                  </a:cubicBezTo>
                  <a:cubicBezTo>
                    <a:pt x="28" y="8"/>
                    <a:pt x="28" y="8"/>
                    <a:pt x="28" y="8"/>
                  </a:cubicBezTo>
                  <a:cubicBezTo>
                    <a:pt x="31" y="7"/>
                    <a:pt x="33" y="5"/>
                    <a:pt x="36" y="4"/>
                  </a:cubicBezTo>
                  <a:cubicBezTo>
                    <a:pt x="36" y="4"/>
                    <a:pt x="36" y="4"/>
                    <a:pt x="36" y="4"/>
                  </a:cubicBezTo>
                  <a:cubicBezTo>
                    <a:pt x="37" y="4"/>
                    <a:pt x="37" y="4"/>
                    <a:pt x="37" y="4"/>
                  </a:cubicBezTo>
                  <a:cubicBezTo>
                    <a:pt x="37" y="4"/>
                    <a:pt x="37" y="4"/>
                    <a:pt x="37" y="4"/>
                  </a:cubicBezTo>
                  <a:cubicBezTo>
                    <a:pt x="27" y="10"/>
                    <a:pt x="27" y="10"/>
                    <a:pt x="27" y="10"/>
                  </a:cubicBezTo>
                  <a:cubicBezTo>
                    <a:pt x="27" y="10"/>
                    <a:pt x="27" y="10"/>
                    <a:pt x="27" y="10"/>
                  </a:cubicBezTo>
                  <a:cubicBezTo>
                    <a:pt x="26" y="9"/>
                    <a:pt x="26" y="9"/>
                    <a:pt x="26" y="9"/>
                  </a:cubicBezTo>
                  <a:cubicBezTo>
                    <a:pt x="26" y="9"/>
                    <a:pt x="27" y="9"/>
                    <a:pt x="28" y="8"/>
                  </a:cubicBezTo>
                  <a:cubicBezTo>
                    <a:pt x="28" y="8"/>
                    <a:pt x="28" y="8"/>
                    <a:pt x="28" y="8"/>
                  </a:cubicBezTo>
                  <a:cubicBezTo>
                    <a:pt x="28" y="9"/>
                    <a:pt x="28" y="9"/>
                    <a:pt x="28" y="9"/>
                  </a:cubicBezTo>
                  <a:moveTo>
                    <a:pt x="29" y="8"/>
                  </a:moveTo>
                  <a:cubicBezTo>
                    <a:pt x="29" y="7"/>
                    <a:pt x="29" y="7"/>
                    <a:pt x="29" y="7"/>
                  </a:cubicBezTo>
                  <a:cubicBezTo>
                    <a:pt x="29" y="7"/>
                    <a:pt x="29" y="6"/>
                    <a:pt x="30" y="6"/>
                  </a:cubicBezTo>
                  <a:cubicBezTo>
                    <a:pt x="34" y="4"/>
                    <a:pt x="34" y="4"/>
                    <a:pt x="34" y="4"/>
                  </a:cubicBezTo>
                  <a:cubicBezTo>
                    <a:pt x="34" y="4"/>
                    <a:pt x="35" y="4"/>
                    <a:pt x="36" y="4"/>
                  </a:cubicBezTo>
                  <a:cubicBezTo>
                    <a:pt x="33" y="5"/>
                    <a:pt x="31" y="6"/>
                    <a:pt x="29" y="8"/>
                  </a:cubicBezTo>
                  <a:moveTo>
                    <a:pt x="30" y="5"/>
                  </a:moveTo>
                  <a:cubicBezTo>
                    <a:pt x="30" y="4"/>
                    <a:pt x="30" y="4"/>
                    <a:pt x="30" y="4"/>
                  </a:cubicBezTo>
                  <a:cubicBezTo>
                    <a:pt x="30" y="4"/>
                    <a:pt x="31" y="4"/>
                    <a:pt x="31" y="3"/>
                  </a:cubicBezTo>
                  <a:cubicBezTo>
                    <a:pt x="32" y="3"/>
                    <a:pt x="32" y="4"/>
                    <a:pt x="33" y="4"/>
                  </a:cubicBezTo>
                  <a:cubicBezTo>
                    <a:pt x="30" y="5"/>
                    <a:pt x="30" y="5"/>
                    <a:pt x="30" y="5"/>
                  </a:cubicBezTo>
                  <a:moveTo>
                    <a:pt x="11" y="5"/>
                  </a:moveTo>
                  <a:cubicBezTo>
                    <a:pt x="12" y="4"/>
                    <a:pt x="12" y="4"/>
                    <a:pt x="13" y="3"/>
                  </a:cubicBezTo>
                  <a:cubicBezTo>
                    <a:pt x="13" y="3"/>
                    <a:pt x="13" y="3"/>
                    <a:pt x="13" y="3"/>
                  </a:cubicBezTo>
                  <a:cubicBezTo>
                    <a:pt x="14" y="3"/>
                    <a:pt x="14" y="3"/>
                    <a:pt x="14" y="3"/>
                  </a:cubicBezTo>
                  <a:cubicBezTo>
                    <a:pt x="13" y="4"/>
                    <a:pt x="12" y="4"/>
                    <a:pt x="11" y="5"/>
                  </a:cubicBezTo>
                  <a:moveTo>
                    <a:pt x="29" y="4"/>
                  </a:moveTo>
                  <a:cubicBezTo>
                    <a:pt x="29" y="3"/>
                    <a:pt x="29" y="3"/>
                    <a:pt x="29" y="3"/>
                  </a:cubicBezTo>
                  <a:cubicBezTo>
                    <a:pt x="30" y="3"/>
                    <a:pt x="30" y="3"/>
                    <a:pt x="30" y="3"/>
                  </a:cubicBezTo>
                  <a:cubicBezTo>
                    <a:pt x="30" y="4"/>
                    <a:pt x="30" y="4"/>
                    <a:pt x="29" y="4"/>
                  </a:cubicBezTo>
                  <a:moveTo>
                    <a:pt x="24" y="9"/>
                  </a:moveTo>
                  <a:cubicBezTo>
                    <a:pt x="24" y="9"/>
                    <a:pt x="24" y="9"/>
                    <a:pt x="24" y="9"/>
                  </a:cubicBezTo>
                  <a:cubicBezTo>
                    <a:pt x="25" y="8"/>
                    <a:pt x="26" y="6"/>
                    <a:pt x="28" y="3"/>
                  </a:cubicBezTo>
                  <a:cubicBezTo>
                    <a:pt x="28" y="3"/>
                    <a:pt x="28" y="3"/>
                    <a:pt x="28" y="3"/>
                  </a:cubicBezTo>
                  <a:cubicBezTo>
                    <a:pt x="29" y="4"/>
                    <a:pt x="29" y="5"/>
                    <a:pt x="29" y="6"/>
                  </a:cubicBezTo>
                  <a:cubicBezTo>
                    <a:pt x="29" y="6"/>
                    <a:pt x="29" y="6"/>
                    <a:pt x="29" y="6"/>
                  </a:cubicBezTo>
                  <a:cubicBezTo>
                    <a:pt x="28" y="6"/>
                    <a:pt x="28" y="6"/>
                    <a:pt x="28" y="6"/>
                  </a:cubicBezTo>
                  <a:cubicBezTo>
                    <a:pt x="28" y="6"/>
                    <a:pt x="28" y="6"/>
                    <a:pt x="28" y="6"/>
                  </a:cubicBezTo>
                  <a:cubicBezTo>
                    <a:pt x="28" y="7"/>
                    <a:pt x="28" y="7"/>
                    <a:pt x="28" y="7"/>
                  </a:cubicBezTo>
                  <a:cubicBezTo>
                    <a:pt x="28" y="7"/>
                    <a:pt x="28" y="7"/>
                    <a:pt x="28" y="7"/>
                  </a:cubicBezTo>
                  <a:cubicBezTo>
                    <a:pt x="27" y="8"/>
                    <a:pt x="26" y="9"/>
                    <a:pt x="24" y="9"/>
                  </a:cubicBezTo>
                  <a:moveTo>
                    <a:pt x="17" y="8"/>
                  </a:moveTo>
                  <a:cubicBezTo>
                    <a:pt x="16" y="7"/>
                    <a:pt x="16" y="7"/>
                    <a:pt x="16" y="7"/>
                  </a:cubicBezTo>
                  <a:cubicBezTo>
                    <a:pt x="17" y="6"/>
                    <a:pt x="17" y="5"/>
                    <a:pt x="18" y="5"/>
                  </a:cubicBezTo>
                  <a:cubicBezTo>
                    <a:pt x="19" y="4"/>
                    <a:pt x="20" y="3"/>
                    <a:pt x="20" y="3"/>
                  </a:cubicBezTo>
                  <a:cubicBezTo>
                    <a:pt x="19" y="5"/>
                    <a:pt x="18" y="6"/>
                    <a:pt x="17" y="8"/>
                  </a:cubicBezTo>
                  <a:cubicBezTo>
                    <a:pt x="17" y="8"/>
                    <a:pt x="17" y="8"/>
                    <a:pt x="17" y="8"/>
                  </a:cubicBezTo>
                  <a:moveTo>
                    <a:pt x="12" y="8"/>
                  </a:moveTo>
                  <a:cubicBezTo>
                    <a:pt x="12" y="8"/>
                    <a:pt x="12" y="8"/>
                    <a:pt x="12" y="8"/>
                  </a:cubicBezTo>
                  <a:cubicBezTo>
                    <a:pt x="11" y="8"/>
                    <a:pt x="11" y="8"/>
                    <a:pt x="10" y="8"/>
                  </a:cubicBezTo>
                  <a:cubicBezTo>
                    <a:pt x="10" y="7"/>
                    <a:pt x="10" y="7"/>
                    <a:pt x="10" y="7"/>
                  </a:cubicBezTo>
                  <a:cubicBezTo>
                    <a:pt x="13" y="6"/>
                    <a:pt x="15" y="4"/>
                    <a:pt x="18" y="3"/>
                  </a:cubicBezTo>
                  <a:cubicBezTo>
                    <a:pt x="18" y="3"/>
                    <a:pt x="18" y="3"/>
                    <a:pt x="18" y="3"/>
                  </a:cubicBezTo>
                  <a:cubicBezTo>
                    <a:pt x="19" y="3"/>
                    <a:pt x="19" y="3"/>
                    <a:pt x="19" y="3"/>
                  </a:cubicBezTo>
                  <a:cubicBezTo>
                    <a:pt x="19" y="3"/>
                    <a:pt x="18" y="4"/>
                    <a:pt x="17" y="4"/>
                  </a:cubicBezTo>
                  <a:cubicBezTo>
                    <a:pt x="17" y="5"/>
                    <a:pt x="16" y="5"/>
                    <a:pt x="16" y="6"/>
                  </a:cubicBezTo>
                  <a:cubicBezTo>
                    <a:pt x="16" y="7"/>
                    <a:pt x="16" y="7"/>
                    <a:pt x="16" y="7"/>
                  </a:cubicBezTo>
                  <a:cubicBezTo>
                    <a:pt x="15" y="7"/>
                    <a:pt x="15" y="7"/>
                    <a:pt x="15" y="7"/>
                  </a:cubicBezTo>
                  <a:cubicBezTo>
                    <a:pt x="14" y="8"/>
                    <a:pt x="14" y="8"/>
                    <a:pt x="14" y="8"/>
                  </a:cubicBezTo>
                  <a:cubicBezTo>
                    <a:pt x="14" y="8"/>
                    <a:pt x="14" y="8"/>
                    <a:pt x="14" y="8"/>
                  </a:cubicBezTo>
                  <a:cubicBezTo>
                    <a:pt x="13" y="8"/>
                    <a:pt x="13" y="8"/>
                    <a:pt x="13" y="8"/>
                  </a:cubicBezTo>
                  <a:cubicBezTo>
                    <a:pt x="15" y="7"/>
                    <a:pt x="15" y="7"/>
                    <a:pt x="15" y="7"/>
                  </a:cubicBezTo>
                  <a:cubicBezTo>
                    <a:pt x="15" y="6"/>
                    <a:pt x="15" y="6"/>
                    <a:pt x="15" y="6"/>
                  </a:cubicBezTo>
                  <a:cubicBezTo>
                    <a:pt x="15" y="6"/>
                    <a:pt x="15" y="6"/>
                    <a:pt x="15" y="6"/>
                  </a:cubicBezTo>
                  <a:cubicBezTo>
                    <a:pt x="12" y="8"/>
                    <a:pt x="12" y="8"/>
                    <a:pt x="12" y="8"/>
                  </a:cubicBezTo>
                  <a:moveTo>
                    <a:pt x="11" y="6"/>
                  </a:moveTo>
                  <a:cubicBezTo>
                    <a:pt x="11" y="6"/>
                    <a:pt x="11" y="6"/>
                    <a:pt x="11" y="6"/>
                  </a:cubicBezTo>
                  <a:cubicBezTo>
                    <a:pt x="12" y="5"/>
                    <a:pt x="13" y="4"/>
                    <a:pt x="14" y="3"/>
                  </a:cubicBezTo>
                  <a:cubicBezTo>
                    <a:pt x="14" y="3"/>
                    <a:pt x="14" y="3"/>
                    <a:pt x="14" y="3"/>
                  </a:cubicBezTo>
                  <a:cubicBezTo>
                    <a:pt x="15" y="3"/>
                    <a:pt x="15" y="3"/>
                    <a:pt x="15" y="3"/>
                  </a:cubicBezTo>
                  <a:cubicBezTo>
                    <a:pt x="16" y="2"/>
                    <a:pt x="16" y="2"/>
                    <a:pt x="16" y="2"/>
                  </a:cubicBezTo>
                  <a:cubicBezTo>
                    <a:pt x="17" y="3"/>
                    <a:pt x="17" y="3"/>
                    <a:pt x="17" y="3"/>
                  </a:cubicBezTo>
                  <a:cubicBezTo>
                    <a:pt x="15" y="4"/>
                    <a:pt x="13" y="5"/>
                    <a:pt x="10" y="7"/>
                  </a:cubicBezTo>
                  <a:cubicBezTo>
                    <a:pt x="10" y="6"/>
                    <a:pt x="10" y="6"/>
                    <a:pt x="10" y="6"/>
                  </a:cubicBezTo>
                  <a:cubicBezTo>
                    <a:pt x="10" y="6"/>
                    <a:pt x="10" y="6"/>
                    <a:pt x="10" y="6"/>
                  </a:cubicBezTo>
                  <a:cubicBezTo>
                    <a:pt x="10" y="6"/>
                    <a:pt x="10" y="6"/>
                    <a:pt x="10" y="6"/>
                  </a:cubicBezTo>
                  <a:cubicBezTo>
                    <a:pt x="11" y="6"/>
                    <a:pt x="11" y="6"/>
                    <a:pt x="11" y="6"/>
                  </a:cubicBezTo>
                  <a:moveTo>
                    <a:pt x="37" y="11"/>
                  </a:moveTo>
                  <a:cubicBezTo>
                    <a:pt x="37" y="10"/>
                    <a:pt x="37" y="10"/>
                    <a:pt x="37" y="10"/>
                  </a:cubicBezTo>
                  <a:cubicBezTo>
                    <a:pt x="38" y="9"/>
                    <a:pt x="39" y="7"/>
                    <a:pt x="40" y="5"/>
                  </a:cubicBezTo>
                  <a:cubicBezTo>
                    <a:pt x="40" y="5"/>
                    <a:pt x="40" y="5"/>
                    <a:pt x="40" y="5"/>
                  </a:cubicBezTo>
                  <a:cubicBezTo>
                    <a:pt x="40" y="5"/>
                    <a:pt x="40" y="5"/>
                    <a:pt x="40" y="5"/>
                  </a:cubicBezTo>
                  <a:cubicBezTo>
                    <a:pt x="39" y="4"/>
                    <a:pt x="39" y="4"/>
                    <a:pt x="39" y="4"/>
                  </a:cubicBezTo>
                  <a:cubicBezTo>
                    <a:pt x="38" y="3"/>
                    <a:pt x="38" y="3"/>
                    <a:pt x="38" y="3"/>
                  </a:cubicBezTo>
                  <a:cubicBezTo>
                    <a:pt x="38" y="3"/>
                    <a:pt x="38" y="3"/>
                    <a:pt x="38" y="3"/>
                  </a:cubicBezTo>
                  <a:cubicBezTo>
                    <a:pt x="36" y="3"/>
                    <a:pt x="35" y="3"/>
                    <a:pt x="33" y="3"/>
                  </a:cubicBezTo>
                  <a:cubicBezTo>
                    <a:pt x="32" y="3"/>
                    <a:pt x="30" y="3"/>
                    <a:pt x="29" y="2"/>
                  </a:cubicBezTo>
                  <a:cubicBezTo>
                    <a:pt x="29" y="2"/>
                    <a:pt x="29" y="2"/>
                    <a:pt x="29" y="1"/>
                  </a:cubicBezTo>
                  <a:cubicBezTo>
                    <a:pt x="34" y="1"/>
                    <a:pt x="39" y="1"/>
                    <a:pt x="43" y="1"/>
                  </a:cubicBezTo>
                  <a:cubicBezTo>
                    <a:pt x="43" y="1"/>
                    <a:pt x="44" y="1"/>
                    <a:pt x="44" y="1"/>
                  </a:cubicBezTo>
                  <a:cubicBezTo>
                    <a:pt x="42" y="6"/>
                    <a:pt x="39" y="10"/>
                    <a:pt x="36" y="13"/>
                  </a:cubicBezTo>
                  <a:cubicBezTo>
                    <a:pt x="34" y="13"/>
                    <a:pt x="31" y="12"/>
                    <a:pt x="28" y="12"/>
                  </a:cubicBezTo>
                  <a:cubicBezTo>
                    <a:pt x="26" y="12"/>
                    <a:pt x="24" y="11"/>
                    <a:pt x="22" y="11"/>
                  </a:cubicBezTo>
                  <a:cubicBezTo>
                    <a:pt x="22" y="11"/>
                    <a:pt x="23" y="10"/>
                    <a:pt x="23" y="10"/>
                  </a:cubicBezTo>
                  <a:cubicBezTo>
                    <a:pt x="23" y="10"/>
                    <a:pt x="23" y="10"/>
                    <a:pt x="23" y="10"/>
                  </a:cubicBezTo>
                  <a:cubicBezTo>
                    <a:pt x="32" y="11"/>
                    <a:pt x="32" y="11"/>
                    <a:pt x="32" y="11"/>
                  </a:cubicBezTo>
                  <a:cubicBezTo>
                    <a:pt x="33" y="11"/>
                    <a:pt x="33" y="11"/>
                    <a:pt x="33" y="11"/>
                  </a:cubicBezTo>
                  <a:cubicBezTo>
                    <a:pt x="33" y="11"/>
                    <a:pt x="33" y="11"/>
                    <a:pt x="33" y="11"/>
                  </a:cubicBezTo>
                  <a:cubicBezTo>
                    <a:pt x="34" y="11"/>
                    <a:pt x="34" y="11"/>
                    <a:pt x="34" y="11"/>
                  </a:cubicBezTo>
                  <a:cubicBezTo>
                    <a:pt x="34" y="11"/>
                    <a:pt x="34" y="11"/>
                    <a:pt x="34" y="11"/>
                  </a:cubicBezTo>
                  <a:cubicBezTo>
                    <a:pt x="34" y="11"/>
                    <a:pt x="35" y="10"/>
                    <a:pt x="35" y="10"/>
                  </a:cubicBezTo>
                  <a:cubicBezTo>
                    <a:pt x="36" y="10"/>
                    <a:pt x="36" y="10"/>
                    <a:pt x="36" y="11"/>
                  </a:cubicBezTo>
                  <a:cubicBezTo>
                    <a:pt x="37" y="11"/>
                    <a:pt x="37" y="11"/>
                    <a:pt x="37" y="11"/>
                  </a:cubicBezTo>
                  <a:moveTo>
                    <a:pt x="15" y="10"/>
                  </a:moveTo>
                  <a:cubicBezTo>
                    <a:pt x="14" y="10"/>
                    <a:pt x="14" y="10"/>
                    <a:pt x="14" y="10"/>
                  </a:cubicBezTo>
                  <a:cubicBezTo>
                    <a:pt x="12" y="10"/>
                    <a:pt x="10" y="9"/>
                    <a:pt x="8" y="9"/>
                  </a:cubicBezTo>
                  <a:cubicBezTo>
                    <a:pt x="8" y="9"/>
                    <a:pt x="8" y="9"/>
                    <a:pt x="7" y="9"/>
                  </a:cubicBezTo>
                  <a:cubicBezTo>
                    <a:pt x="6" y="8"/>
                    <a:pt x="5" y="8"/>
                    <a:pt x="4" y="8"/>
                  </a:cubicBezTo>
                  <a:cubicBezTo>
                    <a:pt x="7" y="6"/>
                    <a:pt x="10" y="3"/>
                    <a:pt x="13" y="1"/>
                  </a:cubicBezTo>
                  <a:cubicBezTo>
                    <a:pt x="15" y="1"/>
                    <a:pt x="17" y="1"/>
                    <a:pt x="19" y="1"/>
                  </a:cubicBezTo>
                  <a:cubicBezTo>
                    <a:pt x="20" y="1"/>
                    <a:pt x="21" y="1"/>
                    <a:pt x="22" y="1"/>
                  </a:cubicBezTo>
                  <a:cubicBezTo>
                    <a:pt x="21" y="2"/>
                    <a:pt x="21" y="2"/>
                    <a:pt x="21" y="2"/>
                  </a:cubicBezTo>
                  <a:cubicBezTo>
                    <a:pt x="16" y="2"/>
                    <a:pt x="16" y="2"/>
                    <a:pt x="16" y="2"/>
                  </a:cubicBezTo>
                  <a:cubicBezTo>
                    <a:pt x="15" y="2"/>
                    <a:pt x="15" y="2"/>
                    <a:pt x="15" y="2"/>
                  </a:cubicBezTo>
                  <a:cubicBezTo>
                    <a:pt x="15" y="2"/>
                    <a:pt x="15" y="2"/>
                    <a:pt x="15" y="2"/>
                  </a:cubicBezTo>
                  <a:cubicBezTo>
                    <a:pt x="15" y="2"/>
                    <a:pt x="15" y="2"/>
                    <a:pt x="15" y="2"/>
                  </a:cubicBezTo>
                  <a:cubicBezTo>
                    <a:pt x="15" y="2"/>
                    <a:pt x="14" y="3"/>
                    <a:pt x="14" y="3"/>
                  </a:cubicBezTo>
                  <a:cubicBezTo>
                    <a:pt x="13" y="3"/>
                    <a:pt x="13" y="3"/>
                    <a:pt x="13" y="3"/>
                  </a:cubicBezTo>
                  <a:cubicBezTo>
                    <a:pt x="13" y="3"/>
                    <a:pt x="13" y="3"/>
                    <a:pt x="13" y="3"/>
                  </a:cubicBezTo>
                  <a:cubicBezTo>
                    <a:pt x="12" y="3"/>
                    <a:pt x="12" y="3"/>
                    <a:pt x="12" y="3"/>
                  </a:cubicBezTo>
                  <a:cubicBezTo>
                    <a:pt x="11" y="4"/>
                    <a:pt x="10" y="5"/>
                    <a:pt x="9" y="6"/>
                  </a:cubicBezTo>
                  <a:cubicBezTo>
                    <a:pt x="9" y="6"/>
                    <a:pt x="9" y="6"/>
                    <a:pt x="9" y="6"/>
                  </a:cubicBezTo>
                  <a:cubicBezTo>
                    <a:pt x="9" y="6"/>
                    <a:pt x="9" y="6"/>
                    <a:pt x="9" y="6"/>
                  </a:cubicBezTo>
                  <a:cubicBezTo>
                    <a:pt x="9" y="6"/>
                    <a:pt x="9" y="6"/>
                    <a:pt x="9" y="6"/>
                  </a:cubicBezTo>
                  <a:cubicBezTo>
                    <a:pt x="9" y="6"/>
                    <a:pt x="9" y="6"/>
                    <a:pt x="9" y="6"/>
                  </a:cubicBezTo>
                  <a:cubicBezTo>
                    <a:pt x="10" y="7"/>
                    <a:pt x="10" y="7"/>
                    <a:pt x="9" y="7"/>
                  </a:cubicBezTo>
                  <a:cubicBezTo>
                    <a:pt x="9" y="8"/>
                    <a:pt x="9" y="8"/>
                    <a:pt x="9" y="8"/>
                  </a:cubicBezTo>
                  <a:cubicBezTo>
                    <a:pt x="9" y="8"/>
                    <a:pt x="9" y="8"/>
                    <a:pt x="9" y="8"/>
                  </a:cubicBezTo>
                  <a:cubicBezTo>
                    <a:pt x="10" y="8"/>
                    <a:pt x="11" y="9"/>
                    <a:pt x="11" y="9"/>
                  </a:cubicBezTo>
                  <a:cubicBezTo>
                    <a:pt x="12" y="9"/>
                    <a:pt x="12" y="9"/>
                    <a:pt x="12" y="9"/>
                  </a:cubicBezTo>
                  <a:cubicBezTo>
                    <a:pt x="16" y="9"/>
                    <a:pt x="16" y="9"/>
                    <a:pt x="16" y="9"/>
                  </a:cubicBezTo>
                  <a:cubicBezTo>
                    <a:pt x="16" y="9"/>
                    <a:pt x="16" y="9"/>
                    <a:pt x="16" y="9"/>
                  </a:cubicBezTo>
                  <a:cubicBezTo>
                    <a:pt x="15" y="10"/>
                    <a:pt x="15" y="10"/>
                    <a:pt x="15" y="10"/>
                  </a:cubicBezTo>
                  <a:moveTo>
                    <a:pt x="21" y="17"/>
                  </a:moveTo>
                  <a:cubicBezTo>
                    <a:pt x="20" y="17"/>
                    <a:pt x="19" y="17"/>
                    <a:pt x="18" y="16"/>
                  </a:cubicBezTo>
                  <a:cubicBezTo>
                    <a:pt x="17" y="16"/>
                    <a:pt x="17" y="16"/>
                    <a:pt x="17" y="16"/>
                  </a:cubicBezTo>
                  <a:cubicBezTo>
                    <a:pt x="17" y="16"/>
                    <a:pt x="16" y="16"/>
                    <a:pt x="16" y="16"/>
                  </a:cubicBezTo>
                  <a:cubicBezTo>
                    <a:pt x="16" y="14"/>
                    <a:pt x="16" y="14"/>
                    <a:pt x="16" y="14"/>
                  </a:cubicBezTo>
                  <a:cubicBezTo>
                    <a:pt x="16" y="14"/>
                    <a:pt x="16" y="14"/>
                    <a:pt x="16" y="14"/>
                  </a:cubicBezTo>
                  <a:cubicBezTo>
                    <a:pt x="16" y="14"/>
                    <a:pt x="16" y="13"/>
                    <a:pt x="16" y="13"/>
                  </a:cubicBezTo>
                  <a:cubicBezTo>
                    <a:pt x="16" y="12"/>
                    <a:pt x="16" y="12"/>
                    <a:pt x="16" y="12"/>
                  </a:cubicBezTo>
                  <a:cubicBezTo>
                    <a:pt x="16" y="11"/>
                    <a:pt x="16" y="11"/>
                    <a:pt x="16" y="10"/>
                  </a:cubicBezTo>
                  <a:cubicBezTo>
                    <a:pt x="17" y="9"/>
                    <a:pt x="17" y="9"/>
                    <a:pt x="17" y="9"/>
                  </a:cubicBezTo>
                  <a:cubicBezTo>
                    <a:pt x="17" y="9"/>
                    <a:pt x="17" y="9"/>
                    <a:pt x="17" y="9"/>
                  </a:cubicBezTo>
                  <a:cubicBezTo>
                    <a:pt x="17" y="9"/>
                    <a:pt x="17" y="9"/>
                    <a:pt x="17" y="9"/>
                  </a:cubicBezTo>
                  <a:cubicBezTo>
                    <a:pt x="17" y="8"/>
                    <a:pt x="17" y="8"/>
                    <a:pt x="17" y="8"/>
                  </a:cubicBezTo>
                  <a:cubicBezTo>
                    <a:pt x="20" y="5"/>
                    <a:pt x="22" y="3"/>
                    <a:pt x="23" y="1"/>
                  </a:cubicBezTo>
                  <a:cubicBezTo>
                    <a:pt x="23" y="1"/>
                    <a:pt x="23" y="1"/>
                    <a:pt x="23" y="1"/>
                  </a:cubicBezTo>
                  <a:cubicBezTo>
                    <a:pt x="23" y="1"/>
                    <a:pt x="23" y="1"/>
                    <a:pt x="23" y="1"/>
                  </a:cubicBezTo>
                  <a:cubicBezTo>
                    <a:pt x="23" y="1"/>
                    <a:pt x="24" y="0"/>
                    <a:pt x="24" y="0"/>
                  </a:cubicBezTo>
                  <a:cubicBezTo>
                    <a:pt x="24" y="0"/>
                    <a:pt x="24" y="0"/>
                    <a:pt x="24" y="0"/>
                  </a:cubicBezTo>
                  <a:cubicBezTo>
                    <a:pt x="25" y="0"/>
                    <a:pt x="26" y="0"/>
                    <a:pt x="27" y="1"/>
                  </a:cubicBezTo>
                  <a:cubicBezTo>
                    <a:pt x="28" y="1"/>
                    <a:pt x="28" y="1"/>
                    <a:pt x="29" y="1"/>
                  </a:cubicBezTo>
                  <a:cubicBezTo>
                    <a:pt x="26" y="5"/>
                    <a:pt x="24" y="7"/>
                    <a:pt x="22" y="9"/>
                  </a:cubicBezTo>
                  <a:cubicBezTo>
                    <a:pt x="22" y="10"/>
                    <a:pt x="22" y="10"/>
                    <a:pt x="21" y="11"/>
                  </a:cubicBezTo>
                  <a:cubicBezTo>
                    <a:pt x="21" y="11"/>
                    <a:pt x="21" y="11"/>
                    <a:pt x="21" y="11"/>
                  </a:cubicBezTo>
                  <a:cubicBezTo>
                    <a:pt x="21" y="11"/>
                    <a:pt x="21" y="11"/>
                    <a:pt x="21" y="11"/>
                  </a:cubicBezTo>
                  <a:cubicBezTo>
                    <a:pt x="21" y="11"/>
                    <a:pt x="21" y="11"/>
                    <a:pt x="21" y="11"/>
                  </a:cubicBezTo>
                  <a:cubicBezTo>
                    <a:pt x="21" y="12"/>
                    <a:pt x="21" y="13"/>
                    <a:pt x="21" y="14"/>
                  </a:cubicBezTo>
                  <a:cubicBezTo>
                    <a:pt x="21" y="14"/>
                    <a:pt x="21" y="14"/>
                    <a:pt x="21" y="14"/>
                  </a:cubicBezTo>
                  <a:cubicBezTo>
                    <a:pt x="21" y="14"/>
                    <a:pt x="21" y="14"/>
                    <a:pt x="21" y="14"/>
                  </a:cubicBezTo>
                  <a:cubicBezTo>
                    <a:pt x="21" y="14"/>
                    <a:pt x="21" y="14"/>
                    <a:pt x="21" y="14"/>
                  </a:cubicBezTo>
                  <a:cubicBezTo>
                    <a:pt x="21" y="15"/>
                    <a:pt x="21" y="16"/>
                    <a:pt x="21" y="16"/>
                  </a:cubicBezTo>
                  <a:cubicBezTo>
                    <a:pt x="21" y="17"/>
                    <a:pt x="21" y="17"/>
                    <a:pt x="21" y="17"/>
                  </a:cubicBezTo>
                  <a:cubicBezTo>
                    <a:pt x="21" y="17"/>
                    <a:pt x="21" y="17"/>
                    <a:pt x="21" y="17"/>
                  </a:cubicBezTo>
                  <a:moveTo>
                    <a:pt x="24" y="0"/>
                  </a:moveTo>
                  <a:cubicBezTo>
                    <a:pt x="23" y="0"/>
                    <a:pt x="23" y="0"/>
                    <a:pt x="23" y="0"/>
                  </a:cubicBezTo>
                  <a:cubicBezTo>
                    <a:pt x="23" y="0"/>
                    <a:pt x="23" y="0"/>
                    <a:pt x="23" y="0"/>
                  </a:cubicBezTo>
                  <a:cubicBezTo>
                    <a:pt x="23" y="0"/>
                    <a:pt x="23" y="0"/>
                    <a:pt x="23" y="0"/>
                  </a:cubicBezTo>
                  <a:cubicBezTo>
                    <a:pt x="21" y="0"/>
                    <a:pt x="20" y="0"/>
                    <a:pt x="19" y="0"/>
                  </a:cubicBezTo>
                  <a:cubicBezTo>
                    <a:pt x="17" y="0"/>
                    <a:pt x="15" y="0"/>
                    <a:pt x="13" y="0"/>
                  </a:cubicBezTo>
                  <a:cubicBezTo>
                    <a:pt x="13" y="0"/>
                    <a:pt x="13" y="0"/>
                    <a:pt x="13" y="0"/>
                  </a:cubicBezTo>
                  <a:cubicBezTo>
                    <a:pt x="10" y="3"/>
                    <a:pt x="6" y="6"/>
                    <a:pt x="2" y="8"/>
                  </a:cubicBezTo>
                  <a:cubicBezTo>
                    <a:pt x="2" y="9"/>
                    <a:pt x="2" y="9"/>
                    <a:pt x="2" y="9"/>
                  </a:cubicBezTo>
                  <a:cubicBezTo>
                    <a:pt x="2" y="9"/>
                    <a:pt x="2" y="9"/>
                    <a:pt x="2" y="9"/>
                  </a:cubicBezTo>
                  <a:cubicBezTo>
                    <a:pt x="4" y="9"/>
                    <a:pt x="5" y="9"/>
                    <a:pt x="7" y="10"/>
                  </a:cubicBezTo>
                  <a:cubicBezTo>
                    <a:pt x="7" y="10"/>
                    <a:pt x="8" y="10"/>
                    <a:pt x="8" y="10"/>
                  </a:cubicBezTo>
                  <a:cubicBezTo>
                    <a:pt x="10" y="10"/>
                    <a:pt x="12" y="10"/>
                    <a:pt x="14" y="11"/>
                  </a:cubicBezTo>
                  <a:cubicBezTo>
                    <a:pt x="15" y="11"/>
                    <a:pt x="15" y="11"/>
                    <a:pt x="15" y="11"/>
                  </a:cubicBezTo>
                  <a:cubicBezTo>
                    <a:pt x="15" y="11"/>
                    <a:pt x="15" y="11"/>
                    <a:pt x="15" y="11"/>
                  </a:cubicBezTo>
                  <a:cubicBezTo>
                    <a:pt x="9" y="10"/>
                    <a:pt x="5" y="10"/>
                    <a:pt x="3" y="9"/>
                  </a:cubicBezTo>
                  <a:cubicBezTo>
                    <a:pt x="3" y="10"/>
                    <a:pt x="3" y="10"/>
                    <a:pt x="3" y="10"/>
                  </a:cubicBezTo>
                  <a:cubicBezTo>
                    <a:pt x="3" y="10"/>
                    <a:pt x="3" y="10"/>
                    <a:pt x="3" y="10"/>
                  </a:cubicBezTo>
                  <a:cubicBezTo>
                    <a:pt x="5" y="10"/>
                    <a:pt x="9" y="11"/>
                    <a:pt x="15" y="12"/>
                  </a:cubicBezTo>
                  <a:cubicBezTo>
                    <a:pt x="15" y="12"/>
                    <a:pt x="15" y="12"/>
                    <a:pt x="15" y="12"/>
                  </a:cubicBezTo>
                  <a:cubicBezTo>
                    <a:pt x="9" y="11"/>
                    <a:pt x="4" y="11"/>
                    <a:pt x="3" y="11"/>
                  </a:cubicBezTo>
                  <a:cubicBezTo>
                    <a:pt x="3" y="11"/>
                    <a:pt x="3" y="11"/>
                    <a:pt x="3" y="11"/>
                  </a:cubicBezTo>
                  <a:cubicBezTo>
                    <a:pt x="3" y="11"/>
                    <a:pt x="3" y="11"/>
                    <a:pt x="3" y="11"/>
                  </a:cubicBezTo>
                  <a:cubicBezTo>
                    <a:pt x="4" y="11"/>
                    <a:pt x="9" y="12"/>
                    <a:pt x="15" y="13"/>
                  </a:cubicBezTo>
                  <a:cubicBezTo>
                    <a:pt x="15" y="14"/>
                    <a:pt x="15" y="14"/>
                    <a:pt x="15" y="14"/>
                  </a:cubicBezTo>
                  <a:cubicBezTo>
                    <a:pt x="13" y="13"/>
                    <a:pt x="13" y="13"/>
                    <a:pt x="13" y="13"/>
                  </a:cubicBezTo>
                  <a:cubicBezTo>
                    <a:pt x="10" y="13"/>
                    <a:pt x="8" y="12"/>
                    <a:pt x="8" y="12"/>
                  </a:cubicBezTo>
                  <a:cubicBezTo>
                    <a:pt x="6" y="12"/>
                    <a:pt x="5" y="12"/>
                    <a:pt x="3" y="12"/>
                  </a:cubicBezTo>
                  <a:cubicBezTo>
                    <a:pt x="3" y="12"/>
                    <a:pt x="3" y="12"/>
                    <a:pt x="3" y="12"/>
                  </a:cubicBezTo>
                  <a:cubicBezTo>
                    <a:pt x="3" y="12"/>
                    <a:pt x="3" y="12"/>
                    <a:pt x="3" y="12"/>
                  </a:cubicBezTo>
                  <a:cubicBezTo>
                    <a:pt x="5" y="13"/>
                    <a:pt x="6" y="13"/>
                    <a:pt x="8" y="13"/>
                  </a:cubicBezTo>
                  <a:cubicBezTo>
                    <a:pt x="8" y="13"/>
                    <a:pt x="9" y="13"/>
                    <a:pt x="13" y="14"/>
                  </a:cubicBezTo>
                  <a:cubicBezTo>
                    <a:pt x="15" y="14"/>
                    <a:pt x="15" y="14"/>
                    <a:pt x="15" y="14"/>
                  </a:cubicBezTo>
                  <a:cubicBezTo>
                    <a:pt x="15" y="15"/>
                    <a:pt x="15" y="15"/>
                    <a:pt x="15" y="15"/>
                  </a:cubicBezTo>
                  <a:cubicBezTo>
                    <a:pt x="15" y="15"/>
                    <a:pt x="15" y="15"/>
                    <a:pt x="15" y="15"/>
                  </a:cubicBezTo>
                  <a:cubicBezTo>
                    <a:pt x="14" y="15"/>
                    <a:pt x="14" y="15"/>
                    <a:pt x="14" y="15"/>
                  </a:cubicBezTo>
                  <a:cubicBezTo>
                    <a:pt x="10" y="14"/>
                    <a:pt x="7" y="13"/>
                    <a:pt x="4" y="13"/>
                  </a:cubicBezTo>
                  <a:cubicBezTo>
                    <a:pt x="3" y="13"/>
                    <a:pt x="3" y="13"/>
                    <a:pt x="3" y="13"/>
                  </a:cubicBezTo>
                  <a:cubicBezTo>
                    <a:pt x="3" y="13"/>
                    <a:pt x="3" y="13"/>
                    <a:pt x="3" y="13"/>
                  </a:cubicBezTo>
                  <a:cubicBezTo>
                    <a:pt x="3" y="13"/>
                    <a:pt x="3" y="14"/>
                    <a:pt x="2" y="14"/>
                  </a:cubicBezTo>
                  <a:cubicBezTo>
                    <a:pt x="1" y="14"/>
                    <a:pt x="0" y="15"/>
                    <a:pt x="0" y="15"/>
                  </a:cubicBezTo>
                  <a:cubicBezTo>
                    <a:pt x="0" y="15"/>
                    <a:pt x="0" y="15"/>
                    <a:pt x="0" y="15"/>
                  </a:cubicBezTo>
                  <a:cubicBezTo>
                    <a:pt x="0" y="16"/>
                    <a:pt x="0" y="16"/>
                    <a:pt x="0" y="16"/>
                  </a:cubicBezTo>
                  <a:cubicBezTo>
                    <a:pt x="2" y="16"/>
                    <a:pt x="3" y="16"/>
                    <a:pt x="5" y="17"/>
                  </a:cubicBezTo>
                  <a:cubicBezTo>
                    <a:pt x="5" y="17"/>
                    <a:pt x="6" y="17"/>
                    <a:pt x="6" y="17"/>
                  </a:cubicBezTo>
                  <a:cubicBezTo>
                    <a:pt x="8" y="18"/>
                    <a:pt x="10" y="18"/>
                    <a:pt x="12" y="19"/>
                  </a:cubicBezTo>
                  <a:cubicBezTo>
                    <a:pt x="13" y="19"/>
                    <a:pt x="13" y="19"/>
                    <a:pt x="13" y="19"/>
                  </a:cubicBezTo>
                  <a:cubicBezTo>
                    <a:pt x="13" y="20"/>
                    <a:pt x="13" y="20"/>
                    <a:pt x="13" y="20"/>
                  </a:cubicBezTo>
                  <a:cubicBezTo>
                    <a:pt x="7" y="18"/>
                    <a:pt x="3" y="17"/>
                    <a:pt x="1" y="16"/>
                  </a:cubicBezTo>
                  <a:cubicBezTo>
                    <a:pt x="0" y="16"/>
                    <a:pt x="0" y="16"/>
                    <a:pt x="0" y="16"/>
                  </a:cubicBezTo>
                  <a:cubicBezTo>
                    <a:pt x="1" y="17"/>
                    <a:pt x="1" y="17"/>
                    <a:pt x="1" y="17"/>
                  </a:cubicBezTo>
                  <a:cubicBezTo>
                    <a:pt x="3" y="17"/>
                    <a:pt x="7" y="19"/>
                    <a:pt x="13" y="20"/>
                  </a:cubicBezTo>
                  <a:cubicBezTo>
                    <a:pt x="13" y="21"/>
                    <a:pt x="13" y="21"/>
                    <a:pt x="13" y="21"/>
                  </a:cubicBezTo>
                  <a:cubicBezTo>
                    <a:pt x="6" y="19"/>
                    <a:pt x="2" y="17"/>
                    <a:pt x="1" y="17"/>
                  </a:cubicBezTo>
                  <a:cubicBezTo>
                    <a:pt x="0" y="18"/>
                    <a:pt x="0" y="18"/>
                    <a:pt x="0" y="18"/>
                  </a:cubicBezTo>
                  <a:cubicBezTo>
                    <a:pt x="1" y="18"/>
                    <a:pt x="1" y="18"/>
                    <a:pt x="1" y="18"/>
                  </a:cubicBezTo>
                  <a:cubicBezTo>
                    <a:pt x="2" y="18"/>
                    <a:pt x="6" y="20"/>
                    <a:pt x="12" y="22"/>
                  </a:cubicBezTo>
                  <a:cubicBezTo>
                    <a:pt x="12" y="22"/>
                    <a:pt x="12" y="22"/>
                    <a:pt x="12" y="22"/>
                  </a:cubicBezTo>
                  <a:cubicBezTo>
                    <a:pt x="10" y="21"/>
                    <a:pt x="10" y="21"/>
                    <a:pt x="10" y="21"/>
                  </a:cubicBezTo>
                  <a:cubicBezTo>
                    <a:pt x="8" y="20"/>
                    <a:pt x="6" y="20"/>
                    <a:pt x="5" y="20"/>
                  </a:cubicBezTo>
                  <a:cubicBezTo>
                    <a:pt x="4" y="19"/>
                    <a:pt x="2" y="19"/>
                    <a:pt x="1" y="18"/>
                  </a:cubicBezTo>
                  <a:cubicBezTo>
                    <a:pt x="0" y="19"/>
                    <a:pt x="0" y="19"/>
                    <a:pt x="0" y="19"/>
                  </a:cubicBezTo>
                  <a:cubicBezTo>
                    <a:pt x="1" y="19"/>
                    <a:pt x="1" y="19"/>
                    <a:pt x="1" y="19"/>
                  </a:cubicBezTo>
                  <a:cubicBezTo>
                    <a:pt x="2" y="19"/>
                    <a:pt x="4" y="20"/>
                    <a:pt x="5" y="21"/>
                  </a:cubicBezTo>
                  <a:cubicBezTo>
                    <a:pt x="5" y="21"/>
                    <a:pt x="7" y="21"/>
                    <a:pt x="10" y="22"/>
                  </a:cubicBezTo>
                  <a:cubicBezTo>
                    <a:pt x="12" y="23"/>
                    <a:pt x="12" y="23"/>
                    <a:pt x="12" y="23"/>
                  </a:cubicBezTo>
                  <a:cubicBezTo>
                    <a:pt x="12" y="23"/>
                    <a:pt x="12" y="23"/>
                    <a:pt x="12" y="23"/>
                  </a:cubicBezTo>
                  <a:cubicBezTo>
                    <a:pt x="12" y="23"/>
                    <a:pt x="12" y="23"/>
                    <a:pt x="12" y="23"/>
                  </a:cubicBezTo>
                  <a:cubicBezTo>
                    <a:pt x="11" y="23"/>
                    <a:pt x="11" y="23"/>
                    <a:pt x="11" y="23"/>
                  </a:cubicBezTo>
                  <a:cubicBezTo>
                    <a:pt x="7" y="22"/>
                    <a:pt x="4" y="21"/>
                    <a:pt x="1" y="19"/>
                  </a:cubicBezTo>
                  <a:cubicBezTo>
                    <a:pt x="0" y="20"/>
                    <a:pt x="0" y="20"/>
                    <a:pt x="0" y="20"/>
                  </a:cubicBezTo>
                  <a:cubicBezTo>
                    <a:pt x="1" y="20"/>
                    <a:pt x="1" y="20"/>
                    <a:pt x="1" y="20"/>
                  </a:cubicBezTo>
                  <a:cubicBezTo>
                    <a:pt x="2" y="20"/>
                    <a:pt x="3" y="21"/>
                    <a:pt x="4" y="21"/>
                  </a:cubicBezTo>
                  <a:cubicBezTo>
                    <a:pt x="3" y="21"/>
                    <a:pt x="3" y="22"/>
                    <a:pt x="2" y="22"/>
                  </a:cubicBezTo>
                  <a:cubicBezTo>
                    <a:pt x="2" y="22"/>
                    <a:pt x="2" y="22"/>
                    <a:pt x="2" y="22"/>
                  </a:cubicBezTo>
                  <a:cubicBezTo>
                    <a:pt x="2" y="22"/>
                    <a:pt x="2" y="22"/>
                    <a:pt x="2" y="22"/>
                  </a:cubicBezTo>
                  <a:cubicBezTo>
                    <a:pt x="4" y="23"/>
                    <a:pt x="5" y="23"/>
                    <a:pt x="7" y="24"/>
                  </a:cubicBezTo>
                  <a:cubicBezTo>
                    <a:pt x="8" y="25"/>
                    <a:pt x="8" y="25"/>
                    <a:pt x="8" y="25"/>
                  </a:cubicBezTo>
                  <a:cubicBezTo>
                    <a:pt x="10" y="26"/>
                    <a:pt x="11" y="26"/>
                    <a:pt x="13" y="27"/>
                  </a:cubicBezTo>
                  <a:cubicBezTo>
                    <a:pt x="14" y="28"/>
                    <a:pt x="14" y="28"/>
                    <a:pt x="14" y="28"/>
                  </a:cubicBezTo>
                  <a:cubicBezTo>
                    <a:pt x="14" y="28"/>
                    <a:pt x="14" y="28"/>
                    <a:pt x="14" y="28"/>
                  </a:cubicBezTo>
                  <a:cubicBezTo>
                    <a:pt x="9" y="25"/>
                    <a:pt x="5" y="24"/>
                    <a:pt x="3" y="23"/>
                  </a:cubicBezTo>
                  <a:cubicBezTo>
                    <a:pt x="2" y="23"/>
                    <a:pt x="2" y="23"/>
                    <a:pt x="2" y="23"/>
                  </a:cubicBezTo>
                  <a:cubicBezTo>
                    <a:pt x="2" y="24"/>
                    <a:pt x="2" y="24"/>
                    <a:pt x="2" y="24"/>
                  </a:cubicBezTo>
                  <a:cubicBezTo>
                    <a:pt x="5" y="25"/>
                    <a:pt x="8" y="26"/>
                    <a:pt x="14" y="29"/>
                  </a:cubicBezTo>
                  <a:cubicBezTo>
                    <a:pt x="14" y="29"/>
                    <a:pt x="14" y="29"/>
                    <a:pt x="14" y="29"/>
                  </a:cubicBezTo>
                  <a:cubicBezTo>
                    <a:pt x="8" y="26"/>
                    <a:pt x="4" y="25"/>
                    <a:pt x="3" y="24"/>
                  </a:cubicBezTo>
                  <a:cubicBezTo>
                    <a:pt x="2" y="24"/>
                    <a:pt x="2" y="24"/>
                    <a:pt x="2" y="24"/>
                  </a:cubicBezTo>
                  <a:cubicBezTo>
                    <a:pt x="2" y="25"/>
                    <a:pt x="2" y="25"/>
                    <a:pt x="2" y="25"/>
                  </a:cubicBezTo>
                  <a:cubicBezTo>
                    <a:pt x="3" y="25"/>
                    <a:pt x="7" y="27"/>
                    <a:pt x="14" y="30"/>
                  </a:cubicBezTo>
                  <a:cubicBezTo>
                    <a:pt x="13" y="30"/>
                    <a:pt x="13" y="30"/>
                    <a:pt x="13" y="30"/>
                  </a:cubicBezTo>
                  <a:cubicBezTo>
                    <a:pt x="11" y="29"/>
                    <a:pt x="11" y="29"/>
                    <a:pt x="11" y="29"/>
                  </a:cubicBezTo>
                  <a:cubicBezTo>
                    <a:pt x="9" y="28"/>
                    <a:pt x="7" y="27"/>
                    <a:pt x="7" y="27"/>
                  </a:cubicBezTo>
                  <a:cubicBezTo>
                    <a:pt x="5" y="26"/>
                    <a:pt x="4" y="26"/>
                    <a:pt x="2" y="25"/>
                  </a:cubicBezTo>
                  <a:cubicBezTo>
                    <a:pt x="2" y="25"/>
                    <a:pt x="2" y="25"/>
                    <a:pt x="2" y="25"/>
                  </a:cubicBezTo>
                  <a:cubicBezTo>
                    <a:pt x="2" y="26"/>
                    <a:pt x="2" y="26"/>
                    <a:pt x="2" y="26"/>
                  </a:cubicBezTo>
                  <a:cubicBezTo>
                    <a:pt x="3" y="26"/>
                    <a:pt x="5" y="27"/>
                    <a:pt x="6" y="28"/>
                  </a:cubicBezTo>
                  <a:cubicBezTo>
                    <a:pt x="7" y="28"/>
                    <a:pt x="8" y="29"/>
                    <a:pt x="11" y="30"/>
                  </a:cubicBezTo>
                  <a:cubicBezTo>
                    <a:pt x="13" y="31"/>
                    <a:pt x="13" y="31"/>
                    <a:pt x="13" y="31"/>
                  </a:cubicBezTo>
                  <a:cubicBezTo>
                    <a:pt x="13" y="31"/>
                    <a:pt x="13" y="31"/>
                    <a:pt x="13" y="31"/>
                  </a:cubicBezTo>
                  <a:cubicBezTo>
                    <a:pt x="13" y="31"/>
                    <a:pt x="13" y="31"/>
                    <a:pt x="13" y="31"/>
                  </a:cubicBezTo>
                  <a:cubicBezTo>
                    <a:pt x="12" y="31"/>
                    <a:pt x="12" y="31"/>
                    <a:pt x="12" y="31"/>
                  </a:cubicBezTo>
                  <a:cubicBezTo>
                    <a:pt x="9" y="29"/>
                    <a:pt x="5" y="28"/>
                    <a:pt x="2" y="26"/>
                  </a:cubicBezTo>
                  <a:cubicBezTo>
                    <a:pt x="2" y="26"/>
                    <a:pt x="2" y="26"/>
                    <a:pt x="2" y="26"/>
                  </a:cubicBezTo>
                  <a:cubicBezTo>
                    <a:pt x="2" y="27"/>
                    <a:pt x="2" y="27"/>
                    <a:pt x="2" y="27"/>
                  </a:cubicBezTo>
                  <a:cubicBezTo>
                    <a:pt x="5" y="29"/>
                    <a:pt x="8" y="30"/>
                    <a:pt x="11" y="32"/>
                  </a:cubicBezTo>
                  <a:cubicBezTo>
                    <a:pt x="12" y="32"/>
                    <a:pt x="12" y="32"/>
                    <a:pt x="12" y="32"/>
                  </a:cubicBezTo>
                  <a:cubicBezTo>
                    <a:pt x="13" y="32"/>
                    <a:pt x="13" y="32"/>
                    <a:pt x="13" y="32"/>
                  </a:cubicBezTo>
                  <a:cubicBezTo>
                    <a:pt x="13" y="33"/>
                    <a:pt x="13" y="33"/>
                    <a:pt x="13" y="33"/>
                  </a:cubicBezTo>
                  <a:cubicBezTo>
                    <a:pt x="13" y="34"/>
                    <a:pt x="14" y="34"/>
                    <a:pt x="14" y="34"/>
                  </a:cubicBezTo>
                  <a:cubicBezTo>
                    <a:pt x="15" y="34"/>
                    <a:pt x="15" y="34"/>
                    <a:pt x="15" y="34"/>
                  </a:cubicBezTo>
                  <a:cubicBezTo>
                    <a:pt x="16" y="35"/>
                    <a:pt x="17" y="36"/>
                    <a:pt x="18" y="36"/>
                  </a:cubicBezTo>
                  <a:cubicBezTo>
                    <a:pt x="19" y="36"/>
                    <a:pt x="19" y="36"/>
                    <a:pt x="19" y="36"/>
                  </a:cubicBezTo>
                  <a:cubicBezTo>
                    <a:pt x="19" y="36"/>
                    <a:pt x="19" y="36"/>
                    <a:pt x="19" y="36"/>
                  </a:cubicBezTo>
                  <a:cubicBezTo>
                    <a:pt x="19" y="36"/>
                    <a:pt x="19" y="36"/>
                    <a:pt x="20" y="36"/>
                  </a:cubicBezTo>
                  <a:cubicBezTo>
                    <a:pt x="20" y="36"/>
                    <a:pt x="20" y="36"/>
                    <a:pt x="20" y="36"/>
                  </a:cubicBezTo>
                  <a:cubicBezTo>
                    <a:pt x="20" y="36"/>
                    <a:pt x="20" y="36"/>
                    <a:pt x="20" y="36"/>
                  </a:cubicBezTo>
                  <a:cubicBezTo>
                    <a:pt x="24" y="38"/>
                    <a:pt x="30" y="41"/>
                    <a:pt x="32" y="42"/>
                  </a:cubicBezTo>
                  <a:cubicBezTo>
                    <a:pt x="33" y="42"/>
                    <a:pt x="33" y="42"/>
                    <a:pt x="33" y="42"/>
                  </a:cubicBezTo>
                  <a:cubicBezTo>
                    <a:pt x="33" y="41"/>
                    <a:pt x="33" y="41"/>
                    <a:pt x="33" y="41"/>
                  </a:cubicBezTo>
                  <a:cubicBezTo>
                    <a:pt x="34" y="41"/>
                    <a:pt x="37" y="39"/>
                    <a:pt x="39" y="38"/>
                  </a:cubicBezTo>
                  <a:cubicBezTo>
                    <a:pt x="42" y="36"/>
                    <a:pt x="44" y="35"/>
                    <a:pt x="45" y="35"/>
                  </a:cubicBezTo>
                  <a:cubicBezTo>
                    <a:pt x="45" y="34"/>
                    <a:pt x="45" y="34"/>
                    <a:pt x="45" y="34"/>
                  </a:cubicBezTo>
                  <a:cubicBezTo>
                    <a:pt x="44" y="34"/>
                    <a:pt x="44" y="34"/>
                    <a:pt x="44" y="34"/>
                  </a:cubicBezTo>
                  <a:cubicBezTo>
                    <a:pt x="44" y="35"/>
                    <a:pt x="41" y="36"/>
                    <a:pt x="39" y="37"/>
                  </a:cubicBezTo>
                  <a:cubicBezTo>
                    <a:pt x="36" y="38"/>
                    <a:pt x="34" y="40"/>
                    <a:pt x="33" y="41"/>
                  </a:cubicBezTo>
                  <a:cubicBezTo>
                    <a:pt x="30" y="40"/>
                    <a:pt x="23" y="37"/>
                    <a:pt x="19" y="35"/>
                  </a:cubicBezTo>
                  <a:cubicBezTo>
                    <a:pt x="19" y="34"/>
                    <a:pt x="19" y="34"/>
                    <a:pt x="19" y="34"/>
                  </a:cubicBezTo>
                  <a:cubicBezTo>
                    <a:pt x="24" y="36"/>
                    <a:pt x="28" y="38"/>
                    <a:pt x="30" y="39"/>
                  </a:cubicBezTo>
                  <a:cubicBezTo>
                    <a:pt x="32" y="40"/>
                    <a:pt x="33" y="40"/>
                    <a:pt x="33" y="40"/>
                  </a:cubicBezTo>
                  <a:cubicBezTo>
                    <a:pt x="33" y="40"/>
                    <a:pt x="33" y="40"/>
                    <a:pt x="33" y="40"/>
                  </a:cubicBezTo>
                  <a:cubicBezTo>
                    <a:pt x="33" y="40"/>
                    <a:pt x="33" y="40"/>
                    <a:pt x="33" y="40"/>
                  </a:cubicBezTo>
                  <a:cubicBezTo>
                    <a:pt x="34" y="39"/>
                    <a:pt x="35" y="39"/>
                    <a:pt x="37" y="38"/>
                  </a:cubicBezTo>
                  <a:cubicBezTo>
                    <a:pt x="39" y="37"/>
                    <a:pt x="42" y="35"/>
                    <a:pt x="45" y="33"/>
                  </a:cubicBezTo>
                  <a:cubicBezTo>
                    <a:pt x="45" y="32"/>
                    <a:pt x="45" y="32"/>
                    <a:pt x="45" y="32"/>
                  </a:cubicBezTo>
                  <a:cubicBezTo>
                    <a:pt x="44" y="32"/>
                    <a:pt x="44" y="32"/>
                    <a:pt x="44" y="32"/>
                  </a:cubicBezTo>
                  <a:cubicBezTo>
                    <a:pt x="42" y="34"/>
                    <a:pt x="39" y="36"/>
                    <a:pt x="36" y="37"/>
                  </a:cubicBezTo>
                  <a:cubicBezTo>
                    <a:pt x="35" y="38"/>
                    <a:pt x="34" y="39"/>
                    <a:pt x="33" y="39"/>
                  </a:cubicBezTo>
                  <a:cubicBezTo>
                    <a:pt x="32" y="39"/>
                    <a:pt x="32" y="39"/>
                    <a:pt x="31" y="38"/>
                  </a:cubicBezTo>
                  <a:cubicBezTo>
                    <a:pt x="28" y="37"/>
                    <a:pt x="24" y="35"/>
                    <a:pt x="20" y="33"/>
                  </a:cubicBezTo>
                  <a:cubicBezTo>
                    <a:pt x="20" y="33"/>
                    <a:pt x="20" y="33"/>
                    <a:pt x="20" y="33"/>
                  </a:cubicBezTo>
                  <a:cubicBezTo>
                    <a:pt x="22" y="34"/>
                    <a:pt x="25" y="35"/>
                    <a:pt x="27" y="36"/>
                  </a:cubicBezTo>
                  <a:cubicBezTo>
                    <a:pt x="30" y="38"/>
                    <a:pt x="32" y="39"/>
                    <a:pt x="33" y="39"/>
                  </a:cubicBezTo>
                  <a:cubicBezTo>
                    <a:pt x="33" y="39"/>
                    <a:pt x="33" y="39"/>
                    <a:pt x="33" y="39"/>
                  </a:cubicBezTo>
                  <a:cubicBezTo>
                    <a:pt x="33" y="39"/>
                    <a:pt x="33" y="39"/>
                    <a:pt x="33" y="39"/>
                  </a:cubicBezTo>
                  <a:cubicBezTo>
                    <a:pt x="33" y="38"/>
                    <a:pt x="33" y="38"/>
                    <a:pt x="33" y="38"/>
                  </a:cubicBezTo>
                  <a:cubicBezTo>
                    <a:pt x="33" y="38"/>
                    <a:pt x="30" y="37"/>
                    <a:pt x="27" y="35"/>
                  </a:cubicBezTo>
                  <a:cubicBezTo>
                    <a:pt x="25" y="34"/>
                    <a:pt x="22" y="33"/>
                    <a:pt x="20" y="32"/>
                  </a:cubicBezTo>
                  <a:cubicBezTo>
                    <a:pt x="20" y="32"/>
                    <a:pt x="20" y="32"/>
                    <a:pt x="20" y="32"/>
                  </a:cubicBezTo>
                  <a:cubicBezTo>
                    <a:pt x="22" y="32"/>
                    <a:pt x="23" y="33"/>
                    <a:pt x="25" y="34"/>
                  </a:cubicBezTo>
                  <a:cubicBezTo>
                    <a:pt x="28" y="35"/>
                    <a:pt x="31" y="37"/>
                    <a:pt x="33" y="38"/>
                  </a:cubicBezTo>
                  <a:cubicBezTo>
                    <a:pt x="34" y="38"/>
                    <a:pt x="34" y="38"/>
                    <a:pt x="34" y="38"/>
                  </a:cubicBezTo>
                  <a:cubicBezTo>
                    <a:pt x="34" y="38"/>
                    <a:pt x="34" y="38"/>
                    <a:pt x="34" y="38"/>
                  </a:cubicBezTo>
                  <a:cubicBezTo>
                    <a:pt x="35" y="37"/>
                    <a:pt x="35" y="37"/>
                    <a:pt x="36" y="37"/>
                  </a:cubicBezTo>
                  <a:cubicBezTo>
                    <a:pt x="39" y="35"/>
                    <a:pt x="42" y="34"/>
                    <a:pt x="45" y="31"/>
                  </a:cubicBezTo>
                  <a:cubicBezTo>
                    <a:pt x="45" y="30"/>
                    <a:pt x="45" y="30"/>
                    <a:pt x="45" y="30"/>
                  </a:cubicBezTo>
                  <a:cubicBezTo>
                    <a:pt x="45" y="30"/>
                    <a:pt x="45" y="30"/>
                    <a:pt x="45" y="30"/>
                  </a:cubicBezTo>
                  <a:cubicBezTo>
                    <a:pt x="41" y="33"/>
                    <a:pt x="39" y="34"/>
                    <a:pt x="36" y="36"/>
                  </a:cubicBezTo>
                  <a:cubicBezTo>
                    <a:pt x="35" y="36"/>
                    <a:pt x="34" y="37"/>
                    <a:pt x="34" y="37"/>
                  </a:cubicBezTo>
                  <a:cubicBezTo>
                    <a:pt x="31" y="36"/>
                    <a:pt x="28" y="35"/>
                    <a:pt x="25" y="33"/>
                  </a:cubicBezTo>
                  <a:cubicBezTo>
                    <a:pt x="24" y="32"/>
                    <a:pt x="22" y="32"/>
                    <a:pt x="20" y="31"/>
                  </a:cubicBezTo>
                  <a:cubicBezTo>
                    <a:pt x="20" y="31"/>
                    <a:pt x="20" y="31"/>
                    <a:pt x="20" y="31"/>
                  </a:cubicBezTo>
                  <a:cubicBezTo>
                    <a:pt x="22" y="31"/>
                    <a:pt x="24" y="32"/>
                    <a:pt x="26" y="33"/>
                  </a:cubicBezTo>
                  <a:cubicBezTo>
                    <a:pt x="28" y="34"/>
                    <a:pt x="31" y="35"/>
                    <a:pt x="34" y="37"/>
                  </a:cubicBezTo>
                  <a:cubicBezTo>
                    <a:pt x="34" y="37"/>
                    <a:pt x="34" y="37"/>
                    <a:pt x="34" y="37"/>
                  </a:cubicBezTo>
                  <a:cubicBezTo>
                    <a:pt x="34" y="36"/>
                    <a:pt x="34" y="36"/>
                    <a:pt x="34" y="36"/>
                  </a:cubicBezTo>
                  <a:cubicBezTo>
                    <a:pt x="34" y="36"/>
                    <a:pt x="37" y="35"/>
                    <a:pt x="40" y="33"/>
                  </a:cubicBezTo>
                  <a:cubicBezTo>
                    <a:pt x="43" y="31"/>
                    <a:pt x="45" y="30"/>
                    <a:pt x="45" y="30"/>
                  </a:cubicBezTo>
                  <a:cubicBezTo>
                    <a:pt x="45" y="29"/>
                    <a:pt x="45" y="29"/>
                    <a:pt x="45" y="29"/>
                  </a:cubicBezTo>
                  <a:cubicBezTo>
                    <a:pt x="45" y="29"/>
                    <a:pt x="45" y="29"/>
                    <a:pt x="45" y="29"/>
                  </a:cubicBezTo>
                  <a:cubicBezTo>
                    <a:pt x="39" y="27"/>
                    <a:pt x="39" y="27"/>
                    <a:pt x="39" y="27"/>
                  </a:cubicBezTo>
                  <a:cubicBezTo>
                    <a:pt x="39" y="26"/>
                    <a:pt x="39" y="26"/>
                    <a:pt x="39" y="26"/>
                  </a:cubicBezTo>
                  <a:cubicBezTo>
                    <a:pt x="41" y="25"/>
                    <a:pt x="43" y="23"/>
                    <a:pt x="44" y="23"/>
                  </a:cubicBezTo>
                  <a:cubicBezTo>
                    <a:pt x="44" y="22"/>
                    <a:pt x="44" y="22"/>
                    <a:pt x="44" y="22"/>
                  </a:cubicBezTo>
                  <a:cubicBezTo>
                    <a:pt x="43" y="22"/>
                    <a:pt x="43" y="22"/>
                    <a:pt x="43" y="22"/>
                  </a:cubicBezTo>
                  <a:cubicBezTo>
                    <a:pt x="43" y="23"/>
                    <a:pt x="41" y="24"/>
                    <a:pt x="39" y="26"/>
                  </a:cubicBezTo>
                  <a:cubicBezTo>
                    <a:pt x="36" y="27"/>
                    <a:pt x="34" y="29"/>
                    <a:pt x="33" y="30"/>
                  </a:cubicBezTo>
                  <a:cubicBezTo>
                    <a:pt x="30" y="30"/>
                    <a:pt x="23" y="27"/>
                    <a:pt x="19" y="26"/>
                  </a:cubicBezTo>
                  <a:cubicBezTo>
                    <a:pt x="19" y="25"/>
                    <a:pt x="19" y="25"/>
                    <a:pt x="19" y="25"/>
                  </a:cubicBezTo>
                  <a:cubicBezTo>
                    <a:pt x="23" y="26"/>
                    <a:pt x="27" y="28"/>
                    <a:pt x="30" y="29"/>
                  </a:cubicBezTo>
                  <a:cubicBezTo>
                    <a:pt x="32" y="29"/>
                    <a:pt x="33" y="29"/>
                    <a:pt x="33" y="29"/>
                  </a:cubicBezTo>
                  <a:cubicBezTo>
                    <a:pt x="33" y="29"/>
                    <a:pt x="33" y="29"/>
                    <a:pt x="33" y="29"/>
                  </a:cubicBezTo>
                  <a:cubicBezTo>
                    <a:pt x="33" y="29"/>
                    <a:pt x="33" y="29"/>
                    <a:pt x="33" y="29"/>
                  </a:cubicBezTo>
                  <a:cubicBezTo>
                    <a:pt x="34" y="28"/>
                    <a:pt x="35" y="28"/>
                    <a:pt x="36" y="27"/>
                  </a:cubicBezTo>
                  <a:cubicBezTo>
                    <a:pt x="39" y="25"/>
                    <a:pt x="42" y="23"/>
                    <a:pt x="44" y="21"/>
                  </a:cubicBezTo>
                  <a:cubicBezTo>
                    <a:pt x="44" y="20"/>
                    <a:pt x="44" y="20"/>
                    <a:pt x="44" y="20"/>
                  </a:cubicBezTo>
                  <a:cubicBezTo>
                    <a:pt x="43" y="20"/>
                    <a:pt x="43" y="20"/>
                    <a:pt x="43" y="20"/>
                  </a:cubicBezTo>
                  <a:cubicBezTo>
                    <a:pt x="41" y="22"/>
                    <a:pt x="38" y="24"/>
                    <a:pt x="36" y="26"/>
                  </a:cubicBezTo>
                  <a:cubicBezTo>
                    <a:pt x="35" y="27"/>
                    <a:pt x="34" y="28"/>
                    <a:pt x="33" y="28"/>
                  </a:cubicBezTo>
                  <a:cubicBezTo>
                    <a:pt x="32" y="28"/>
                    <a:pt x="32" y="28"/>
                    <a:pt x="30" y="28"/>
                  </a:cubicBezTo>
                  <a:cubicBezTo>
                    <a:pt x="28" y="27"/>
                    <a:pt x="23" y="26"/>
                    <a:pt x="19" y="24"/>
                  </a:cubicBezTo>
                  <a:cubicBezTo>
                    <a:pt x="19" y="24"/>
                    <a:pt x="19" y="24"/>
                    <a:pt x="19" y="24"/>
                  </a:cubicBezTo>
                  <a:cubicBezTo>
                    <a:pt x="22" y="25"/>
                    <a:pt x="24" y="25"/>
                    <a:pt x="26" y="26"/>
                  </a:cubicBezTo>
                  <a:cubicBezTo>
                    <a:pt x="30" y="27"/>
                    <a:pt x="32" y="28"/>
                    <a:pt x="33" y="28"/>
                  </a:cubicBezTo>
                  <a:cubicBezTo>
                    <a:pt x="33" y="28"/>
                    <a:pt x="33" y="28"/>
                    <a:pt x="33" y="28"/>
                  </a:cubicBezTo>
                  <a:cubicBezTo>
                    <a:pt x="33" y="28"/>
                    <a:pt x="33" y="28"/>
                    <a:pt x="33" y="28"/>
                  </a:cubicBezTo>
                  <a:cubicBezTo>
                    <a:pt x="33" y="27"/>
                    <a:pt x="33" y="27"/>
                    <a:pt x="33" y="27"/>
                  </a:cubicBezTo>
                  <a:cubicBezTo>
                    <a:pt x="32" y="27"/>
                    <a:pt x="30" y="26"/>
                    <a:pt x="27" y="25"/>
                  </a:cubicBezTo>
                  <a:cubicBezTo>
                    <a:pt x="24" y="25"/>
                    <a:pt x="22" y="24"/>
                    <a:pt x="19" y="23"/>
                  </a:cubicBezTo>
                  <a:cubicBezTo>
                    <a:pt x="19" y="23"/>
                    <a:pt x="19" y="23"/>
                    <a:pt x="19" y="23"/>
                  </a:cubicBezTo>
                  <a:cubicBezTo>
                    <a:pt x="21" y="23"/>
                    <a:pt x="22" y="24"/>
                    <a:pt x="24" y="24"/>
                  </a:cubicBezTo>
                  <a:cubicBezTo>
                    <a:pt x="27" y="25"/>
                    <a:pt x="31" y="26"/>
                    <a:pt x="33" y="27"/>
                  </a:cubicBezTo>
                  <a:cubicBezTo>
                    <a:pt x="33" y="27"/>
                    <a:pt x="33" y="27"/>
                    <a:pt x="33" y="27"/>
                  </a:cubicBezTo>
                  <a:cubicBezTo>
                    <a:pt x="33" y="27"/>
                    <a:pt x="33" y="27"/>
                    <a:pt x="33" y="27"/>
                  </a:cubicBezTo>
                  <a:cubicBezTo>
                    <a:pt x="34" y="27"/>
                    <a:pt x="35" y="26"/>
                    <a:pt x="36" y="25"/>
                  </a:cubicBezTo>
                  <a:cubicBezTo>
                    <a:pt x="38" y="24"/>
                    <a:pt x="41" y="22"/>
                    <a:pt x="44" y="19"/>
                  </a:cubicBezTo>
                  <a:cubicBezTo>
                    <a:pt x="44" y="18"/>
                    <a:pt x="44" y="18"/>
                    <a:pt x="44" y="18"/>
                  </a:cubicBezTo>
                  <a:cubicBezTo>
                    <a:pt x="43" y="18"/>
                    <a:pt x="43" y="18"/>
                    <a:pt x="43" y="18"/>
                  </a:cubicBezTo>
                  <a:cubicBezTo>
                    <a:pt x="40" y="21"/>
                    <a:pt x="38" y="23"/>
                    <a:pt x="35" y="25"/>
                  </a:cubicBezTo>
                  <a:cubicBezTo>
                    <a:pt x="35" y="25"/>
                    <a:pt x="34" y="26"/>
                    <a:pt x="33" y="26"/>
                  </a:cubicBezTo>
                  <a:cubicBezTo>
                    <a:pt x="31" y="26"/>
                    <a:pt x="28" y="25"/>
                    <a:pt x="24" y="23"/>
                  </a:cubicBezTo>
                  <a:cubicBezTo>
                    <a:pt x="23" y="23"/>
                    <a:pt x="21" y="22"/>
                    <a:pt x="19" y="22"/>
                  </a:cubicBezTo>
                  <a:cubicBezTo>
                    <a:pt x="19" y="21"/>
                    <a:pt x="19" y="21"/>
                    <a:pt x="19" y="21"/>
                  </a:cubicBezTo>
                  <a:cubicBezTo>
                    <a:pt x="21" y="22"/>
                    <a:pt x="23" y="23"/>
                    <a:pt x="25" y="23"/>
                  </a:cubicBezTo>
                  <a:cubicBezTo>
                    <a:pt x="28" y="24"/>
                    <a:pt x="30" y="25"/>
                    <a:pt x="33" y="26"/>
                  </a:cubicBezTo>
                  <a:cubicBezTo>
                    <a:pt x="33" y="26"/>
                    <a:pt x="33" y="26"/>
                    <a:pt x="33" y="26"/>
                  </a:cubicBezTo>
                  <a:cubicBezTo>
                    <a:pt x="34" y="26"/>
                    <a:pt x="34" y="26"/>
                    <a:pt x="34" y="26"/>
                  </a:cubicBezTo>
                  <a:cubicBezTo>
                    <a:pt x="34" y="25"/>
                    <a:pt x="36" y="23"/>
                    <a:pt x="39" y="22"/>
                  </a:cubicBezTo>
                  <a:cubicBezTo>
                    <a:pt x="42" y="19"/>
                    <a:pt x="44" y="18"/>
                    <a:pt x="44" y="17"/>
                  </a:cubicBezTo>
                  <a:cubicBezTo>
                    <a:pt x="44" y="17"/>
                    <a:pt x="44" y="17"/>
                    <a:pt x="44" y="17"/>
                  </a:cubicBezTo>
                  <a:cubicBezTo>
                    <a:pt x="44" y="17"/>
                    <a:pt x="44" y="17"/>
                    <a:pt x="44" y="17"/>
                  </a:cubicBezTo>
                  <a:cubicBezTo>
                    <a:pt x="39" y="16"/>
                    <a:pt x="39" y="16"/>
                    <a:pt x="39" y="16"/>
                  </a:cubicBezTo>
                  <a:cubicBezTo>
                    <a:pt x="42" y="13"/>
                    <a:pt x="45" y="9"/>
                    <a:pt x="45" y="8"/>
                  </a:cubicBezTo>
                  <a:cubicBezTo>
                    <a:pt x="45" y="7"/>
                    <a:pt x="45" y="7"/>
                    <a:pt x="45" y="7"/>
                  </a:cubicBezTo>
                  <a:cubicBezTo>
                    <a:pt x="45" y="8"/>
                    <a:pt x="45" y="8"/>
                    <a:pt x="45" y="8"/>
                  </a:cubicBezTo>
                  <a:cubicBezTo>
                    <a:pt x="44" y="9"/>
                    <a:pt x="38" y="16"/>
                    <a:pt x="36" y="18"/>
                  </a:cubicBezTo>
                  <a:cubicBezTo>
                    <a:pt x="34" y="18"/>
                    <a:pt x="27" y="17"/>
                    <a:pt x="22" y="16"/>
                  </a:cubicBezTo>
                  <a:cubicBezTo>
                    <a:pt x="22" y="16"/>
                    <a:pt x="22" y="16"/>
                    <a:pt x="22" y="16"/>
                  </a:cubicBezTo>
                  <a:cubicBezTo>
                    <a:pt x="26" y="16"/>
                    <a:pt x="31" y="17"/>
                    <a:pt x="34" y="17"/>
                  </a:cubicBezTo>
                  <a:cubicBezTo>
                    <a:pt x="35" y="18"/>
                    <a:pt x="36" y="18"/>
                    <a:pt x="36" y="18"/>
                  </a:cubicBezTo>
                  <a:cubicBezTo>
                    <a:pt x="36" y="18"/>
                    <a:pt x="36" y="18"/>
                    <a:pt x="36" y="18"/>
                  </a:cubicBezTo>
                  <a:cubicBezTo>
                    <a:pt x="37" y="18"/>
                    <a:pt x="37" y="18"/>
                    <a:pt x="37" y="18"/>
                  </a:cubicBezTo>
                  <a:cubicBezTo>
                    <a:pt x="39" y="15"/>
                    <a:pt x="43" y="10"/>
                    <a:pt x="45" y="6"/>
                  </a:cubicBezTo>
                  <a:cubicBezTo>
                    <a:pt x="45" y="5"/>
                    <a:pt x="45" y="5"/>
                    <a:pt x="45" y="5"/>
                  </a:cubicBezTo>
                  <a:cubicBezTo>
                    <a:pt x="45" y="5"/>
                    <a:pt x="45" y="5"/>
                    <a:pt x="45" y="5"/>
                  </a:cubicBezTo>
                  <a:cubicBezTo>
                    <a:pt x="42" y="9"/>
                    <a:pt x="38" y="14"/>
                    <a:pt x="36" y="17"/>
                  </a:cubicBezTo>
                  <a:cubicBezTo>
                    <a:pt x="36" y="17"/>
                    <a:pt x="35" y="17"/>
                    <a:pt x="34" y="16"/>
                  </a:cubicBezTo>
                  <a:cubicBezTo>
                    <a:pt x="31" y="16"/>
                    <a:pt x="26" y="15"/>
                    <a:pt x="22" y="15"/>
                  </a:cubicBezTo>
                  <a:cubicBezTo>
                    <a:pt x="22" y="14"/>
                    <a:pt x="22" y="14"/>
                    <a:pt x="22" y="14"/>
                  </a:cubicBezTo>
                  <a:cubicBezTo>
                    <a:pt x="25" y="15"/>
                    <a:pt x="27" y="15"/>
                    <a:pt x="30" y="16"/>
                  </a:cubicBezTo>
                  <a:cubicBezTo>
                    <a:pt x="34" y="16"/>
                    <a:pt x="36" y="17"/>
                    <a:pt x="36" y="17"/>
                  </a:cubicBezTo>
                  <a:cubicBezTo>
                    <a:pt x="37" y="16"/>
                    <a:pt x="37" y="16"/>
                    <a:pt x="37" y="16"/>
                  </a:cubicBezTo>
                  <a:cubicBezTo>
                    <a:pt x="36" y="16"/>
                    <a:pt x="36" y="16"/>
                    <a:pt x="36" y="16"/>
                  </a:cubicBezTo>
                  <a:cubicBezTo>
                    <a:pt x="36" y="16"/>
                    <a:pt x="33" y="15"/>
                    <a:pt x="30" y="15"/>
                  </a:cubicBezTo>
                  <a:cubicBezTo>
                    <a:pt x="28" y="14"/>
                    <a:pt x="25" y="14"/>
                    <a:pt x="22" y="13"/>
                  </a:cubicBezTo>
                  <a:cubicBezTo>
                    <a:pt x="22" y="13"/>
                    <a:pt x="22" y="13"/>
                    <a:pt x="22" y="13"/>
                  </a:cubicBezTo>
                  <a:cubicBezTo>
                    <a:pt x="24" y="13"/>
                    <a:pt x="25" y="14"/>
                    <a:pt x="27" y="14"/>
                  </a:cubicBezTo>
                  <a:cubicBezTo>
                    <a:pt x="31" y="15"/>
                    <a:pt x="34" y="15"/>
                    <a:pt x="36" y="16"/>
                  </a:cubicBezTo>
                  <a:cubicBezTo>
                    <a:pt x="37" y="16"/>
                    <a:pt x="37" y="16"/>
                    <a:pt x="37" y="16"/>
                  </a:cubicBezTo>
                  <a:cubicBezTo>
                    <a:pt x="37" y="15"/>
                    <a:pt x="37" y="15"/>
                    <a:pt x="37" y="15"/>
                  </a:cubicBezTo>
                  <a:cubicBezTo>
                    <a:pt x="39" y="12"/>
                    <a:pt x="42" y="9"/>
                    <a:pt x="45" y="4"/>
                  </a:cubicBezTo>
                  <a:cubicBezTo>
                    <a:pt x="45" y="3"/>
                    <a:pt x="45" y="3"/>
                    <a:pt x="45" y="3"/>
                  </a:cubicBezTo>
                  <a:cubicBezTo>
                    <a:pt x="44" y="3"/>
                    <a:pt x="44" y="3"/>
                    <a:pt x="44" y="3"/>
                  </a:cubicBezTo>
                  <a:cubicBezTo>
                    <a:pt x="41" y="8"/>
                    <a:pt x="39" y="11"/>
                    <a:pt x="37" y="14"/>
                  </a:cubicBezTo>
                  <a:cubicBezTo>
                    <a:pt x="40" y="10"/>
                    <a:pt x="43" y="6"/>
                    <a:pt x="45" y="1"/>
                  </a:cubicBezTo>
                  <a:cubicBezTo>
                    <a:pt x="45" y="1"/>
                    <a:pt x="45" y="1"/>
                    <a:pt x="45" y="1"/>
                  </a:cubicBezTo>
                  <a:cubicBezTo>
                    <a:pt x="45" y="1"/>
                    <a:pt x="45" y="1"/>
                    <a:pt x="45" y="1"/>
                  </a:cubicBezTo>
                  <a:cubicBezTo>
                    <a:pt x="45" y="1"/>
                    <a:pt x="44" y="1"/>
                    <a:pt x="43" y="1"/>
                  </a:cubicBezTo>
                  <a:cubicBezTo>
                    <a:pt x="39" y="1"/>
                    <a:pt x="35" y="1"/>
                    <a:pt x="30" y="0"/>
                  </a:cubicBezTo>
                  <a:cubicBezTo>
                    <a:pt x="30" y="0"/>
                    <a:pt x="30" y="0"/>
                    <a:pt x="30" y="0"/>
                  </a:cubicBezTo>
                  <a:cubicBezTo>
                    <a:pt x="30" y="0"/>
                    <a:pt x="29" y="0"/>
                    <a:pt x="29" y="0"/>
                  </a:cubicBezTo>
                  <a:cubicBezTo>
                    <a:pt x="28" y="0"/>
                    <a:pt x="28" y="0"/>
                    <a:pt x="28" y="0"/>
                  </a:cubicBezTo>
                  <a:cubicBezTo>
                    <a:pt x="27" y="0"/>
                    <a:pt x="25" y="0"/>
                    <a:pt x="24" y="0"/>
                  </a:cubicBezTo>
                  <a:cubicBezTo>
                    <a:pt x="24" y="0"/>
                    <a:pt x="24" y="0"/>
                    <a:pt x="2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99" name="Freeform 185"/>
            <p:cNvSpPr/>
            <p:nvPr/>
          </p:nvSpPr>
          <p:spPr bwMode="auto">
            <a:xfrm>
              <a:off x="3979" y="2101"/>
              <a:ext cx="12" cy="2"/>
            </a:xfrm>
            <a:custGeom>
              <a:avLst/>
              <a:gdLst>
                <a:gd name="T0" fmla="*/ 3 w 12"/>
                <a:gd name="T1" fmla="*/ 0 h 2"/>
                <a:gd name="T2" fmla="*/ 0 w 12"/>
                <a:gd name="T3" fmla="*/ 0 h 2"/>
                <a:gd name="T4" fmla="*/ 3 w 12"/>
                <a:gd name="T5" fmla="*/ 0 h 2"/>
                <a:gd name="T6" fmla="*/ 10 w 12"/>
                <a:gd name="T7" fmla="*/ 2 h 2"/>
                <a:gd name="T8" fmla="*/ 12 w 12"/>
                <a:gd name="T9" fmla="*/ 2 h 2"/>
                <a:gd name="T10" fmla="*/ 10 w 12"/>
                <a:gd name="T11" fmla="*/ 0 h 2"/>
                <a:gd name="T12" fmla="*/ 3 w 1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2" h="2">
                  <a:moveTo>
                    <a:pt x="3" y="0"/>
                  </a:moveTo>
                  <a:lnTo>
                    <a:pt x="0" y="0"/>
                  </a:lnTo>
                  <a:lnTo>
                    <a:pt x="3" y="0"/>
                  </a:lnTo>
                  <a:lnTo>
                    <a:pt x="10" y="2"/>
                  </a:lnTo>
                  <a:lnTo>
                    <a:pt x="12" y="2"/>
                  </a:lnTo>
                  <a:lnTo>
                    <a:pt x="10"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00" name="Freeform 186"/>
            <p:cNvSpPr/>
            <p:nvPr/>
          </p:nvSpPr>
          <p:spPr bwMode="auto">
            <a:xfrm>
              <a:off x="3979" y="2101"/>
              <a:ext cx="12" cy="2"/>
            </a:xfrm>
            <a:custGeom>
              <a:avLst/>
              <a:gdLst>
                <a:gd name="T0" fmla="*/ 3 w 12"/>
                <a:gd name="T1" fmla="*/ 0 h 2"/>
                <a:gd name="T2" fmla="*/ 0 w 12"/>
                <a:gd name="T3" fmla="*/ 0 h 2"/>
                <a:gd name="T4" fmla="*/ 3 w 12"/>
                <a:gd name="T5" fmla="*/ 0 h 2"/>
                <a:gd name="T6" fmla="*/ 10 w 12"/>
                <a:gd name="T7" fmla="*/ 2 h 2"/>
                <a:gd name="T8" fmla="*/ 12 w 12"/>
                <a:gd name="T9" fmla="*/ 2 h 2"/>
                <a:gd name="T10" fmla="*/ 10 w 12"/>
                <a:gd name="T11" fmla="*/ 0 h 2"/>
                <a:gd name="T12" fmla="*/ 3 w 1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2" h="2">
                  <a:moveTo>
                    <a:pt x="3" y="0"/>
                  </a:moveTo>
                  <a:lnTo>
                    <a:pt x="0" y="0"/>
                  </a:lnTo>
                  <a:lnTo>
                    <a:pt x="3" y="0"/>
                  </a:lnTo>
                  <a:lnTo>
                    <a:pt x="10" y="2"/>
                  </a:lnTo>
                  <a:lnTo>
                    <a:pt x="12" y="2"/>
                  </a:lnTo>
                  <a:lnTo>
                    <a:pt x="10" y="0"/>
                  </a:lnTo>
                  <a:lnTo>
                    <a:pt x="3"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01" name="Freeform 187"/>
            <p:cNvSpPr/>
            <p:nvPr/>
          </p:nvSpPr>
          <p:spPr bwMode="auto">
            <a:xfrm>
              <a:off x="3974" y="2120"/>
              <a:ext cx="10" cy="5"/>
            </a:xfrm>
            <a:custGeom>
              <a:avLst/>
              <a:gdLst>
                <a:gd name="T0" fmla="*/ 0 w 10"/>
                <a:gd name="T1" fmla="*/ 0 h 5"/>
                <a:gd name="T2" fmla="*/ 0 w 10"/>
                <a:gd name="T3" fmla="*/ 2 h 5"/>
                <a:gd name="T4" fmla="*/ 0 w 10"/>
                <a:gd name="T5" fmla="*/ 2 h 5"/>
                <a:gd name="T6" fmla="*/ 10 w 10"/>
                <a:gd name="T7" fmla="*/ 5 h 5"/>
                <a:gd name="T8" fmla="*/ 10 w 10"/>
                <a:gd name="T9" fmla="*/ 5 h 5"/>
                <a:gd name="T10" fmla="*/ 10 w 10"/>
                <a:gd name="T11" fmla="*/ 5 h 5"/>
                <a:gd name="T12" fmla="*/ 10 w 10"/>
                <a:gd name="T13" fmla="*/ 5 h 5"/>
                <a:gd name="T14" fmla="*/ 0 w 10"/>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5">
                  <a:moveTo>
                    <a:pt x="0" y="0"/>
                  </a:moveTo>
                  <a:lnTo>
                    <a:pt x="0" y="2"/>
                  </a:lnTo>
                  <a:lnTo>
                    <a:pt x="0" y="2"/>
                  </a:lnTo>
                  <a:lnTo>
                    <a:pt x="10" y="5"/>
                  </a:lnTo>
                  <a:lnTo>
                    <a:pt x="10" y="5"/>
                  </a:lnTo>
                  <a:lnTo>
                    <a:pt x="10" y="5"/>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02" name="Freeform 188"/>
            <p:cNvSpPr/>
            <p:nvPr/>
          </p:nvSpPr>
          <p:spPr bwMode="auto">
            <a:xfrm>
              <a:off x="3974" y="2120"/>
              <a:ext cx="10" cy="5"/>
            </a:xfrm>
            <a:custGeom>
              <a:avLst/>
              <a:gdLst>
                <a:gd name="T0" fmla="*/ 0 w 10"/>
                <a:gd name="T1" fmla="*/ 0 h 5"/>
                <a:gd name="T2" fmla="*/ 0 w 10"/>
                <a:gd name="T3" fmla="*/ 2 h 5"/>
                <a:gd name="T4" fmla="*/ 0 w 10"/>
                <a:gd name="T5" fmla="*/ 2 h 5"/>
                <a:gd name="T6" fmla="*/ 10 w 10"/>
                <a:gd name="T7" fmla="*/ 5 h 5"/>
                <a:gd name="T8" fmla="*/ 10 w 10"/>
                <a:gd name="T9" fmla="*/ 5 h 5"/>
                <a:gd name="T10" fmla="*/ 10 w 10"/>
                <a:gd name="T11" fmla="*/ 5 h 5"/>
                <a:gd name="T12" fmla="*/ 10 w 10"/>
                <a:gd name="T13" fmla="*/ 5 h 5"/>
                <a:gd name="T14" fmla="*/ 0 w 10"/>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5">
                  <a:moveTo>
                    <a:pt x="0" y="0"/>
                  </a:moveTo>
                  <a:lnTo>
                    <a:pt x="0" y="2"/>
                  </a:lnTo>
                  <a:lnTo>
                    <a:pt x="0" y="2"/>
                  </a:lnTo>
                  <a:lnTo>
                    <a:pt x="10" y="5"/>
                  </a:lnTo>
                  <a:lnTo>
                    <a:pt x="10" y="5"/>
                  </a:lnTo>
                  <a:lnTo>
                    <a:pt x="10" y="5"/>
                  </a:lnTo>
                  <a:lnTo>
                    <a:pt x="10" y="5"/>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03" name="Freeform 189"/>
            <p:cNvSpPr/>
            <p:nvPr/>
          </p:nvSpPr>
          <p:spPr bwMode="auto">
            <a:xfrm>
              <a:off x="3977" y="2141"/>
              <a:ext cx="9" cy="5"/>
            </a:xfrm>
            <a:custGeom>
              <a:avLst/>
              <a:gdLst>
                <a:gd name="T0" fmla="*/ 0 w 9"/>
                <a:gd name="T1" fmla="*/ 0 h 5"/>
                <a:gd name="T2" fmla="*/ 0 w 9"/>
                <a:gd name="T3" fmla="*/ 0 h 5"/>
                <a:gd name="T4" fmla="*/ 0 w 9"/>
                <a:gd name="T5" fmla="*/ 0 h 5"/>
                <a:gd name="T6" fmla="*/ 9 w 9"/>
                <a:gd name="T7" fmla="*/ 5 h 5"/>
                <a:gd name="T8" fmla="*/ 9 w 9"/>
                <a:gd name="T9" fmla="*/ 5 h 5"/>
                <a:gd name="T10" fmla="*/ 9 w 9"/>
                <a:gd name="T11" fmla="*/ 5 h 5"/>
                <a:gd name="T12" fmla="*/ 9 w 9"/>
                <a:gd name="T13" fmla="*/ 5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0"/>
                  </a:lnTo>
                  <a:lnTo>
                    <a:pt x="0" y="0"/>
                  </a:lnTo>
                  <a:lnTo>
                    <a:pt x="9" y="5"/>
                  </a:lnTo>
                  <a:lnTo>
                    <a:pt x="9" y="5"/>
                  </a:lnTo>
                  <a:lnTo>
                    <a:pt x="9" y="5"/>
                  </a:lnTo>
                  <a:lnTo>
                    <a:pt x="9" y="5"/>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04" name="Freeform 190"/>
            <p:cNvSpPr/>
            <p:nvPr/>
          </p:nvSpPr>
          <p:spPr bwMode="auto">
            <a:xfrm>
              <a:off x="3977" y="2141"/>
              <a:ext cx="9" cy="5"/>
            </a:xfrm>
            <a:custGeom>
              <a:avLst/>
              <a:gdLst>
                <a:gd name="T0" fmla="*/ 0 w 9"/>
                <a:gd name="T1" fmla="*/ 0 h 5"/>
                <a:gd name="T2" fmla="*/ 0 w 9"/>
                <a:gd name="T3" fmla="*/ 0 h 5"/>
                <a:gd name="T4" fmla="*/ 0 w 9"/>
                <a:gd name="T5" fmla="*/ 0 h 5"/>
                <a:gd name="T6" fmla="*/ 9 w 9"/>
                <a:gd name="T7" fmla="*/ 5 h 5"/>
                <a:gd name="T8" fmla="*/ 9 w 9"/>
                <a:gd name="T9" fmla="*/ 5 h 5"/>
                <a:gd name="T10" fmla="*/ 9 w 9"/>
                <a:gd name="T11" fmla="*/ 5 h 5"/>
                <a:gd name="T12" fmla="*/ 9 w 9"/>
                <a:gd name="T13" fmla="*/ 5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0"/>
                  </a:lnTo>
                  <a:lnTo>
                    <a:pt x="0" y="0"/>
                  </a:lnTo>
                  <a:lnTo>
                    <a:pt x="9" y="5"/>
                  </a:lnTo>
                  <a:lnTo>
                    <a:pt x="9" y="5"/>
                  </a:lnTo>
                  <a:lnTo>
                    <a:pt x="9" y="5"/>
                  </a:lnTo>
                  <a:lnTo>
                    <a:pt x="9" y="5"/>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05" name="Freeform 191"/>
            <p:cNvSpPr>
              <a:spLocks noEditPoints="1"/>
            </p:cNvSpPr>
            <p:nvPr/>
          </p:nvSpPr>
          <p:spPr bwMode="auto">
            <a:xfrm>
              <a:off x="3579" y="2310"/>
              <a:ext cx="89" cy="114"/>
            </a:xfrm>
            <a:custGeom>
              <a:avLst/>
              <a:gdLst>
                <a:gd name="T0" fmla="*/ 30 w 37"/>
                <a:gd name="T1" fmla="*/ 41 h 48"/>
                <a:gd name="T2" fmla="*/ 26 w 37"/>
                <a:gd name="T3" fmla="*/ 46 h 48"/>
                <a:gd name="T4" fmla="*/ 28 w 37"/>
                <a:gd name="T5" fmla="*/ 41 h 48"/>
                <a:gd name="T6" fmla="*/ 14 w 37"/>
                <a:gd name="T7" fmla="*/ 41 h 48"/>
                <a:gd name="T8" fmla="*/ 15 w 37"/>
                <a:gd name="T9" fmla="*/ 41 h 48"/>
                <a:gd name="T10" fmla="*/ 17 w 37"/>
                <a:gd name="T11" fmla="*/ 40 h 48"/>
                <a:gd name="T12" fmla="*/ 19 w 37"/>
                <a:gd name="T13" fmla="*/ 39 h 48"/>
                <a:gd name="T14" fmla="*/ 22 w 37"/>
                <a:gd name="T15" fmla="*/ 39 h 48"/>
                <a:gd name="T16" fmla="*/ 29 w 37"/>
                <a:gd name="T17" fmla="*/ 36 h 48"/>
                <a:gd name="T18" fmla="*/ 30 w 37"/>
                <a:gd name="T19" fmla="*/ 35 h 48"/>
                <a:gd name="T20" fmla="*/ 32 w 37"/>
                <a:gd name="T21" fmla="*/ 35 h 48"/>
                <a:gd name="T22" fmla="*/ 8 w 37"/>
                <a:gd name="T23" fmla="*/ 29 h 48"/>
                <a:gd name="T24" fmla="*/ 9 w 37"/>
                <a:gd name="T25" fmla="*/ 30 h 48"/>
                <a:gd name="T26" fmla="*/ 11 w 37"/>
                <a:gd name="T27" fmla="*/ 30 h 48"/>
                <a:gd name="T28" fmla="*/ 18 w 37"/>
                <a:gd name="T29" fmla="*/ 29 h 48"/>
                <a:gd name="T30" fmla="*/ 14 w 37"/>
                <a:gd name="T31" fmla="*/ 29 h 48"/>
                <a:gd name="T32" fmla="*/ 16 w 37"/>
                <a:gd name="T33" fmla="*/ 27 h 48"/>
                <a:gd name="T34" fmla="*/ 25 w 37"/>
                <a:gd name="T35" fmla="*/ 23 h 48"/>
                <a:gd name="T36" fmla="*/ 26 w 37"/>
                <a:gd name="T37" fmla="*/ 24 h 48"/>
                <a:gd name="T38" fmla="*/ 11 w 37"/>
                <a:gd name="T39" fmla="*/ 22 h 48"/>
                <a:gd name="T40" fmla="*/ 28 w 37"/>
                <a:gd name="T41" fmla="*/ 24 h 48"/>
                <a:gd name="T42" fmla="*/ 31 w 37"/>
                <a:gd name="T43" fmla="*/ 23 h 48"/>
                <a:gd name="T44" fmla="*/ 10 w 37"/>
                <a:gd name="T45" fmla="*/ 20 h 48"/>
                <a:gd name="T46" fmla="*/ 8 w 37"/>
                <a:gd name="T47" fmla="*/ 18 h 48"/>
                <a:gd name="T48" fmla="*/ 6 w 37"/>
                <a:gd name="T49" fmla="*/ 17 h 48"/>
                <a:gd name="T50" fmla="*/ 5 w 37"/>
                <a:gd name="T51" fmla="*/ 16 h 48"/>
                <a:gd name="T52" fmla="*/ 3 w 37"/>
                <a:gd name="T53" fmla="*/ 16 h 48"/>
                <a:gd name="T54" fmla="*/ 27 w 37"/>
                <a:gd name="T55" fmla="*/ 13 h 48"/>
                <a:gd name="T56" fmla="*/ 29 w 37"/>
                <a:gd name="T57" fmla="*/ 6 h 48"/>
                <a:gd name="T58" fmla="*/ 29 w 37"/>
                <a:gd name="T59" fmla="*/ 7 h 48"/>
                <a:gd name="T60" fmla="*/ 25 w 37"/>
                <a:gd name="T61" fmla="*/ 17 h 48"/>
                <a:gd name="T62" fmla="*/ 26 w 37"/>
                <a:gd name="T63" fmla="*/ 17 h 48"/>
                <a:gd name="T64" fmla="*/ 24 w 37"/>
                <a:gd name="T65" fmla="*/ 22 h 48"/>
                <a:gd name="T66" fmla="*/ 25 w 37"/>
                <a:gd name="T67" fmla="*/ 27 h 48"/>
                <a:gd name="T68" fmla="*/ 25 w 37"/>
                <a:gd name="T69" fmla="*/ 27 h 48"/>
                <a:gd name="T70" fmla="*/ 27 w 37"/>
                <a:gd name="T71" fmla="*/ 33 h 48"/>
                <a:gd name="T72" fmla="*/ 21 w 37"/>
                <a:gd name="T73" fmla="*/ 35 h 48"/>
                <a:gd name="T74" fmla="*/ 19 w 37"/>
                <a:gd name="T75" fmla="*/ 30 h 48"/>
                <a:gd name="T76" fmla="*/ 17 w 37"/>
                <a:gd name="T77" fmla="*/ 26 h 48"/>
                <a:gd name="T78" fmla="*/ 7 w 37"/>
                <a:gd name="T79" fmla="*/ 24 h 48"/>
                <a:gd name="T80" fmla="*/ 13 w 37"/>
                <a:gd name="T81" fmla="*/ 23 h 48"/>
                <a:gd name="T82" fmla="*/ 19 w 37"/>
                <a:gd name="T83" fmla="*/ 20 h 48"/>
                <a:gd name="T84" fmla="*/ 1 w 37"/>
                <a:gd name="T85" fmla="*/ 11 h 48"/>
                <a:gd name="T86" fmla="*/ 7 w 37"/>
                <a:gd name="T87" fmla="*/ 21 h 48"/>
                <a:gd name="T88" fmla="*/ 7 w 37"/>
                <a:gd name="T89" fmla="*/ 29 h 48"/>
                <a:gd name="T90" fmla="*/ 14 w 37"/>
                <a:gd name="T91" fmla="*/ 30 h 48"/>
                <a:gd name="T92" fmla="*/ 11 w 37"/>
                <a:gd name="T93" fmla="*/ 38 h 48"/>
                <a:gd name="T94" fmla="*/ 24 w 37"/>
                <a:gd name="T95" fmla="*/ 45 h 48"/>
                <a:gd name="T96" fmla="*/ 26 w 37"/>
                <a:gd name="T97" fmla="*/ 48 h 48"/>
                <a:gd name="T98" fmla="*/ 30 w 37"/>
                <a:gd name="T99" fmla="*/ 46 h 48"/>
                <a:gd name="T100" fmla="*/ 31 w 37"/>
                <a:gd name="T101" fmla="*/ 40 h 48"/>
                <a:gd name="T102" fmla="*/ 36 w 37"/>
                <a:gd name="T103" fmla="*/ 30 h 48"/>
                <a:gd name="T104" fmla="*/ 26 w 37"/>
                <a:gd name="T105" fmla="*/ 25 h 48"/>
                <a:gd name="T106" fmla="*/ 31 w 37"/>
                <a:gd name="T107" fmla="*/ 24 h 48"/>
                <a:gd name="T108" fmla="*/ 31 w 37"/>
                <a:gd name="T109" fmla="*/ 14 h 48"/>
                <a:gd name="T110" fmla="*/ 30 w 37"/>
                <a:gd name="T11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 h="48">
                  <a:moveTo>
                    <a:pt x="26" y="47"/>
                  </a:moveTo>
                  <a:cubicBezTo>
                    <a:pt x="24" y="43"/>
                    <a:pt x="24" y="43"/>
                    <a:pt x="24" y="43"/>
                  </a:cubicBezTo>
                  <a:cubicBezTo>
                    <a:pt x="25" y="42"/>
                    <a:pt x="25" y="42"/>
                    <a:pt x="26" y="42"/>
                  </a:cubicBezTo>
                  <a:cubicBezTo>
                    <a:pt x="26" y="43"/>
                    <a:pt x="26" y="45"/>
                    <a:pt x="26" y="46"/>
                  </a:cubicBezTo>
                  <a:cubicBezTo>
                    <a:pt x="26" y="47"/>
                    <a:pt x="26" y="47"/>
                    <a:pt x="26" y="47"/>
                  </a:cubicBezTo>
                  <a:moveTo>
                    <a:pt x="30" y="45"/>
                  </a:moveTo>
                  <a:cubicBezTo>
                    <a:pt x="30" y="44"/>
                    <a:pt x="30" y="42"/>
                    <a:pt x="30" y="41"/>
                  </a:cubicBezTo>
                  <a:cubicBezTo>
                    <a:pt x="30" y="42"/>
                    <a:pt x="30" y="43"/>
                    <a:pt x="31" y="44"/>
                  </a:cubicBezTo>
                  <a:cubicBezTo>
                    <a:pt x="31" y="44"/>
                    <a:pt x="30" y="45"/>
                    <a:pt x="30" y="45"/>
                  </a:cubicBezTo>
                  <a:moveTo>
                    <a:pt x="14" y="41"/>
                  </a:moveTo>
                  <a:cubicBezTo>
                    <a:pt x="14" y="41"/>
                    <a:pt x="14" y="41"/>
                    <a:pt x="14" y="41"/>
                  </a:cubicBezTo>
                  <a:cubicBezTo>
                    <a:pt x="14" y="41"/>
                    <a:pt x="14" y="41"/>
                    <a:pt x="14" y="41"/>
                  </a:cubicBezTo>
                  <a:cubicBezTo>
                    <a:pt x="14" y="41"/>
                    <a:pt x="14" y="41"/>
                    <a:pt x="14" y="41"/>
                  </a:cubicBezTo>
                  <a:moveTo>
                    <a:pt x="26" y="46"/>
                  </a:moveTo>
                  <a:cubicBezTo>
                    <a:pt x="26" y="45"/>
                    <a:pt x="26" y="43"/>
                    <a:pt x="26" y="41"/>
                  </a:cubicBezTo>
                  <a:cubicBezTo>
                    <a:pt x="27" y="41"/>
                    <a:pt x="28" y="41"/>
                    <a:pt x="29" y="41"/>
                  </a:cubicBezTo>
                  <a:cubicBezTo>
                    <a:pt x="29" y="41"/>
                    <a:pt x="29" y="41"/>
                    <a:pt x="29" y="41"/>
                  </a:cubicBezTo>
                  <a:cubicBezTo>
                    <a:pt x="29" y="42"/>
                    <a:pt x="29" y="43"/>
                    <a:pt x="29" y="45"/>
                  </a:cubicBezTo>
                  <a:cubicBezTo>
                    <a:pt x="29" y="45"/>
                    <a:pt x="28" y="45"/>
                    <a:pt x="28" y="46"/>
                  </a:cubicBezTo>
                  <a:cubicBezTo>
                    <a:pt x="28" y="44"/>
                    <a:pt x="28" y="43"/>
                    <a:pt x="28" y="41"/>
                  </a:cubicBezTo>
                  <a:cubicBezTo>
                    <a:pt x="28" y="41"/>
                    <a:pt x="28" y="41"/>
                    <a:pt x="28" y="41"/>
                  </a:cubicBezTo>
                  <a:cubicBezTo>
                    <a:pt x="27" y="41"/>
                    <a:pt x="27" y="41"/>
                    <a:pt x="27" y="41"/>
                  </a:cubicBezTo>
                  <a:cubicBezTo>
                    <a:pt x="27" y="43"/>
                    <a:pt x="27" y="44"/>
                    <a:pt x="27" y="46"/>
                  </a:cubicBezTo>
                  <a:cubicBezTo>
                    <a:pt x="26" y="46"/>
                    <a:pt x="26" y="46"/>
                    <a:pt x="26" y="46"/>
                  </a:cubicBezTo>
                  <a:moveTo>
                    <a:pt x="14" y="41"/>
                  </a:moveTo>
                  <a:cubicBezTo>
                    <a:pt x="14" y="40"/>
                    <a:pt x="13" y="39"/>
                    <a:pt x="12" y="39"/>
                  </a:cubicBezTo>
                  <a:cubicBezTo>
                    <a:pt x="13" y="39"/>
                    <a:pt x="13" y="38"/>
                    <a:pt x="14" y="38"/>
                  </a:cubicBezTo>
                  <a:cubicBezTo>
                    <a:pt x="14" y="39"/>
                    <a:pt x="14" y="40"/>
                    <a:pt x="14" y="41"/>
                  </a:cubicBezTo>
                  <a:moveTo>
                    <a:pt x="14" y="41"/>
                  </a:moveTo>
                  <a:cubicBezTo>
                    <a:pt x="14" y="41"/>
                    <a:pt x="14" y="41"/>
                    <a:pt x="14" y="41"/>
                  </a:cubicBezTo>
                  <a:cubicBezTo>
                    <a:pt x="14" y="40"/>
                    <a:pt x="14" y="39"/>
                    <a:pt x="14" y="38"/>
                  </a:cubicBezTo>
                  <a:cubicBezTo>
                    <a:pt x="14" y="38"/>
                    <a:pt x="15" y="38"/>
                    <a:pt x="15" y="38"/>
                  </a:cubicBezTo>
                  <a:cubicBezTo>
                    <a:pt x="16" y="40"/>
                    <a:pt x="16" y="40"/>
                    <a:pt x="16" y="40"/>
                  </a:cubicBezTo>
                  <a:cubicBezTo>
                    <a:pt x="16" y="40"/>
                    <a:pt x="16" y="40"/>
                    <a:pt x="16" y="40"/>
                  </a:cubicBezTo>
                  <a:cubicBezTo>
                    <a:pt x="15" y="41"/>
                    <a:pt x="15" y="41"/>
                    <a:pt x="15" y="41"/>
                  </a:cubicBezTo>
                  <a:cubicBezTo>
                    <a:pt x="14" y="41"/>
                    <a:pt x="14" y="41"/>
                    <a:pt x="14" y="41"/>
                  </a:cubicBezTo>
                  <a:moveTo>
                    <a:pt x="16" y="40"/>
                  </a:moveTo>
                  <a:cubicBezTo>
                    <a:pt x="16" y="38"/>
                    <a:pt x="16" y="38"/>
                    <a:pt x="16" y="38"/>
                  </a:cubicBezTo>
                  <a:cubicBezTo>
                    <a:pt x="16" y="38"/>
                    <a:pt x="16" y="38"/>
                    <a:pt x="16" y="38"/>
                  </a:cubicBezTo>
                  <a:cubicBezTo>
                    <a:pt x="16" y="37"/>
                    <a:pt x="17" y="37"/>
                    <a:pt x="17" y="37"/>
                  </a:cubicBezTo>
                  <a:cubicBezTo>
                    <a:pt x="17" y="38"/>
                    <a:pt x="17" y="39"/>
                    <a:pt x="17" y="40"/>
                  </a:cubicBezTo>
                  <a:cubicBezTo>
                    <a:pt x="17" y="40"/>
                    <a:pt x="17" y="40"/>
                    <a:pt x="17" y="40"/>
                  </a:cubicBezTo>
                  <a:cubicBezTo>
                    <a:pt x="17" y="40"/>
                    <a:pt x="16" y="40"/>
                    <a:pt x="16" y="40"/>
                  </a:cubicBezTo>
                  <a:moveTo>
                    <a:pt x="18" y="39"/>
                  </a:moveTo>
                  <a:cubicBezTo>
                    <a:pt x="18" y="39"/>
                    <a:pt x="18" y="38"/>
                    <a:pt x="18" y="37"/>
                  </a:cubicBezTo>
                  <a:cubicBezTo>
                    <a:pt x="18" y="37"/>
                    <a:pt x="18" y="37"/>
                    <a:pt x="18" y="37"/>
                  </a:cubicBezTo>
                  <a:cubicBezTo>
                    <a:pt x="18" y="37"/>
                    <a:pt x="19" y="36"/>
                    <a:pt x="20" y="36"/>
                  </a:cubicBezTo>
                  <a:cubicBezTo>
                    <a:pt x="20" y="36"/>
                    <a:pt x="20" y="36"/>
                    <a:pt x="20" y="36"/>
                  </a:cubicBezTo>
                  <a:cubicBezTo>
                    <a:pt x="19" y="39"/>
                    <a:pt x="19" y="39"/>
                    <a:pt x="19" y="39"/>
                  </a:cubicBezTo>
                  <a:cubicBezTo>
                    <a:pt x="19" y="39"/>
                    <a:pt x="18" y="39"/>
                    <a:pt x="18" y="39"/>
                  </a:cubicBezTo>
                  <a:moveTo>
                    <a:pt x="20" y="39"/>
                  </a:moveTo>
                  <a:cubicBezTo>
                    <a:pt x="20" y="36"/>
                    <a:pt x="20" y="36"/>
                    <a:pt x="20" y="36"/>
                  </a:cubicBezTo>
                  <a:cubicBezTo>
                    <a:pt x="20" y="36"/>
                    <a:pt x="20" y="36"/>
                    <a:pt x="20" y="36"/>
                  </a:cubicBezTo>
                  <a:cubicBezTo>
                    <a:pt x="21" y="36"/>
                    <a:pt x="21" y="36"/>
                    <a:pt x="21" y="36"/>
                  </a:cubicBezTo>
                  <a:cubicBezTo>
                    <a:pt x="22" y="37"/>
                    <a:pt x="22" y="39"/>
                    <a:pt x="23" y="40"/>
                  </a:cubicBezTo>
                  <a:cubicBezTo>
                    <a:pt x="22" y="40"/>
                    <a:pt x="22" y="39"/>
                    <a:pt x="22" y="39"/>
                  </a:cubicBezTo>
                  <a:cubicBezTo>
                    <a:pt x="21" y="38"/>
                    <a:pt x="21" y="38"/>
                    <a:pt x="21" y="38"/>
                  </a:cubicBezTo>
                  <a:cubicBezTo>
                    <a:pt x="21" y="39"/>
                    <a:pt x="20" y="39"/>
                    <a:pt x="20" y="39"/>
                  </a:cubicBezTo>
                  <a:moveTo>
                    <a:pt x="29" y="36"/>
                  </a:moveTo>
                  <a:cubicBezTo>
                    <a:pt x="29" y="35"/>
                    <a:pt x="28" y="34"/>
                    <a:pt x="28" y="33"/>
                  </a:cubicBezTo>
                  <a:cubicBezTo>
                    <a:pt x="28" y="33"/>
                    <a:pt x="29" y="33"/>
                    <a:pt x="29" y="33"/>
                  </a:cubicBezTo>
                  <a:cubicBezTo>
                    <a:pt x="30" y="36"/>
                    <a:pt x="30" y="36"/>
                    <a:pt x="30" y="36"/>
                  </a:cubicBezTo>
                  <a:cubicBezTo>
                    <a:pt x="29" y="36"/>
                    <a:pt x="29" y="36"/>
                    <a:pt x="29" y="36"/>
                  </a:cubicBezTo>
                  <a:cubicBezTo>
                    <a:pt x="29" y="36"/>
                    <a:pt x="29" y="36"/>
                    <a:pt x="29" y="36"/>
                  </a:cubicBezTo>
                  <a:moveTo>
                    <a:pt x="30" y="35"/>
                  </a:moveTo>
                  <a:cubicBezTo>
                    <a:pt x="30" y="33"/>
                    <a:pt x="30" y="33"/>
                    <a:pt x="30" y="33"/>
                  </a:cubicBezTo>
                  <a:cubicBezTo>
                    <a:pt x="30" y="32"/>
                    <a:pt x="31" y="32"/>
                    <a:pt x="32" y="32"/>
                  </a:cubicBezTo>
                  <a:cubicBezTo>
                    <a:pt x="32" y="32"/>
                    <a:pt x="32" y="32"/>
                    <a:pt x="32" y="32"/>
                  </a:cubicBezTo>
                  <a:cubicBezTo>
                    <a:pt x="32" y="35"/>
                    <a:pt x="32" y="35"/>
                    <a:pt x="32" y="35"/>
                  </a:cubicBezTo>
                  <a:cubicBezTo>
                    <a:pt x="31" y="35"/>
                    <a:pt x="30" y="35"/>
                    <a:pt x="30" y="35"/>
                  </a:cubicBezTo>
                  <a:moveTo>
                    <a:pt x="32" y="35"/>
                  </a:moveTo>
                  <a:cubicBezTo>
                    <a:pt x="32" y="32"/>
                    <a:pt x="32" y="32"/>
                    <a:pt x="32" y="32"/>
                  </a:cubicBezTo>
                  <a:cubicBezTo>
                    <a:pt x="32" y="32"/>
                    <a:pt x="32" y="32"/>
                    <a:pt x="32" y="32"/>
                  </a:cubicBezTo>
                  <a:cubicBezTo>
                    <a:pt x="33" y="31"/>
                    <a:pt x="33" y="31"/>
                    <a:pt x="34" y="31"/>
                  </a:cubicBezTo>
                  <a:cubicBezTo>
                    <a:pt x="34" y="31"/>
                    <a:pt x="34" y="31"/>
                    <a:pt x="34" y="31"/>
                  </a:cubicBezTo>
                  <a:cubicBezTo>
                    <a:pt x="33" y="32"/>
                    <a:pt x="33" y="33"/>
                    <a:pt x="33" y="34"/>
                  </a:cubicBezTo>
                  <a:cubicBezTo>
                    <a:pt x="33" y="34"/>
                    <a:pt x="32" y="34"/>
                    <a:pt x="32" y="35"/>
                  </a:cubicBezTo>
                  <a:moveTo>
                    <a:pt x="34" y="34"/>
                  </a:moveTo>
                  <a:cubicBezTo>
                    <a:pt x="34" y="33"/>
                    <a:pt x="34" y="32"/>
                    <a:pt x="34" y="31"/>
                  </a:cubicBezTo>
                  <a:cubicBezTo>
                    <a:pt x="34" y="31"/>
                    <a:pt x="34" y="31"/>
                    <a:pt x="34" y="31"/>
                  </a:cubicBezTo>
                  <a:cubicBezTo>
                    <a:pt x="34" y="31"/>
                    <a:pt x="35" y="31"/>
                    <a:pt x="35" y="31"/>
                  </a:cubicBezTo>
                  <a:cubicBezTo>
                    <a:pt x="36" y="33"/>
                    <a:pt x="36" y="33"/>
                    <a:pt x="36" y="33"/>
                  </a:cubicBezTo>
                  <a:cubicBezTo>
                    <a:pt x="35" y="33"/>
                    <a:pt x="35" y="34"/>
                    <a:pt x="34" y="34"/>
                  </a:cubicBezTo>
                  <a:moveTo>
                    <a:pt x="8" y="29"/>
                  </a:moveTo>
                  <a:cubicBezTo>
                    <a:pt x="8" y="29"/>
                    <a:pt x="8" y="29"/>
                    <a:pt x="8" y="29"/>
                  </a:cubicBezTo>
                  <a:cubicBezTo>
                    <a:pt x="9" y="29"/>
                    <a:pt x="9" y="29"/>
                    <a:pt x="9" y="29"/>
                  </a:cubicBezTo>
                  <a:cubicBezTo>
                    <a:pt x="9" y="29"/>
                    <a:pt x="9" y="30"/>
                    <a:pt x="9" y="30"/>
                  </a:cubicBezTo>
                  <a:cubicBezTo>
                    <a:pt x="9" y="31"/>
                    <a:pt x="9" y="31"/>
                    <a:pt x="9" y="31"/>
                  </a:cubicBezTo>
                  <a:cubicBezTo>
                    <a:pt x="8" y="30"/>
                    <a:pt x="8" y="30"/>
                    <a:pt x="8" y="29"/>
                  </a:cubicBezTo>
                  <a:cubicBezTo>
                    <a:pt x="8" y="29"/>
                    <a:pt x="8" y="29"/>
                    <a:pt x="8" y="29"/>
                  </a:cubicBezTo>
                  <a:moveTo>
                    <a:pt x="9" y="30"/>
                  </a:moveTo>
                  <a:cubicBezTo>
                    <a:pt x="9" y="30"/>
                    <a:pt x="9" y="29"/>
                    <a:pt x="9" y="29"/>
                  </a:cubicBezTo>
                  <a:cubicBezTo>
                    <a:pt x="9" y="29"/>
                    <a:pt x="9" y="29"/>
                    <a:pt x="9" y="29"/>
                  </a:cubicBezTo>
                  <a:cubicBezTo>
                    <a:pt x="10" y="28"/>
                    <a:pt x="10" y="28"/>
                    <a:pt x="10" y="28"/>
                  </a:cubicBezTo>
                  <a:cubicBezTo>
                    <a:pt x="10" y="29"/>
                    <a:pt x="10" y="29"/>
                    <a:pt x="10" y="30"/>
                  </a:cubicBezTo>
                  <a:cubicBezTo>
                    <a:pt x="10" y="30"/>
                    <a:pt x="10" y="30"/>
                    <a:pt x="10" y="30"/>
                  </a:cubicBezTo>
                  <a:cubicBezTo>
                    <a:pt x="9" y="30"/>
                    <a:pt x="9" y="30"/>
                    <a:pt x="9" y="30"/>
                  </a:cubicBezTo>
                  <a:moveTo>
                    <a:pt x="11" y="30"/>
                  </a:moveTo>
                  <a:cubicBezTo>
                    <a:pt x="11" y="29"/>
                    <a:pt x="11" y="29"/>
                    <a:pt x="11" y="28"/>
                  </a:cubicBezTo>
                  <a:cubicBezTo>
                    <a:pt x="11" y="28"/>
                    <a:pt x="12" y="28"/>
                    <a:pt x="13" y="28"/>
                  </a:cubicBezTo>
                  <a:cubicBezTo>
                    <a:pt x="13" y="29"/>
                    <a:pt x="13" y="29"/>
                    <a:pt x="13" y="29"/>
                  </a:cubicBezTo>
                  <a:cubicBezTo>
                    <a:pt x="12" y="29"/>
                    <a:pt x="11" y="30"/>
                    <a:pt x="11" y="30"/>
                  </a:cubicBezTo>
                  <a:moveTo>
                    <a:pt x="17" y="29"/>
                  </a:moveTo>
                  <a:cubicBezTo>
                    <a:pt x="17" y="27"/>
                    <a:pt x="17" y="27"/>
                    <a:pt x="17" y="27"/>
                  </a:cubicBezTo>
                  <a:cubicBezTo>
                    <a:pt x="18" y="28"/>
                    <a:pt x="18" y="29"/>
                    <a:pt x="18" y="29"/>
                  </a:cubicBezTo>
                  <a:cubicBezTo>
                    <a:pt x="18" y="29"/>
                    <a:pt x="18" y="29"/>
                    <a:pt x="18" y="29"/>
                  </a:cubicBezTo>
                  <a:cubicBezTo>
                    <a:pt x="18" y="29"/>
                    <a:pt x="17" y="29"/>
                    <a:pt x="17" y="29"/>
                  </a:cubicBezTo>
                  <a:moveTo>
                    <a:pt x="13" y="29"/>
                  </a:moveTo>
                  <a:cubicBezTo>
                    <a:pt x="13" y="27"/>
                    <a:pt x="13" y="27"/>
                    <a:pt x="13" y="27"/>
                  </a:cubicBezTo>
                  <a:cubicBezTo>
                    <a:pt x="14" y="27"/>
                    <a:pt x="15" y="27"/>
                    <a:pt x="15" y="27"/>
                  </a:cubicBezTo>
                  <a:cubicBezTo>
                    <a:pt x="15" y="27"/>
                    <a:pt x="15" y="28"/>
                    <a:pt x="15" y="28"/>
                  </a:cubicBezTo>
                  <a:cubicBezTo>
                    <a:pt x="15" y="28"/>
                    <a:pt x="14" y="29"/>
                    <a:pt x="14" y="29"/>
                  </a:cubicBezTo>
                  <a:cubicBezTo>
                    <a:pt x="13" y="29"/>
                    <a:pt x="13" y="29"/>
                    <a:pt x="13" y="29"/>
                  </a:cubicBezTo>
                  <a:cubicBezTo>
                    <a:pt x="13" y="29"/>
                    <a:pt x="13" y="29"/>
                    <a:pt x="13" y="29"/>
                  </a:cubicBezTo>
                  <a:moveTo>
                    <a:pt x="17" y="29"/>
                  </a:moveTo>
                  <a:cubicBezTo>
                    <a:pt x="16" y="28"/>
                    <a:pt x="16" y="28"/>
                    <a:pt x="16" y="28"/>
                  </a:cubicBezTo>
                  <a:cubicBezTo>
                    <a:pt x="15" y="28"/>
                    <a:pt x="15" y="28"/>
                    <a:pt x="15" y="28"/>
                  </a:cubicBezTo>
                  <a:cubicBezTo>
                    <a:pt x="15" y="28"/>
                    <a:pt x="16" y="27"/>
                    <a:pt x="16" y="27"/>
                  </a:cubicBezTo>
                  <a:cubicBezTo>
                    <a:pt x="16" y="27"/>
                    <a:pt x="16" y="27"/>
                    <a:pt x="16" y="27"/>
                  </a:cubicBezTo>
                  <a:cubicBezTo>
                    <a:pt x="17" y="26"/>
                    <a:pt x="17" y="26"/>
                    <a:pt x="17" y="26"/>
                  </a:cubicBezTo>
                  <a:cubicBezTo>
                    <a:pt x="17" y="27"/>
                    <a:pt x="17" y="27"/>
                    <a:pt x="17" y="27"/>
                  </a:cubicBezTo>
                  <a:cubicBezTo>
                    <a:pt x="17" y="29"/>
                    <a:pt x="17" y="29"/>
                    <a:pt x="17" y="29"/>
                  </a:cubicBezTo>
                  <a:moveTo>
                    <a:pt x="25" y="26"/>
                  </a:moveTo>
                  <a:cubicBezTo>
                    <a:pt x="25" y="26"/>
                    <a:pt x="25" y="25"/>
                    <a:pt x="25" y="24"/>
                  </a:cubicBezTo>
                  <a:cubicBezTo>
                    <a:pt x="25" y="24"/>
                    <a:pt x="25" y="24"/>
                    <a:pt x="25" y="23"/>
                  </a:cubicBezTo>
                  <a:cubicBezTo>
                    <a:pt x="25" y="23"/>
                    <a:pt x="25" y="23"/>
                    <a:pt x="25" y="23"/>
                  </a:cubicBezTo>
                  <a:cubicBezTo>
                    <a:pt x="26" y="23"/>
                    <a:pt x="26" y="23"/>
                    <a:pt x="26" y="23"/>
                  </a:cubicBezTo>
                  <a:cubicBezTo>
                    <a:pt x="26" y="23"/>
                    <a:pt x="26" y="24"/>
                    <a:pt x="26" y="25"/>
                  </a:cubicBezTo>
                  <a:cubicBezTo>
                    <a:pt x="26" y="25"/>
                    <a:pt x="26" y="25"/>
                    <a:pt x="26" y="25"/>
                  </a:cubicBezTo>
                  <a:cubicBezTo>
                    <a:pt x="25" y="25"/>
                    <a:pt x="25" y="25"/>
                    <a:pt x="25" y="25"/>
                  </a:cubicBezTo>
                  <a:cubicBezTo>
                    <a:pt x="25" y="26"/>
                    <a:pt x="25" y="26"/>
                    <a:pt x="25" y="26"/>
                  </a:cubicBezTo>
                  <a:cubicBezTo>
                    <a:pt x="25" y="26"/>
                    <a:pt x="25" y="26"/>
                    <a:pt x="25" y="26"/>
                  </a:cubicBezTo>
                  <a:moveTo>
                    <a:pt x="26" y="24"/>
                  </a:moveTo>
                  <a:cubicBezTo>
                    <a:pt x="26" y="24"/>
                    <a:pt x="26" y="23"/>
                    <a:pt x="26" y="22"/>
                  </a:cubicBezTo>
                  <a:cubicBezTo>
                    <a:pt x="27" y="22"/>
                    <a:pt x="27" y="22"/>
                    <a:pt x="27" y="22"/>
                  </a:cubicBezTo>
                  <a:cubicBezTo>
                    <a:pt x="27" y="22"/>
                    <a:pt x="27" y="22"/>
                    <a:pt x="27" y="22"/>
                  </a:cubicBezTo>
                  <a:cubicBezTo>
                    <a:pt x="27" y="23"/>
                    <a:pt x="27" y="23"/>
                    <a:pt x="27" y="24"/>
                  </a:cubicBezTo>
                  <a:cubicBezTo>
                    <a:pt x="26" y="24"/>
                    <a:pt x="26" y="24"/>
                    <a:pt x="26" y="24"/>
                  </a:cubicBezTo>
                  <a:moveTo>
                    <a:pt x="11" y="22"/>
                  </a:moveTo>
                  <a:cubicBezTo>
                    <a:pt x="11" y="22"/>
                    <a:pt x="11" y="22"/>
                    <a:pt x="11" y="22"/>
                  </a:cubicBezTo>
                  <a:cubicBezTo>
                    <a:pt x="12" y="22"/>
                    <a:pt x="12" y="22"/>
                    <a:pt x="12" y="22"/>
                  </a:cubicBezTo>
                  <a:cubicBezTo>
                    <a:pt x="11" y="22"/>
                    <a:pt x="11" y="22"/>
                    <a:pt x="11" y="22"/>
                  </a:cubicBezTo>
                  <a:moveTo>
                    <a:pt x="28" y="24"/>
                  </a:moveTo>
                  <a:cubicBezTo>
                    <a:pt x="28" y="23"/>
                    <a:pt x="28" y="22"/>
                    <a:pt x="28" y="22"/>
                  </a:cubicBezTo>
                  <a:cubicBezTo>
                    <a:pt x="29" y="21"/>
                    <a:pt x="29" y="21"/>
                    <a:pt x="29" y="21"/>
                  </a:cubicBezTo>
                  <a:cubicBezTo>
                    <a:pt x="29" y="22"/>
                    <a:pt x="29" y="23"/>
                    <a:pt x="29" y="23"/>
                  </a:cubicBezTo>
                  <a:cubicBezTo>
                    <a:pt x="29" y="23"/>
                    <a:pt x="28" y="24"/>
                    <a:pt x="28" y="24"/>
                  </a:cubicBezTo>
                  <a:moveTo>
                    <a:pt x="30" y="23"/>
                  </a:moveTo>
                  <a:cubicBezTo>
                    <a:pt x="30" y="22"/>
                    <a:pt x="30" y="22"/>
                    <a:pt x="30" y="21"/>
                  </a:cubicBezTo>
                  <a:cubicBezTo>
                    <a:pt x="31" y="21"/>
                    <a:pt x="31" y="21"/>
                    <a:pt x="31" y="21"/>
                  </a:cubicBezTo>
                  <a:cubicBezTo>
                    <a:pt x="31" y="23"/>
                    <a:pt x="31" y="23"/>
                    <a:pt x="31" y="23"/>
                  </a:cubicBezTo>
                  <a:cubicBezTo>
                    <a:pt x="30" y="23"/>
                    <a:pt x="30" y="23"/>
                    <a:pt x="30" y="23"/>
                  </a:cubicBezTo>
                  <a:cubicBezTo>
                    <a:pt x="30" y="23"/>
                    <a:pt x="30" y="23"/>
                    <a:pt x="30" y="23"/>
                  </a:cubicBezTo>
                  <a:moveTo>
                    <a:pt x="31" y="23"/>
                  </a:moveTo>
                  <a:cubicBezTo>
                    <a:pt x="32" y="21"/>
                    <a:pt x="32" y="21"/>
                    <a:pt x="32" y="21"/>
                  </a:cubicBezTo>
                  <a:cubicBezTo>
                    <a:pt x="32" y="20"/>
                    <a:pt x="32" y="20"/>
                    <a:pt x="32" y="20"/>
                  </a:cubicBezTo>
                  <a:cubicBezTo>
                    <a:pt x="32" y="21"/>
                    <a:pt x="32" y="22"/>
                    <a:pt x="32" y="22"/>
                  </a:cubicBezTo>
                  <a:cubicBezTo>
                    <a:pt x="31" y="23"/>
                    <a:pt x="31" y="23"/>
                    <a:pt x="31" y="23"/>
                  </a:cubicBezTo>
                  <a:moveTo>
                    <a:pt x="10" y="23"/>
                  </a:moveTo>
                  <a:cubicBezTo>
                    <a:pt x="10" y="23"/>
                    <a:pt x="10" y="23"/>
                    <a:pt x="10" y="23"/>
                  </a:cubicBezTo>
                  <a:cubicBezTo>
                    <a:pt x="10" y="20"/>
                    <a:pt x="10" y="20"/>
                    <a:pt x="10" y="20"/>
                  </a:cubicBezTo>
                  <a:cubicBezTo>
                    <a:pt x="10" y="21"/>
                    <a:pt x="10" y="21"/>
                    <a:pt x="11" y="21"/>
                  </a:cubicBezTo>
                  <a:cubicBezTo>
                    <a:pt x="11" y="21"/>
                    <a:pt x="11" y="21"/>
                    <a:pt x="11" y="21"/>
                  </a:cubicBezTo>
                  <a:cubicBezTo>
                    <a:pt x="11" y="22"/>
                    <a:pt x="11" y="22"/>
                    <a:pt x="11" y="22"/>
                  </a:cubicBezTo>
                  <a:cubicBezTo>
                    <a:pt x="10" y="23"/>
                    <a:pt x="10" y="23"/>
                    <a:pt x="10" y="23"/>
                  </a:cubicBezTo>
                  <a:moveTo>
                    <a:pt x="9" y="22"/>
                  </a:moveTo>
                  <a:cubicBezTo>
                    <a:pt x="9" y="22"/>
                    <a:pt x="8" y="21"/>
                    <a:pt x="8" y="21"/>
                  </a:cubicBezTo>
                  <a:cubicBezTo>
                    <a:pt x="8" y="20"/>
                    <a:pt x="8" y="19"/>
                    <a:pt x="8" y="18"/>
                  </a:cubicBezTo>
                  <a:cubicBezTo>
                    <a:pt x="8" y="19"/>
                    <a:pt x="9" y="19"/>
                    <a:pt x="9" y="20"/>
                  </a:cubicBezTo>
                  <a:cubicBezTo>
                    <a:pt x="9" y="20"/>
                    <a:pt x="9" y="20"/>
                    <a:pt x="9" y="20"/>
                  </a:cubicBezTo>
                  <a:cubicBezTo>
                    <a:pt x="9" y="22"/>
                    <a:pt x="9" y="22"/>
                    <a:pt x="9" y="22"/>
                  </a:cubicBezTo>
                  <a:moveTo>
                    <a:pt x="7" y="20"/>
                  </a:moveTo>
                  <a:cubicBezTo>
                    <a:pt x="7" y="20"/>
                    <a:pt x="6" y="19"/>
                    <a:pt x="6" y="19"/>
                  </a:cubicBezTo>
                  <a:cubicBezTo>
                    <a:pt x="6" y="19"/>
                    <a:pt x="6" y="19"/>
                    <a:pt x="6" y="19"/>
                  </a:cubicBezTo>
                  <a:cubicBezTo>
                    <a:pt x="6" y="17"/>
                    <a:pt x="6" y="17"/>
                    <a:pt x="6" y="17"/>
                  </a:cubicBezTo>
                  <a:cubicBezTo>
                    <a:pt x="6" y="17"/>
                    <a:pt x="7" y="18"/>
                    <a:pt x="7" y="18"/>
                  </a:cubicBezTo>
                  <a:cubicBezTo>
                    <a:pt x="7" y="18"/>
                    <a:pt x="7" y="18"/>
                    <a:pt x="7" y="18"/>
                  </a:cubicBezTo>
                  <a:cubicBezTo>
                    <a:pt x="7" y="19"/>
                    <a:pt x="7" y="19"/>
                    <a:pt x="7" y="20"/>
                  </a:cubicBezTo>
                  <a:moveTo>
                    <a:pt x="5" y="18"/>
                  </a:moveTo>
                  <a:cubicBezTo>
                    <a:pt x="5" y="18"/>
                    <a:pt x="5" y="17"/>
                    <a:pt x="4" y="17"/>
                  </a:cubicBezTo>
                  <a:cubicBezTo>
                    <a:pt x="4" y="16"/>
                    <a:pt x="4" y="16"/>
                    <a:pt x="4" y="15"/>
                  </a:cubicBezTo>
                  <a:cubicBezTo>
                    <a:pt x="4" y="15"/>
                    <a:pt x="5" y="16"/>
                    <a:pt x="5" y="16"/>
                  </a:cubicBezTo>
                  <a:cubicBezTo>
                    <a:pt x="5" y="18"/>
                    <a:pt x="5" y="18"/>
                    <a:pt x="5" y="18"/>
                  </a:cubicBezTo>
                  <a:moveTo>
                    <a:pt x="26" y="16"/>
                  </a:moveTo>
                  <a:cubicBezTo>
                    <a:pt x="27" y="14"/>
                    <a:pt x="27" y="14"/>
                    <a:pt x="27" y="14"/>
                  </a:cubicBezTo>
                  <a:cubicBezTo>
                    <a:pt x="27" y="14"/>
                    <a:pt x="27" y="15"/>
                    <a:pt x="27" y="16"/>
                  </a:cubicBezTo>
                  <a:cubicBezTo>
                    <a:pt x="26" y="16"/>
                    <a:pt x="26" y="16"/>
                    <a:pt x="26" y="16"/>
                  </a:cubicBezTo>
                  <a:moveTo>
                    <a:pt x="4" y="17"/>
                  </a:moveTo>
                  <a:cubicBezTo>
                    <a:pt x="3" y="16"/>
                    <a:pt x="3" y="16"/>
                    <a:pt x="3" y="16"/>
                  </a:cubicBezTo>
                  <a:cubicBezTo>
                    <a:pt x="3" y="16"/>
                    <a:pt x="3" y="16"/>
                    <a:pt x="3" y="16"/>
                  </a:cubicBezTo>
                  <a:cubicBezTo>
                    <a:pt x="3" y="16"/>
                    <a:pt x="3" y="15"/>
                    <a:pt x="3" y="15"/>
                  </a:cubicBezTo>
                  <a:cubicBezTo>
                    <a:pt x="2" y="14"/>
                    <a:pt x="2" y="14"/>
                    <a:pt x="2" y="12"/>
                  </a:cubicBezTo>
                  <a:cubicBezTo>
                    <a:pt x="2" y="13"/>
                    <a:pt x="3" y="14"/>
                    <a:pt x="3" y="14"/>
                  </a:cubicBezTo>
                  <a:cubicBezTo>
                    <a:pt x="3" y="15"/>
                    <a:pt x="4" y="16"/>
                    <a:pt x="4" y="17"/>
                  </a:cubicBezTo>
                  <a:moveTo>
                    <a:pt x="28" y="15"/>
                  </a:moveTo>
                  <a:cubicBezTo>
                    <a:pt x="27" y="14"/>
                    <a:pt x="27" y="13"/>
                    <a:pt x="27" y="13"/>
                  </a:cubicBezTo>
                  <a:cubicBezTo>
                    <a:pt x="28" y="10"/>
                    <a:pt x="28" y="10"/>
                    <a:pt x="28" y="10"/>
                  </a:cubicBezTo>
                  <a:cubicBezTo>
                    <a:pt x="28" y="12"/>
                    <a:pt x="28" y="12"/>
                    <a:pt x="28" y="12"/>
                  </a:cubicBezTo>
                  <a:cubicBezTo>
                    <a:pt x="28" y="12"/>
                    <a:pt x="28" y="12"/>
                    <a:pt x="28" y="12"/>
                  </a:cubicBezTo>
                  <a:cubicBezTo>
                    <a:pt x="28" y="13"/>
                    <a:pt x="28" y="14"/>
                    <a:pt x="28" y="15"/>
                  </a:cubicBezTo>
                  <a:moveTo>
                    <a:pt x="28" y="11"/>
                  </a:moveTo>
                  <a:cubicBezTo>
                    <a:pt x="28" y="9"/>
                    <a:pt x="28" y="9"/>
                    <a:pt x="28" y="9"/>
                  </a:cubicBezTo>
                  <a:cubicBezTo>
                    <a:pt x="29" y="6"/>
                    <a:pt x="29" y="6"/>
                    <a:pt x="29" y="6"/>
                  </a:cubicBezTo>
                  <a:cubicBezTo>
                    <a:pt x="29" y="7"/>
                    <a:pt x="29" y="8"/>
                    <a:pt x="29" y="9"/>
                  </a:cubicBezTo>
                  <a:cubicBezTo>
                    <a:pt x="29" y="10"/>
                    <a:pt x="29" y="11"/>
                    <a:pt x="28" y="11"/>
                  </a:cubicBezTo>
                  <a:moveTo>
                    <a:pt x="29" y="7"/>
                  </a:moveTo>
                  <a:cubicBezTo>
                    <a:pt x="29" y="7"/>
                    <a:pt x="29" y="6"/>
                    <a:pt x="29" y="5"/>
                  </a:cubicBezTo>
                  <a:cubicBezTo>
                    <a:pt x="29" y="3"/>
                    <a:pt x="29" y="3"/>
                    <a:pt x="29" y="3"/>
                  </a:cubicBezTo>
                  <a:cubicBezTo>
                    <a:pt x="29" y="4"/>
                    <a:pt x="29" y="5"/>
                    <a:pt x="30" y="6"/>
                  </a:cubicBezTo>
                  <a:cubicBezTo>
                    <a:pt x="30" y="6"/>
                    <a:pt x="29" y="7"/>
                    <a:pt x="29" y="7"/>
                  </a:cubicBezTo>
                  <a:moveTo>
                    <a:pt x="19" y="20"/>
                  </a:moveTo>
                  <a:cubicBezTo>
                    <a:pt x="19" y="19"/>
                    <a:pt x="19" y="19"/>
                    <a:pt x="19" y="19"/>
                  </a:cubicBezTo>
                  <a:cubicBezTo>
                    <a:pt x="19" y="15"/>
                    <a:pt x="19" y="10"/>
                    <a:pt x="20" y="5"/>
                  </a:cubicBezTo>
                  <a:cubicBezTo>
                    <a:pt x="29" y="1"/>
                    <a:pt x="29" y="1"/>
                    <a:pt x="29" y="1"/>
                  </a:cubicBezTo>
                  <a:cubicBezTo>
                    <a:pt x="25" y="16"/>
                    <a:pt x="25" y="16"/>
                    <a:pt x="25" y="16"/>
                  </a:cubicBezTo>
                  <a:cubicBezTo>
                    <a:pt x="25" y="17"/>
                    <a:pt x="25" y="17"/>
                    <a:pt x="25" y="17"/>
                  </a:cubicBezTo>
                  <a:cubicBezTo>
                    <a:pt x="25" y="17"/>
                    <a:pt x="25" y="17"/>
                    <a:pt x="25" y="17"/>
                  </a:cubicBezTo>
                  <a:cubicBezTo>
                    <a:pt x="25" y="17"/>
                    <a:pt x="25" y="17"/>
                    <a:pt x="25" y="17"/>
                  </a:cubicBezTo>
                  <a:cubicBezTo>
                    <a:pt x="26" y="17"/>
                    <a:pt x="26" y="17"/>
                    <a:pt x="26" y="17"/>
                  </a:cubicBezTo>
                  <a:cubicBezTo>
                    <a:pt x="26" y="17"/>
                    <a:pt x="26" y="17"/>
                    <a:pt x="26" y="17"/>
                  </a:cubicBezTo>
                  <a:cubicBezTo>
                    <a:pt x="26" y="17"/>
                    <a:pt x="26" y="17"/>
                    <a:pt x="26" y="17"/>
                  </a:cubicBezTo>
                  <a:cubicBezTo>
                    <a:pt x="26" y="17"/>
                    <a:pt x="26" y="17"/>
                    <a:pt x="26" y="17"/>
                  </a:cubicBezTo>
                  <a:cubicBezTo>
                    <a:pt x="26" y="17"/>
                    <a:pt x="26" y="17"/>
                    <a:pt x="26" y="17"/>
                  </a:cubicBezTo>
                  <a:cubicBezTo>
                    <a:pt x="26" y="17"/>
                    <a:pt x="26" y="17"/>
                    <a:pt x="26" y="17"/>
                  </a:cubicBezTo>
                  <a:cubicBezTo>
                    <a:pt x="28" y="16"/>
                    <a:pt x="30" y="16"/>
                    <a:pt x="31" y="15"/>
                  </a:cubicBezTo>
                  <a:cubicBezTo>
                    <a:pt x="31" y="16"/>
                    <a:pt x="32" y="18"/>
                    <a:pt x="32" y="19"/>
                  </a:cubicBezTo>
                  <a:cubicBezTo>
                    <a:pt x="32" y="20"/>
                    <a:pt x="32" y="20"/>
                    <a:pt x="32" y="20"/>
                  </a:cubicBezTo>
                  <a:cubicBezTo>
                    <a:pt x="27" y="21"/>
                    <a:pt x="27" y="21"/>
                    <a:pt x="27" y="21"/>
                  </a:cubicBezTo>
                  <a:cubicBezTo>
                    <a:pt x="26" y="21"/>
                    <a:pt x="25" y="22"/>
                    <a:pt x="25" y="22"/>
                  </a:cubicBezTo>
                  <a:cubicBezTo>
                    <a:pt x="25" y="22"/>
                    <a:pt x="25" y="22"/>
                    <a:pt x="25" y="22"/>
                  </a:cubicBezTo>
                  <a:cubicBezTo>
                    <a:pt x="24" y="22"/>
                    <a:pt x="24" y="22"/>
                    <a:pt x="24" y="22"/>
                  </a:cubicBezTo>
                  <a:cubicBezTo>
                    <a:pt x="24" y="22"/>
                    <a:pt x="24" y="22"/>
                    <a:pt x="24" y="22"/>
                  </a:cubicBezTo>
                  <a:cubicBezTo>
                    <a:pt x="24" y="22"/>
                    <a:pt x="24" y="22"/>
                    <a:pt x="24" y="22"/>
                  </a:cubicBezTo>
                  <a:cubicBezTo>
                    <a:pt x="24" y="23"/>
                    <a:pt x="24" y="23"/>
                    <a:pt x="24" y="23"/>
                  </a:cubicBezTo>
                  <a:cubicBezTo>
                    <a:pt x="24" y="23"/>
                    <a:pt x="24" y="24"/>
                    <a:pt x="24" y="24"/>
                  </a:cubicBezTo>
                  <a:cubicBezTo>
                    <a:pt x="24" y="25"/>
                    <a:pt x="24" y="25"/>
                    <a:pt x="25" y="26"/>
                  </a:cubicBezTo>
                  <a:cubicBezTo>
                    <a:pt x="25" y="27"/>
                    <a:pt x="25" y="27"/>
                    <a:pt x="25" y="27"/>
                  </a:cubicBezTo>
                  <a:cubicBezTo>
                    <a:pt x="25" y="27"/>
                    <a:pt x="25" y="27"/>
                    <a:pt x="25" y="27"/>
                  </a:cubicBezTo>
                  <a:cubicBezTo>
                    <a:pt x="25" y="27"/>
                    <a:pt x="25" y="27"/>
                    <a:pt x="25" y="27"/>
                  </a:cubicBezTo>
                  <a:cubicBezTo>
                    <a:pt x="25" y="27"/>
                    <a:pt x="25" y="27"/>
                    <a:pt x="25" y="27"/>
                  </a:cubicBezTo>
                  <a:cubicBezTo>
                    <a:pt x="25" y="27"/>
                    <a:pt x="25" y="27"/>
                    <a:pt x="25" y="27"/>
                  </a:cubicBezTo>
                  <a:cubicBezTo>
                    <a:pt x="25" y="27"/>
                    <a:pt x="25" y="27"/>
                    <a:pt x="25" y="27"/>
                  </a:cubicBezTo>
                  <a:cubicBezTo>
                    <a:pt x="25" y="27"/>
                    <a:pt x="25" y="27"/>
                    <a:pt x="25" y="27"/>
                  </a:cubicBezTo>
                  <a:cubicBezTo>
                    <a:pt x="25" y="27"/>
                    <a:pt x="25" y="27"/>
                    <a:pt x="25" y="27"/>
                  </a:cubicBezTo>
                  <a:cubicBezTo>
                    <a:pt x="25" y="27"/>
                    <a:pt x="25" y="27"/>
                    <a:pt x="25" y="27"/>
                  </a:cubicBezTo>
                  <a:cubicBezTo>
                    <a:pt x="28" y="26"/>
                    <a:pt x="30" y="26"/>
                    <a:pt x="31" y="25"/>
                  </a:cubicBezTo>
                  <a:cubicBezTo>
                    <a:pt x="32" y="25"/>
                    <a:pt x="33" y="25"/>
                    <a:pt x="33" y="25"/>
                  </a:cubicBezTo>
                  <a:cubicBezTo>
                    <a:pt x="34" y="26"/>
                    <a:pt x="35" y="29"/>
                    <a:pt x="35" y="30"/>
                  </a:cubicBezTo>
                  <a:cubicBezTo>
                    <a:pt x="34" y="30"/>
                    <a:pt x="32" y="31"/>
                    <a:pt x="27" y="32"/>
                  </a:cubicBezTo>
                  <a:cubicBezTo>
                    <a:pt x="27" y="32"/>
                    <a:pt x="27" y="32"/>
                    <a:pt x="27" y="32"/>
                  </a:cubicBezTo>
                  <a:cubicBezTo>
                    <a:pt x="27" y="32"/>
                    <a:pt x="27" y="32"/>
                    <a:pt x="27" y="32"/>
                  </a:cubicBezTo>
                  <a:cubicBezTo>
                    <a:pt x="27" y="33"/>
                    <a:pt x="27" y="33"/>
                    <a:pt x="27" y="33"/>
                  </a:cubicBezTo>
                  <a:cubicBezTo>
                    <a:pt x="27" y="33"/>
                    <a:pt x="27" y="33"/>
                    <a:pt x="27" y="33"/>
                  </a:cubicBezTo>
                  <a:cubicBezTo>
                    <a:pt x="27" y="33"/>
                    <a:pt x="27" y="33"/>
                    <a:pt x="27" y="33"/>
                  </a:cubicBezTo>
                  <a:cubicBezTo>
                    <a:pt x="28" y="35"/>
                    <a:pt x="28" y="36"/>
                    <a:pt x="28" y="37"/>
                  </a:cubicBezTo>
                  <a:cubicBezTo>
                    <a:pt x="29" y="38"/>
                    <a:pt x="29" y="38"/>
                    <a:pt x="30" y="40"/>
                  </a:cubicBezTo>
                  <a:cubicBezTo>
                    <a:pt x="28" y="40"/>
                    <a:pt x="26" y="40"/>
                    <a:pt x="24" y="42"/>
                  </a:cubicBezTo>
                  <a:cubicBezTo>
                    <a:pt x="23" y="39"/>
                    <a:pt x="23" y="38"/>
                    <a:pt x="22" y="35"/>
                  </a:cubicBezTo>
                  <a:cubicBezTo>
                    <a:pt x="21" y="35"/>
                    <a:pt x="21" y="35"/>
                    <a:pt x="21" y="35"/>
                  </a:cubicBezTo>
                  <a:cubicBezTo>
                    <a:pt x="21" y="35"/>
                    <a:pt x="21" y="35"/>
                    <a:pt x="21" y="35"/>
                  </a:cubicBezTo>
                  <a:cubicBezTo>
                    <a:pt x="21" y="35"/>
                    <a:pt x="21" y="35"/>
                    <a:pt x="21" y="35"/>
                  </a:cubicBezTo>
                  <a:cubicBezTo>
                    <a:pt x="16" y="36"/>
                    <a:pt x="13" y="37"/>
                    <a:pt x="12" y="38"/>
                  </a:cubicBezTo>
                  <a:cubicBezTo>
                    <a:pt x="12" y="36"/>
                    <a:pt x="11" y="34"/>
                    <a:pt x="11" y="33"/>
                  </a:cubicBezTo>
                  <a:cubicBezTo>
                    <a:pt x="12" y="32"/>
                    <a:pt x="16" y="31"/>
                    <a:pt x="19"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7"/>
                    <a:pt x="18" y="26"/>
                    <a:pt x="18" y="26"/>
                  </a:cubicBezTo>
                  <a:cubicBezTo>
                    <a:pt x="17" y="26"/>
                    <a:pt x="17" y="26"/>
                    <a:pt x="17" y="26"/>
                  </a:cubicBezTo>
                  <a:cubicBezTo>
                    <a:pt x="17" y="26"/>
                    <a:pt x="17" y="26"/>
                    <a:pt x="17" y="26"/>
                  </a:cubicBezTo>
                  <a:cubicBezTo>
                    <a:pt x="17" y="25"/>
                    <a:pt x="17" y="25"/>
                    <a:pt x="17" y="25"/>
                  </a:cubicBezTo>
                  <a:cubicBezTo>
                    <a:pt x="17" y="25"/>
                    <a:pt x="17" y="25"/>
                    <a:pt x="17" y="25"/>
                  </a:cubicBezTo>
                  <a:cubicBezTo>
                    <a:pt x="16" y="25"/>
                    <a:pt x="16" y="25"/>
                    <a:pt x="16" y="25"/>
                  </a:cubicBezTo>
                  <a:cubicBezTo>
                    <a:pt x="16" y="25"/>
                    <a:pt x="16" y="25"/>
                    <a:pt x="16" y="25"/>
                  </a:cubicBezTo>
                  <a:cubicBezTo>
                    <a:pt x="16" y="26"/>
                    <a:pt x="16" y="26"/>
                    <a:pt x="16" y="26"/>
                  </a:cubicBezTo>
                  <a:cubicBezTo>
                    <a:pt x="13" y="27"/>
                    <a:pt x="10" y="27"/>
                    <a:pt x="8" y="28"/>
                  </a:cubicBezTo>
                  <a:cubicBezTo>
                    <a:pt x="7" y="27"/>
                    <a:pt x="7" y="26"/>
                    <a:pt x="7" y="24"/>
                  </a:cubicBezTo>
                  <a:cubicBezTo>
                    <a:pt x="8" y="24"/>
                    <a:pt x="9" y="24"/>
                    <a:pt x="9" y="24"/>
                  </a:cubicBezTo>
                  <a:cubicBezTo>
                    <a:pt x="9" y="24"/>
                    <a:pt x="9" y="24"/>
                    <a:pt x="9" y="24"/>
                  </a:cubicBezTo>
                  <a:cubicBezTo>
                    <a:pt x="10" y="24"/>
                    <a:pt x="10" y="24"/>
                    <a:pt x="10" y="24"/>
                  </a:cubicBezTo>
                  <a:cubicBezTo>
                    <a:pt x="10" y="24"/>
                    <a:pt x="10" y="24"/>
                    <a:pt x="10" y="24"/>
                  </a:cubicBezTo>
                  <a:cubicBezTo>
                    <a:pt x="10" y="24"/>
                    <a:pt x="10" y="24"/>
                    <a:pt x="10" y="24"/>
                  </a:cubicBezTo>
                  <a:cubicBezTo>
                    <a:pt x="11" y="23"/>
                    <a:pt x="12" y="23"/>
                    <a:pt x="12" y="23"/>
                  </a:cubicBezTo>
                  <a:cubicBezTo>
                    <a:pt x="13" y="23"/>
                    <a:pt x="13" y="23"/>
                    <a:pt x="13" y="23"/>
                  </a:cubicBezTo>
                  <a:cubicBezTo>
                    <a:pt x="13" y="22"/>
                    <a:pt x="13" y="22"/>
                    <a:pt x="13" y="22"/>
                  </a:cubicBezTo>
                  <a:cubicBezTo>
                    <a:pt x="13" y="22"/>
                    <a:pt x="13" y="22"/>
                    <a:pt x="13" y="22"/>
                  </a:cubicBezTo>
                  <a:cubicBezTo>
                    <a:pt x="13" y="22"/>
                    <a:pt x="13" y="22"/>
                    <a:pt x="13" y="22"/>
                  </a:cubicBezTo>
                  <a:cubicBezTo>
                    <a:pt x="10" y="19"/>
                    <a:pt x="5" y="15"/>
                    <a:pt x="2" y="11"/>
                  </a:cubicBezTo>
                  <a:cubicBezTo>
                    <a:pt x="3" y="10"/>
                    <a:pt x="7" y="9"/>
                    <a:pt x="8" y="9"/>
                  </a:cubicBezTo>
                  <a:cubicBezTo>
                    <a:pt x="9" y="10"/>
                    <a:pt x="16" y="17"/>
                    <a:pt x="18" y="20"/>
                  </a:cubicBezTo>
                  <a:cubicBezTo>
                    <a:pt x="19" y="20"/>
                    <a:pt x="19" y="20"/>
                    <a:pt x="19" y="20"/>
                  </a:cubicBezTo>
                  <a:moveTo>
                    <a:pt x="29" y="0"/>
                  </a:moveTo>
                  <a:cubicBezTo>
                    <a:pt x="20" y="4"/>
                    <a:pt x="20" y="4"/>
                    <a:pt x="20" y="4"/>
                  </a:cubicBezTo>
                  <a:cubicBezTo>
                    <a:pt x="19" y="4"/>
                    <a:pt x="19" y="4"/>
                    <a:pt x="19" y="4"/>
                  </a:cubicBezTo>
                  <a:cubicBezTo>
                    <a:pt x="19" y="9"/>
                    <a:pt x="18" y="14"/>
                    <a:pt x="18" y="18"/>
                  </a:cubicBezTo>
                  <a:cubicBezTo>
                    <a:pt x="15" y="15"/>
                    <a:pt x="9" y="8"/>
                    <a:pt x="9" y="8"/>
                  </a:cubicBezTo>
                  <a:cubicBezTo>
                    <a:pt x="8" y="8"/>
                    <a:pt x="8" y="8"/>
                    <a:pt x="8" y="8"/>
                  </a:cubicBezTo>
                  <a:cubicBezTo>
                    <a:pt x="8" y="8"/>
                    <a:pt x="2" y="9"/>
                    <a:pt x="1" y="11"/>
                  </a:cubicBezTo>
                  <a:cubicBezTo>
                    <a:pt x="1" y="11"/>
                    <a:pt x="1" y="11"/>
                    <a:pt x="1" y="11"/>
                  </a:cubicBezTo>
                  <a:cubicBezTo>
                    <a:pt x="0" y="12"/>
                    <a:pt x="0" y="12"/>
                    <a:pt x="0" y="12"/>
                  </a:cubicBezTo>
                  <a:cubicBezTo>
                    <a:pt x="1" y="14"/>
                    <a:pt x="1" y="14"/>
                    <a:pt x="2" y="15"/>
                  </a:cubicBezTo>
                  <a:cubicBezTo>
                    <a:pt x="2" y="15"/>
                    <a:pt x="2" y="15"/>
                    <a:pt x="2" y="15"/>
                  </a:cubicBezTo>
                  <a:cubicBezTo>
                    <a:pt x="1" y="16"/>
                    <a:pt x="3" y="17"/>
                    <a:pt x="3" y="17"/>
                  </a:cubicBezTo>
                  <a:cubicBezTo>
                    <a:pt x="3" y="18"/>
                    <a:pt x="3" y="18"/>
                    <a:pt x="3" y="18"/>
                  </a:cubicBezTo>
                  <a:cubicBezTo>
                    <a:pt x="4" y="19"/>
                    <a:pt x="6" y="20"/>
                    <a:pt x="7" y="21"/>
                  </a:cubicBezTo>
                  <a:cubicBezTo>
                    <a:pt x="7" y="22"/>
                    <a:pt x="7" y="22"/>
                    <a:pt x="7" y="22"/>
                  </a:cubicBezTo>
                  <a:cubicBezTo>
                    <a:pt x="8" y="22"/>
                    <a:pt x="8" y="22"/>
                    <a:pt x="8" y="22"/>
                  </a:cubicBezTo>
                  <a:cubicBezTo>
                    <a:pt x="8" y="22"/>
                    <a:pt x="8" y="22"/>
                    <a:pt x="8" y="22"/>
                  </a:cubicBezTo>
                  <a:cubicBezTo>
                    <a:pt x="9" y="23"/>
                    <a:pt x="9" y="23"/>
                    <a:pt x="9" y="23"/>
                  </a:cubicBezTo>
                  <a:cubicBezTo>
                    <a:pt x="8" y="23"/>
                    <a:pt x="7" y="23"/>
                    <a:pt x="6" y="24"/>
                  </a:cubicBezTo>
                  <a:cubicBezTo>
                    <a:pt x="6" y="24"/>
                    <a:pt x="6" y="24"/>
                    <a:pt x="6" y="24"/>
                  </a:cubicBezTo>
                  <a:cubicBezTo>
                    <a:pt x="6" y="26"/>
                    <a:pt x="6" y="27"/>
                    <a:pt x="7" y="29"/>
                  </a:cubicBezTo>
                  <a:cubicBezTo>
                    <a:pt x="7" y="29"/>
                    <a:pt x="7" y="29"/>
                    <a:pt x="7" y="29"/>
                  </a:cubicBezTo>
                  <a:cubicBezTo>
                    <a:pt x="7" y="30"/>
                    <a:pt x="7" y="31"/>
                    <a:pt x="8" y="31"/>
                  </a:cubicBezTo>
                  <a:cubicBezTo>
                    <a:pt x="8" y="32"/>
                    <a:pt x="8" y="32"/>
                    <a:pt x="8" y="32"/>
                  </a:cubicBezTo>
                  <a:cubicBezTo>
                    <a:pt x="9" y="32"/>
                    <a:pt x="9" y="32"/>
                    <a:pt x="9" y="32"/>
                  </a:cubicBezTo>
                  <a:cubicBezTo>
                    <a:pt x="9" y="31"/>
                    <a:pt x="10" y="31"/>
                    <a:pt x="11" y="31"/>
                  </a:cubicBezTo>
                  <a:cubicBezTo>
                    <a:pt x="11" y="31"/>
                    <a:pt x="12" y="30"/>
                    <a:pt x="14" y="30"/>
                  </a:cubicBezTo>
                  <a:cubicBezTo>
                    <a:pt x="14" y="30"/>
                    <a:pt x="14" y="30"/>
                    <a:pt x="14" y="30"/>
                  </a:cubicBezTo>
                  <a:cubicBezTo>
                    <a:pt x="16" y="29"/>
                    <a:pt x="16" y="29"/>
                    <a:pt x="16" y="29"/>
                  </a:cubicBezTo>
                  <a:cubicBezTo>
                    <a:pt x="16" y="29"/>
                    <a:pt x="16" y="29"/>
                    <a:pt x="16" y="29"/>
                  </a:cubicBezTo>
                  <a:cubicBezTo>
                    <a:pt x="16" y="30"/>
                    <a:pt x="16" y="30"/>
                    <a:pt x="16" y="30"/>
                  </a:cubicBezTo>
                  <a:cubicBezTo>
                    <a:pt x="12" y="31"/>
                    <a:pt x="10" y="32"/>
                    <a:pt x="10" y="32"/>
                  </a:cubicBezTo>
                  <a:cubicBezTo>
                    <a:pt x="10" y="32"/>
                    <a:pt x="10" y="32"/>
                    <a:pt x="10" y="32"/>
                  </a:cubicBezTo>
                  <a:cubicBezTo>
                    <a:pt x="10" y="33"/>
                    <a:pt x="10" y="33"/>
                    <a:pt x="10" y="33"/>
                  </a:cubicBezTo>
                  <a:cubicBezTo>
                    <a:pt x="10" y="34"/>
                    <a:pt x="11" y="36"/>
                    <a:pt x="11" y="38"/>
                  </a:cubicBezTo>
                  <a:cubicBezTo>
                    <a:pt x="11" y="38"/>
                    <a:pt x="11" y="38"/>
                    <a:pt x="11" y="38"/>
                  </a:cubicBezTo>
                  <a:cubicBezTo>
                    <a:pt x="11" y="39"/>
                    <a:pt x="11" y="39"/>
                    <a:pt x="11" y="39"/>
                  </a:cubicBezTo>
                  <a:cubicBezTo>
                    <a:pt x="12" y="40"/>
                    <a:pt x="13" y="41"/>
                    <a:pt x="14" y="42"/>
                  </a:cubicBezTo>
                  <a:cubicBezTo>
                    <a:pt x="14" y="42"/>
                    <a:pt x="14" y="42"/>
                    <a:pt x="14" y="42"/>
                  </a:cubicBezTo>
                  <a:cubicBezTo>
                    <a:pt x="15" y="42"/>
                    <a:pt x="15" y="42"/>
                    <a:pt x="15" y="42"/>
                  </a:cubicBezTo>
                  <a:cubicBezTo>
                    <a:pt x="17" y="41"/>
                    <a:pt x="19" y="40"/>
                    <a:pt x="21" y="39"/>
                  </a:cubicBezTo>
                  <a:cubicBezTo>
                    <a:pt x="22" y="41"/>
                    <a:pt x="23" y="43"/>
                    <a:pt x="24" y="45"/>
                  </a:cubicBezTo>
                  <a:cubicBezTo>
                    <a:pt x="24" y="46"/>
                    <a:pt x="25" y="47"/>
                    <a:pt x="25" y="47"/>
                  </a:cubicBezTo>
                  <a:cubicBezTo>
                    <a:pt x="25" y="48"/>
                    <a:pt x="25" y="48"/>
                    <a:pt x="25" y="48"/>
                  </a:cubicBezTo>
                  <a:cubicBezTo>
                    <a:pt x="25" y="48"/>
                    <a:pt x="25" y="48"/>
                    <a:pt x="25" y="48"/>
                  </a:cubicBezTo>
                  <a:cubicBezTo>
                    <a:pt x="25" y="47"/>
                    <a:pt x="25" y="47"/>
                    <a:pt x="25" y="47"/>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7"/>
                    <a:pt x="26" y="47"/>
                    <a:pt x="26" y="47"/>
                  </a:cubicBezTo>
                  <a:cubicBezTo>
                    <a:pt x="27" y="47"/>
                    <a:pt x="28" y="46"/>
                    <a:pt x="29" y="46"/>
                  </a:cubicBezTo>
                  <a:cubicBezTo>
                    <a:pt x="29" y="46"/>
                    <a:pt x="29" y="46"/>
                    <a:pt x="29" y="46"/>
                  </a:cubicBezTo>
                  <a:cubicBezTo>
                    <a:pt x="30" y="46"/>
                    <a:pt x="30" y="46"/>
                    <a:pt x="30" y="46"/>
                  </a:cubicBezTo>
                  <a:cubicBezTo>
                    <a:pt x="30" y="46"/>
                    <a:pt x="30" y="46"/>
                    <a:pt x="30" y="46"/>
                  </a:cubicBezTo>
                  <a:cubicBezTo>
                    <a:pt x="30" y="46"/>
                    <a:pt x="30" y="46"/>
                    <a:pt x="30" y="46"/>
                  </a:cubicBezTo>
                  <a:cubicBezTo>
                    <a:pt x="30" y="45"/>
                    <a:pt x="31" y="45"/>
                    <a:pt x="32" y="45"/>
                  </a:cubicBezTo>
                  <a:cubicBezTo>
                    <a:pt x="32" y="44"/>
                    <a:pt x="32" y="44"/>
                    <a:pt x="32" y="44"/>
                  </a:cubicBezTo>
                  <a:cubicBezTo>
                    <a:pt x="32" y="44"/>
                    <a:pt x="32" y="44"/>
                    <a:pt x="32" y="44"/>
                  </a:cubicBezTo>
                  <a:cubicBezTo>
                    <a:pt x="31" y="43"/>
                    <a:pt x="31" y="42"/>
                    <a:pt x="30" y="40"/>
                  </a:cubicBezTo>
                  <a:cubicBezTo>
                    <a:pt x="31" y="40"/>
                    <a:pt x="31" y="40"/>
                    <a:pt x="31" y="40"/>
                  </a:cubicBezTo>
                  <a:cubicBezTo>
                    <a:pt x="31" y="40"/>
                    <a:pt x="31" y="40"/>
                    <a:pt x="31" y="40"/>
                  </a:cubicBezTo>
                  <a:cubicBezTo>
                    <a:pt x="30" y="39"/>
                    <a:pt x="30" y="38"/>
                    <a:pt x="29" y="37"/>
                  </a:cubicBezTo>
                  <a:cubicBezTo>
                    <a:pt x="30" y="37"/>
                    <a:pt x="30" y="37"/>
                    <a:pt x="30" y="37"/>
                  </a:cubicBezTo>
                  <a:cubicBezTo>
                    <a:pt x="30" y="36"/>
                    <a:pt x="35" y="34"/>
                    <a:pt x="36" y="34"/>
                  </a:cubicBezTo>
                  <a:cubicBezTo>
                    <a:pt x="37" y="34"/>
                    <a:pt x="37" y="34"/>
                    <a:pt x="37" y="34"/>
                  </a:cubicBezTo>
                  <a:cubicBezTo>
                    <a:pt x="36" y="30"/>
                    <a:pt x="36" y="30"/>
                    <a:pt x="36" y="30"/>
                  </a:cubicBezTo>
                  <a:cubicBezTo>
                    <a:pt x="36" y="30"/>
                    <a:pt x="36" y="30"/>
                    <a:pt x="36" y="30"/>
                  </a:cubicBezTo>
                  <a:cubicBezTo>
                    <a:pt x="36" y="30"/>
                    <a:pt x="35" y="25"/>
                    <a:pt x="34" y="24"/>
                  </a:cubicBezTo>
                  <a:cubicBezTo>
                    <a:pt x="34" y="23"/>
                    <a:pt x="34" y="23"/>
                    <a:pt x="34" y="23"/>
                  </a:cubicBezTo>
                  <a:cubicBezTo>
                    <a:pt x="33" y="24"/>
                    <a:pt x="33" y="24"/>
                    <a:pt x="33" y="24"/>
                  </a:cubicBezTo>
                  <a:cubicBezTo>
                    <a:pt x="33" y="24"/>
                    <a:pt x="32" y="24"/>
                    <a:pt x="31" y="24"/>
                  </a:cubicBezTo>
                  <a:cubicBezTo>
                    <a:pt x="30" y="25"/>
                    <a:pt x="28" y="25"/>
                    <a:pt x="26" y="26"/>
                  </a:cubicBezTo>
                  <a:cubicBezTo>
                    <a:pt x="26" y="26"/>
                    <a:pt x="26" y="26"/>
                    <a:pt x="26" y="26"/>
                  </a:cubicBezTo>
                  <a:cubicBezTo>
                    <a:pt x="26" y="25"/>
                    <a:pt x="26" y="25"/>
                    <a:pt x="26" y="25"/>
                  </a:cubicBezTo>
                  <a:cubicBezTo>
                    <a:pt x="26" y="25"/>
                    <a:pt x="26" y="25"/>
                    <a:pt x="26" y="25"/>
                  </a:cubicBezTo>
                  <a:cubicBezTo>
                    <a:pt x="26" y="25"/>
                    <a:pt x="26" y="25"/>
                    <a:pt x="26" y="25"/>
                  </a:cubicBezTo>
                  <a:cubicBezTo>
                    <a:pt x="28" y="25"/>
                    <a:pt x="29" y="24"/>
                    <a:pt x="30" y="24"/>
                  </a:cubicBezTo>
                  <a:cubicBezTo>
                    <a:pt x="31" y="24"/>
                    <a:pt x="31" y="24"/>
                    <a:pt x="31" y="24"/>
                  </a:cubicBezTo>
                  <a:cubicBezTo>
                    <a:pt x="31" y="24"/>
                    <a:pt x="31" y="24"/>
                    <a:pt x="31" y="24"/>
                  </a:cubicBezTo>
                  <a:cubicBezTo>
                    <a:pt x="31" y="24"/>
                    <a:pt x="31" y="24"/>
                    <a:pt x="31" y="24"/>
                  </a:cubicBezTo>
                  <a:cubicBezTo>
                    <a:pt x="31" y="24"/>
                    <a:pt x="31" y="24"/>
                    <a:pt x="31" y="24"/>
                  </a:cubicBezTo>
                  <a:cubicBezTo>
                    <a:pt x="32" y="23"/>
                    <a:pt x="32" y="23"/>
                    <a:pt x="33" y="23"/>
                  </a:cubicBezTo>
                  <a:cubicBezTo>
                    <a:pt x="33" y="23"/>
                    <a:pt x="33" y="23"/>
                    <a:pt x="33" y="23"/>
                  </a:cubicBezTo>
                  <a:cubicBezTo>
                    <a:pt x="33" y="22"/>
                    <a:pt x="33" y="21"/>
                    <a:pt x="33" y="20"/>
                  </a:cubicBezTo>
                  <a:cubicBezTo>
                    <a:pt x="33" y="20"/>
                    <a:pt x="33" y="20"/>
                    <a:pt x="33" y="20"/>
                  </a:cubicBezTo>
                  <a:cubicBezTo>
                    <a:pt x="33" y="18"/>
                    <a:pt x="32" y="16"/>
                    <a:pt x="32" y="14"/>
                  </a:cubicBezTo>
                  <a:cubicBezTo>
                    <a:pt x="32" y="14"/>
                    <a:pt x="32" y="14"/>
                    <a:pt x="32" y="14"/>
                  </a:cubicBezTo>
                  <a:cubicBezTo>
                    <a:pt x="31" y="14"/>
                    <a:pt x="31" y="14"/>
                    <a:pt x="31" y="14"/>
                  </a:cubicBezTo>
                  <a:cubicBezTo>
                    <a:pt x="30" y="14"/>
                    <a:pt x="29" y="15"/>
                    <a:pt x="28" y="15"/>
                  </a:cubicBezTo>
                  <a:cubicBezTo>
                    <a:pt x="29" y="14"/>
                    <a:pt x="29" y="13"/>
                    <a:pt x="29" y="12"/>
                  </a:cubicBezTo>
                  <a:cubicBezTo>
                    <a:pt x="29" y="11"/>
                    <a:pt x="30" y="10"/>
                    <a:pt x="30" y="8"/>
                  </a:cubicBezTo>
                  <a:cubicBezTo>
                    <a:pt x="30" y="8"/>
                    <a:pt x="31" y="7"/>
                    <a:pt x="30" y="6"/>
                  </a:cubicBezTo>
                  <a:cubicBezTo>
                    <a:pt x="30" y="4"/>
                    <a:pt x="30" y="2"/>
                    <a:pt x="30" y="1"/>
                  </a:cubicBezTo>
                  <a:cubicBezTo>
                    <a:pt x="30" y="0"/>
                    <a:pt x="30" y="0"/>
                    <a:pt x="30" y="0"/>
                  </a:cubicBezTo>
                  <a:cubicBezTo>
                    <a:pt x="30" y="0"/>
                    <a:pt x="30" y="0"/>
                    <a:pt x="30" y="0"/>
                  </a:cubicBezTo>
                  <a:cubicBezTo>
                    <a:pt x="30" y="0"/>
                    <a:pt x="30" y="0"/>
                    <a:pt x="30" y="0"/>
                  </a:cubicBezTo>
                  <a:cubicBezTo>
                    <a:pt x="29" y="0"/>
                    <a:pt x="29" y="0"/>
                    <a:pt x="29" y="0"/>
                  </a:cubicBezTo>
                  <a:cubicBezTo>
                    <a:pt x="29" y="0"/>
                    <a:pt x="29" y="0"/>
                    <a:pt x="29" y="0"/>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06" name="Freeform 192"/>
            <p:cNvSpPr>
              <a:spLocks noEditPoints="1"/>
            </p:cNvSpPr>
            <p:nvPr/>
          </p:nvSpPr>
          <p:spPr bwMode="auto">
            <a:xfrm>
              <a:off x="4210" y="2070"/>
              <a:ext cx="76" cy="121"/>
            </a:xfrm>
            <a:custGeom>
              <a:avLst/>
              <a:gdLst>
                <a:gd name="T0" fmla="*/ 24 w 32"/>
                <a:gd name="T1" fmla="*/ 50 h 51"/>
                <a:gd name="T2" fmla="*/ 22 w 32"/>
                <a:gd name="T3" fmla="*/ 49 h 51"/>
                <a:gd name="T4" fmla="*/ 20 w 32"/>
                <a:gd name="T5" fmla="*/ 49 h 51"/>
                <a:gd name="T6" fmla="*/ 28 w 32"/>
                <a:gd name="T7" fmla="*/ 46 h 51"/>
                <a:gd name="T8" fmla="*/ 16 w 32"/>
                <a:gd name="T9" fmla="*/ 48 h 51"/>
                <a:gd name="T10" fmla="*/ 27 w 32"/>
                <a:gd name="T11" fmla="*/ 49 h 51"/>
                <a:gd name="T12" fmla="*/ 29 w 32"/>
                <a:gd name="T13" fmla="*/ 49 h 51"/>
                <a:gd name="T14" fmla="*/ 16 w 32"/>
                <a:gd name="T15" fmla="*/ 48 h 51"/>
                <a:gd name="T16" fmla="*/ 3 w 32"/>
                <a:gd name="T17" fmla="*/ 46 h 51"/>
                <a:gd name="T18" fmla="*/ 12 w 32"/>
                <a:gd name="T19" fmla="*/ 47 h 51"/>
                <a:gd name="T20" fmla="*/ 5 w 32"/>
                <a:gd name="T21" fmla="*/ 45 h 51"/>
                <a:gd name="T22" fmla="*/ 11 w 32"/>
                <a:gd name="T23" fmla="*/ 44 h 51"/>
                <a:gd name="T24" fmla="*/ 9 w 32"/>
                <a:gd name="T25" fmla="*/ 43 h 51"/>
                <a:gd name="T26" fmla="*/ 9 w 32"/>
                <a:gd name="T27" fmla="*/ 47 h 51"/>
                <a:gd name="T28" fmla="*/ 4 w 32"/>
                <a:gd name="T29" fmla="*/ 43 h 51"/>
                <a:gd name="T30" fmla="*/ 2 w 32"/>
                <a:gd name="T31" fmla="*/ 41 h 51"/>
                <a:gd name="T32" fmla="*/ 1 w 32"/>
                <a:gd name="T33" fmla="*/ 39 h 51"/>
                <a:gd name="T34" fmla="*/ 23 w 32"/>
                <a:gd name="T35" fmla="*/ 29 h 51"/>
                <a:gd name="T36" fmla="*/ 22 w 32"/>
                <a:gd name="T37" fmla="*/ 31 h 51"/>
                <a:gd name="T38" fmla="*/ 20 w 32"/>
                <a:gd name="T39" fmla="*/ 31 h 51"/>
                <a:gd name="T40" fmla="*/ 18 w 32"/>
                <a:gd name="T41" fmla="*/ 31 h 51"/>
                <a:gd name="T42" fmla="*/ 16 w 32"/>
                <a:gd name="T43" fmla="*/ 30 h 51"/>
                <a:gd name="T44" fmla="*/ 4 w 32"/>
                <a:gd name="T45" fmla="*/ 28 h 51"/>
                <a:gd name="T46" fmla="*/ 5 w 32"/>
                <a:gd name="T47" fmla="*/ 31 h 51"/>
                <a:gd name="T48" fmla="*/ 7 w 32"/>
                <a:gd name="T49" fmla="*/ 31 h 51"/>
                <a:gd name="T50" fmla="*/ 28 w 32"/>
                <a:gd name="T51" fmla="*/ 15 h 51"/>
                <a:gd name="T52" fmla="*/ 22 w 32"/>
                <a:gd name="T53" fmla="*/ 18 h 51"/>
                <a:gd name="T54" fmla="*/ 20 w 32"/>
                <a:gd name="T55" fmla="*/ 14 h 51"/>
                <a:gd name="T56" fmla="*/ 28 w 32"/>
                <a:gd name="T57" fmla="*/ 14 h 51"/>
                <a:gd name="T58" fmla="*/ 24 w 32"/>
                <a:gd name="T59" fmla="*/ 17 h 51"/>
                <a:gd name="T60" fmla="*/ 26 w 32"/>
                <a:gd name="T61" fmla="*/ 14 h 51"/>
                <a:gd name="T62" fmla="*/ 21 w 32"/>
                <a:gd name="T63" fmla="*/ 11 h 51"/>
                <a:gd name="T64" fmla="*/ 14 w 32"/>
                <a:gd name="T65" fmla="*/ 14 h 51"/>
                <a:gd name="T66" fmla="*/ 21 w 32"/>
                <a:gd name="T67" fmla="*/ 11 h 51"/>
                <a:gd name="T68" fmla="*/ 16 w 32"/>
                <a:gd name="T69" fmla="*/ 11 h 51"/>
                <a:gd name="T70" fmla="*/ 18 w 32"/>
                <a:gd name="T71" fmla="*/ 10 h 51"/>
                <a:gd name="T72" fmla="*/ 7 w 32"/>
                <a:gd name="T73" fmla="*/ 8 h 51"/>
                <a:gd name="T74" fmla="*/ 19 w 32"/>
                <a:gd name="T75" fmla="*/ 9 h 51"/>
                <a:gd name="T76" fmla="*/ 14 w 32"/>
                <a:gd name="T77" fmla="*/ 17 h 51"/>
                <a:gd name="T78" fmla="*/ 16 w 32"/>
                <a:gd name="T79" fmla="*/ 27 h 51"/>
                <a:gd name="T80" fmla="*/ 29 w 32"/>
                <a:gd name="T81" fmla="*/ 38 h 51"/>
                <a:gd name="T82" fmla="*/ 3 w 32"/>
                <a:gd name="T83" fmla="*/ 40 h 51"/>
                <a:gd name="T84" fmla="*/ 9 w 32"/>
                <a:gd name="T85" fmla="*/ 27 h 51"/>
                <a:gd name="T86" fmla="*/ 8 w 32"/>
                <a:gd name="T87" fmla="*/ 27 h 51"/>
                <a:gd name="T88" fmla="*/ 12 w 32"/>
                <a:gd name="T89" fmla="*/ 1 h 51"/>
                <a:gd name="T90" fmla="*/ 1 w 32"/>
                <a:gd name="T91" fmla="*/ 27 h 51"/>
                <a:gd name="T92" fmla="*/ 5 w 32"/>
                <a:gd name="T93" fmla="*/ 32 h 51"/>
                <a:gd name="T94" fmla="*/ 0 w 32"/>
                <a:gd name="T95" fmla="*/ 41 h 51"/>
                <a:gd name="T96" fmla="*/ 4 w 32"/>
                <a:gd name="T97" fmla="*/ 50 h 51"/>
                <a:gd name="T98" fmla="*/ 30 w 32"/>
                <a:gd name="T99" fmla="*/ 50 h 51"/>
                <a:gd name="T100" fmla="*/ 32 w 32"/>
                <a:gd name="T101" fmla="*/ 44 h 51"/>
                <a:gd name="T102" fmla="*/ 30 w 32"/>
                <a:gd name="T103" fmla="*/ 37 h 51"/>
                <a:gd name="T104" fmla="*/ 24 w 32"/>
                <a:gd name="T105" fmla="*/ 32 h 51"/>
                <a:gd name="T106" fmla="*/ 16 w 32"/>
                <a:gd name="T107" fmla="*/ 21 h 51"/>
                <a:gd name="T108" fmla="*/ 20 w 32"/>
                <a:gd name="T109" fmla="*/ 17 h 51"/>
                <a:gd name="T110" fmla="*/ 29 w 32"/>
                <a:gd name="T111" fmla="*/ 1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 h="51">
                  <a:moveTo>
                    <a:pt x="21" y="49"/>
                  </a:moveTo>
                  <a:cubicBezTo>
                    <a:pt x="21" y="49"/>
                    <a:pt x="21" y="49"/>
                    <a:pt x="20" y="49"/>
                  </a:cubicBezTo>
                  <a:cubicBezTo>
                    <a:pt x="20" y="49"/>
                    <a:pt x="21" y="46"/>
                    <a:pt x="22" y="46"/>
                  </a:cubicBezTo>
                  <a:cubicBezTo>
                    <a:pt x="22" y="46"/>
                    <a:pt x="22" y="46"/>
                    <a:pt x="22" y="46"/>
                  </a:cubicBezTo>
                  <a:cubicBezTo>
                    <a:pt x="22" y="46"/>
                    <a:pt x="23" y="46"/>
                    <a:pt x="23" y="46"/>
                  </a:cubicBezTo>
                  <a:cubicBezTo>
                    <a:pt x="22" y="47"/>
                    <a:pt x="22" y="48"/>
                    <a:pt x="21" y="49"/>
                  </a:cubicBezTo>
                  <a:moveTo>
                    <a:pt x="24" y="50"/>
                  </a:moveTo>
                  <a:cubicBezTo>
                    <a:pt x="24" y="49"/>
                    <a:pt x="24" y="49"/>
                    <a:pt x="24" y="49"/>
                  </a:cubicBezTo>
                  <a:cubicBezTo>
                    <a:pt x="24" y="48"/>
                    <a:pt x="25" y="47"/>
                    <a:pt x="26" y="46"/>
                  </a:cubicBezTo>
                  <a:cubicBezTo>
                    <a:pt x="26" y="46"/>
                    <a:pt x="26" y="46"/>
                    <a:pt x="26" y="46"/>
                  </a:cubicBezTo>
                  <a:cubicBezTo>
                    <a:pt x="26" y="46"/>
                    <a:pt x="27" y="46"/>
                    <a:pt x="27" y="46"/>
                  </a:cubicBezTo>
                  <a:cubicBezTo>
                    <a:pt x="26" y="47"/>
                    <a:pt x="26" y="48"/>
                    <a:pt x="25" y="50"/>
                  </a:cubicBezTo>
                  <a:cubicBezTo>
                    <a:pt x="25" y="50"/>
                    <a:pt x="25" y="50"/>
                    <a:pt x="25" y="50"/>
                  </a:cubicBezTo>
                  <a:cubicBezTo>
                    <a:pt x="24" y="50"/>
                    <a:pt x="23" y="50"/>
                    <a:pt x="22" y="49"/>
                  </a:cubicBezTo>
                  <a:cubicBezTo>
                    <a:pt x="22" y="48"/>
                    <a:pt x="23" y="47"/>
                    <a:pt x="24" y="46"/>
                  </a:cubicBezTo>
                  <a:cubicBezTo>
                    <a:pt x="24" y="46"/>
                    <a:pt x="24" y="46"/>
                    <a:pt x="24" y="46"/>
                  </a:cubicBezTo>
                  <a:cubicBezTo>
                    <a:pt x="24" y="46"/>
                    <a:pt x="25" y="46"/>
                    <a:pt x="25" y="46"/>
                  </a:cubicBezTo>
                  <a:cubicBezTo>
                    <a:pt x="25" y="47"/>
                    <a:pt x="24" y="48"/>
                    <a:pt x="23" y="49"/>
                  </a:cubicBezTo>
                  <a:cubicBezTo>
                    <a:pt x="24" y="50"/>
                    <a:pt x="24" y="50"/>
                    <a:pt x="24" y="50"/>
                  </a:cubicBezTo>
                  <a:cubicBezTo>
                    <a:pt x="24" y="50"/>
                    <a:pt x="24" y="50"/>
                    <a:pt x="24" y="50"/>
                  </a:cubicBezTo>
                  <a:moveTo>
                    <a:pt x="20" y="49"/>
                  </a:moveTo>
                  <a:cubicBezTo>
                    <a:pt x="19" y="49"/>
                    <a:pt x="18" y="49"/>
                    <a:pt x="18" y="48"/>
                  </a:cubicBezTo>
                  <a:cubicBezTo>
                    <a:pt x="18" y="47"/>
                    <a:pt x="19" y="47"/>
                    <a:pt x="20" y="46"/>
                  </a:cubicBezTo>
                  <a:cubicBezTo>
                    <a:pt x="20" y="46"/>
                    <a:pt x="20" y="46"/>
                    <a:pt x="20" y="46"/>
                  </a:cubicBezTo>
                  <a:cubicBezTo>
                    <a:pt x="20" y="46"/>
                    <a:pt x="21" y="46"/>
                    <a:pt x="21" y="46"/>
                  </a:cubicBezTo>
                  <a:cubicBezTo>
                    <a:pt x="20" y="49"/>
                    <a:pt x="20" y="49"/>
                    <a:pt x="20" y="49"/>
                  </a:cubicBezTo>
                  <a:moveTo>
                    <a:pt x="26" y="50"/>
                  </a:moveTo>
                  <a:cubicBezTo>
                    <a:pt x="26" y="48"/>
                    <a:pt x="27" y="47"/>
                    <a:pt x="28" y="46"/>
                  </a:cubicBezTo>
                  <a:cubicBezTo>
                    <a:pt x="28" y="45"/>
                    <a:pt x="29" y="45"/>
                    <a:pt x="29" y="45"/>
                  </a:cubicBezTo>
                  <a:cubicBezTo>
                    <a:pt x="28" y="47"/>
                    <a:pt x="28" y="48"/>
                    <a:pt x="27" y="49"/>
                  </a:cubicBezTo>
                  <a:cubicBezTo>
                    <a:pt x="27" y="50"/>
                    <a:pt x="27" y="50"/>
                    <a:pt x="27" y="50"/>
                  </a:cubicBezTo>
                  <a:cubicBezTo>
                    <a:pt x="27" y="50"/>
                    <a:pt x="27" y="50"/>
                    <a:pt x="27" y="50"/>
                  </a:cubicBezTo>
                  <a:cubicBezTo>
                    <a:pt x="27" y="50"/>
                    <a:pt x="26" y="50"/>
                    <a:pt x="26" y="50"/>
                  </a:cubicBezTo>
                  <a:moveTo>
                    <a:pt x="17" y="48"/>
                  </a:moveTo>
                  <a:cubicBezTo>
                    <a:pt x="16" y="48"/>
                    <a:pt x="16" y="48"/>
                    <a:pt x="16" y="48"/>
                  </a:cubicBezTo>
                  <a:cubicBezTo>
                    <a:pt x="16" y="48"/>
                    <a:pt x="16" y="48"/>
                    <a:pt x="16" y="48"/>
                  </a:cubicBezTo>
                  <a:cubicBezTo>
                    <a:pt x="16" y="47"/>
                    <a:pt x="17" y="46"/>
                    <a:pt x="18" y="45"/>
                  </a:cubicBezTo>
                  <a:cubicBezTo>
                    <a:pt x="18" y="45"/>
                    <a:pt x="18" y="45"/>
                    <a:pt x="18" y="45"/>
                  </a:cubicBezTo>
                  <a:cubicBezTo>
                    <a:pt x="19" y="45"/>
                    <a:pt x="19" y="45"/>
                    <a:pt x="19" y="45"/>
                  </a:cubicBezTo>
                  <a:cubicBezTo>
                    <a:pt x="19" y="46"/>
                    <a:pt x="18" y="47"/>
                    <a:pt x="17" y="48"/>
                  </a:cubicBezTo>
                  <a:moveTo>
                    <a:pt x="27" y="49"/>
                  </a:moveTo>
                  <a:cubicBezTo>
                    <a:pt x="27" y="49"/>
                    <a:pt x="27" y="49"/>
                    <a:pt x="27" y="49"/>
                  </a:cubicBezTo>
                  <a:cubicBezTo>
                    <a:pt x="28" y="48"/>
                    <a:pt x="29" y="46"/>
                    <a:pt x="30" y="45"/>
                  </a:cubicBezTo>
                  <a:cubicBezTo>
                    <a:pt x="30" y="45"/>
                    <a:pt x="30" y="45"/>
                    <a:pt x="30" y="45"/>
                  </a:cubicBezTo>
                  <a:cubicBezTo>
                    <a:pt x="30" y="45"/>
                    <a:pt x="30" y="45"/>
                    <a:pt x="31" y="45"/>
                  </a:cubicBezTo>
                  <a:cubicBezTo>
                    <a:pt x="31" y="45"/>
                    <a:pt x="31" y="45"/>
                    <a:pt x="31" y="45"/>
                  </a:cubicBezTo>
                  <a:cubicBezTo>
                    <a:pt x="31" y="45"/>
                    <a:pt x="31" y="45"/>
                    <a:pt x="31" y="45"/>
                  </a:cubicBezTo>
                  <a:cubicBezTo>
                    <a:pt x="29" y="49"/>
                    <a:pt x="29" y="49"/>
                    <a:pt x="29" y="49"/>
                  </a:cubicBezTo>
                  <a:cubicBezTo>
                    <a:pt x="29" y="49"/>
                    <a:pt x="29" y="49"/>
                    <a:pt x="29" y="49"/>
                  </a:cubicBezTo>
                  <a:cubicBezTo>
                    <a:pt x="29" y="49"/>
                    <a:pt x="29" y="49"/>
                    <a:pt x="29" y="49"/>
                  </a:cubicBezTo>
                  <a:cubicBezTo>
                    <a:pt x="29" y="49"/>
                    <a:pt x="29" y="49"/>
                    <a:pt x="29" y="49"/>
                  </a:cubicBezTo>
                  <a:cubicBezTo>
                    <a:pt x="30" y="47"/>
                    <a:pt x="30" y="47"/>
                    <a:pt x="30" y="47"/>
                  </a:cubicBezTo>
                  <a:cubicBezTo>
                    <a:pt x="30" y="48"/>
                    <a:pt x="30" y="48"/>
                    <a:pt x="30" y="48"/>
                  </a:cubicBezTo>
                  <a:cubicBezTo>
                    <a:pt x="30" y="48"/>
                    <a:pt x="30" y="49"/>
                    <a:pt x="30" y="49"/>
                  </a:cubicBezTo>
                  <a:cubicBezTo>
                    <a:pt x="29" y="49"/>
                    <a:pt x="28" y="49"/>
                    <a:pt x="27" y="49"/>
                  </a:cubicBezTo>
                  <a:moveTo>
                    <a:pt x="16" y="48"/>
                  </a:moveTo>
                  <a:cubicBezTo>
                    <a:pt x="15" y="47"/>
                    <a:pt x="14" y="47"/>
                    <a:pt x="13" y="47"/>
                  </a:cubicBezTo>
                  <a:cubicBezTo>
                    <a:pt x="14" y="46"/>
                    <a:pt x="14" y="45"/>
                    <a:pt x="15" y="44"/>
                  </a:cubicBezTo>
                  <a:cubicBezTo>
                    <a:pt x="15" y="44"/>
                    <a:pt x="15" y="44"/>
                    <a:pt x="15" y="44"/>
                  </a:cubicBezTo>
                  <a:cubicBezTo>
                    <a:pt x="16" y="44"/>
                    <a:pt x="16" y="45"/>
                    <a:pt x="17" y="45"/>
                  </a:cubicBezTo>
                  <a:cubicBezTo>
                    <a:pt x="17" y="46"/>
                    <a:pt x="16" y="47"/>
                    <a:pt x="16" y="48"/>
                  </a:cubicBezTo>
                  <a:moveTo>
                    <a:pt x="3" y="48"/>
                  </a:moveTo>
                  <a:cubicBezTo>
                    <a:pt x="3" y="47"/>
                    <a:pt x="3" y="47"/>
                    <a:pt x="3" y="46"/>
                  </a:cubicBezTo>
                  <a:cubicBezTo>
                    <a:pt x="2" y="46"/>
                    <a:pt x="2" y="46"/>
                    <a:pt x="2" y="46"/>
                  </a:cubicBezTo>
                  <a:cubicBezTo>
                    <a:pt x="3" y="45"/>
                    <a:pt x="3" y="44"/>
                    <a:pt x="4" y="44"/>
                  </a:cubicBezTo>
                  <a:cubicBezTo>
                    <a:pt x="4" y="45"/>
                    <a:pt x="4" y="46"/>
                    <a:pt x="3" y="47"/>
                  </a:cubicBezTo>
                  <a:cubicBezTo>
                    <a:pt x="3" y="48"/>
                    <a:pt x="3" y="48"/>
                    <a:pt x="3" y="48"/>
                  </a:cubicBezTo>
                  <a:moveTo>
                    <a:pt x="13" y="47"/>
                  </a:moveTo>
                  <a:cubicBezTo>
                    <a:pt x="13" y="47"/>
                    <a:pt x="13" y="47"/>
                    <a:pt x="13" y="47"/>
                  </a:cubicBezTo>
                  <a:cubicBezTo>
                    <a:pt x="12" y="47"/>
                    <a:pt x="12" y="47"/>
                    <a:pt x="12" y="47"/>
                  </a:cubicBezTo>
                  <a:cubicBezTo>
                    <a:pt x="12" y="46"/>
                    <a:pt x="13" y="45"/>
                    <a:pt x="13" y="44"/>
                  </a:cubicBezTo>
                  <a:cubicBezTo>
                    <a:pt x="13" y="44"/>
                    <a:pt x="13" y="44"/>
                    <a:pt x="13" y="44"/>
                  </a:cubicBezTo>
                  <a:cubicBezTo>
                    <a:pt x="14" y="44"/>
                    <a:pt x="14" y="44"/>
                    <a:pt x="14" y="44"/>
                  </a:cubicBezTo>
                  <a:cubicBezTo>
                    <a:pt x="14" y="45"/>
                    <a:pt x="13" y="46"/>
                    <a:pt x="13" y="47"/>
                  </a:cubicBezTo>
                  <a:moveTo>
                    <a:pt x="4" y="48"/>
                  </a:moveTo>
                  <a:cubicBezTo>
                    <a:pt x="4" y="48"/>
                    <a:pt x="4" y="47"/>
                    <a:pt x="5" y="47"/>
                  </a:cubicBezTo>
                  <a:cubicBezTo>
                    <a:pt x="5" y="46"/>
                    <a:pt x="5" y="46"/>
                    <a:pt x="5" y="45"/>
                  </a:cubicBezTo>
                  <a:cubicBezTo>
                    <a:pt x="5" y="45"/>
                    <a:pt x="5" y="45"/>
                    <a:pt x="5" y="45"/>
                  </a:cubicBezTo>
                  <a:cubicBezTo>
                    <a:pt x="5" y="45"/>
                    <a:pt x="5" y="45"/>
                    <a:pt x="5" y="45"/>
                  </a:cubicBezTo>
                  <a:cubicBezTo>
                    <a:pt x="6" y="45"/>
                    <a:pt x="6" y="44"/>
                    <a:pt x="7" y="44"/>
                  </a:cubicBezTo>
                  <a:cubicBezTo>
                    <a:pt x="6" y="45"/>
                    <a:pt x="5" y="47"/>
                    <a:pt x="4" y="48"/>
                  </a:cubicBezTo>
                  <a:moveTo>
                    <a:pt x="9" y="47"/>
                  </a:moveTo>
                  <a:cubicBezTo>
                    <a:pt x="10" y="47"/>
                    <a:pt x="10" y="47"/>
                    <a:pt x="10" y="47"/>
                  </a:cubicBezTo>
                  <a:cubicBezTo>
                    <a:pt x="11" y="44"/>
                    <a:pt x="11" y="44"/>
                    <a:pt x="11" y="44"/>
                  </a:cubicBezTo>
                  <a:cubicBezTo>
                    <a:pt x="12" y="44"/>
                    <a:pt x="12" y="44"/>
                    <a:pt x="13" y="44"/>
                  </a:cubicBezTo>
                  <a:cubicBezTo>
                    <a:pt x="12" y="45"/>
                    <a:pt x="12" y="46"/>
                    <a:pt x="11" y="47"/>
                  </a:cubicBezTo>
                  <a:cubicBezTo>
                    <a:pt x="11" y="47"/>
                    <a:pt x="10" y="47"/>
                    <a:pt x="9" y="47"/>
                  </a:cubicBezTo>
                  <a:cubicBezTo>
                    <a:pt x="9" y="47"/>
                    <a:pt x="9" y="47"/>
                    <a:pt x="9" y="47"/>
                  </a:cubicBezTo>
                  <a:moveTo>
                    <a:pt x="5" y="48"/>
                  </a:moveTo>
                  <a:cubicBezTo>
                    <a:pt x="6" y="47"/>
                    <a:pt x="7" y="45"/>
                    <a:pt x="7" y="44"/>
                  </a:cubicBezTo>
                  <a:cubicBezTo>
                    <a:pt x="8" y="44"/>
                    <a:pt x="8" y="44"/>
                    <a:pt x="9" y="43"/>
                  </a:cubicBezTo>
                  <a:cubicBezTo>
                    <a:pt x="7" y="47"/>
                    <a:pt x="7" y="47"/>
                    <a:pt x="7" y="47"/>
                  </a:cubicBezTo>
                  <a:cubicBezTo>
                    <a:pt x="7" y="47"/>
                    <a:pt x="7" y="47"/>
                    <a:pt x="7" y="47"/>
                  </a:cubicBezTo>
                  <a:cubicBezTo>
                    <a:pt x="6" y="48"/>
                    <a:pt x="6" y="48"/>
                    <a:pt x="5" y="48"/>
                  </a:cubicBezTo>
                  <a:moveTo>
                    <a:pt x="7" y="47"/>
                  </a:moveTo>
                  <a:cubicBezTo>
                    <a:pt x="9" y="43"/>
                    <a:pt x="9" y="43"/>
                    <a:pt x="9" y="43"/>
                  </a:cubicBezTo>
                  <a:cubicBezTo>
                    <a:pt x="10" y="43"/>
                    <a:pt x="10" y="44"/>
                    <a:pt x="10" y="44"/>
                  </a:cubicBezTo>
                  <a:cubicBezTo>
                    <a:pt x="9" y="47"/>
                    <a:pt x="9" y="47"/>
                    <a:pt x="9" y="47"/>
                  </a:cubicBezTo>
                  <a:cubicBezTo>
                    <a:pt x="9" y="47"/>
                    <a:pt x="9" y="47"/>
                    <a:pt x="9" y="47"/>
                  </a:cubicBezTo>
                  <a:cubicBezTo>
                    <a:pt x="9" y="47"/>
                    <a:pt x="9" y="47"/>
                    <a:pt x="9" y="47"/>
                  </a:cubicBezTo>
                  <a:cubicBezTo>
                    <a:pt x="9" y="47"/>
                    <a:pt x="8" y="47"/>
                    <a:pt x="7" y="47"/>
                  </a:cubicBezTo>
                  <a:moveTo>
                    <a:pt x="2" y="46"/>
                  </a:moveTo>
                  <a:cubicBezTo>
                    <a:pt x="2" y="45"/>
                    <a:pt x="2" y="45"/>
                    <a:pt x="2" y="45"/>
                  </a:cubicBezTo>
                  <a:cubicBezTo>
                    <a:pt x="2" y="44"/>
                    <a:pt x="2" y="43"/>
                    <a:pt x="3" y="42"/>
                  </a:cubicBezTo>
                  <a:cubicBezTo>
                    <a:pt x="3" y="42"/>
                    <a:pt x="3" y="43"/>
                    <a:pt x="4" y="43"/>
                  </a:cubicBezTo>
                  <a:cubicBezTo>
                    <a:pt x="3" y="44"/>
                    <a:pt x="3" y="45"/>
                    <a:pt x="2" y="46"/>
                  </a:cubicBezTo>
                  <a:moveTo>
                    <a:pt x="1" y="44"/>
                  </a:moveTo>
                  <a:cubicBezTo>
                    <a:pt x="1" y="44"/>
                    <a:pt x="1" y="44"/>
                    <a:pt x="1" y="44"/>
                  </a:cubicBezTo>
                  <a:cubicBezTo>
                    <a:pt x="1" y="43"/>
                    <a:pt x="1" y="43"/>
                    <a:pt x="1" y="43"/>
                  </a:cubicBezTo>
                  <a:cubicBezTo>
                    <a:pt x="1" y="43"/>
                    <a:pt x="1" y="43"/>
                    <a:pt x="1" y="43"/>
                  </a:cubicBezTo>
                  <a:cubicBezTo>
                    <a:pt x="1" y="43"/>
                    <a:pt x="1" y="43"/>
                    <a:pt x="1" y="43"/>
                  </a:cubicBezTo>
                  <a:cubicBezTo>
                    <a:pt x="1" y="42"/>
                    <a:pt x="2" y="41"/>
                    <a:pt x="2" y="41"/>
                  </a:cubicBezTo>
                  <a:cubicBezTo>
                    <a:pt x="2" y="41"/>
                    <a:pt x="2" y="41"/>
                    <a:pt x="2" y="41"/>
                  </a:cubicBezTo>
                  <a:cubicBezTo>
                    <a:pt x="3" y="41"/>
                    <a:pt x="3" y="41"/>
                    <a:pt x="3" y="41"/>
                  </a:cubicBezTo>
                  <a:cubicBezTo>
                    <a:pt x="2" y="42"/>
                    <a:pt x="2" y="43"/>
                    <a:pt x="1" y="44"/>
                  </a:cubicBezTo>
                  <a:moveTo>
                    <a:pt x="1" y="42"/>
                  </a:moveTo>
                  <a:cubicBezTo>
                    <a:pt x="1" y="42"/>
                    <a:pt x="1" y="41"/>
                    <a:pt x="1" y="41"/>
                  </a:cubicBezTo>
                  <a:cubicBezTo>
                    <a:pt x="1" y="41"/>
                    <a:pt x="1" y="41"/>
                    <a:pt x="1" y="41"/>
                  </a:cubicBezTo>
                  <a:cubicBezTo>
                    <a:pt x="1" y="40"/>
                    <a:pt x="1" y="40"/>
                    <a:pt x="1" y="39"/>
                  </a:cubicBezTo>
                  <a:cubicBezTo>
                    <a:pt x="1" y="40"/>
                    <a:pt x="2" y="40"/>
                    <a:pt x="2" y="40"/>
                  </a:cubicBezTo>
                  <a:cubicBezTo>
                    <a:pt x="1" y="41"/>
                    <a:pt x="1" y="42"/>
                    <a:pt x="1" y="42"/>
                  </a:cubicBezTo>
                  <a:moveTo>
                    <a:pt x="23" y="31"/>
                  </a:moveTo>
                  <a:cubicBezTo>
                    <a:pt x="22" y="31"/>
                    <a:pt x="22" y="31"/>
                    <a:pt x="22" y="31"/>
                  </a:cubicBezTo>
                  <a:cubicBezTo>
                    <a:pt x="22" y="31"/>
                    <a:pt x="22" y="31"/>
                    <a:pt x="22" y="31"/>
                  </a:cubicBezTo>
                  <a:cubicBezTo>
                    <a:pt x="23" y="30"/>
                    <a:pt x="23" y="29"/>
                    <a:pt x="23" y="29"/>
                  </a:cubicBezTo>
                  <a:cubicBezTo>
                    <a:pt x="23" y="29"/>
                    <a:pt x="23" y="29"/>
                    <a:pt x="23" y="29"/>
                  </a:cubicBezTo>
                  <a:cubicBezTo>
                    <a:pt x="24" y="29"/>
                    <a:pt x="24" y="29"/>
                    <a:pt x="24" y="29"/>
                  </a:cubicBezTo>
                  <a:cubicBezTo>
                    <a:pt x="23" y="30"/>
                    <a:pt x="23" y="30"/>
                    <a:pt x="23" y="31"/>
                  </a:cubicBezTo>
                  <a:moveTo>
                    <a:pt x="22" y="31"/>
                  </a:moveTo>
                  <a:cubicBezTo>
                    <a:pt x="21" y="31"/>
                    <a:pt x="21" y="31"/>
                    <a:pt x="21" y="31"/>
                  </a:cubicBezTo>
                  <a:cubicBezTo>
                    <a:pt x="21" y="30"/>
                    <a:pt x="22" y="29"/>
                    <a:pt x="22" y="29"/>
                  </a:cubicBezTo>
                  <a:cubicBezTo>
                    <a:pt x="23" y="29"/>
                    <a:pt x="23" y="29"/>
                    <a:pt x="23" y="29"/>
                  </a:cubicBezTo>
                  <a:cubicBezTo>
                    <a:pt x="23" y="29"/>
                    <a:pt x="22" y="30"/>
                    <a:pt x="22" y="31"/>
                  </a:cubicBezTo>
                  <a:cubicBezTo>
                    <a:pt x="22" y="31"/>
                    <a:pt x="22" y="31"/>
                    <a:pt x="22" y="31"/>
                  </a:cubicBezTo>
                  <a:moveTo>
                    <a:pt x="20" y="31"/>
                  </a:moveTo>
                  <a:cubicBezTo>
                    <a:pt x="19" y="31"/>
                    <a:pt x="19" y="31"/>
                    <a:pt x="18" y="31"/>
                  </a:cubicBezTo>
                  <a:cubicBezTo>
                    <a:pt x="19" y="30"/>
                    <a:pt x="19" y="30"/>
                    <a:pt x="19" y="30"/>
                  </a:cubicBezTo>
                  <a:cubicBezTo>
                    <a:pt x="19" y="30"/>
                    <a:pt x="20" y="29"/>
                    <a:pt x="20" y="28"/>
                  </a:cubicBezTo>
                  <a:cubicBezTo>
                    <a:pt x="20" y="28"/>
                    <a:pt x="21" y="28"/>
                    <a:pt x="22" y="29"/>
                  </a:cubicBezTo>
                  <a:cubicBezTo>
                    <a:pt x="21" y="29"/>
                    <a:pt x="20" y="30"/>
                    <a:pt x="20" y="31"/>
                  </a:cubicBezTo>
                  <a:moveTo>
                    <a:pt x="18" y="31"/>
                  </a:moveTo>
                  <a:cubicBezTo>
                    <a:pt x="17" y="31"/>
                    <a:pt x="17" y="31"/>
                    <a:pt x="16" y="31"/>
                  </a:cubicBezTo>
                  <a:cubicBezTo>
                    <a:pt x="17" y="30"/>
                    <a:pt x="17" y="29"/>
                    <a:pt x="18" y="28"/>
                  </a:cubicBezTo>
                  <a:cubicBezTo>
                    <a:pt x="18" y="28"/>
                    <a:pt x="18" y="28"/>
                    <a:pt x="18" y="28"/>
                  </a:cubicBezTo>
                  <a:cubicBezTo>
                    <a:pt x="18" y="28"/>
                    <a:pt x="19" y="28"/>
                    <a:pt x="19" y="28"/>
                  </a:cubicBezTo>
                  <a:cubicBezTo>
                    <a:pt x="19" y="29"/>
                    <a:pt x="19" y="29"/>
                    <a:pt x="18" y="30"/>
                  </a:cubicBezTo>
                  <a:cubicBezTo>
                    <a:pt x="18" y="30"/>
                    <a:pt x="18" y="31"/>
                    <a:pt x="18" y="31"/>
                  </a:cubicBezTo>
                  <a:moveTo>
                    <a:pt x="2" y="30"/>
                  </a:moveTo>
                  <a:cubicBezTo>
                    <a:pt x="2" y="29"/>
                    <a:pt x="2" y="29"/>
                    <a:pt x="2" y="28"/>
                  </a:cubicBezTo>
                  <a:cubicBezTo>
                    <a:pt x="3" y="28"/>
                    <a:pt x="3" y="28"/>
                    <a:pt x="3" y="28"/>
                  </a:cubicBezTo>
                  <a:cubicBezTo>
                    <a:pt x="3" y="28"/>
                    <a:pt x="3" y="28"/>
                    <a:pt x="3" y="28"/>
                  </a:cubicBezTo>
                  <a:cubicBezTo>
                    <a:pt x="3" y="29"/>
                    <a:pt x="3" y="29"/>
                    <a:pt x="3" y="29"/>
                  </a:cubicBezTo>
                  <a:cubicBezTo>
                    <a:pt x="2" y="30"/>
                    <a:pt x="2" y="30"/>
                    <a:pt x="2" y="30"/>
                  </a:cubicBezTo>
                  <a:moveTo>
                    <a:pt x="16" y="30"/>
                  </a:moveTo>
                  <a:cubicBezTo>
                    <a:pt x="16" y="30"/>
                    <a:pt x="16" y="29"/>
                    <a:pt x="16" y="28"/>
                  </a:cubicBezTo>
                  <a:cubicBezTo>
                    <a:pt x="17" y="28"/>
                    <a:pt x="17" y="28"/>
                    <a:pt x="17" y="28"/>
                  </a:cubicBezTo>
                  <a:cubicBezTo>
                    <a:pt x="17" y="29"/>
                    <a:pt x="16" y="30"/>
                    <a:pt x="16" y="30"/>
                  </a:cubicBezTo>
                  <a:moveTo>
                    <a:pt x="3" y="31"/>
                  </a:moveTo>
                  <a:cubicBezTo>
                    <a:pt x="3" y="31"/>
                    <a:pt x="3" y="31"/>
                    <a:pt x="3" y="31"/>
                  </a:cubicBezTo>
                  <a:cubicBezTo>
                    <a:pt x="3" y="30"/>
                    <a:pt x="3" y="29"/>
                    <a:pt x="4" y="28"/>
                  </a:cubicBezTo>
                  <a:cubicBezTo>
                    <a:pt x="4" y="28"/>
                    <a:pt x="4" y="28"/>
                    <a:pt x="4" y="28"/>
                  </a:cubicBezTo>
                  <a:cubicBezTo>
                    <a:pt x="3" y="31"/>
                    <a:pt x="3" y="31"/>
                    <a:pt x="3" y="31"/>
                  </a:cubicBezTo>
                  <a:cubicBezTo>
                    <a:pt x="3" y="31"/>
                    <a:pt x="3" y="31"/>
                    <a:pt x="3" y="31"/>
                  </a:cubicBezTo>
                  <a:cubicBezTo>
                    <a:pt x="3" y="31"/>
                    <a:pt x="3" y="31"/>
                    <a:pt x="3" y="31"/>
                  </a:cubicBezTo>
                  <a:moveTo>
                    <a:pt x="4" y="31"/>
                  </a:moveTo>
                  <a:cubicBezTo>
                    <a:pt x="5" y="28"/>
                    <a:pt x="5" y="28"/>
                    <a:pt x="5" y="28"/>
                  </a:cubicBezTo>
                  <a:cubicBezTo>
                    <a:pt x="5" y="28"/>
                    <a:pt x="6" y="28"/>
                    <a:pt x="6" y="28"/>
                  </a:cubicBezTo>
                  <a:cubicBezTo>
                    <a:pt x="6" y="29"/>
                    <a:pt x="5" y="30"/>
                    <a:pt x="5" y="31"/>
                  </a:cubicBezTo>
                  <a:cubicBezTo>
                    <a:pt x="5" y="31"/>
                    <a:pt x="5" y="31"/>
                    <a:pt x="5" y="31"/>
                  </a:cubicBezTo>
                  <a:cubicBezTo>
                    <a:pt x="5" y="31"/>
                    <a:pt x="5" y="31"/>
                    <a:pt x="5" y="31"/>
                  </a:cubicBezTo>
                  <a:cubicBezTo>
                    <a:pt x="4" y="31"/>
                    <a:pt x="4" y="31"/>
                    <a:pt x="4" y="31"/>
                  </a:cubicBezTo>
                  <a:moveTo>
                    <a:pt x="5" y="31"/>
                  </a:moveTo>
                  <a:cubicBezTo>
                    <a:pt x="6" y="30"/>
                    <a:pt x="7" y="29"/>
                    <a:pt x="7" y="28"/>
                  </a:cubicBezTo>
                  <a:cubicBezTo>
                    <a:pt x="8" y="28"/>
                    <a:pt x="8" y="28"/>
                    <a:pt x="8" y="28"/>
                  </a:cubicBezTo>
                  <a:cubicBezTo>
                    <a:pt x="8" y="29"/>
                    <a:pt x="7" y="30"/>
                    <a:pt x="7" y="31"/>
                  </a:cubicBezTo>
                  <a:cubicBezTo>
                    <a:pt x="6" y="31"/>
                    <a:pt x="6" y="31"/>
                    <a:pt x="5" y="31"/>
                  </a:cubicBezTo>
                  <a:moveTo>
                    <a:pt x="7" y="21"/>
                  </a:moveTo>
                  <a:cubicBezTo>
                    <a:pt x="7" y="20"/>
                    <a:pt x="7" y="19"/>
                    <a:pt x="7" y="18"/>
                  </a:cubicBezTo>
                  <a:cubicBezTo>
                    <a:pt x="7" y="19"/>
                    <a:pt x="7" y="20"/>
                    <a:pt x="7" y="21"/>
                  </a:cubicBezTo>
                  <a:cubicBezTo>
                    <a:pt x="7" y="21"/>
                    <a:pt x="7" y="21"/>
                    <a:pt x="7" y="21"/>
                  </a:cubicBezTo>
                  <a:moveTo>
                    <a:pt x="28" y="16"/>
                  </a:moveTo>
                  <a:cubicBezTo>
                    <a:pt x="28" y="15"/>
                    <a:pt x="28" y="15"/>
                    <a:pt x="28" y="15"/>
                  </a:cubicBezTo>
                  <a:cubicBezTo>
                    <a:pt x="28" y="15"/>
                    <a:pt x="28" y="15"/>
                    <a:pt x="28" y="15"/>
                  </a:cubicBezTo>
                  <a:cubicBezTo>
                    <a:pt x="28" y="16"/>
                    <a:pt x="28" y="16"/>
                    <a:pt x="28" y="16"/>
                  </a:cubicBezTo>
                  <a:moveTo>
                    <a:pt x="22" y="17"/>
                  </a:moveTo>
                  <a:cubicBezTo>
                    <a:pt x="22" y="16"/>
                    <a:pt x="22" y="15"/>
                    <a:pt x="22" y="15"/>
                  </a:cubicBezTo>
                  <a:cubicBezTo>
                    <a:pt x="23" y="15"/>
                    <a:pt x="23" y="15"/>
                    <a:pt x="23" y="15"/>
                  </a:cubicBezTo>
                  <a:cubicBezTo>
                    <a:pt x="22" y="15"/>
                    <a:pt x="22" y="16"/>
                    <a:pt x="22" y="17"/>
                  </a:cubicBezTo>
                  <a:moveTo>
                    <a:pt x="22" y="18"/>
                  </a:moveTo>
                  <a:cubicBezTo>
                    <a:pt x="22" y="17"/>
                    <a:pt x="23" y="15"/>
                    <a:pt x="24" y="14"/>
                  </a:cubicBezTo>
                  <a:cubicBezTo>
                    <a:pt x="25" y="14"/>
                    <a:pt x="25" y="14"/>
                    <a:pt x="25" y="14"/>
                  </a:cubicBezTo>
                  <a:cubicBezTo>
                    <a:pt x="24" y="15"/>
                    <a:pt x="23" y="16"/>
                    <a:pt x="23" y="17"/>
                  </a:cubicBezTo>
                  <a:cubicBezTo>
                    <a:pt x="23" y="17"/>
                    <a:pt x="23" y="17"/>
                    <a:pt x="23" y="17"/>
                  </a:cubicBezTo>
                  <a:cubicBezTo>
                    <a:pt x="23" y="17"/>
                    <a:pt x="22" y="17"/>
                    <a:pt x="22" y="18"/>
                  </a:cubicBezTo>
                  <a:moveTo>
                    <a:pt x="21" y="15"/>
                  </a:moveTo>
                  <a:cubicBezTo>
                    <a:pt x="20" y="14"/>
                    <a:pt x="20" y="14"/>
                    <a:pt x="20" y="14"/>
                  </a:cubicBezTo>
                  <a:cubicBezTo>
                    <a:pt x="20" y="14"/>
                    <a:pt x="20" y="14"/>
                    <a:pt x="20" y="14"/>
                  </a:cubicBezTo>
                  <a:cubicBezTo>
                    <a:pt x="21" y="14"/>
                    <a:pt x="21" y="14"/>
                    <a:pt x="21" y="14"/>
                  </a:cubicBezTo>
                  <a:cubicBezTo>
                    <a:pt x="21" y="14"/>
                    <a:pt x="21" y="14"/>
                    <a:pt x="21" y="14"/>
                  </a:cubicBezTo>
                  <a:cubicBezTo>
                    <a:pt x="21" y="14"/>
                    <a:pt x="21" y="14"/>
                    <a:pt x="21" y="14"/>
                  </a:cubicBezTo>
                  <a:cubicBezTo>
                    <a:pt x="21" y="15"/>
                    <a:pt x="21" y="15"/>
                    <a:pt x="21" y="15"/>
                  </a:cubicBezTo>
                  <a:moveTo>
                    <a:pt x="27" y="16"/>
                  </a:moveTo>
                  <a:cubicBezTo>
                    <a:pt x="28" y="14"/>
                    <a:pt x="28" y="14"/>
                    <a:pt x="28" y="14"/>
                  </a:cubicBezTo>
                  <a:cubicBezTo>
                    <a:pt x="29" y="13"/>
                    <a:pt x="29" y="13"/>
                    <a:pt x="29" y="13"/>
                  </a:cubicBezTo>
                  <a:cubicBezTo>
                    <a:pt x="28" y="14"/>
                    <a:pt x="28" y="14"/>
                    <a:pt x="28" y="15"/>
                  </a:cubicBezTo>
                  <a:cubicBezTo>
                    <a:pt x="28" y="15"/>
                    <a:pt x="28" y="15"/>
                    <a:pt x="28" y="15"/>
                  </a:cubicBezTo>
                  <a:cubicBezTo>
                    <a:pt x="27" y="16"/>
                    <a:pt x="27" y="16"/>
                    <a:pt x="27" y="16"/>
                  </a:cubicBezTo>
                  <a:cubicBezTo>
                    <a:pt x="27" y="16"/>
                    <a:pt x="27" y="16"/>
                    <a:pt x="27" y="16"/>
                  </a:cubicBezTo>
                  <a:cubicBezTo>
                    <a:pt x="27" y="16"/>
                    <a:pt x="27" y="16"/>
                    <a:pt x="27" y="16"/>
                  </a:cubicBezTo>
                  <a:moveTo>
                    <a:pt x="24" y="17"/>
                  </a:moveTo>
                  <a:cubicBezTo>
                    <a:pt x="24" y="16"/>
                    <a:pt x="25" y="15"/>
                    <a:pt x="25" y="14"/>
                  </a:cubicBezTo>
                  <a:cubicBezTo>
                    <a:pt x="25" y="14"/>
                    <a:pt x="25" y="14"/>
                    <a:pt x="25" y="14"/>
                  </a:cubicBezTo>
                  <a:cubicBezTo>
                    <a:pt x="28" y="13"/>
                    <a:pt x="28" y="13"/>
                    <a:pt x="28" y="13"/>
                  </a:cubicBezTo>
                  <a:cubicBezTo>
                    <a:pt x="28" y="13"/>
                    <a:pt x="28" y="13"/>
                    <a:pt x="28" y="13"/>
                  </a:cubicBezTo>
                  <a:cubicBezTo>
                    <a:pt x="26" y="16"/>
                    <a:pt x="26" y="16"/>
                    <a:pt x="26" y="16"/>
                  </a:cubicBezTo>
                  <a:cubicBezTo>
                    <a:pt x="25" y="16"/>
                    <a:pt x="25" y="16"/>
                    <a:pt x="25" y="16"/>
                  </a:cubicBezTo>
                  <a:cubicBezTo>
                    <a:pt x="26" y="16"/>
                    <a:pt x="26" y="15"/>
                    <a:pt x="26" y="14"/>
                  </a:cubicBezTo>
                  <a:cubicBezTo>
                    <a:pt x="26" y="14"/>
                    <a:pt x="26" y="14"/>
                    <a:pt x="26" y="14"/>
                  </a:cubicBezTo>
                  <a:cubicBezTo>
                    <a:pt x="26" y="14"/>
                    <a:pt x="26" y="14"/>
                    <a:pt x="26" y="14"/>
                  </a:cubicBezTo>
                  <a:cubicBezTo>
                    <a:pt x="25" y="15"/>
                    <a:pt x="25" y="16"/>
                    <a:pt x="24" y="17"/>
                  </a:cubicBezTo>
                  <a:cubicBezTo>
                    <a:pt x="24" y="17"/>
                    <a:pt x="24" y="17"/>
                    <a:pt x="24" y="17"/>
                  </a:cubicBezTo>
                  <a:moveTo>
                    <a:pt x="20" y="14"/>
                  </a:moveTo>
                  <a:cubicBezTo>
                    <a:pt x="19" y="13"/>
                    <a:pt x="19" y="13"/>
                    <a:pt x="19" y="13"/>
                  </a:cubicBezTo>
                  <a:cubicBezTo>
                    <a:pt x="21" y="11"/>
                    <a:pt x="21" y="11"/>
                    <a:pt x="21" y="11"/>
                  </a:cubicBezTo>
                  <a:cubicBezTo>
                    <a:pt x="21" y="12"/>
                    <a:pt x="21" y="12"/>
                    <a:pt x="21" y="12"/>
                  </a:cubicBezTo>
                  <a:cubicBezTo>
                    <a:pt x="21" y="12"/>
                    <a:pt x="21" y="12"/>
                    <a:pt x="21" y="12"/>
                  </a:cubicBezTo>
                  <a:cubicBezTo>
                    <a:pt x="21" y="13"/>
                    <a:pt x="20" y="13"/>
                    <a:pt x="20" y="14"/>
                  </a:cubicBezTo>
                  <a:moveTo>
                    <a:pt x="14" y="14"/>
                  </a:moveTo>
                  <a:cubicBezTo>
                    <a:pt x="14" y="13"/>
                    <a:pt x="14" y="13"/>
                    <a:pt x="14" y="13"/>
                  </a:cubicBezTo>
                  <a:cubicBezTo>
                    <a:pt x="14" y="12"/>
                    <a:pt x="15" y="12"/>
                    <a:pt x="15" y="11"/>
                  </a:cubicBezTo>
                  <a:cubicBezTo>
                    <a:pt x="15" y="12"/>
                    <a:pt x="15" y="13"/>
                    <a:pt x="14" y="14"/>
                  </a:cubicBezTo>
                  <a:cubicBezTo>
                    <a:pt x="14" y="14"/>
                    <a:pt x="14" y="14"/>
                    <a:pt x="14" y="14"/>
                  </a:cubicBezTo>
                  <a:moveTo>
                    <a:pt x="19" y="13"/>
                  </a:moveTo>
                  <a:cubicBezTo>
                    <a:pt x="19" y="13"/>
                    <a:pt x="19" y="13"/>
                    <a:pt x="19" y="13"/>
                  </a:cubicBezTo>
                  <a:cubicBezTo>
                    <a:pt x="18" y="13"/>
                    <a:pt x="18" y="13"/>
                    <a:pt x="18" y="13"/>
                  </a:cubicBezTo>
                  <a:cubicBezTo>
                    <a:pt x="20" y="10"/>
                    <a:pt x="20" y="10"/>
                    <a:pt x="20" y="10"/>
                  </a:cubicBezTo>
                  <a:cubicBezTo>
                    <a:pt x="20" y="10"/>
                    <a:pt x="20" y="10"/>
                    <a:pt x="20" y="10"/>
                  </a:cubicBezTo>
                  <a:cubicBezTo>
                    <a:pt x="21" y="11"/>
                    <a:pt x="21" y="11"/>
                    <a:pt x="21" y="11"/>
                  </a:cubicBezTo>
                  <a:cubicBezTo>
                    <a:pt x="20" y="11"/>
                    <a:pt x="20" y="11"/>
                    <a:pt x="20" y="11"/>
                  </a:cubicBezTo>
                  <a:cubicBezTo>
                    <a:pt x="19" y="13"/>
                    <a:pt x="19" y="13"/>
                    <a:pt x="19" y="13"/>
                  </a:cubicBezTo>
                  <a:moveTo>
                    <a:pt x="14" y="15"/>
                  </a:moveTo>
                  <a:cubicBezTo>
                    <a:pt x="14" y="15"/>
                    <a:pt x="14" y="15"/>
                    <a:pt x="14" y="15"/>
                  </a:cubicBezTo>
                  <a:cubicBezTo>
                    <a:pt x="15" y="14"/>
                    <a:pt x="15" y="14"/>
                    <a:pt x="15" y="14"/>
                  </a:cubicBezTo>
                  <a:cubicBezTo>
                    <a:pt x="15" y="13"/>
                    <a:pt x="16" y="12"/>
                    <a:pt x="16" y="11"/>
                  </a:cubicBezTo>
                  <a:cubicBezTo>
                    <a:pt x="16" y="11"/>
                    <a:pt x="16" y="11"/>
                    <a:pt x="16" y="11"/>
                  </a:cubicBezTo>
                  <a:cubicBezTo>
                    <a:pt x="16" y="10"/>
                    <a:pt x="17" y="10"/>
                    <a:pt x="17" y="10"/>
                  </a:cubicBezTo>
                  <a:cubicBezTo>
                    <a:pt x="16" y="11"/>
                    <a:pt x="16" y="13"/>
                    <a:pt x="15" y="14"/>
                  </a:cubicBezTo>
                  <a:cubicBezTo>
                    <a:pt x="15" y="14"/>
                    <a:pt x="15" y="15"/>
                    <a:pt x="14" y="15"/>
                  </a:cubicBezTo>
                  <a:moveTo>
                    <a:pt x="16" y="13"/>
                  </a:moveTo>
                  <a:cubicBezTo>
                    <a:pt x="17" y="12"/>
                    <a:pt x="17" y="11"/>
                    <a:pt x="18" y="10"/>
                  </a:cubicBezTo>
                  <a:cubicBezTo>
                    <a:pt x="18" y="10"/>
                    <a:pt x="18" y="10"/>
                    <a:pt x="18" y="10"/>
                  </a:cubicBezTo>
                  <a:cubicBezTo>
                    <a:pt x="18" y="10"/>
                    <a:pt x="18" y="10"/>
                    <a:pt x="18" y="10"/>
                  </a:cubicBezTo>
                  <a:cubicBezTo>
                    <a:pt x="19" y="10"/>
                    <a:pt x="19" y="10"/>
                    <a:pt x="19" y="10"/>
                  </a:cubicBezTo>
                  <a:cubicBezTo>
                    <a:pt x="18" y="13"/>
                    <a:pt x="18" y="13"/>
                    <a:pt x="18" y="13"/>
                  </a:cubicBezTo>
                  <a:cubicBezTo>
                    <a:pt x="17" y="13"/>
                    <a:pt x="17" y="13"/>
                    <a:pt x="17" y="13"/>
                  </a:cubicBezTo>
                  <a:cubicBezTo>
                    <a:pt x="16" y="13"/>
                    <a:pt x="16" y="13"/>
                    <a:pt x="16" y="13"/>
                  </a:cubicBezTo>
                  <a:moveTo>
                    <a:pt x="8" y="22"/>
                  </a:moveTo>
                  <a:cubicBezTo>
                    <a:pt x="8" y="21"/>
                    <a:pt x="8" y="21"/>
                    <a:pt x="8" y="21"/>
                  </a:cubicBezTo>
                  <a:cubicBezTo>
                    <a:pt x="8" y="19"/>
                    <a:pt x="6" y="12"/>
                    <a:pt x="7" y="8"/>
                  </a:cubicBezTo>
                  <a:cubicBezTo>
                    <a:pt x="7" y="6"/>
                    <a:pt x="10" y="3"/>
                    <a:pt x="12" y="2"/>
                  </a:cubicBezTo>
                  <a:cubicBezTo>
                    <a:pt x="13" y="2"/>
                    <a:pt x="15" y="1"/>
                    <a:pt x="17" y="1"/>
                  </a:cubicBezTo>
                  <a:cubicBezTo>
                    <a:pt x="19" y="1"/>
                    <a:pt x="22" y="2"/>
                    <a:pt x="24" y="3"/>
                  </a:cubicBezTo>
                  <a:cubicBezTo>
                    <a:pt x="27" y="5"/>
                    <a:pt x="28" y="8"/>
                    <a:pt x="29" y="12"/>
                  </a:cubicBezTo>
                  <a:cubicBezTo>
                    <a:pt x="22" y="14"/>
                    <a:pt x="22" y="14"/>
                    <a:pt x="22" y="14"/>
                  </a:cubicBezTo>
                  <a:cubicBezTo>
                    <a:pt x="22" y="12"/>
                    <a:pt x="22" y="10"/>
                    <a:pt x="21" y="9"/>
                  </a:cubicBezTo>
                  <a:cubicBezTo>
                    <a:pt x="20" y="9"/>
                    <a:pt x="19" y="9"/>
                    <a:pt x="19" y="9"/>
                  </a:cubicBezTo>
                  <a:cubicBezTo>
                    <a:pt x="18" y="9"/>
                    <a:pt x="18" y="9"/>
                    <a:pt x="18" y="9"/>
                  </a:cubicBezTo>
                  <a:cubicBezTo>
                    <a:pt x="16" y="9"/>
                    <a:pt x="14" y="10"/>
                    <a:pt x="13" y="12"/>
                  </a:cubicBezTo>
                  <a:cubicBezTo>
                    <a:pt x="13" y="13"/>
                    <a:pt x="13" y="14"/>
                    <a:pt x="13" y="15"/>
                  </a:cubicBezTo>
                  <a:cubicBezTo>
                    <a:pt x="13" y="16"/>
                    <a:pt x="13" y="16"/>
                    <a:pt x="13" y="16"/>
                  </a:cubicBezTo>
                  <a:cubicBezTo>
                    <a:pt x="13" y="16"/>
                    <a:pt x="13" y="16"/>
                    <a:pt x="13" y="16"/>
                  </a:cubicBezTo>
                  <a:cubicBezTo>
                    <a:pt x="13" y="16"/>
                    <a:pt x="13" y="16"/>
                    <a:pt x="13" y="16"/>
                  </a:cubicBezTo>
                  <a:cubicBezTo>
                    <a:pt x="13" y="16"/>
                    <a:pt x="14" y="17"/>
                    <a:pt x="14" y="17"/>
                  </a:cubicBezTo>
                  <a:cubicBezTo>
                    <a:pt x="14" y="19"/>
                    <a:pt x="14" y="21"/>
                    <a:pt x="15" y="22"/>
                  </a:cubicBezTo>
                  <a:cubicBezTo>
                    <a:pt x="15" y="22"/>
                    <a:pt x="15" y="22"/>
                    <a:pt x="15" y="22"/>
                  </a:cubicBezTo>
                  <a:cubicBezTo>
                    <a:pt x="16" y="23"/>
                    <a:pt x="16" y="23"/>
                    <a:pt x="16" y="23"/>
                  </a:cubicBezTo>
                  <a:cubicBezTo>
                    <a:pt x="24" y="22"/>
                    <a:pt x="24" y="22"/>
                    <a:pt x="24" y="22"/>
                  </a:cubicBezTo>
                  <a:cubicBezTo>
                    <a:pt x="24" y="24"/>
                    <a:pt x="24" y="26"/>
                    <a:pt x="24" y="28"/>
                  </a:cubicBezTo>
                  <a:cubicBezTo>
                    <a:pt x="22" y="27"/>
                    <a:pt x="20" y="27"/>
                    <a:pt x="18" y="27"/>
                  </a:cubicBezTo>
                  <a:cubicBezTo>
                    <a:pt x="17" y="27"/>
                    <a:pt x="16" y="27"/>
                    <a:pt x="16" y="27"/>
                  </a:cubicBezTo>
                  <a:cubicBezTo>
                    <a:pt x="15" y="28"/>
                    <a:pt x="15" y="28"/>
                    <a:pt x="15" y="28"/>
                  </a:cubicBezTo>
                  <a:cubicBezTo>
                    <a:pt x="15" y="28"/>
                    <a:pt x="15" y="28"/>
                    <a:pt x="15" y="28"/>
                  </a:cubicBezTo>
                  <a:cubicBezTo>
                    <a:pt x="15" y="28"/>
                    <a:pt x="15" y="28"/>
                    <a:pt x="15" y="28"/>
                  </a:cubicBezTo>
                  <a:cubicBezTo>
                    <a:pt x="15" y="31"/>
                    <a:pt x="14" y="34"/>
                    <a:pt x="12" y="36"/>
                  </a:cubicBezTo>
                  <a:cubicBezTo>
                    <a:pt x="12" y="37"/>
                    <a:pt x="12" y="37"/>
                    <a:pt x="12" y="37"/>
                  </a:cubicBezTo>
                  <a:cubicBezTo>
                    <a:pt x="13" y="37"/>
                    <a:pt x="17" y="39"/>
                    <a:pt x="23" y="39"/>
                  </a:cubicBezTo>
                  <a:cubicBezTo>
                    <a:pt x="25" y="39"/>
                    <a:pt x="27" y="39"/>
                    <a:pt x="29" y="38"/>
                  </a:cubicBezTo>
                  <a:cubicBezTo>
                    <a:pt x="30" y="40"/>
                    <a:pt x="30" y="41"/>
                    <a:pt x="31" y="43"/>
                  </a:cubicBezTo>
                  <a:cubicBezTo>
                    <a:pt x="31" y="43"/>
                    <a:pt x="31" y="43"/>
                    <a:pt x="31" y="43"/>
                  </a:cubicBezTo>
                  <a:cubicBezTo>
                    <a:pt x="29" y="44"/>
                    <a:pt x="27" y="45"/>
                    <a:pt x="24" y="45"/>
                  </a:cubicBezTo>
                  <a:cubicBezTo>
                    <a:pt x="22" y="45"/>
                    <a:pt x="20" y="45"/>
                    <a:pt x="18" y="44"/>
                  </a:cubicBezTo>
                  <a:cubicBezTo>
                    <a:pt x="14" y="43"/>
                    <a:pt x="11" y="42"/>
                    <a:pt x="9" y="42"/>
                  </a:cubicBezTo>
                  <a:cubicBezTo>
                    <a:pt x="7" y="42"/>
                    <a:pt x="6" y="43"/>
                    <a:pt x="5" y="44"/>
                  </a:cubicBezTo>
                  <a:cubicBezTo>
                    <a:pt x="5" y="42"/>
                    <a:pt x="4" y="41"/>
                    <a:pt x="3" y="40"/>
                  </a:cubicBezTo>
                  <a:cubicBezTo>
                    <a:pt x="3" y="40"/>
                    <a:pt x="2" y="39"/>
                    <a:pt x="2" y="38"/>
                  </a:cubicBezTo>
                  <a:cubicBezTo>
                    <a:pt x="1" y="38"/>
                    <a:pt x="1" y="38"/>
                    <a:pt x="1" y="38"/>
                  </a:cubicBezTo>
                  <a:cubicBezTo>
                    <a:pt x="2" y="37"/>
                    <a:pt x="2" y="37"/>
                    <a:pt x="2" y="37"/>
                  </a:cubicBezTo>
                  <a:cubicBezTo>
                    <a:pt x="4" y="36"/>
                    <a:pt x="6" y="34"/>
                    <a:pt x="7" y="32"/>
                  </a:cubicBezTo>
                  <a:cubicBezTo>
                    <a:pt x="7" y="32"/>
                    <a:pt x="7" y="32"/>
                    <a:pt x="7" y="32"/>
                  </a:cubicBezTo>
                  <a:cubicBezTo>
                    <a:pt x="8" y="31"/>
                    <a:pt x="9" y="29"/>
                    <a:pt x="9" y="28"/>
                  </a:cubicBezTo>
                  <a:cubicBezTo>
                    <a:pt x="9" y="27"/>
                    <a:pt x="9" y="27"/>
                    <a:pt x="9" y="27"/>
                  </a:cubicBezTo>
                  <a:cubicBezTo>
                    <a:pt x="9" y="27"/>
                    <a:pt x="9" y="27"/>
                    <a:pt x="9" y="27"/>
                  </a:cubicBezTo>
                  <a:cubicBezTo>
                    <a:pt x="9" y="27"/>
                    <a:pt x="9" y="27"/>
                    <a:pt x="9" y="27"/>
                  </a:cubicBezTo>
                  <a:cubicBezTo>
                    <a:pt x="9" y="27"/>
                    <a:pt x="9" y="27"/>
                    <a:pt x="9" y="27"/>
                  </a:cubicBezTo>
                  <a:cubicBezTo>
                    <a:pt x="9" y="27"/>
                    <a:pt x="9" y="27"/>
                    <a:pt x="9" y="27"/>
                  </a:cubicBezTo>
                  <a:cubicBezTo>
                    <a:pt x="9" y="27"/>
                    <a:pt x="9" y="27"/>
                    <a:pt x="9" y="27"/>
                  </a:cubicBezTo>
                  <a:cubicBezTo>
                    <a:pt x="8" y="27"/>
                    <a:pt x="8" y="27"/>
                    <a:pt x="8" y="27"/>
                  </a:cubicBezTo>
                  <a:cubicBezTo>
                    <a:pt x="8" y="27"/>
                    <a:pt x="8" y="27"/>
                    <a:pt x="8" y="27"/>
                  </a:cubicBezTo>
                  <a:cubicBezTo>
                    <a:pt x="6" y="27"/>
                    <a:pt x="5" y="27"/>
                    <a:pt x="2" y="27"/>
                  </a:cubicBezTo>
                  <a:cubicBezTo>
                    <a:pt x="3" y="22"/>
                    <a:pt x="3" y="22"/>
                    <a:pt x="3" y="22"/>
                  </a:cubicBezTo>
                  <a:cubicBezTo>
                    <a:pt x="8" y="22"/>
                    <a:pt x="8" y="22"/>
                    <a:pt x="8" y="22"/>
                  </a:cubicBezTo>
                  <a:cubicBezTo>
                    <a:pt x="8" y="22"/>
                    <a:pt x="8" y="22"/>
                    <a:pt x="8" y="22"/>
                  </a:cubicBezTo>
                  <a:cubicBezTo>
                    <a:pt x="8" y="22"/>
                    <a:pt x="8" y="22"/>
                    <a:pt x="8" y="22"/>
                  </a:cubicBezTo>
                  <a:moveTo>
                    <a:pt x="17" y="0"/>
                  </a:moveTo>
                  <a:cubicBezTo>
                    <a:pt x="15" y="0"/>
                    <a:pt x="13" y="0"/>
                    <a:pt x="12" y="1"/>
                  </a:cubicBezTo>
                  <a:cubicBezTo>
                    <a:pt x="9" y="2"/>
                    <a:pt x="6" y="5"/>
                    <a:pt x="6" y="8"/>
                  </a:cubicBezTo>
                  <a:cubicBezTo>
                    <a:pt x="6" y="9"/>
                    <a:pt x="6" y="9"/>
                    <a:pt x="6" y="9"/>
                  </a:cubicBezTo>
                  <a:cubicBezTo>
                    <a:pt x="6" y="9"/>
                    <a:pt x="6" y="9"/>
                    <a:pt x="6" y="9"/>
                  </a:cubicBezTo>
                  <a:cubicBezTo>
                    <a:pt x="5" y="12"/>
                    <a:pt x="5" y="17"/>
                    <a:pt x="6" y="21"/>
                  </a:cubicBezTo>
                  <a:cubicBezTo>
                    <a:pt x="2" y="21"/>
                    <a:pt x="2" y="21"/>
                    <a:pt x="2" y="21"/>
                  </a:cubicBezTo>
                  <a:cubicBezTo>
                    <a:pt x="1" y="21"/>
                    <a:pt x="1" y="21"/>
                    <a:pt x="1" y="21"/>
                  </a:cubicBezTo>
                  <a:cubicBezTo>
                    <a:pt x="1" y="27"/>
                    <a:pt x="1" y="27"/>
                    <a:pt x="1" y="27"/>
                  </a:cubicBezTo>
                  <a:cubicBezTo>
                    <a:pt x="1" y="28"/>
                    <a:pt x="1" y="28"/>
                    <a:pt x="1" y="28"/>
                  </a:cubicBezTo>
                  <a:cubicBezTo>
                    <a:pt x="1" y="29"/>
                    <a:pt x="1" y="30"/>
                    <a:pt x="1" y="32"/>
                  </a:cubicBezTo>
                  <a:cubicBezTo>
                    <a:pt x="2" y="32"/>
                    <a:pt x="2" y="32"/>
                    <a:pt x="2" y="32"/>
                  </a:cubicBezTo>
                  <a:cubicBezTo>
                    <a:pt x="2" y="32"/>
                    <a:pt x="2" y="32"/>
                    <a:pt x="2" y="32"/>
                  </a:cubicBezTo>
                  <a:cubicBezTo>
                    <a:pt x="2" y="32"/>
                    <a:pt x="2" y="32"/>
                    <a:pt x="2" y="32"/>
                  </a:cubicBezTo>
                  <a:cubicBezTo>
                    <a:pt x="2" y="32"/>
                    <a:pt x="2" y="32"/>
                    <a:pt x="2" y="32"/>
                  </a:cubicBezTo>
                  <a:cubicBezTo>
                    <a:pt x="3" y="32"/>
                    <a:pt x="4" y="32"/>
                    <a:pt x="5" y="32"/>
                  </a:cubicBezTo>
                  <a:cubicBezTo>
                    <a:pt x="5" y="32"/>
                    <a:pt x="5" y="32"/>
                    <a:pt x="6" y="32"/>
                  </a:cubicBezTo>
                  <a:cubicBezTo>
                    <a:pt x="5" y="34"/>
                    <a:pt x="3" y="35"/>
                    <a:pt x="1" y="36"/>
                  </a:cubicBezTo>
                  <a:cubicBezTo>
                    <a:pt x="1" y="37"/>
                    <a:pt x="1" y="37"/>
                    <a:pt x="1" y="37"/>
                  </a:cubicBezTo>
                  <a:cubicBezTo>
                    <a:pt x="1" y="37"/>
                    <a:pt x="1" y="37"/>
                    <a:pt x="1" y="37"/>
                  </a:cubicBezTo>
                  <a:cubicBezTo>
                    <a:pt x="0" y="37"/>
                    <a:pt x="0" y="37"/>
                    <a:pt x="0" y="37"/>
                  </a:cubicBezTo>
                  <a:cubicBezTo>
                    <a:pt x="0" y="39"/>
                    <a:pt x="0" y="39"/>
                    <a:pt x="0" y="40"/>
                  </a:cubicBezTo>
                  <a:cubicBezTo>
                    <a:pt x="0" y="41"/>
                    <a:pt x="0" y="41"/>
                    <a:pt x="0" y="41"/>
                  </a:cubicBezTo>
                  <a:cubicBezTo>
                    <a:pt x="0" y="41"/>
                    <a:pt x="0" y="42"/>
                    <a:pt x="0" y="43"/>
                  </a:cubicBezTo>
                  <a:cubicBezTo>
                    <a:pt x="0" y="43"/>
                    <a:pt x="0" y="44"/>
                    <a:pt x="0" y="44"/>
                  </a:cubicBezTo>
                  <a:cubicBezTo>
                    <a:pt x="1" y="45"/>
                    <a:pt x="1" y="46"/>
                    <a:pt x="2" y="47"/>
                  </a:cubicBezTo>
                  <a:cubicBezTo>
                    <a:pt x="2" y="48"/>
                    <a:pt x="3" y="49"/>
                    <a:pt x="3" y="50"/>
                  </a:cubicBezTo>
                  <a:cubicBezTo>
                    <a:pt x="3" y="50"/>
                    <a:pt x="3" y="50"/>
                    <a:pt x="3" y="50"/>
                  </a:cubicBezTo>
                  <a:cubicBezTo>
                    <a:pt x="4" y="50"/>
                    <a:pt x="4" y="50"/>
                    <a:pt x="4" y="50"/>
                  </a:cubicBezTo>
                  <a:cubicBezTo>
                    <a:pt x="4" y="50"/>
                    <a:pt x="4" y="50"/>
                    <a:pt x="4" y="50"/>
                  </a:cubicBezTo>
                  <a:cubicBezTo>
                    <a:pt x="5" y="49"/>
                    <a:pt x="8" y="48"/>
                    <a:pt x="10" y="48"/>
                  </a:cubicBezTo>
                  <a:cubicBezTo>
                    <a:pt x="10" y="48"/>
                    <a:pt x="11" y="48"/>
                    <a:pt x="12" y="48"/>
                  </a:cubicBezTo>
                  <a:cubicBezTo>
                    <a:pt x="12" y="48"/>
                    <a:pt x="12" y="48"/>
                    <a:pt x="13" y="48"/>
                  </a:cubicBezTo>
                  <a:cubicBezTo>
                    <a:pt x="14" y="48"/>
                    <a:pt x="15" y="49"/>
                    <a:pt x="16" y="49"/>
                  </a:cubicBezTo>
                  <a:cubicBezTo>
                    <a:pt x="16" y="49"/>
                    <a:pt x="17" y="49"/>
                    <a:pt x="17" y="49"/>
                  </a:cubicBezTo>
                  <a:cubicBezTo>
                    <a:pt x="19" y="50"/>
                    <a:pt x="22" y="51"/>
                    <a:pt x="25" y="51"/>
                  </a:cubicBezTo>
                  <a:cubicBezTo>
                    <a:pt x="27" y="51"/>
                    <a:pt x="28" y="51"/>
                    <a:pt x="30" y="50"/>
                  </a:cubicBezTo>
                  <a:cubicBezTo>
                    <a:pt x="30" y="50"/>
                    <a:pt x="30" y="50"/>
                    <a:pt x="30" y="50"/>
                  </a:cubicBezTo>
                  <a:cubicBezTo>
                    <a:pt x="31" y="50"/>
                    <a:pt x="31" y="50"/>
                    <a:pt x="31" y="50"/>
                  </a:cubicBezTo>
                  <a:cubicBezTo>
                    <a:pt x="31" y="50"/>
                    <a:pt x="31" y="50"/>
                    <a:pt x="31" y="50"/>
                  </a:cubicBezTo>
                  <a:cubicBezTo>
                    <a:pt x="31" y="49"/>
                    <a:pt x="31" y="49"/>
                    <a:pt x="31" y="49"/>
                  </a:cubicBezTo>
                  <a:cubicBezTo>
                    <a:pt x="31" y="48"/>
                    <a:pt x="31" y="48"/>
                    <a:pt x="31" y="48"/>
                  </a:cubicBezTo>
                  <a:cubicBezTo>
                    <a:pt x="32" y="47"/>
                    <a:pt x="32" y="46"/>
                    <a:pt x="32" y="44"/>
                  </a:cubicBezTo>
                  <a:cubicBezTo>
                    <a:pt x="32" y="44"/>
                    <a:pt x="32" y="44"/>
                    <a:pt x="32" y="44"/>
                  </a:cubicBezTo>
                  <a:cubicBezTo>
                    <a:pt x="32" y="44"/>
                    <a:pt x="32" y="44"/>
                    <a:pt x="32" y="44"/>
                  </a:cubicBezTo>
                  <a:cubicBezTo>
                    <a:pt x="32" y="43"/>
                    <a:pt x="32" y="43"/>
                    <a:pt x="32" y="43"/>
                  </a:cubicBezTo>
                  <a:cubicBezTo>
                    <a:pt x="32" y="43"/>
                    <a:pt x="32" y="43"/>
                    <a:pt x="32" y="43"/>
                  </a:cubicBezTo>
                  <a:cubicBezTo>
                    <a:pt x="32" y="43"/>
                    <a:pt x="32" y="43"/>
                    <a:pt x="32" y="43"/>
                  </a:cubicBezTo>
                  <a:cubicBezTo>
                    <a:pt x="31" y="41"/>
                    <a:pt x="31" y="40"/>
                    <a:pt x="31" y="38"/>
                  </a:cubicBezTo>
                  <a:cubicBezTo>
                    <a:pt x="30" y="37"/>
                    <a:pt x="30" y="37"/>
                    <a:pt x="30" y="37"/>
                  </a:cubicBezTo>
                  <a:cubicBezTo>
                    <a:pt x="30" y="37"/>
                    <a:pt x="30" y="37"/>
                    <a:pt x="30" y="37"/>
                  </a:cubicBezTo>
                  <a:cubicBezTo>
                    <a:pt x="27" y="38"/>
                    <a:pt x="25" y="38"/>
                    <a:pt x="23" y="38"/>
                  </a:cubicBezTo>
                  <a:cubicBezTo>
                    <a:pt x="18" y="38"/>
                    <a:pt x="15" y="37"/>
                    <a:pt x="13" y="36"/>
                  </a:cubicBezTo>
                  <a:cubicBezTo>
                    <a:pt x="14" y="35"/>
                    <a:pt x="15" y="34"/>
                    <a:pt x="16" y="32"/>
                  </a:cubicBezTo>
                  <a:cubicBezTo>
                    <a:pt x="19" y="32"/>
                    <a:pt x="21" y="32"/>
                    <a:pt x="23" y="32"/>
                  </a:cubicBezTo>
                  <a:cubicBezTo>
                    <a:pt x="24" y="32"/>
                    <a:pt x="24" y="32"/>
                    <a:pt x="24" y="32"/>
                  </a:cubicBezTo>
                  <a:cubicBezTo>
                    <a:pt x="24" y="32"/>
                    <a:pt x="24" y="32"/>
                    <a:pt x="24" y="32"/>
                  </a:cubicBezTo>
                  <a:cubicBezTo>
                    <a:pt x="24" y="32"/>
                    <a:pt x="24" y="32"/>
                    <a:pt x="24" y="32"/>
                  </a:cubicBezTo>
                  <a:cubicBezTo>
                    <a:pt x="24" y="31"/>
                    <a:pt x="25" y="30"/>
                    <a:pt x="25" y="29"/>
                  </a:cubicBezTo>
                  <a:cubicBezTo>
                    <a:pt x="25" y="29"/>
                    <a:pt x="25" y="29"/>
                    <a:pt x="25" y="29"/>
                  </a:cubicBezTo>
                  <a:cubicBezTo>
                    <a:pt x="25" y="28"/>
                    <a:pt x="25" y="28"/>
                    <a:pt x="25" y="28"/>
                  </a:cubicBezTo>
                  <a:cubicBezTo>
                    <a:pt x="25" y="26"/>
                    <a:pt x="25" y="24"/>
                    <a:pt x="25" y="22"/>
                  </a:cubicBezTo>
                  <a:cubicBezTo>
                    <a:pt x="25" y="22"/>
                    <a:pt x="25" y="22"/>
                    <a:pt x="25" y="22"/>
                  </a:cubicBezTo>
                  <a:cubicBezTo>
                    <a:pt x="25" y="21"/>
                    <a:pt x="25" y="21"/>
                    <a:pt x="25" y="21"/>
                  </a:cubicBezTo>
                  <a:cubicBezTo>
                    <a:pt x="16" y="21"/>
                    <a:pt x="16" y="21"/>
                    <a:pt x="16" y="21"/>
                  </a:cubicBezTo>
                  <a:cubicBezTo>
                    <a:pt x="15" y="21"/>
                    <a:pt x="15" y="19"/>
                    <a:pt x="15" y="18"/>
                  </a:cubicBezTo>
                  <a:cubicBezTo>
                    <a:pt x="15" y="17"/>
                    <a:pt x="15" y="17"/>
                    <a:pt x="15" y="17"/>
                  </a:cubicBezTo>
                  <a:cubicBezTo>
                    <a:pt x="15" y="16"/>
                    <a:pt x="16" y="14"/>
                    <a:pt x="17" y="14"/>
                  </a:cubicBezTo>
                  <a:cubicBezTo>
                    <a:pt x="17" y="14"/>
                    <a:pt x="18" y="14"/>
                    <a:pt x="18" y="14"/>
                  </a:cubicBezTo>
                  <a:cubicBezTo>
                    <a:pt x="18" y="14"/>
                    <a:pt x="18" y="14"/>
                    <a:pt x="18" y="14"/>
                  </a:cubicBezTo>
                  <a:cubicBezTo>
                    <a:pt x="19" y="14"/>
                    <a:pt x="19" y="14"/>
                    <a:pt x="19" y="15"/>
                  </a:cubicBezTo>
                  <a:cubicBezTo>
                    <a:pt x="20" y="15"/>
                    <a:pt x="20" y="16"/>
                    <a:pt x="20" y="17"/>
                  </a:cubicBezTo>
                  <a:cubicBezTo>
                    <a:pt x="20" y="18"/>
                    <a:pt x="20" y="18"/>
                    <a:pt x="20" y="18"/>
                  </a:cubicBezTo>
                  <a:cubicBezTo>
                    <a:pt x="21" y="19"/>
                    <a:pt x="21" y="19"/>
                    <a:pt x="21" y="19"/>
                  </a:cubicBezTo>
                  <a:cubicBezTo>
                    <a:pt x="21" y="19"/>
                    <a:pt x="21" y="19"/>
                    <a:pt x="21" y="19"/>
                  </a:cubicBezTo>
                  <a:cubicBezTo>
                    <a:pt x="21" y="19"/>
                    <a:pt x="21" y="19"/>
                    <a:pt x="21" y="19"/>
                  </a:cubicBezTo>
                  <a:cubicBezTo>
                    <a:pt x="21" y="19"/>
                    <a:pt x="21" y="19"/>
                    <a:pt x="21" y="19"/>
                  </a:cubicBezTo>
                  <a:cubicBezTo>
                    <a:pt x="22" y="19"/>
                    <a:pt x="22" y="19"/>
                    <a:pt x="22" y="19"/>
                  </a:cubicBezTo>
                  <a:cubicBezTo>
                    <a:pt x="24" y="18"/>
                    <a:pt x="26" y="17"/>
                    <a:pt x="29" y="16"/>
                  </a:cubicBezTo>
                  <a:cubicBezTo>
                    <a:pt x="29" y="16"/>
                    <a:pt x="29" y="16"/>
                    <a:pt x="29" y="16"/>
                  </a:cubicBezTo>
                  <a:cubicBezTo>
                    <a:pt x="29" y="16"/>
                    <a:pt x="29" y="16"/>
                    <a:pt x="29" y="16"/>
                  </a:cubicBezTo>
                  <a:cubicBezTo>
                    <a:pt x="30" y="15"/>
                    <a:pt x="30" y="13"/>
                    <a:pt x="30" y="12"/>
                  </a:cubicBezTo>
                  <a:cubicBezTo>
                    <a:pt x="30" y="12"/>
                    <a:pt x="30" y="12"/>
                    <a:pt x="30" y="12"/>
                  </a:cubicBezTo>
                  <a:cubicBezTo>
                    <a:pt x="29" y="7"/>
                    <a:pt x="27" y="4"/>
                    <a:pt x="24" y="2"/>
                  </a:cubicBezTo>
                  <a:cubicBezTo>
                    <a:pt x="22" y="1"/>
                    <a:pt x="19" y="0"/>
                    <a:pt x="1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07" name="Freeform 193"/>
            <p:cNvSpPr>
              <a:spLocks noEditPoints="1"/>
            </p:cNvSpPr>
            <p:nvPr/>
          </p:nvSpPr>
          <p:spPr bwMode="auto">
            <a:xfrm>
              <a:off x="3546" y="2115"/>
              <a:ext cx="105" cy="64"/>
            </a:xfrm>
            <a:custGeom>
              <a:avLst/>
              <a:gdLst>
                <a:gd name="T0" fmla="*/ 35 w 44"/>
                <a:gd name="T1" fmla="*/ 26 h 27"/>
                <a:gd name="T2" fmla="*/ 43 w 44"/>
                <a:gd name="T3" fmla="*/ 14 h 27"/>
                <a:gd name="T4" fmla="*/ 43 w 44"/>
                <a:gd name="T5" fmla="*/ 26 h 27"/>
                <a:gd name="T6" fmla="*/ 35 w 44"/>
                <a:gd name="T7" fmla="*/ 26 h 27"/>
                <a:gd name="T8" fmla="*/ 5 w 44"/>
                <a:gd name="T9" fmla="*/ 26 h 27"/>
                <a:gd name="T10" fmla="*/ 2 w 44"/>
                <a:gd name="T11" fmla="*/ 26 h 27"/>
                <a:gd name="T12" fmla="*/ 2 w 44"/>
                <a:gd name="T13" fmla="*/ 10 h 27"/>
                <a:gd name="T14" fmla="*/ 1 w 44"/>
                <a:gd name="T15" fmla="*/ 8 h 27"/>
                <a:gd name="T16" fmla="*/ 2 w 44"/>
                <a:gd name="T17" fmla="*/ 2 h 27"/>
                <a:gd name="T18" fmla="*/ 2 w 44"/>
                <a:gd name="T19" fmla="*/ 1 h 27"/>
                <a:gd name="T20" fmla="*/ 21 w 44"/>
                <a:gd name="T21" fmla="*/ 1 h 27"/>
                <a:gd name="T22" fmla="*/ 4 w 44"/>
                <a:gd name="T23" fmla="*/ 25 h 27"/>
                <a:gd name="T24" fmla="*/ 5 w 44"/>
                <a:gd name="T25" fmla="*/ 26 h 27"/>
                <a:gd name="T26" fmla="*/ 5 w 44"/>
                <a:gd name="T27" fmla="*/ 26 h 27"/>
                <a:gd name="T28" fmla="*/ 22 w 44"/>
                <a:gd name="T29" fmla="*/ 1 h 27"/>
                <a:gd name="T30" fmla="*/ 30 w 44"/>
                <a:gd name="T31" fmla="*/ 1 h 27"/>
                <a:gd name="T32" fmla="*/ 13 w 44"/>
                <a:gd name="T33" fmla="*/ 25 h 27"/>
                <a:gd name="T34" fmla="*/ 13 w 44"/>
                <a:gd name="T35" fmla="*/ 26 h 27"/>
                <a:gd name="T36" fmla="*/ 11 w 44"/>
                <a:gd name="T37" fmla="*/ 26 h 27"/>
                <a:gd name="T38" fmla="*/ 10 w 44"/>
                <a:gd name="T39" fmla="*/ 26 h 27"/>
                <a:gd name="T40" fmla="*/ 6 w 44"/>
                <a:gd name="T41" fmla="*/ 26 h 27"/>
                <a:gd name="T42" fmla="*/ 5 w 44"/>
                <a:gd name="T43" fmla="*/ 26 h 27"/>
                <a:gd name="T44" fmla="*/ 14 w 44"/>
                <a:gd name="T45" fmla="*/ 26 h 27"/>
                <a:gd name="T46" fmla="*/ 31 w 44"/>
                <a:gd name="T47" fmla="*/ 1 h 27"/>
                <a:gd name="T48" fmla="*/ 38 w 44"/>
                <a:gd name="T49" fmla="*/ 1 h 27"/>
                <a:gd name="T50" fmla="*/ 43 w 44"/>
                <a:gd name="T51" fmla="*/ 1 h 27"/>
                <a:gd name="T52" fmla="*/ 43 w 44"/>
                <a:gd name="T53" fmla="*/ 3 h 27"/>
                <a:gd name="T54" fmla="*/ 43 w 44"/>
                <a:gd name="T55" fmla="*/ 3 h 27"/>
                <a:gd name="T56" fmla="*/ 43 w 44"/>
                <a:gd name="T57" fmla="*/ 13 h 27"/>
                <a:gd name="T58" fmla="*/ 43 w 44"/>
                <a:gd name="T59" fmla="*/ 13 h 27"/>
                <a:gd name="T60" fmla="*/ 34 w 44"/>
                <a:gd name="T61" fmla="*/ 25 h 27"/>
                <a:gd name="T62" fmla="*/ 35 w 44"/>
                <a:gd name="T63" fmla="*/ 26 h 27"/>
                <a:gd name="T64" fmla="*/ 14 w 44"/>
                <a:gd name="T65" fmla="*/ 26 h 27"/>
                <a:gd name="T66" fmla="*/ 22 w 44"/>
                <a:gd name="T67" fmla="*/ 0 h 27"/>
                <a:gd name="T68" fmla="*/ 22 w 44"/>
                <a:gd name="T69" fmla="*/ 0 h 27"/>
                <a:gd name="T70" fmla="*/ 2 w 44"/>
                <a:gd name="T71" fmla="*/ 0 h 27"/>
                <a:gd name="T72" fmla="*/ 1 w 44"/>
                <a:gd name="T73" fmla="*/ 1 h 27"/>
                <a:gd name="T74" fmla="*/ 0 w 44"/>
                <a:gd name="T75" fmla="*/ 8 h 27"/>
                <a:gd name="T76" fmla="*/ 1 w 44"/>
                <a:gd name="T77" fmla="*/ 10 h 27"/>
                <a:gd name="T78" fmla="*/ 1 w 44"/>
                <a:gd name="T79" fmla="*/ 26 h 27"/>
                <a:gd name="T80" fmla="*/ 2 w 44"/>
                <a:gd name="T81" fmla="*/ 27 h 27"/>
                <a:gd name="T82" fmla="*/ 6 w 44"/>
                <a:gd name="T83" fmla="*/ 27 h 27"/>
                <a:gd name="T84" fmla="*/ 10 w 44"/>
                <a:gd name="T85" fmla="*/ 27 h 27"/>
                <a:gd name="T86" fmla="*/ 43 w 44"/>
                <a:gd name="T87" fmla="*/ 27 h 27"/>
                <a:gd name="T88" fmla="*/ 44 w 44"/>
                <a:gd name="T89" fmla="*/ 26 h 27"/>
                <a:gd name="T90" fmla="*/ 44 w 44"/>
                <a:gd name="T91" fmla="*/ 3 h 27"/>
                <a:gd name="T92" fmla="*/ 44 w 44"/>
                <a:gd name="T93" fmla="*/ 3 h 27"/>
                <a:gd name="T94" fmla="*/ 44 w 44"/>
                <a:gd name="T95" fmla="*/ 1 h 27"/>
                <a:gd name="T96" fmla="*/ 43 w 44"/>
                <a:gd name="T97" fmla="*/ 0 h 27"/>
                <a:gd name="T98" fmla="*/ 22 w 44"/>
                <a:gd name="T99" fmla="*/ 0 h 27"/>
                <a:gd name="T100" fmla="*/ 22 w 44"/>
                <a:gd name="T10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 h="27">
                  <a:moveTo>
                    <a:pt x="35" y="26"/>
                  </a:moveTo>
                  <a:cubicBezTo>
                    <a:pt x="38" y="22"/>
                    <a:pt x="40" y="18"/>
                    <a:pt x="43" y="14"/>
                  </a:cubicBezTo>
                  <a:cubicBezTo>
                    <a:pt x="43" y="26"/>
                    <a:pt x="43" y="26"/>
                    <a:pt x="43" y="26"/>
                  </a:cubicBezTo>
                  <a:cubicBezTo>
                    <a:pt x="35" y="26"/>
                    <a:pt x="35" y="26"/>
                    <a:pt x="35" y="26"/>
                  </a:cubicBezTo>
                  <a:moveTo>
                    <a:pt x="5" y="26"/>
                  </a:moveTo>
                  <a:cubicBezTo>
                    <a:pt x="3" y="26"/>
                    <a:pt x="2" y="26"/>
                    <a:pt x="2" y="26"/>
                  </a:cubicBezTo>
                  <a:cubicBezTo>
                    <a:pt x="2" y="10"/>
                    <a:pt x="2" y="10"/>
                    <a:pt x="2" y="10"/>
                  </a:cubicBezTo>
                  <a:cubicBezTo>
                    <a:pt x="2" y="9"/>
                    <a:pt x="2" y="9"/>
                    <a:pt x="1" y="8"/>
                  </a:cubicBezTo>
                  <a:cubicBezTo>
                    <a:pt x="1" y="6"/>
                    <a:pt x="1" y="2"/>
                    <a:pt x="2" y="2"/>
                  </a:cubicBezTo>
                  <a:cubicBezTo>
                    <a:pt x="2" y="1"/>
                    <a:pt x="2" y="1"/>
                    <a:pt x="2" y="1"/>
                  </a:cubicBezTo>
                  <a:cubicBezTo>
                    <a:pt x="21" y="1"/>
                    <a:pt x="21" y="1"/>
                    <a:pt x="21" y="1"/>
                  </a:cubicBezTo>
                  <a:cubicBezTo>
                    <a:pt x="15" y="9"/>
                    <a:pt x="9" y="17"/>
                    <a:pt x="4" y="25"/>
                  </a:cubicBezTo>
                  <a:cubicBezTo>
                    <a:pt x="5" y="26"/>
                    <a:pt x="5" y="26"/>
                    <a:pt x="5" y="26"/>
                  </a:cubicBezTo>
                  <a:moveTo>
                    <a:pt x="5" y="26"/>
                  </a:moveTo>
                  <a:cubicBezTo>
                    <a:pt x="10" y="17"/>
                    <a:pt x="16" y="9"/>
                    <a:pt x="22" y="1"/>
                  </a:cubicBezTo>
                  <a:cubicBezTo>
                    <a:pt x="30" y="1"/>
                    <a:pt x="30" y="1"/>
                    <a:pt x="30" y="1"/>
                  </a:cubicBezTo>
                  <a:cubicBezTo>
                    <a:pt x="24" y="9"/>
                    <a:pt x="18" y="17"/>
                    <a:pt x="13" y="25"/>
                  </a:cubicBezTo>
                  <a:cubicBezTo>
                    <a:pt x="13" y="26"/>
                    <a:pt x="13" y="26"/>
                    <a:pt x="13" y="26"/>
                  </a:cubicBezTo>
                  <a:cubicBezTo>
                    <a:pt x="11" y="26"/>
                    <a:pt x="11" y="26"/>
                    <a:pt x="11" y="26"/>
                  </a:cubicBezTo>
                  <a:cubicBezTo>
                    <a:pt x="10" y="26"/>
                    <a:pt x="10" y="26"/>
                    <a:pt x="10" y="26"/>
                  </a:cubicBezTo>
                  <a:cubicBezTo>
                    <a:pt x="9" y="26"/>
                    <a:pt x="7" y="26"/>
                    <a:pt x="6" y="26"/>
                  </a:cubicBezTo>
                  <a:cubicBezTo>
                    <a:pt x="5" y="26"/>
                    <a:pt x="5" y="26"/>
                    <a:pt x="5" y="26"/>
                  </a:cubicBezTo>
                  <a:moveTo>
                    <a:pt x="14" y="26"/>
                  </a:moveTo>
                  <a:cubicBezTo>
                    <a:pt x="20" y="17"/>
                    <a:pt x="25" y="9"/>
                    <a:pt x="31" y="1"/>
                  </a:cubicBezTo>
                  <a:cubicBezTo>
                    <a:pt x="38" y="1"/>
                    <a:pt x="38" y="1"/>
                    <a:pt x="38" y="1"/>
                  </a:cubicBezTo>
                  <a:cubicBezTo>
                    <a:pt x="43" y="1"/>
                    <a:pt x="43" y="1"/>
                    <a:pt x="43" y="1"/>
                  </a:cubicBezTo>
                  <a:cubicBezTo>
                    <a:pt x="43" y="1"/>
                    <a:pt x="43" y="2"/>
                    <a:pt x="43" y="3"/>
                  </a:cubicBezTo>
                  <a:cubicBezTo>
                    <a:pt x="43" y="3"/>
                    <a:pt x="43" y="3"/>
                    <a:pt x="43" y="3"/>
                  </a:cubicBezTo>
                  <a:cubicBezTo>
                    <a:pt x="43" y="13"/>
                    <a:pt x="43" y="13"/>
                    <a:pt x="43" y="13"/>
                  </a:cubicBezTo>
                  <a:cubicBezTo>
                    <a:pt x="43" y="13"/>
                    <a:pt x="43" y="13"/>
                    <a:pt x="43" y="13"/>
                  </a:cubicBezTo>
                  <a:cubicBezTo>
                    <a:pt x="40" y="17"/>
                    <a:pt x="37" y="21"/>
                    <a:pt x="34" y="25"/>
                  </a:cubicBezTo>
                  <a:cubicBezTo>
                    <a:pt x="35" y="26"/>
                    <a:pt x="35" y="26"/>
                    <a:pt x="35" y="26"/>
                  </a:cubicBezTo>
                  <a:cubicBezTo>
                    <a:pt x="14" y="26"/>
                    <a:pt x="14" y="26"/>
                    <a:pt x="14" y="26"/>
                  </a:cubicBezTo>
                  <a:moveTo>
                    <a:pt x="22" y="0"/>
                  </a:moveTo>
                  <a:cubicBezTo>
                    <a:pt x="22" y="0"/>
                    <a:pt x="22" y="0"/>
                    <a:pt x="22" y="0"/>
                  </a:cubicBezTo>
                  <a:cubicBezTo>
                    <a:pt x="2" y="0"/>
                    <a:pt x="2" y="0"/>
                    <a:pt x="2" y="0"/>
                  </a:cubicBezTo>
                  <a:cubicBezTo>
                    <a:pt x="2" y="0"/>
                    <a:pt x="1" y="1"/>
                    <a:pt x="1" y="1"/>
                  </a:cubicBezTo>
                  <a:cubicBezTo>
                    <a:pt x="0" y="2"/>
                    <a:pt x="0" y="5"/>
                    <a:pt x="0" y="8"/>
                  </a:cubicBezTo>
                  <a:cubicBezTo>
                    <a:pt x="1" y="9"/>
                    <a:pt x="1" y="9"/>
                    <a:pt x="1" y="10"/>
                  </a:cubicBezTo>
                  <a:cubicBezTo>
                    <a:pt x="1" y="26"/>
                    <a:pt x="1" y="26"/>
                    <a:pt x="1" y="26"/>
                  </a:cubicBezTo>
                  <a:cubicBezTo>
                    <a:pt x="1" y="26"/>
                    <a:pt x="1" y="27"/>
                    <a:pt x="2" y="27"/>
                  </a:cubicBezTo>
                  <a:cubicBezTo>
                    <a:pt x="3" y="27"/>
                    <a:pt x="4" y="27"/>
                    <a:pt x="6" y="27"/>
                  </a:cubicBezTo>
                  <a:cubicBezTo>
                    <a:pt x="7" y="27"/>
                    <a:pt x="9" y="27"/>
                    <a:pt x="10" y="27"/>
                  </a:cubicBezTo>
                  <a:cubicBezTo>
                    <a:pt x="43" y="27"/>
                    <a:pt x="43" y="27"/>
                    <a:pt x="43" y="27"/>
                  </a:cubicBezTo>
                  <a:cubicBezTo>
                    <a:pt x="44" y="26"/>
                    <a:pt x="44" y="26"/>
                    <a:pt x="44" y="26"/>
                  </a:cubicBezTo>
                  <a:cubicBezTo>
                    <a:pt x="44" y="3"/>
                    <a:pt x="44" y="3"/>
                    <a:pt x="44" y="3"/>
                  </a:cubicBezTo>
                  <a:cubicBezTo>
                    <a:pt x="44" y="3"/>
                    <a:pt x="44" y="3"/>
                    <a:pt x="44" y="3"/>
                  </a:cubicBezTo>
                  <a:cubicBezTo>
                    <a:pt x="44" y="2"/>
                    <a:pt x="44" y="1"/>
                    <a:pt x="44" y="1"/>
                  </a:cubicBezTo>
                  <a:cubicBezTo>
                    <a:pt x="43" y="0"/>
                    <a:pt x="43" y="0"/>
                    <a:pt x="43" y="0"/>
                  </a:cubicBezTo>
                  <a:cubicBezTo>
                    <a:pt x="22" y="0"/>
                    <a:pt x="22" y="0"/>
                    <a:pt x="22" y="0"/>
                  </a:cubicBezTo>
                  <a:cubicBezTo>
                    <a:pt x="22" y="0"/>
                    <a:pt x="22" y="0"/>
                    <a:pt x="2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08" name="Freeform 194"/>
            <p:cNvSpPr>
              <a:spLocks noEditPoints="1"/>
            </p:cNvSpPr>
            <p:nvPr/>
          </p:nvSpPr>
          <p:spPr bwMode="auto">
            <a:xfrm>
              <a:off x="3499" y="2267"/>
              <a:ext cx="104" cy="95"/>
            </a:xfrm>
            <a:custGeom>
              <a:avLst/>
              <a:gdLst>
                <a:gd name="T0" fmla="*/ 4 w 44"/>
                <a:gd name="T1" fmla="*/ 36 h 40"/>
                <a:gd name="T2" fmla="*/ 16 w 44"/>
                <a:gd name="T3" fmla="*/ 39 h 40"/>
                <a:gd name="T4" fmla="*/ 16 w 44"/>
                <a:gd name="T5" fmla="*/ 39 h 40"/>
                <a:gd name="T6" fmla="*/ 28 w 44"/>
                <a:gd name="T7" fmla="*/ 34 h 40"/>
                <a:gd name="T8" fmla="*/ 30 w 44"/>
                <a:gd name="T9" fmla="*/ 15 h 40"/>
                <a:gd name="T10" fmla="*/ 35 w 44"/>
                <a:gd name="T11" fmla="*/ 12 h 40"/>
                <a:gd name="T12" fmla="*/ 37 w 44"/>
                <a:gd name="T13" fmla="*/ 20 h 40"/>
                <a:gd name="T14" fmla="*/ 30 w 44"/>
                <a:gd name="T15" fmla="*/ 20 h 40"/>
                <a:gd name="T16" fmla="*/ 35 w 44"/>
                <a:gd name="T17" fmla="*/ 8 h 40"/>
                <a:gd name="T18" fmla="*/ 33 w 44"/>
                <a:gd name="T19" fmla="*/ 26 h 40"/>
                <a:gd name="T20" fmla="*/ 30 w 44"/>
                <a:gd name="T21" fmla="*/ 22 h 40"/>
                <a:gd name="T22" fmla="*/ 39 w 44"/>
                <a:gd name="T23" fmla="*/ 13 h 40"/>
                <a:gd name="T24" fmla="*/ 31 w 44"/>
                <a:gd name="T25" fmla="*/ 12 h 40"/>
                <a:gd name="T26" fmla="*/ 30 w 44"/>
                <a:gd name="T27" fmla="*/ 11 h 40"/>
                <a:gd name="T28" fmla="*/ 29 w 44"/>
                <a:gd name="T29" fmla="*/ 8 h 40"/>
                <a:gd name="T30" fmla="*/ 24 w 44"/>
                <a:gd name="T31" fmla="*/ 15 h 40"/>
                <a:gd name="T32" fmla="*/ 24 w 44"/>
                <a:gd name="T33" fmla="*/ 15 h 40"/>
                <a:gd name="T34" fmla="*/ 29 w 44"/>
                <a:gd name="T35" fmla="*/ 10 h 40"/>
                <a:gd name="T36" fmla="*/ 25 w 44"/>
                <a:gd name="T37" fmla="*/ 22 h 40"/>
                <a:gd name="T38" fmla="*/ 25 w 44"/>
                <a:gd name="T39" fmla="*/ 22 h 40"/>
                <a:gd name="T40" fmla="*/ 28 w 44"/>
                <a:gd name="T41" fmla="*/ 20 h 40"/>
                <a:gd name="T42" fmla="*/ 25 w 44"/>
                <a:gd name="T43" fmla="*/ 26 h 40"/>
                <a:gd name="T44" fmla="*/ 28 w 44"/>
                <a:gd name="T45" fmla="*/ 31 h 40"/>
                <a:gd name="T46" fmla="*/ 24 w 44"/>
                <a:gd name="T47" fmla="*/ 36 h 40"/>
                <a:gd name="T48" fmla="*/ 3 w 44"/>
                <a:gd name="T49" fmla="*/ 32 h 40"/>
                <a:gd name="T50" fmla="*/ 5 w 44"/>
                <a:gd name="T51" fmla="*/ 9 h 40"/>
                <a:gd name="T52" fmla="*/ 27 w 44"/>
                <a:gd name="T53" fmla="*/ 9 h 40"/>
                <a:gd name="T54" fmla="*/ 24 w 44"/>
                <a:gd name="T55" fmla="*/ 12 h 40"/>
                <a:gd name="T56" fmla="*/ 8 w 44"/>
                <a:gd name="T57" fmla="*/ 8 h 40"/>
                <a:gd name="T58" fmla="*/ 16 w 44"/>
                <a:gd name="T59" fmla="*/ 5 h 40"/>
                <a:gd name="T60" fmla="*/ 24 w 44"/>
                <a:gd name="T61" fmla="*/ 7 h 40"/>
                <a:gd name="T62" fmla="*/ 23 w 44"/>
                <a:gd name="T63" fmla="*/ 7 h 40"/>
                <a:gd name="T64" fmla="*/ 9 w 44"/>
                <a:gd name="T65" fmla="*/ 7 h 40"/>
                <a:gd name="T66" fmla="*/ 9 w 44"/>
                <a:gd name="T67" fmla="*/ 8 h 40"/>
                <a:gd name="T68" fmla="*/ 22 w 44"/>
                <a:gd name="T69" fmla="*/ 8 h 40"/>
                <a:gd name="T70" fmla="*/ 13 w 44"/>
                <a:gd name="T71" fmla="*/ 7 h 40"/>
                <a:gd name="T72" fmla="*/ 16 w 44"/>
                <a:gd name="T73" fmla="*/ 8 h 40"/>
                <a:gd name="T74" fmla="*/ 15 w 44"/>
                <a:gd name="T75" fmla="*/ 7 h 40"/>
                <a:gd name="T76" fmla="*/ 18 w 44"/>
                <a:gd name="T77" fmla="*/ 8 h 40"/>
                <a:gd name="T78" fmla="*/ 15 w 44"/>
                <a:gd name="T79" fmla="*/ 6 h 40"/>
                <a:gd name="T80" fmla="*/ 21 w 44"/>
                <a:gd name="T81" fmla="*/ 9 h 40"/>
                <a:gd name="T82" fmla="*/ 2 w 44"/>
                <a:gd name="T83" fmla="*/ 6 h 40"/>
                <a:gd name="T84" fmla="*/ 16 w 44"/>
                <a:gd name="T85" fmla="*/ 1 h 40"/>
                <a:gd name="T86" fmla="*/ 27 w 44"/>
                <a:gd name="T87" fmla="*/ 8 h 40"/>
                <a:gd name="T88" fmla="*/ 4 w 44"/>
                <a:gd name="T89" fmla="*/ 8 h 40"/>
                <a:gd name="T90" fmla="*/ 1 w 44"/>
                <a:gd name="T91" fmla="*/ 5 h 40"/>
                <a:gd name="T92" fmla="*/ 1 w 44"/>
                <a:gd name="T93" fmla="*/ 23 h 40"/>
                <a:gd name="T94" fmla="*/ 3 w 44"/>
                <a:gd name="T95" fmla="*/ 34 h 40"/>
                <a:gd name="T96" fmla="*/ 3 w 44"/>
                <a:gd name="T97" fmla="*/ 36 h 40"/>
                <a:gd name="T98" fmla="*/ 3 w 44"/>
                <a:gd name="T99" fmla="*/ 37 h 40"/>
                <a:gd name="T100" fmla="*/ 28 w 44"/>
                <a:gd name="T101" fmla="*/ 37 h 40"/>
                <a:gd name="T102" fmla="*/ 28 w 44"/>
                <a:gd name="T103" fmla="*/ 35 h 40"/>
                <a:gd name="T104" fmla="*/ 29 w 44"/>
                <a:gd name="T105" fmla="*/ 34 h 40"/>
                <a:gd name="T106" fmla="*/ 29 w 44"/>
                <a:gd name="T107" fmla="*/ 25 h 40"/>
                <a:gd name="T108" fmla="*/ 42 w 44"/>
                <a:gd name="T109" fmla="*/ 11 h 40"/>
                <a:gd name="T110" fmla="*/ 30 w 44"/>
                <a:gd name="T111" fmla="*/ 9 h 40"/>
                <a:gd name="T112" fmla="*/ 30 w 44"/>
                <a:gd name="T113" fmla="*/ 5 h 40"/>
                <a:gd name="T114" fmla="*/ 16 w 44"/>
                <a:gd name="T11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4" h="40">
                  <a:moveTo>
                    <a:pt x="16" y="39"/>
                  </a:moveTo>
                  <a:cubicBezTo>
                    <a:pt x="15" y="39"/>
                    <a:pt x="14" y="39"/>
                    <a:pt x="12" y="39"/>
                  </a:cubicBezTo>
                  <a:cubicBezTo>
                    <a:pt x="9" y="39"/>
                    <a:pt x="5" y="37"/>
                    <a:pt x="4" y="36"/>
                  </a:cubicBezTo>
                  <a:cubicBezTo>
                    <a:pt x="4" y="35"/>
                    <a:pt x="4" y="35"/>
                    <a:pt x="4" y="35"/>
                  </a:cubicBezTo>
                  <a:cubicBezTo>
                    <a:pt x="6" y="37"/>
                    <a:pt x="9" y="38"/>
                    <a:pt x="14" y="39"/>
                  </a:cubicBezTo>
                  <a:cubicBezTo>
                    <a:pt x="15" y="39"/>
                    <a:pt x="15" y="39"/>
                    <a:pt x="16" y="39"/>
                  </a:cubicBezTo>
                  <a:cubicBezTo>
                    <a:pt x="20" y="39"/>
                    <a:pt x="24" y="38"/>
                    <a:pt x="27" y="36"/>
                  </a:cubicBezTo>
                  <a:cubicBezTo>
                    <a:pt x="27" y="36"/>
                    <a:pt x="27" y="36"/>
                    <a:pt x="27" y="36"/>
                  </a:cubicBezTo>
                  <a:cubicBezTo>
                    <a:pt x="26" y="37"/>
                    <a:pt x="23" y="39"/>
                    <a:pt x="16" y="39"/>
                  </a:cubicBezTo>
                  <a:moveTo>
                    <a:pt x="24" y="36"/>
                  </a:moveTo>
                  <a:cubicBezTo>
                    <a:pt x="26" y="34"/>
                    <a:pt x="27" y="33"/>
                    <a:pt x="28" y="32"/>
                  </a:cubicBezTo>
                  <a:cubicBezTo>
                    <a:pt x="28" y="32"/>
                    <a:pt x="28" y="33"/>
                    <a:pt x="28" y="34"/>
                  </a:cubicBezTo>
                  <a:cubicBezTo>
                    <a:pt x="27" y="34"/>
                    <a:pt x="26" y="35"/>
                    <a:pt x="24" y="36"/>
                  </a:cubicBezTo>
                  <a:moveTo>
                    <a:pt x="30" y="20"/>
                  </a:moveTo>
                  <a:cubicBezTo>
                    <a:pt x="30" y="19"/>
                    <a:pt x="30" y="17"/>
                    <a:pt x="30" y="15"/>
                  </a:cubicBezTo>
                  <a:cubicBezTo>
                    <a:pt x="30" y="15"/>
                    <a:pt x="30" y="15"/>
                    <a:pt x="30" y="15"/>
                  </a:cubicBezTo>
                  <a:cubicBezTo>
                    <a:pt x="30" y="15"/>
                    <a:pt x="30" y="14"/>
                    <a:pt x="31" y="13"/>
                  </a:cubicBezTo>
                  <a:cubicBezTo>
                    <a:pt x="32" y="12"/>
                    <a:pt x="33" y="12"/>
                    <a:pt x="35" y="12"/>
                  </a:cubicBezTo>
                  <a:cubicBezTo>
                    <a:pt x="35" y="12"/>
                    <a:pt x="35" y="12"/>
                    <a:pt x="35" y="12"/>
                  </a:cubicBezTo>
                  <a:cubicBezTo>
                    <a:pt x="36" y="12"/>
                    <a:pt x="38" y="12"/>
                    <a:pt x="38" y="13"/>
                  </a:cubicBezTo>
                  <a:cubicBezTo>
                    <a:pt x="39" y="16"/>
                    <a:pt x="39" y="18"/>
                    <a:pt x="37" y="20"/>
                  </a:cubicBezTo>
                  <a:cubicBezTo>
                    <a:pt x="36" y="21"/>
                    <a:pt x="35" y="22"/>
                    <a:pt x="33" y="22"/>
                  </a:cubicBezTo>
                  <a:cubicBezTo>
                    <a:pt x="32" y="22"/>
                    <a:pt x="31" y="21"/>
                    <a:pt x="30" y="20"/>
                  </a:cubicBezTo>
                  <a:cubicBezTo>
                    <a:pt x="30" y="20"/>
                    <a:pt x="30" y="20"/>
                    <a:pt x="30" y="20"/>
                  </a:cubicBezTo>
                  <a:moveTo>
                    <a:pt x="30" y="11"/>
                  </a:moveTo>
                  <a:cubicBezTo>
                    <a:pt x="31" y="9"/>
                    <a:pt x="33" y="8"/>
                    <a:pt x="35" y="8"/>
                  </a:cubicBezTo>
                  <a:cubicBezTo>
                    <a:pt x="35" y="8"/>
                    <a:pt x="35" y="8"/>
                    <a:pt x="35" y="8"/>
                  </a:cubicBezTo>
                  <a:cubicBezTo>
                    <a:pt x="38" y="8"/>
                    <a:pt x="40" y="9"/>
                    <a:pt x="41" y="11"/>
                  </a:cubicBezTo>
                  <a:cubicBezTo>
                    <a:pt x="43" y="16"/>
                    <a:pt x="41" y="21"/>
                    <a:pt x="39" y="23"/>
                  </a:cubicBezTo>
                  <a:cubicBezTo>
                    <a:pt x="37" y="25"/>
                    <a:pt x="35" y="26"/>
                    <a:pt x="33" y="26"/>
                  </a:cubicBezTo>
                  <a:cubicBezTo>
                    <a:pt x="32" y="26"/>
                    <a:pt x="31" y="25"/>
                    <a:pt x="30" y="25"/>
                  </a:cubicBezTo>
                  <a:cubicBezTo>
                    <a:pt x="29" y="25"/>
                    <a:pt x="29" y="25"/>
                    <a:pt x="29" y="25"/>
                  </a:cubicBezTo>
                  <a:cubicBezTo>
                    <a:pt x="29" y="24"/>
                    <a:pt x="29" y="23"/>
                    <a:pt x="30" y="22"/>
                  </a:cubicBezTo>
                  <a:cubicBezTo>
                    <a:pt x="31" y="22"/>
                    <a:pt x="32" y="23"/>
                    <a:pt x="33" y="23"/>
                  </a:cubicBezTo>
                  <a:cubicBezTo>
                    <a:pt x="35" y="23"/>
                    <a:pt x="36" y="22"/>
                    <a:pt x="37" y="21"/>
                  </a:cubicBezTo>
                  <a:cubicBezTo>
                    <a:pt x="40" y="19"/>
                    <a:pt x="40" y="16"/>
                    <a:pt x="39" y="13"/>
                  </a:cubicBezTo>
                  <a:cubicBezTo>
                    <a:pt x="38" y="11"/>
                    <a:pt x="37" y="11"/>
                    <a:pt x="35" y="11"/>
                  </a:cubicBezTo>
                  <a:cubicBezTo>
                    <a:pt x="35" y="11"/>
                    <a:pt x="35" y="11"/>
                    <a:pt x="35" y="11"/>
                  </a:cubicBezTo>
                  <a:cubicBezTo>
                    <a:pt x="33" y="11"/>
                    <a:pt x="31" y="12"/>
                    <a:pt x="31" y="12"/>
                  </a:cubicBezTo>
                  <a:cubicBezTo>
                    <a:pt x="30" y="13"/>
                    <a:pt x="30" y="13"/>
                    <a:pt x="30" y="13"/>
                  </a:cubicBezTo>
                  <a:cubicBezTo>
                    <a:pt x="30" y="13"/>
                    <a:pt x="30" y="12"/>
                    <a:pt x="30" y="11"/>
                  </a:cubicBezTo>
                  <a:cubicBezTo>
                    <a:pt x="30" y="11"/>
                    <a:pt x="30" y="11"/>
                    <a:pt x="30" y="11"/>
                  </a:cubicBezTo>
                  <a:moveTo>
                    <a:pt x="24" y="12"/>
                  </a:moveTo>
                  <a:cubicBezTo>
                    <a:pt x="24" y="12"/>
                    <a:pt x="24" y="12"/>
                    <a:pt x="24" y="12"/>
                  </a:cubicBezTo>
                  <a:cubicBezTo>
                    <a:pt x="26" y="11"/>
                    <a:pt x="28" y="9"/>
                    <a:pt x="29" y="8"/>
                  </a:cubicBezTo>
                  <a:cubicBezTo>
                    <a:pt x="29" y="8"/>
                    <a:pt x="29" y="8"/>
                    <a:pt x="29" y="8"/>
                  </a:cubicBezTo>
                  <a:cubicBezTo>
                    <a:pt x="29" y="8"/>
                    <a:pt x="29" y="9"/>
                    <a:pt x="29" y="10"/>
                  </a:cubicBezTo>
                  <a:cubicBezTo>
                    <a:pt x="24" y="15"/>
                    <a:pt x="24" y="15"/>
                    <a:pt x="24" y="15"/>
                  </a:cubicBezTo>
                  <a:cubicBezTo>
                    <a:pt x="24" y="15"/>
                    <a:pt x="24" y="15"/>
                    <a:pt x="24" y="15"/>
                  </a:cubicBezTo>
                  <a:cubicBezTo>
                    <a:pt x="24" y="15"/>
                    <a:pt x="24" y="15"/>
                    <a:pt x="24" y="15"/>
                  </a:cubicBezTo>
                  <a:cubicBezTo>
                    <a:pt x="24" y="15"/>
                    <a:pt x="24" y="15"/>
                    <a:pt x="24" y="15"/>
                  </a:cubicBezTo>
                  <a:cubicBezTo>
                    <a:pt x="25" y="15"/>
                    <a:pt x="25" y="15"/>
                    <a:pt x="25" y="15"/>
                  </a:cubicBezTo>
                  <a:cubicBezTo>
                    <a:pt x="25" y="14"/>
                    <a:pt x="25" y="14"/>
                    <a:pt x="25" y="14"/>
                  </a:cubicBezTo>
                  <a:cubicBezTo>
                    <a:pt x="29" y="10"/>
                    <a:pt x="29" y="10"/>
                    <a:pt x="29" y="10"/>
                  </a:cubicBezTo>
                  <a:cubicBezTo>
                    <a:pt x="29" y="12"/>
                    <a:pt x="29" y="14"/>
                    <a:pt x="29" y="16"/>
                  </a:cubicBezTo>
                  <a:cubicBezTo>
                    <a:pt x="29" y="16"/>
                    <a:pt x="29" y="16"/>
                    <a:pt x="29" y="16"/>
                  </a:cubicBezTo>
                  <a:cubicBezTo>
                    <a:pt x="25" y="22"/>
                    <a:pt x="25" y="22"/>
                    <a:pt x="25" y="22"/>
                  </a:cubicBezTo>
                  <a:cubicBezTo>
                    <a:pt x="25" y="22"/>
                    <a:pt x="25" y="22"/>
                    <a:pt x="25" y="22"/>
                  </a:cubicBezTo>
                  <a:cubicBezTo>
                    <a:pt x="25" y="22"/>
                    <a:pt x="25" y="22"/>
                    <a:pt x="25" y="22"/>
                  </a:cubicBezTo>
                  <a:cubicBezTo>
                    <a:pt x="25" y="22"/>
                    <a:pt x="25" y="22"/>
                    <a:pt x="25" y="22"/>
                  </a:cubicBezTo>
                  <a:cubicBezTo>
                    <a:pt x="29" y="17"/>
                    <a:pt x="29" y="17"/>
                    <a:pt x="29" y="17"/>
                  </a:cubicBezTo>
                  <a:cubicBezTo>
                    <a:pt x="29" y="18"/>
                    <a:pt x="29" y="19"/>
                    <a:pt x="29" y="20"/>
                  </a:cubicBezTo>
                  <a:cubicBezTo>
                    <a:pt x="28" y="20"/>
                    <a:pt x="28" y="20"/>
                    <a:pt x="28" y="20"/>
                  </a:cubicBezTo>
                  <a:cubicBezTo>
                    <a:pt x="24" y="25"/>
                    <a:pt x="24" y="25"/>
                    <a:pt x="24" y="25"/>
                  </a:cubicBezTo>
                  <a:cubicBezTo>
                    <a:pt x="24" y="26"/>
                    <a:pt x="24" y="26"/>
                    <a:pt x="24" y="26"/>
                  </a:cubicBezTo>
                  <a:cubicBezTo>
                    <a:pt x="25" y="26"/>
                    <a:pt x="25" y="26"/>
                    <a:pt x="25" y="26"/>
                  </a:cubicBezTo>
                  <a:cubicBezTo>
                    <a:pt x="25" y="26"/>
                    <a:pt x="25" y="26"/>
                    <a:pt x="25" y="26"/>
                  </a:cubicBezTo>
                  <a:cubicBezTo>
                    <a:pt x="29" y="21"/>
                    <a:pt x="29" y="21"/>
                    <a:pt x="29" y="21"/>
                  </a:cubicBezTo>
                  <a:cubicBezTo>
                    <a:pt x="28" y="24"/>
                    <a:pt x="28" y="28"/>
                    <a:pt x="28" y="31"/>
                  </a:cubicBezTo>
                  <a:cubicBezTo>
                    <a:pt x="28" y="31"/>
                    <a:pt x="28" y="31"/>
                    <a:pt x="28" y="31"/>
                  </a:cubicBezTo>
                  <a:cubicBezTo>
                    <a:pt x="26" y="33"/>
                    <a:pt x="25" y="34"/>
                    <a:pt x="24" y="36"/>
                  </a:cubicBezTo>
                  <a:cubicBezTo>
                    <a:pt x="24" y="36"/>
                    <a:pt x="24" y="36"/>
                    <a:pt x="24" y="36"/>
                  </a:cubicBezTo>
                  <a:cubicBezTo>
                    <a:pt x="21" y="37"/>
                    <a:pt x="19" y="38"/>
                    <a:pt x="16" y="38"/>
                  </a:cubicBezTo>
                  <a:cubicBezTo>
                    <a:pt x="15" y="38"/>
                    <a:pt x="15" y="38"/>
                    <a:pt x="14" y="38"/>
                  </a:cubicBezTo>
                  <a:cubicBezTo>
                    <a:pt x="6" y="37"/>
                    <a:pt x="3" y="33"/>
                    <a:pt x="3" y="32"/>
                  </a:cubicBezTo>
                  <a:cubicBezTo>
                    <a:pt x="2" y="29"/>
                    <a:pt x="2" y="26"/>
                    <a:pt x="2" y="23"/>
                  </a:cubicBezTo>
                  <a:cubicBezTo>
                    <a:pt x="2" y="18"/>
                    <a:pt x="2" y="12"/>
                    <a:pt x="1" y="8"/>
                  </a:cubicBezTo>
                  <a:cubicBezTo>
                    <a:pt x="2" y="8"/>
                    <a:pt x="3" y="9"/>
                    <a:pt x="5" y="9"/>
                  </a:cubicBezTo>
                  <a:cubicBezTo>
                    <a:pt x="8" y="10"/>
                    <a:pt x="12" y="10"/>
                    <a:pt x="16" y="10"/>
                  </a:cubicBezTo>
                  <a:cubicBezTo>
                    <a:pt x="18" y="10"/>
                    <a:pt x="20" y="10"/>
                    <a:pt x="23" y="10"/>
                  </a:cubicBezTo>
                  <a:cubicBezTo>
                    <a:pt x="24" y="10"/>
                    <a:pt x="26" y="9"/>
                    <a:pt x="27" y="9"/>
                  </a:cubicBezTo>
                  <a:cubicBezTo>
                    <a:pt x="26" y="10"/>
                    <a:pt x="25" y="11"/>
                    <a:pt x="24" y="12"/>
                  </a:cubicBezTo>
                  <a:cubicBezTo>
                    <a:pt x="24" y="12"/>
                    <a:pt x="24" y="12"/>
                    <a:pt x="24" y="12"/>
                  </a:cubicBezTo>
                  <a:cubicBezTo>
                    <a:pt x="24" y="12"/>
                    <a:pt x="24" y="12"/>
                    <a:pt x="24" y="12"/>
                  </a:cubicBezTo>
                  <a:moveTo>
                    <a:pt x="15" y="9"/>
                  </a:moveTo>
                  <a:cubicBezTo>
                    <a:pt x="13" y="9"/>
                    <a:pt x="11" y="9"/>
                    <a:pt x="9" y="8"/>
                  </a:cubicBezTo>
                  <a:cubicBezTo>
                    <a:pt x="8" y="8"/>
                    <a:pt x="8" y="8"/>
                    <a:pt x="8" y="8"/>
                  </a:cubicBezTo>
                  <a:cubicBezTo>
                    <a:pt x="8" y="7"/>
                    <a:pt x="8" y="7"/>
                    <a:pt x="8" y="7"/>
                  </a:cubicBezTo>
                  <a:cubicBezTo>
                    <a:pt x="9" y="7"/>
                    <a:pt x="9" y="7"/>
                    <a:pt x="9" y="7"/>
                  </a:cubicBezTo>
                  <a:cubicBezTo>
                    <a:pt x="11" y="6"/>
                    <a:pt x="13" y="5"/>
                    <a:pt x="16" y="5"/>
                  </a:cubicBezTo>
                  <a:cubicBezTo>
                    <a:pt x="16" y="5"/>
                    <a:pt x="17" y="5"/>
                    <a:pt x="17" y="5"/>
                  </a:cubicBezTo>
                  <a:cubicBezTo>
                    <a:pt x="20" y="5"/>
                    <a:pt x="21" y="6"/>
                    <a:pt x="24" y="7"/>
                  </a:cubicBezTo>
                  <a:cubicBezTo>
                    <a:pt x="24" y="7"/>
                    <a:pt x="24" y="7"/>
                    <a:pt x="24" y="7"/>
                  </a:cubicBezTo>
                  <a:cubicBezTo>
                    <a:pt x="24" y="7"/>
                    <a:pt x="24" y="7"/>
                    <a:pt x="24" y="7"/>
                  </a:cubicBezTo>
                  <a:cubicBezTo>
                    <a:pt x="24" y="7"/>
                    <a:pt x="24" y="7"/>
                    <a:pt x="24" y="7"/>
                  </a:cubicBezTo>
                  <a:cubicBezTo>
                    <a:pt x="23" y="7"/>
                    <a:pt x="23" y="7"/>
                    <a:pt x="23" y="7"/>
                  </a:cubicBezTo>
                  <a:cubicBezTo>
                    <a:pt x="21" y="6"/>
                    <a:pt x="20" y="6"/>
                    <a:pt x="17" y="6"/>
                  </a:cubicBezTo>
                  <a:cubicBezTo>
                    <a:pt x="17" y="6"/>
                    <a:pt x="16" y="6"/>
                    <a:pt x="16" y="6"/>
                  </a:cubicBezTo>
                  <a:cubicBezTo>
                    <a:pt x="13" y="6"/>
                    <a:pt x="11" y="6"/>
                    <a:pt x="9" y="7"/>
                  </a:cubicBezTo>
                  <a:cubicBezTo>
                    <a:pt x="9" y="7"/>
                    <a:pt x="9" y="7"/>
                    <a:pt x="9" y="7"/>
                  </a:cubicBezTo>
                  <a:cubicBezTo>
                    <a:pt x="9" y="8"/>
                    <a:pt x="9" y="8"/>
                    <a:pt x="9" y="8"/>
                  </a:cubicBezTo>
                  <a:cubicBezTo>
                    <a:pt x="9" y="8"/>
                    <a:pt x="9" y="8"/>
                    <a:pt x="9" y="8"/>
                  </a:cubicBezTo>
                  <a:cubicBezTo>
                    <a:pt x="11" y="8"/>
                    <a:pt x="13" y="9"/>
                    <a:pt x="15" y="9"/>
                  </a:cubicBezTo>
                  <a:cubicBezTo>
                    <a:pt x="17" y="9"/>
                    <a:pt x="19" y="8"/>
                    <a:pt x="21" y="8"/>
                  </a:cubicBezTo>
                  <a:cubicBezTo>
                    <a:pt x="22" y="8"/>
                    <a:pt x="22" y="8"/>
                    <a:pt x="22" y="8"/>
                  </a:cubicBezTo>
                  <a:cubicBezTo>
                    <a:pt x="21" y="8"/>
                    <a:pt x="19" y="7"/>
                    <a:pt x="16" y="7"/>
                  </a:cubicBezTo>
                  <a:cubicBezTo>
                    <a:pt x="16" y="7"/>
                    <a:pt x="15" y="7"/>
                    <a:pt x="15" y="7"/>
                  </a:cubicBezTo>
                  <a:cubicBezTo>
                    <a:pt x="14" y="7"/>
                    <a:pt x="13" y="7"/>
                    <a:pt x="13" y="7"/>
                  </a:cubicBezTo>
                  <a:cubicBezTo>
                    <a:pt x="13" y="7"/>
                    <a:pt x="14" y="8"/>
                    <a:pt x="15" y="8"/>
                  </a:cubicBezTo>
                  <a:cubicBezTo>
                    <a:pt x="16" y="8"/>
                    <a:pt x="17" y="8"/>
                    <a:pt x="17" y="8"/>
                  </a:cubicBezTo>
                  <a:cubicBezTo>
                    <a:pt x="17" y="8"/>
                    <a:pt x="17" y="8"/>
                    <a:pt x="16" y="8"/>
                  </a:cubicBezTo>
                  <a:cubicBezTo>
                    <a:pt x="16" y="8"/>
                    <a:pt x="16" y="8"/>
                    <a:pt x="15" y="8"/>
                  </a:cubicBezTo>
                  <a:cubicBezTo>
                    <a:pt x="15" y="7"/>
                    <a:pt x="15" y="7"/>
                    <a:pt x="15" y="7"/>
                  </a:cubicBezTo>
                  <a:cubicBezTo>
                    <a:pt x="15" y="7"/>
                    <a:pt x="15" y="7"/>
                    <a:pt x="15" y="7"/>
                  </a:cubicBezTo>
                  <a:cubicBezTo>
                    <a:pt x="16" y="7"/>
                    <a:pt x="16" y="7"/>
                    <a:pt x="16" y="7"/>
                  </a:cubicBezTo>
                  <a:cubicBezTo>
                    <a:pt x="17" y="7"/>
                    <a:pt x="18" y="7"/>
                    <a:pt x="18" y="8"/>
                  </a:cubicBezTo>
                  <a:cubicBezTo>
                    <a:pt x="18" y="8"/>
                    <a:pt x="18" y="8"/>
                    <a:pt x="18" y="8"/>
                  </a:cubicBezTo>
                  <a:cubicBezTo>
                    <a:pt x="18" y="8"/>
                    <a:pt x="17" y="8"/>
                    <a:pt x="15" y="8"/>
                  </a:cubicBezTo>
                  <a:cubicBezTo>
                    <a:pt x="13" y="8"/>
                    <a:pt x="12" y="8"/>
                    <a:pt x="12" y="7"/>
                  </a:cubicBezTo>
                  <a:cubicBezTo>
                    <a:pt x="12" y="7"/>
                    <a:pt x="15" y="6"/>
                    <a:pt x="15" y="6"/>
                  </a:cubicBezTo>
                  <a:cubicBezTo>
                    <a:pt x="15" y="6"/>
                    <a:pt x="16" y="6"/>
                    <a:pt x="16" y="6"/>
                  </a:cubicBezTo>
                  <a:cubicBezTo>
                    <a:pt x="19" y="6"/>
                    <a:pt x="22" y="7"/>
                    <a:pt x="22" y="8"/>
                  </a:cubicBezTo>
                  <a:cubicBezTo>
                    <a:pt x="22" y="8"/>
                    <a:pt x="21" y="9"/>
                    <a:pt x="21" y="9"/>
                  </a:cubicBezTo>
                  <a:cubicBezTo>
                    <a:pt x="19" y="9"/>
                    <a:pt x="17" y="9"/>
                    <a:pt x="15" y="9"/>
                  </a:cubicBezTo>
                  <a:moveTo>
                    <a:pt x="4" y="8"/>
                  </a:moveTo>
                  <a:cubicBezTo>
                    <a:pt x="2" y="7"/>
                    <a:pt x="2" y="7"/>
                    <a:pt x="2" y="6"/>
                  </a:cubicBezTo>
                  <a:cubicBezTo>
                    <a:pt x="2" y="5"/>
                    <a:pt x="2" y="5"/>
                    <a:pt x="2" y="5"/>
                  </a:cubicBezTo>
                  <a:cubicBezTo>
                    <a:pt x="3" y="4"/>
                    <a:pt x="7" y="2"/>
                    <a:pt x="9" y="1"/>
                  </a:cubicBezTo>
                  <a:cubicBezTo>
                    <a:pt x="11" y="1"/>
                    <a:pt x="13" y="1"/>
                    <a:pt x="16" y="1"/>
                  </a:cubicBezTo>
                  <a:cubicBezTo>
                    <a:pt x="20" y="1"/>
                    <a:pt x="25" y="1"/>
                    <a:pt x="26" y="2"/>
                  </a:cubicBezTo>
                  <a:cubicBezTo>
                    <a:pt x="28" y="3"/>
                    <a:pt x="29" y="4"/>
                    <a:pt x="29" y="5"/>
                  </a:cubicBezTo>
                  <a:cubicBezTo>
                    <a:pt x="29" y="6"/>
                    <a:pt x="28" y="7"/>
                    <a:pt x="27" y="8"/>
                  </a:cubicBezTo>
                  <a:cubicBezTo>
                    <a:pt x="26" y="5"/>
                    <a:pt x="22" y="4"/>
                    <a:pt x="16" y="4"/>
                  </a:cubicBezTo>
                  <a:cubicBezTo>
                    <a:pt x="15" y="4"/>
                    <a:pt x="14" y="5"/>
                    <a:pt x="13" y="5"/>
                  </a:cubicBezTo>
                  <a:cubicBezTo>
                    <a:pt x="8" y="5"/>
                    <a:pt x="4" y="7"/>
                    <a:pt x="4" y="8"/>
                  </a:cubicBezTo>
                  <a:moveTo>
                    <a:pt x="16" y="0"/>
                  </a:moveTo>
                  <a:cubicBezTo>
                    <a:pt x="13" y="0"/>
                    <a:pt x="11" y="0"/>
                    <a:pt x="9" y="0"/>
                  </a:cubicBezTo>
                  <a:cubicBezTo>
                    <a:pt x="7" y="1"/>
                    <a:pt x="2" y="3"/>
                    <a:pt x="1" y="5"/>
                  </a:cubicBezTo>
                  <a:cubicBezTo>
                    <a:pt x="1" y="5"/>
                    <a:pt x="0" y="6"/>
                    <a:pt x="1" y="6"/>
                  </a:cubicBezTo>
                  <a:cubicBezTo>
                    <a:pt x="0" y="6"/>
                    <a:pt x="0" y="6"/>
                    <a:pt x="0" y="6"/>
                  </a:cubicBezTo>
                  <a:cubicBezTo>
                    <a:pt x="1" y="11"/>
                    <a:pt x="1" y="17"/>
                    <a:pt x="1" y="23"/>
                  </a:cubicBezTo>
                  <a:cubicBezTo>
                    <a:pt x="1" y="27"/>
                    <a:pt x="1" y="30"/>
                    <a:pt x="2" y="32"/>
                  </a:cubicBezTo>
                  <a:cubicBezTo>
                    <a:pt x="2" y="32"/>
                    <a:pt x="2" y="32"/>
                    <a:pt x="2" y="32"/>
                  </a:cubicBezTo>
                  <a:cubicBezTo>
                    <a:pt x="2" y="33"/>
                    <a:pt x="2" y="34"/>
                    <a:pt x="3" y="34"/>
                  </a:cubicBezTo>
                  <a:cubicBezTo>
                    <a:pt x="3" y="34"/>
                    <a:pt x="3" y="34"/>
                    <a:pt x="3" y="34"/>
                  </a:cubicBezTo>
                  <a:cubicBezTo>
                    <a:pt x="3" y="35"/>
                    <a:pt x="3" y="36"/>
                    <a:pt x="3" y="36"/>
                  </a:cubicBezTo>
                  <a:cubicBezTo>
                    <a:pt x="3" y="36"/>
                    <a:pt x="3" y="36"/>
                    <a:pt x="3" y="36"/>
                  </a:cubicBezTo>
                  <a:cubicBezTo>
                    <a:pt x="3" y="36"/>
                    <a:pt x="3" y="36"/>
                    <a:pt x="3" y="36"/>
                  </a:cubicBezTo>
                  <a:cubicBezTo>
                    <a:pt x="3" y="37"/>
                    <a:pt x="3" y="37"/>
                    <a:pt x="3" y="37"/>
                  </a:cubicBezTo>
                  <a:cubicBezTo>
                    <a:pt x="3" y="37"/>
                    <a:pt x="3" y="37"/>
                    <a:pt x="3" y="37"/>
                  </a:cubicBezTo>
                  <a:cubicBezTo>
                    <a:pt x="5" y="38"/>
                    <a:pt x="9" y="40"/>
                    <a:pt x="12" y="40"/>
                  </a:cubicBezTo>
                  <a:cubicBezTo>
                    <a:pt x="14" y="40"/>
                    <a:pt x="15" y="40"/>
                    <a:pt x="16" y="40"/>
                  </a:cubicBezTo>
                  <a:cubicBezTo>
                    <a:pt x="23" y="40"/>
                    <a:pt x="27" y="38"/>
                    <a:pt x="28" y="37"/>
                  </a:cubicBezTo>
                  <a:cubicBezTo>
                    <a:pt x="28" y="37"/>
                    <a:pt x="28" y="37"/>
                    <a:pt x="28" y="37"/>
                  </a:cubicBezTo>
                  <a:cubicBezTo>
                    <a:pt x="28" y="37"/>
                    <a:pt x="28" y="37"/>
                    <a:pt x="28" y="37"/>
                  </a:cubicBezTo>
                  <a:cubicBezTo>
                    <a:pt x="28" y="35"/>
                    <a:pt x="28" y="35"/>
                    <a:pt x="28" y="35"/>
                  </a:cubicBezTo>
                  <a:cubicBezTo>
                    <a:pt x="28" y="35"/>
                    <a:pt x="29" y="35"/>
                    <a:pt x="29" y="34"/>
                  </a:cubicBezTo>
                  <a:cubicBezTo>
                    <a:pt x="29" y="34"/>
                    <a:pt x="29" y="34"/>
                    <a:pt x="29" y="34"/>
                  </a:cubicBezTo>
                  <a:cubicBezTo>
                    <a:pt x="29" y="34"/>
                    <a:pt x="29" y="34"/>
                    <a:pt x="29" y="34"/>
                  </a:cubicBezTo>
                  <a:cubicBezTo>
                    <a:pt x="29" y="34"/>
                    <a:pt x="29" y="34"/>
                    <a:pt x="29" y="34"/>
                  </a:cubicBezTo>
                  <a:cubicBezTo>
                    <a:pt x="29" y="34"/>
                    <a:pt x="29" y="34"/>
                    <a:pt x="29" y="34"/>
                  </a:cubicBezTo>
                  <a:cubicBezTo>
                    <a:pt x="29" y="31"/>
                    <a:pt x="29" y="28"/>
                    <a:pt x="29" y="25"/>
                  </a:cubicBezTo>
                  <a:cubicBezTo>
                    <a:pt x="31" y="26"/>
                    <a:pt x="32" y="27"/>
                    <a:pt x="33" y="27"/>
                  </a:cubicBezTo>
                  <a:cubicBezTo>
                    <a:pt x="35" y="27"/>
                    <a:pt x="38" y="26"/>
                    <a:pt x="39" y="24"/>
                  </a:cubicBezTo>
                  <a:cubicBezTo>
                    <a:pt x="42" y="22"/>
                    <a:pt x="44" y="17"/>
                    <a:pt x="42" y="11"/>
                  </a:cubicBezTo>
                  <a:cubicBezTo>
                    <a:pt x="40" y="8"/>
                    <a:pt x="38" y="7"/>
                    <a:pt x="35" y="7"/>
                  </a:cubicBezTo>
                  <a:cubicBezTo>
                    <a:pt x="35" y="7"/>
                    <a:pt x="35" y="7"/>
                    <a:pt x="35" y="7"/>
                  </a:cubicBezTo>
                  <a:cubicBezTo>
                    <a:pt x="33" y="7"/>
                    <a:pt x="31" y="7"/>
                    <a:pt x="30" y="9"/>
                  </a:cubicBezTo>
                  <a:cubicBezTo>
                    <a:pt x="30" y="9"/>
                    <a:pt x="30" y="9"/>
                    <a:pt x="30" y="9"/>
                  </a:cubicBezTo>
                  <a:cubicBezTo>
                    <a:pt x="30" y="9"/>
                    <a:pt x="30" y="9"/>
                    <a:pt x="30" y="9"/>
                  </a:cubicBezTo>
                  <a:cubicBezTo>
                    <a:pt x="30" y="8"/>
                    <a:pt x="30" y="6"/>
                    <a:pt x="30" y="5"/>
                  </a:cubicBezTo>
                  <a:cubicBezTo>
                    <a:pt x="30" y="5"/>
                    <a:pt x="30" y="5"/>
                    <a:pt x="30" y="5"/>
                  </a:cubicBezTo>
                  <a:cubicBezTo>
                    <a:pt x="30" y="4"/>
                    <a:pt x="30" y="2"/>
                    <a:pt x="26" y="1"/>
                  </a:cubicBezTo>
                  <a:cubicBezTo>
                    <a:pt x="25" y="0"/>
                    <a:pt x="21" y="0"/>
                    <a:pt x="1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09" name="Freeform 195"/>
            <p:cNvSpPr>
              <a:spLocks noEditPoints="1"/>
            </p:cNvSpPr>
            <p:nvPr/>
          </p:nvSpPr>
          <p:spPr bwMode="auto">
            <a:xfrm>
              <a:off x="3396" y="2220"/>
              <a:ext cx="112" cy="78"/>
            </a:xfrm>
            <a:custGeom>
              <a:avLst/>
              <a:gdLst>
                <a:gd name="T0" fmla="*/ 18 w 47"/>
                <a:gd name="T1" fmla="*/ 22 h 33"/>
                <a:gd name="T2" fmla="*/ 17 w 47"/>
                <a:gd name="T3" fmla="*/ 22 h 33"/>
                <a:gd name="T4" fmla="*/ 3 w 47"/>
                <a:gd name="T5" fmla="*/ 19 h 33"/>
                <a:gd name="T6" fmla="*/ 1 w 47"/>
                <a:gd name="T7" fmla="*/ 11 h 33"/>
                <a:gd name="T8" fmla="*/ 16 w 47"/>
                <a:gd name="T9" fmla="*/ 2 h 33"/>
                <a:gd name="T10" fmla="*/ 19 w 47"/>
                <a:gd name="T11" fmla="*/ 2 h 33"/>
                <a:gd name="T12" fmla="*/ 24 w 47"/>
                <a:gd name="T13" fmla="*/ 1 h 33"/>
                <a:gd name="T14" fmla="*/ 32 w 47"/>
                <a:gd name="T15" fmla="*/ 1 h 33"/>
                <a:gd name="T16" fmla="*/ 44 w 47"/>
                <a:gd name="T17" fmla="*/ 7 h 33"/>
                <a:gd name="T18" fmla="*/ 44 w 47"/>
                <a:gd name="T19" fmla="*/ 7 h 33"/>
                <a:gd name="T20" fmla="*/ 41 w 47"/>
                <a:gd name="T21" fmla="*/ 20 h 33"/>
                <a:gd name="T22" fmla="*/ 35 w 47"/>
                <a:gd name="T23" fmla="*/ 27 h 33"/>
                <a:gd name="T24" fmla="*/ 33 w 47"/>
                <a:gd name="T25" fmla="*/ 31 h 33"/>
                <a:gd name="T26" fmla="*/ 34 w 47"/>
                <a:gd name="T27" fmla="*/ 27 h 33"/>
                <a:gd name="T28" fmla="*/ 35 w 47"/>
                <a:gd name="T29" fmla="*/ 22 h 33"/>
                <a:gd name="T30" fmla="*/ 33 w 47"/>
                <a:gd name="T31" fmla="*/ 21 h 33"/>
                <a:gd name="T32" fmla="*/ 31 w 47"/>
                <a:gd name="T33" fmla="*/ 21 h 33"/>
                <a:gd name="T34" fmla="*/ 25 w 47"/>
                <a:gd name="T35" fmla="*/ 22 h 33"/>
                <a:gd name="T36" fmla="*/ 18 w 47"/>
                <a:gd name="T37" fmla="*/ 22 h 33"/>
                <a:gd name="T38" fmla="*/ 32 w 47"/>
                <a:gd name="T39" fmla="*/ 0 h 33"/>
                <a:gd name="T40" fmla="*/ 24 w 47"/>
                <a:gd name="T41" fmla="*/ 0 h 33"/>
                <a:gd name="T42" fmla="*/ 19 w 47"/>
                <a:gd name="T43" fmla="*/ 1 h 33"/>
                <a:gd name="T44" fmla="*/ 16 w 47"/>
                <a:gd name="T45" fmla="*/ 1 h 33"/>
                <a:gd name="T46" fmla="*/ 0 w 47"/>
                <a:gd name="T47" fmla="*/ 11 h 33"/>
                <a:gd name="T48" fmla="*/ 3 w 47"/>
                <a:gd name="T49" fmla="*/ 19 h 33"/>
                <a:gd name="T50" fmla="*/ 17 w 47"/>
                <a:gd name="T51" fmla="*/ 23 h 33"/>
                <a:gd name="T52" fmla="*/ 18 w 47"/>
                <a:gd name="T53" fmla="*/ 23 h 33"/>
                <a:gd name="T54" fmla="*/ 25 w 47"/>
                <a:gd name="T55" fmla="*/ 22 h 33"/>
                <a:gd name="T56" fmla="*/ 31 w 47"/>
                <a:gd name="T57" fmla="*/ 22 h 33"/>
                <a:gd name="T58" fmla="*/ 33 w 47"/>
                <a:gd name="T59" fmla="*/ 22 h 33"/>
                <a:gd name="T60" fmla="*/ 34 w 47"/>
                <a:gd name="T61" fmla="*/ 22 h 33"/>
                <a:gd name="T62" fmla="*/ 33 w 47"/>
                <a:gd name="T63" fmla="*/ 27 h 33"/>
                <a:gd name="T64" fmla="*/ 31 w 47"/>
                <a:gd name="T65" fmla="*/ 32 h 33"/>
                <a:gd name="T66" fmla="*/ 31 w 47"/>
                <a:gd name="T67" fmla="*/ 33 h 33"/>
                <a:gd name="T68" fmla="*/ 32 w 47"/>
                <a:gd name="T69" fmla="*/ 33 h 33"/>
                <a:gd name="T70" fmla="*/ 32 w 47"/>
                <a:gd name="T71" fmla="*/ 33 h 33"/>
                <a:gd name="T72" fmla="*/ 36 w 47"/>
                <a:gd name="T73" fmla="*/ 28 h 33"/>
                <a:gd name="T74" fmla="*/ 41 w 47"/>
                <a:gd name="T75" fmla="*/ 21 h 33"/>
                <a:gd name="T76" fmla="*/ 45 w 47"/>
                <a:gd name="T77" fmla="*/ 7 h 33"/>
                <a:gd name="T78" fmla="*/ 45 w 47"/>
                <a:gd name="T79" fmla="*/ 6 h 33"/>
                <a:gd name="T80" fmla="*/ 45 w 47"/>
                <a:gd name="T81" fmla="*/ 6 h 33"/>
                <a:gd name="T82" fmla="*/ 44 w 47"/>
                <a:gd name="T83" fmla="*/ 5 h 33"/>
                <a:gd name="T84" fmla="*/ 44 w 47"/>
                <a:gd name="T85" fmla="*/ 5 h 33"/>
                <a:gd name="T86" fmla="*/ 32 w 47"/>
                <a:gd name="T8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33">
                  <a:moveTo>
                    <a:pt x="18" y="22"/>
                  </a:moveTo>
                  <a:cubicBezTo>
                    <a:pt x="17" y="22"/>
                    <a:pt x="17" y="22"/>
                    <a:pt x="17" y="22"/>
                  </a:cubicBezTo>
                  <a:cubicBezTo>
                    <a:pt x="12" y="22"/>
                    <a:pt x="6" y="22"/>
                    <a:pt x="3" y="19"/>
                  </a:cubicBezTo>
                  <a:cubicBezTo>
                    <a:pt x="2" y="17"/>
                    <a:pt x="1" y="14"/>
                    <a:pt x="1" y="11"/>
                  </a:cubicBezTo>
                  <a:cubicBezTo>
                    <a:pt x="2" y="2"/>
                    <a:pt x="9" y="2"/>
                    <a:pt x="16" y="2"/>
                  </a:cubicBezTo>
                  <a:cubicBezTo>
                    <a:pt x="17" y="2"/>
                    <a:pt x="18" y="2"/>
                    <a:pt x="19" y="2"/>
                  </a:cubicBezTo>
                  <a:cubicBezTo>
                    <a:pt x="21" y="2"/>
                    <a:pt x="22" y="2"/>
                    <a:pt x="24" y="1"/>
                  </a:cubicBezTo>
                  <a:cubicBezTo>
                    <a:pt x="27" y="1"/>
                    <a:pt x="29" y="1"/>
                    <a:pt x="32" y="1"/>
                  </a:cubicBezTo>
                  <a:cubicBezTo>
                    <a:pt x="38" y="1"/>
                    <a:pt x="42" y="3"/>
                    <a:pt x="44" y="7"/>
                  </a:cubicBezTo>
                  <a:cubicBezTo>
                    <a:pt x="44" y="7"/>
                    <a:pt x="44" y="7"/>
                    <a:pt x="44" y="7"/>
                  </a:cubicBezTo>
                  <a:cubicBezTo>
                    <a:pt x="46" y="12"/>
                    <a:pt x="45" y="17"/>
                    <a:pt x="41" y="20"/>
                  </a:cubicBezTo>
                  <a:cubicBezTo>
                    <a:pt x="40" y="20"/>
                    <a:pt x="39" y="22"/>
                    <a:pt x="35" y="27"/>
                  </a:cubicBezTo>
                  <a:cubicBezTo>
                    <a:pt x="35" y="28"/>
                    <a:pt x="34" y="30"/>
                    <a:pt x="33" y="31"/>
                  </a:cubicBezTo>
                  <a:cubicBezTo>
                    <a:pt x="33" y="29"/>
                    <a:pt x="34" y="28"/>
                    <a:pt x="34" y="27"/>
                  </a:cubicBezTo>
                  <a:cubicBezTo>
                    <a:pt x="35" y="25"/>
                    <a:pt x="35" y="23"/>
                    <a:pt x="35" y="22"/>
                  </a:cubicBezTo>
                  <a:cubicBezTo>
                    <a:pt x="35" y="21"/>
                    <a:pt x="34" y="21"/>
                    <a:pt x="33" y="21"/>
                  </a:cubicBezTo>
                  <a:cubicBezTo>
                    <a:pt x="32" y="21"/>
                    <a:pt x="32" y="21"/>
                    <a:pt x="31" y="21"/>
                  </a:cubicBezTo>
                  <a:cubicBezTo>
                    <a:pt x="29" y="21"/>
                    <a:pt x="27" y="21"/>
                    <a:pt x="25" y="22"/>
                  </a:cubicBezTo>
                  <a:cubicBezTo>
                    <a:pt x="22" y="22"/>
                    <a:pt x="20" y="22"/>
                    <a:pt x="18" y="22"/>
                  </a:cubicBezTo>
                  <a:moveTo>
                    <a:pt x="32" y="0"/>
                  </a:moveTo>
                  <a:cubicBezTo>
                    <a:pt x="29" y="0"/>
                    <a:pt x="27" y="0"/>
                    <a:pt x="24" y="0"/>
                  </a:cubicBezTo>
                  <a:cubicBezTo>
                    <a:pt x="22" y="1"/>
                    <a:pt x="21" y="1"/>
                    <a:pt x="19" y="1"/>
                  </a:cubicBezTo>
                  <a:cubicBezTo>
                    <a:pt x="18" y="1"/>
                    <a:pt x="17" y="1"/>
                    <a:pt x="16" y="1"/>
                  </a:cubicBezTo>
                  <a:cubicBezTo>
                    <a:pt x="9" y="1"/>
                    <a:pt x="1" y="1"/>
                    <a:pt x="0" y="11"/>
                  </a:cubicBezTo>
                  <a:cubicBezTo>
                    <a:pt x="0" y="15"/>
                    <a:pt x="1" y="17"/>
                    <a:pt x="3" y="19"/>
                  </a:cubicBezTo>
                  <a:cubicBezTo>
                    <a:pt x="6" y="23"/>
                    <a:pt x="12" y="23"/>
                    <a:pt x="17" y="23"/>
                  </a:cubicBezTo>
                  <a:cubicBezTo>
                    <a:pt x="18" y="23"/>
                    <a:pt x="18" y="23"/>
                    <a:pt x="18" y="23"/>
                  </a:cubicBezTo>
                  <a:cubicBezTo>
                    <a:pt x="20" y="23"/>
                    <a:pt x="23" y="23"/>
                    <a:pt x="25" y="22"/>
                  </a:cubicBezTo>
                  <a:cubicBezTo>
                    <a:pt x="27" y="22"/>
                    <a:pt x="29" y="22"/>
                    <a:pt x="31" y="22"/>
                  </a:cubicBezTo>
                  <a:cubicBezTo>
                    <a:pt x="32" y="22"/>
                    <a:pt x="32" y="22"/>
                    <a:pt x="33" y="22"/>
                  </a:cubicBezTo>
                  <a:cubicBezTo>
                    <a:pt x="34" y="22"/>
                    <a:pt x="34" y="22"/>
                    <a:pt x="34" y="22"/>
                  </a:cubicBezTo>
                  <a:cubicBezTo>
                    <a:pt x="35" y="23"/>
                    <a:pt x="34" y="25"/>
                    <a:pt x="33" y="27"/>
                  </a:cubicBezTo>
                  <a:cubicBezTo>
                    <a:pt x="33" y="28"/>
                    <a:pt x="32" y="30"/>
                    <a:pt x="31" y="32"/>
                  </a:cubicBezTo>
                  <a:cubicBezTo>
                    <a:pt x="31" y="33"/>
                    <a:pt x="31" y="33"/>
                    <a:pt x="31" y="33"/>
                  </a:cubicBezTo>
                  <a:cubicBezTo>
                    <a:pt x="32" y="33"/>
                    <a:pt x="32" y="33"/>
                    <a:pt x="32" y="33"/>
                  </a:cubicBezTo>
                  <a:cubicBezTo>
                    <a:pt x="32" y="33"/>
                    <a:pt x="32" y="33"/>
                    <a:pt x="32" y="33"/>
                  </a:cubicBezTo>
                  <a:cubicBezTo>
                    <a:pt x="32" y="33"/>
                    <a:pt x="32" y="33"/>
                    <a:pt x="36" y="28"/>
                  </a:cubicBezTo>
                  <a:cubicBezTo>
                    <a:pt x="38" y="25"/>
                    <a:pt x="41" y="21"/>
                    <a:pt x="41" y="21"/>
                  </a:cubicBezTo>
                  <a:cubicBezTo>
                    <a:pt x="46" y="18"/>
                    <a:pt x="47" y="12"/>
                    <a:pt x="45" y="7"/>
                  </a:cubicBezTo>
                  <a:cubicBezTo>
                    <a:pt x="45" y="6"/>
                    <a:pt x="45" y="6"/>
                    <a:pt x="45" y="6"/>
                  </a:cubicBezTo>
                  <a:cubicBezTo>
                    <a:pt x="45" y="6"/>
                    <a:pt x="45" y="6"/>
                    <a:pt x="45" y="6"/>
                  </a:cubicBezTo>
                  <a:cubicBezTo>
                    <a:pt x="44" y="5"/>
                    <a:pt x="44" y="5"/>
                    <a:pt x="44" y="5"/>
                  </a:cubicBezTo>
                  <a:cubicBezTo>
                    <a:pt x="44" y="5"/>
                    <a:pt x="44" y="5"/>
                    <a:pt x="44" y="5"/>
                  </a:cubicBezTo>
                  <a:cubicBezTo>
                    <a:pt x="41" y="0"/>
                    <a:pt x="36" y="0"/>
                    <a:pt x="3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10" name="Freeform 196"/>
            <p:cNvSpPr>
              <a:spLocks noEditPoints="1"/>
            </p:cNvSpPr>
            <p:nvPr/>
          </p:nvSpPr>
          <p:spPr bwMode="auto">
            <a:xfrm>
              <a:off x="3439" y="2239"/>
              <a:ext cx="12" cy="14"/>
            </a:xfrm>
            <a:custGeom>
              <a:avLst/>
              <a:gdLst>
                <a:gd name="T0" fmla="*/ 3 w 5"/>
                <a:gd name="T1" fmla="*/ 5 h 6"/>
                <a:gd name="T2" fmla="*/ 2 w 5"/>
                <a:gd name="T3" fmla="*/ 4 h 6"/>
                <a:gd name="T4" fmla="*/ 2 w 5"/>
                <a:gd name="T5" fmla="*/ 1 h 6"/>
                <a:gd name="T6" fmla="*/ 3 w 5"/>
                <a:gd name="T7" fmla="*/ 1 h 6"/>
                <a:gd name="T8" fmla="*/ 4 w 5"/>
                <a:gd name="T9" fmla="*/ 1 h 6"/>
                <a:gd name="T10" fmla="*/ 4 w 5"/>
                <a:gd name="T11" fmla="*/ 2 h 6"/>
                <a:gd name="T12" fmla="*/ 4 w 5"/>
                <a:gd name="T13" fmla="*/ 3 h 6"/>
                <a:gd name="T14" fmla="*/ 4 w 5"/>
                <a:gd name="T15" fmla="*/ 4 h 6"/>
                <a:gd name="T16" fmla="*/ 3 w 5"/>
                <a:gd name="T17" fmla="*/ 5 h 6"/>
                <a:gd name="T18" fmla="*/ 3 w 5"/>
                <a:gd name="T19" fmla="*/ 0 h 6"/>
                <a:gd name="T20" fmla="*/ 1 w 5"/>
                <a:gd name="T21" fmla="*/ 1 h 6"/>
                <a:gd name="T22" fmla="*/ 1 w 5"/>
                <a:gd name="T23" fmla="*/ 4 h 6"/>
                <a:gd name="T24" fmla="*/ 3 w 5"/>
                <a:gd name="T25" fmla="*/ 6 h 6"/>
                <a:gd name="T26" fmla="*/ 4 w 5"/>
                <a:gd name="T27" fmla="*/ 5 h 6"/>
                <a:gd name="T28" fmla="*/ 5 w 5"/>
                <a:gd name="T29" fmla="*/ 4 h 6"/>
                <a:gd name="T30" fmla="*/ 5 w 5"/>
                <a:gd name="T31" fmla="*/ 2 h 6"/>
                <a:gd name="T32" fmla="*/ 5 w 5"/>
                <a:gd name="T33" fmla="*/ 1 h 6"/>
                <a:gd name="T34" fmla="*/ 3 w 5"/>
                <a:gd name="T3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
                  <a:moveTo>
                    <a:pt x="3" y="5"/>
                  </a:moveTo>
                  <a:cubicBezTo>
                    <a:pt x="3" y="5"/>
                    <a:pt x="2" y="4"/>
                    <a:pt x="2" y="4"/>
                  </a:cubicBezTo>
                  <a:cubicBezTo>
                    <a:pt x="1" y="3"/>
                    <a:pt x="1" y="2"/>
                    <a:pt x="2" y="1"/>
                  </a:cubicBezTo>
                  <a:cubicBezTo>
                    <a:pt x="2" y="1"/>
                    <a:pt x="3" y="1"/>
                    <a:pt x="3" y="1"/>
                  </a:cubicBezTo>
                  <a:cubicBezTo>
                    <a:pt x="4" y="1"/>
                    <a:pt x="4" y="1"/>
                    <a:pt x="4" y="1"/>
                  </a:cubicBezTo>
                  <a:cubicBezTo>
                    <a:pt x="4" y="2"/>
                    <a:pt x="4" y="2"/>
                    <a:pt x="4" y="2"/>
                  </a:cubicBezTo>
                  <a:cubicBezTo>
                    <a:pt x="4" y="3"/>
                    <a:pt x="4" y="3"/>
                    <a:pt x="4" y="3"/>
                  </a:cubicBezTo>
                  <a:cubicBezTo>
                    <a:pt x="4" y="4"/>
                    <a:pt x="4" y="4"/>
                    <a:pt x="4" y="4"/>
                  </a:cubicBezTo>
                  <a:cubicBezTo>
                    <a:pt x="4" y="5"/>
                    <a:pt x="3" y="5"/>
                    <a:pt x="3" y="5"/>
                  </a:cubicBezTo>
                  <a:moveTo>
                    <a:pt x="3" y="0"/>
                  </a:moveTo>
                  <a:cubicBezTo>
                    <a:pt x="2" y="0"/>
                    <a:pt x="2" y="0"/>
                    <a:pt x="1" y="1"/>
                  </a:cubicBezTo>
                  <a:cubicBezTo>
                    <a:pt x="0" y="2"/>
                    <a:pt x="0" y="3"/>
                    <a:pt x="1" y="4"/>
                  </a:cubicBezTo>
                  <a:cubicBezTo>
                    <a:pt x="1" y="5"/>
                    <a:pt x="2" y="6"/>
                    <a:pt x="3" y="6"/>
                  </a:cubicBezTo>
                  <a:cubicBezTo>
                    <a:pt x="3" y="6"/>
                    <a:pt x="4" y="5"/>
                    <a:pt x="4" y="5"/>
                  </a:cubicBezTo>
                  <a:cubicBezTo>
                    <a:pt x="5" y="5"/>
                    <a:pt x="5" y="4"/>
                    <a:pt x="5" y="4"/>
                  </a:cubicBezTo>
                  <a:cubicBezTo>
                    <a:pt x="5" y="3"/>
                    <a:pt x="5" y="3"/>
                    <a:pt x="5" y="2"/>
                  </a:cubicBezTo>
                  <a:cubicBezTo>
                    <a:pt x="5" y="1"/>
                    <a:pt x="5" y="1"/>
                    <a:pt x="5"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11" name="Freeform 197"/>
            <p:cNvSpPr>
              <a:spLocks noEditPoints="1"/>
            </p:cNvSpPr>
            <p:nvPr/>
          </p:nvSpPr>
          <p:spPr bwMode="auto">
            <a:xfrm>
              <a:off x="3461" y="2239"/>
              <a:ext cx="16" cy="21"/>
            </a:xfrm>
            <a:custGeom>
              <a:avLst/>
              <a:gdLst>
                <a:gd name="T0" fmla="*/ 1 w 7"/>
                <a:gd name="T1" fmla="*/ 8 h 9"/>
                <a:gd name="T2" fmla="*/ 1 w 7"/>
                <a:gd name="T3" fmla="*/ 2 h 9"/>
                <a:gd name="T4" fmla="*/ 1 w 7"/>
                <a:gd name="T5" fmla="*/ 2 h 9"/>
                <a:gd name="T6" fmla="*/ 1 w 7"/>
                <a:gd name="T7" fmla="*/ 1 h 9"/>
                <a:gd name="T8" fmla="*/ 6 w 7"/>
                <a:gd name="T9" fmla="*/ 7 h 9"/>
                <a:gd name="T10" fmla="*/ 1 w 7"/>
                <a:gd name="T11" fmla="*/ 8 h 9"/>
                <a:gd name="T12" fmla="*/ 1 w 7"/>
                <a:gd name="T13" fmla="*/ 0 h 9"/>
                <a:gd name="T14" fmla="*/ 1 w 7"/>
                <a:gd name="T15" fmla="*/ 1 h 9"/>
                <a:gd name="T16" fmla="*/ 0 w 7"/>
                <a:gd name="T17" fmla="*/ 1 h 9"/>
                <a:gd name="T18" fmla="*/ 0 w 7"/>
                <a:gd name="T19" fmla="*/ 2 h 9"/>
                <a:gd name="T20" fmla="*/ 0 w 7"/>
                <a:gd name="T21" fmla="*/ 9 h 9"/>
                <a:gd name="T22" fmla="*/ 1 w 7"/>
                <a:gd name="T23" fmla="*/ 9 h 9"/>
                <a:gd name="T24" fmla="*/ 7 w 7"/>
                <a:gd name="T25" fmla="*/ 7 h 9"/>
                <a:gd name="T26" fmla="*/ 7 w 7"/>
                <a:gd name="T27" fmla="*/ 7 h 9"/>
                <a:gd name="T28" fmla="*/ 1 w 7"/>
                <a:gd name="T29" fmla="*/ 0 h 9"/>
                <a:gd name="T30" fmla="*/ 1 w 7"/>
                <a:gd name="T3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9">
                  <a:moveTo>
                    <a:pt x="1" y="8"/>
                  </a:moveTo>
                  <a:cubicBezTo>
                    <a:pt x="1" y="6"/>
                    <a:pt x="1" y="4"/>
                    <a:pt x="1" y="2"/>
                  </a:cubicBezTo>
                  <a:cubicBezTo>
                    <a:pt x="1" y="2"/>
                    <a:pt x="1" y="2"/>
                    <a:pt x="1" y="2"/>
                  </a:cubicBezTo>
                  <a:cubicBezTo>
                    <a:pt x="1" y="1"/>
                    <a:pt x="1" y="1"/>
                    <a:pt x="1" y="1"/>
                  </a:cubicBezTo>
                  <a:cubicBezTo>
                    <a:pt x="3" y="3"/>
                    <a:pt x="5" y="5"/>
                    <a:pt x="6" y="7"/>
                  </a:cubicBezTo>
                  <a:cubicBezTo>
                    <a:pt x="1" y="8"/>
                    <a:pt x="1" y="8"/>
                    <a:pt x="1" y="8"/>
                  </a:cubicBezTo>
                  <a:moveTo>
                    <a:pt x="1" y="0"/>
                  </a:moveTo>
                  <a:cubicBezTo>
                    <a:pt x="1" y="1"/>
                    <a:pt x="1" y="1"/>
                    <a:pt x="1" y="1"/>
                  </a:cubicBezTo>
                  <a:cubicBezTo>
                    <a:pt x="0" y="1"/>
                    <a:pt x="0" y="1"/>
                    <a:pt x="0" y="1"/>
                  </a:cubicBezTo>
                  <a:cubicBezTo>
                    <a:pt x="0" y="2"/>
                    <a:pt x="0" y="2"/>
                    <a:pt x="0" y="2"/>
                  </a:cubicBezTo>
                  <a:cubicBezTo>
                    <a:pt x="0" y="5"/>
                    <a:pt x="0" y="7"/>
                    <a:pt x="0" y="9"/>
                  </a:cubicBezTo>
                  <a:cubicBezTo>
                    <a:pt x="1" y="9"/>
                    <a:pt x="1" y="9"/>
                    <a:pt x="1" y="9"/>
                  </a:cubicBezTo>
                  <a:cubicBezTo>
                    <a:pt x="7" y="7"/>
                    <a:pt x="7" y="7"/>
                    <a:pt x="7" y="7"/>
                  </a:cubicBezTo>
                  <a:cubicBezTo>
                    <a:pt x="7" y="7"/>
                    <a:pt x="7" y="7"/>
                    <a:pt x="7" y="7"/>
                  </a:cubicBezTo>
                  <a:cubicBezTo>
                    <a:pt x="6" y="4"/>
                    <a:pt x="4" y="2"/>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12" name="Freeform 198"/>
            <p:cNvSpPr>
              <a:spLocks noEditPoints="1"/>
            </p:cNvSpPr>
            <p:nvPr/>
          </p:nvSpPr>
          <p:spPr bwMode="auto">
            <a:xfrm>
              <a:off x="3670" y="2550"/>
              <a:ext cx="88" cy="79"/>
            </a:xfrm>
            <a:custGeom>
              <a:avLst/>
              <a:gdLst>
                <a:gd name="T0" fmla="*/ 29 w 37"/>
                <a:gd name="T1" fmla="*/ 29 h 33"/>
                <a:gd name="T2" fmla="*/ 27 w 37"/>
                <a:gd name="T3" fmla="*/ 30 h 33"/>
                <a:gd name="T4" fmla="*/ 27 w 37"/>
                <a:gd name="T5" fmla="*/ 29 h 33"/>
                <a:gd name="T6" fmla="*/ 9 w 37"/>
                <a:gd name="T7" fmla="*/ 27 h 33"/>
                <a:gd name="T8" fmla="*/ 11 w 37"/>
                <a:gd name="T9" fmla="*/ 26 h 33"/>
                <a:gd name="T10" fmla="*/ 7 w 37"/>
                <a:gd name="T11" fmla="*/ 26 h 33"/>
                <a:gd name="T12" fmla="*/ 33 w 37"/>
                <a:gd name="T13" fmla="*/ 19 h 33"/>
                <a:gd name="T14" fmla="*/ 11 w 37"/>
                <a:gd name="T15" fmla="*/ 19 h 33"/>
                <a:gd name="T16" fmla="*/ 8 w 37"/>
                <a:gd name="T17" fmla="*/ 20 h 33"/>
                <a:gd name="T18" fmla="*/ 13 w 37"/>
                <a:gd name="T19" fmla="*/ 24 h 33"/>
                <a:gd name="T20" fmla="*/ 16 w 37"/>
                <a:gd name="T21" fmla="*/ 31 h 33"/>
                <a:gd name="T22" fmla="*/ 15 w 37"/>
                <a:gd name="T23" fmla="*/ 22 h 33"/>
                <a:gd name="T24" fmla="*/ 14 w 37"/>
                <a:gd name="T25" fmla="*/ 19 h 33"/>
                <a:gd name="T26" fmla="*/ 22 w 37"/>
                <a:gd name="T27" fmla="*/ 28 h 33"/>
                <a:gd name="T28" fmla="*/ 13 w 37"/>
                <a:gd name="T29" fmla="*/ 28 h 33"/>
                <a:gd name="T30" fmla="*/ 12 w 37"/>
                <a:gd name="T31" fmla="*/ 18 h 33"/>
                <a:gd name="T32" fmla="*/ 11 w 37"/>
                <a:gd name="T33" fmla="*/ 17 h 33"/>
                <a:gd name="T34" fmla="*/ 7 w 37"/>
                <a:gd name="T35" fmla="*/ 17 h 33"/>
                <a:gd name="T36" fmla="*/ 9 w 37"/>
                <a:gd name="T37" fmla="*/ 19 h 33"/>
                <a:gd name="T38" fmla="*/ 12 w 37"/>
                <a:gd name="T39" fmla="*/ 17 h 33"/>
                <a:gd name="T40" fmla="*/ 6 w 37"/>
                <a:gd name="T41" fmla="*/ 17 h 33"/>
                <a:gd name="T42" fmla="*/ 33 w 37"/>
                <a:gd name="T43" fmla="*/ 19 h 33"/>
                <a:gd name="T44" fmla="*/ 29 w 37"/>
                <a:gd name="T45" fmla="*/ 15 h 33"/>
                <a:gd name="T46" fmla="*/ 30 w 37"/>
                <a:gd name="T47" fmla="*/ 17 h 33"/>
                <a:gd name="T48" fmla="*/ 31 w 37"/>
                <a:gd name="T49" fmla="*/ 15 h 33"/>
                <a:gd name="T50" fmla="*/ 33 w 37"/>
                <a:gd name="T51" fmla="*/ 15 h 33"/>
                <a:gd name="T52" fmla="*/ 33 w 37"/>
                <a:gd name="T53" fmla="*/ 19 h 33"/>
                <a:gd name="T54" fmla="*/ 18 w 37"/>
                <a:gd name="T55" fmla="*/ 12 h 33"/>
                <a:gd name="T56" fmla="*/ 17 w 37"/>
                <a:gd name="T57" fmla="*/ 11 h 33"/>
                <a:gd name="T58" fmla="*/ 15 w 37"/>
                <a:gd name="T59" fmla="*/ 12 h 33"/>
                <a:gd name="T60" fmla="*/ 22 w 37"/>
                <a:gd name="T61" fmla="*/ 9 h 33"/>
                <a:gd name="T62" fmla="*/ 10 w 37"/>
                <a:gd name="T63" fmla="*/ 9 h 33"/>
                <a:gd name="T64" fmla="*/ 11 w 37"/>
                <a:gd name="T65" fmla="*/ 4 h 33"/>
                <a:gd name="T66" fmla="*/ 19 w 37"/>
                <a:gd name="T67" fmla="*/ 7 h 33"/>
                <a:gd name="T68" fmla="*/ 18 w 37"/>
                <a:gd name="T69" fmla="*/ 7 h 33"/>
                <a:gd name="T70" fmla="*/ 18 w 37"/>
                <a:gd name="T71" fmla="*/ 10 h 33"/>
                <a:gd name="T72" fmla="*/ 13 w 37"/>
                <a:gd name="T73" fmla="*/ 7 h 33"/>
                <a:gd name="T74" fmla="*/ 26 w 37"/>
                <a:gd name="T75" fmla="*/ 12 h 33"/>
                <a:gd name="T76" fmla="*/ 32 w 37"/>
                <a:gd name="T77" fmla="*/ 8 h 33"/>
                <a:gd name="T78" fmla="*/ 22 w 37"/>
                <a:gd name="T79" fmla="*/ 24 h 33"/>
                <a:gd name="T80" fmla="*/ 19 w 37"/>
                <a:gd name="T81" fmla="*/ 16 h 33"/>
                <a:gd name="T82" fmla="*/ 22 w 37"/>
                <a:gd name="T83" fmla="*/ 2 h 33"/>
                <a:gd name="T84" fmla="*/ 27 w 37"/>
                <a:gd name="T85" fmla="*/ 16 h 33"/>
                <a:gd name="T86" fmla="*/ 33 w 37"/>
                <a:gd name="T87" fmla="*/ 21 h 33"/>
                <a:gd name="T88" fmla="*/ 23 w 37"/>
                <a:gd name="T89" fmla="*/ 28 h 33"/>
                <a:gd name="T90" fmla="*/ 13 w 37"/>
                <a:gd name="T91" fmla="*/ 16 h 33"/>
                <a:gd name="T92" fmla="*/ 6 w 37"/>
                <a:gd name="T93" fmla="*/ 12 h 33"/>
                <a:gd name="T94" fmla="*/ 14 w 37"/>
                <a:gd name="T95" fmla="*/ 13 h 33"/>
                <a:gd name="T96" fmla="*/ 19 w 37"/>
                <a:gd name="T97" fmla="*/ 18 h 33"/>
                <a:gd name="T98" fmla="*/ 22 w 37"/>
                <a:gd name="T99" fmla="*/ 1 h 33"/>
                <a:gd name="T100" fmla="*/ 7 w 37"/>
                <a:gd name="T101" fmla="*/ 8 h 33"/>
                <a:gd name="T102" fmla="*/ 6 w 37"/>
                <a:gd name="T103" fmla="*/ 25 h 33"/>
                <a:gd name="T104" fmla="*/ 15 w 37"/>
                <a:gd name="T105" fmla="*/ 33 h 33"/>
                <a:gd name="T106" fmla="*/ 26 w 37"/>
                <a:gd name="T107" fmla="*/ 31 h 33"/>
                <a:gd name="T108" fmla="*/ 29 w 37"/>
                <a:gd name="T109" fmla="*/ 30 h 33"/>
                <a:gd name="T110" fmla="*/ 36 w 37"/>
                <a:gd name="T111" fmla="*/ 22 h 33"/>
                <a:gd name="T112" fmla="*/ 33 w 37"/>
                <a:gd name="T113"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 h="33">
                  <a:moveTo>
                    <a:pt x="25" y="30"/>
                  </a:moveTo>
                  <a:cubicBezTo>
                    <a:pt x="25" y="30"/>
                    <a:pt x="24" y="30"/>
                    <a:pt x="24" y="30"/>
                  </a:cubicBezTo>
                  <a:cubicBezTo>
                    <a:pt x="24" y="29"/>
                    <a:pt x="24" y="29"/>
                    <a:pt x="24" y="29"/>
                  </a:cubicBezTo>
                  <a:cubicBezTo>
                    <a:pt x="25" y="29"/>
                    <a:pt x="25" y="29"/>
                    <a:pt x="25" y="29"/>
                  </a:cubicBezTo>
                  <a:cubicBezTo>
                    <a:pt x="25" y="30"/>
                    <a:pt x="25" y="30"/>
                    <a:pt x="25" y="30"/>
                  </a:cubicBezTo>
                  <a:moveTo>
                    <a:pt x="29" y="29"/>
                  </a:moveTo>
                  <a:cubicBezTo>
                    <a:pt x="29" y="29"/>
                    <a:pt x="29" y="29"/>
                    <a:pt x="29" y="29"/>
                  </a:cubicBezTo>
                  <a:cubicBezTo>
                    <a:pt x="30" y="29"/>
                    <a:pt x="30" y="29"/>
                    <a:pt x="30" y="29"/>
                  </a:cubicBezTo>
                  <a:cubicBezTo>
                    <a:pt x="29" y="29"/>
                    <a:pt x="29" y="29"/>
                    <a:pt x="29" y="29"/>
                  </a:cubicBezTo>
                  <a:moveTo>
                    <a:pt x="27" y="30"/>
                  </a:moveTo>
                  <a:cubicBezTo>
                    <a:pt x="26" y="30"/>
                    <a:pt x="26" y="30"/>
                    <a:pt x="26" y="30"/>
                  </a:cubicBezTo>
                  <a:cubicBezTo>
                    <a:pt x="26" y="30"/>
                    <a:pt x="26" y="30"/>
                    <a:pt x="26" y="30"/>
                  </a:cubicBezTo>
                  <a:cubicBezTo>
                    <a:pt x="26" y="30"/>
                    <a:pt x="25" y="29"/>
                    <a:pt x="25" y="29"/>
                  </a:cubicBezTo>
                  <a:cubicBezTo>
                    <a:pt x="25" y="29"/>
                    <a:pt x="25" y="29"/>
                    <a:pt x="25" y="29"/>
                  </a:cubicBezTo>
                  <a:cubicBezTo>
                    <a:pt x="26" y="29"/>
                    <a:pt x="26" y="29"/>
                    <a:pt x="26" y="29"/>
                  </a:cubicBezTo>
                  <a:cubicBezTo>
                    <a:pt x="26" y="29"/>
                    <a:pt x="26" y="29"/>
                    <a:pt x="26" y="29"/>
                  </a:cubicBezTo>
                  <a:cubicBezTo>
                    <a:pt x="27" y="30"/>
                    <a:pt x="27" y="30"/>
                    <a:pt x="27" y="30"/>
                  </a:cubicBezTo>
                  <a:cubicBezTo>
                    <a:pt x="27" y="30"/>
                    <a:pt x="27" y="30"/>
                    <a:pt x="27" y="30"/>
                  </a:cubicBezTo>
                  <a:moveTo>
                    <a:pt x="28" y="29"/>
                  </a:moveTo>
                  <a:cubicBezTo>
                    <a:pt x="28" y="29"/>
                    <a:pt x="28" y="29"/>
                    <a:pt x="28" y="29"/>
                  </a:cubicBezTo>
                  <a:cubicBezTo>
                    <a:pt x="28" y="29"/>
                    <a:pt x="28" y="29"/>
                    <a:pt x="28" y="29"/>
                  </a:cubicBezTo>
                  <a:cubicBezTo>
                    <a:pt x="28" y="29"/>
                    <a:pt x="28" y="29"/>
                    <a:pt x="28" y="29"/>
                  </a:cubicBezTo>
                  <a:cubicBezTo>
                    <a:pt x="28" y="29"/>
                    <a:pt x="28" y="29"/>
                    <a:pt x="28" y="29"/>
                  </a:cubicBezTo>
                  <a:cubicBezTo>
                    <a:pt x="28" y="29"/>
                    <a:pt x="28" y="29"/>
                    <a:pt x="28" y="29"/>
                  </a:cubicBezTo>
                  <a:moveTo>
                    <a:pt x="27" y="30"/>
                  </a:moveTo>
                  <a:cubicBezTo>
                    <a:pt x="27" y="29"/>
                    <a:pt x="27" y="29"/>
                    <a:pt x="27" y="29"/>
                  </a:cubicBezTo>
                  <a:cubicBezTo>
                    <a:pt x="27" y="29"/>
                    <a:pt x="27" y="29"/>
                    <a:pt x="27" y="29"/>
                  </a:cubicBezTo>
                  <a:cubicBezTo>
                    <a:pt x="28" y="30"/>
                    <a:pt x="28" y="30"/>
                    <a:pt x="28" y="30"/>
                  </a:cubicBezTo>
                  <a:cubicBezTo>
                    <a:pt x="27" y="30"/>
                    <a:pt x="27" y="30"/>
                    <a:pt x="27" y="30"/>
                  </a:cubicBezTo>
                  <a:moveTo>
                    <a:pt x="10" y="30"/>
                  </a:moveTo>
                  <a:cubicBezTo>
                    <a:pt x="9" y="29"/>
                    <a:pt x="8" y="28"/>
                    <a:pt x="7" y="27"/>
                  </a:cubicBezTo>
                  <a:cubicBezTo>
                    <a:pt x="7" y="27"/>
                    <a:pt x="7" y="27"/>
                    <a:pt x="7" y="27"/>
                  </a:cubicBezTo>
                  <a:cubicBezTo>
                    <a:pt x="8" y="27"/>
                    <a:pt x="8" y="27"/>
                    <a:pt x="9" y="27"/>
                  </a:cubicBezTo>
                  <a:cubicBezTo>
                    <a:pt x="9" y="27"/>
                    <a:pt x="9" y="27"/>
                    <a:pt x="9" y="27"/>
                  </a:cubicBezTo>
                  <a:cubicBezTo>
                    <a:pt x="9" y="27"/>
                    <a:pt x="9" y="27"/>
                    <a:pt x="9" y="27"/>
                  </a:cubicBezTo>
                  <a:cubicBezTo>
                    <a:pt x="9" y="27"/>
                    <a:pt x="9" y="27"/>
                    <a:pt x="9" y="27"/>
                  </a:cubicBezTo>
                  <a:cubicBezTo>
                    <a:pt x="9" y="27"/>
                    <a:pt x="9" y="27"/>
                    <a:pt x="9" y="27"/>
                  </a:cubicBezTo>
                  <a:cubicBezTo>
                    <a:pt x="10" y="27"/>
                    <a:pt x="10" y="27"/>
                    <a:pt x="10" y="27"/>
                  </a:cubicBezTo>
                  <a:cubicBezTo>
                    <a:pt x="11" y="27"/>
                    <a:pt x="11" y="27"/>
                    <a:pt x="11" y="27"/>
                  </a:cubicBezTo>
                  <a:cubicBezTo>
                    <a:pt x="11" y="27"/>
                    <a:pt x="11" y="27"/>
                    <a:pt x="11" y="27"/>
                  </a:cubicBezTo>
                  <a:cubicBezTo>
                    <a:pt x="11" y="27"/>
                    <a:pt x="11" y="27"/>
                    <a:pt x="11" y="27"/>
                  </a:cubicBezTo>
                  <a:cubicBezTo>
                    <a:pt x="12" y="29"/>
                    <a:pt x="12" y="29"/>
                    <a:pt x="12" y="29"/>
                  </a:cubicBezTo>
                  <a:cubicBezTo>
                    <a:pt x="12" y="29"/>
                    <a:pt x="12" y="29"/>
                    <a:pt x="12" y="29"/>
                  </a:cubicBezTo>
                  <a:cubicBezTo>
                    <a:pt x="11" y="29"/>
                    <a:pt x="11" y="29"/>
                    <a:pt x="10" y="30"/>
                  </a:cubicBezTo>
                  <a:moveTo>
                    <a:pt x="11" y="26"/>
                  </a:moveTo>
                  <a:cubicBezTo>
                    <a:pt x="11" y="26"/>
                    <a:pt x="11" y="26"/>
                    <a:pt x="11" y="26"/>
                  </a:cubicBezTo>
                  <a:cubicBezTo>
                    <a:pt x="10" y="26"/>
                    <a:pt x="10" y="26"/>
                    <a:pt x="10" y="26"/>
                  </a:cubicBezTo>
                  <a:cubicBezTo>
                    <a:pt x="11" y="26"/>
                    <a:pt x="11" y="26"/>
                    <a:pt x="11" y="26"/>
                  </a:cubicBezTo>
                  <a:cubicBezTo>
                    <a:pt x="11" y="26"/>
                    <a:pt x="11" y="26"/>
                    <a:pt x="11" y="26"/>
                  </a:cubicBezTo>
                  <a:moveTo>
                    <a:pt x="7" y="26"/>
                  </a:moveTo>
                  <a:cubicBezTo>
                    <a:pt x="7" y="25"/>
                    <a:pt x="7" y="25"/>
                    <a:pt x="7" y="25"/>
                  </a:cubicBezTo>
                  <a:cubicBezTo>
                    <a:pt x="8" y="25"/>
                    <a:pt x="8" y="25"/>
                    <a:pt x="8" y="25"/>
                  </a:cubicBezTo>
                  <a:cubicBezTo>
                    <a:pt x="8" y="26"/>
                    <a:pt x="8" y="26"/>
                    <a:pt x="8" y="26"/>
                  </a:cubicBezTo>
                  <a:cubicBezTo>
                    <a:pt x="7" y="26"/>
                    <a:pt x="7" y="26"/>
                    <a:pt x="7" y="26"/>
                  </a:cubicBezTo>
                  <a:cubicBezTo>
                    <a:pt x="7" y="26"/>
                    <a:pt x="7" y="26"/>
                    <a:pt x="7" y="26"/>
                  </a:cubicBezTo>
                  <a:moveTo>
                    <a:pt x="10" y="26"/>
                  </a:moveTo>
                  <a:cubicBezTo>
                    <a:pt x="9" y="26"/>
                    <a:pt x="9" y="26"/>
                    <a:pt x="9" y="26"/>
                  </a:cubicBezTo>
                  <a:cubicBezTo>
                    <a:pt x="9" y="25"/>
                    <a:pt x="9" y="25"/>
                    <a:pt x="9" y="25"/>
                  </a:cubicBezTo>
                  <a:cubicBezTo>
                    <a:pt x="9" y="25"/>
                    <a:pt x="9" y="25"/>
                    <a:pt x="9" y="25"/>
                  </a:cubicBezTo>
                  <a:cubicBezTo>
                    <a:pt x="10" y="26"/>
                    <a:pt x="10" y="26"/>
                    <a:pt x="10" y="26"/>
                  </a:cubicBezTo>
                  <a:moveTo>
                    <a:pt x="33" y="19"/>
                  </a:moveTo>
                  <a:cubicBezTo>
                    <a:pt x="33" y="19"/>
                    <a:pt x="33" y="19"/>
                    <a:pt x="33" y="19"/>
                  </a:cubicBezTo>
                  <a:cubicBezTo>
                    <a:pt x="33" y="19"/>
                    <a:pt x="33" y="19"/>
                    <a:pt x="33" y="19"/>
                  </a:cubicBezTo>
                  <a:cubicBezTo>
                    <a:pt x="33" y="19"/>
                    <a:pt x="33" y="19"/>
                    <a:pt x="33" y="19"/>
                  </a:cubicBezTo>
                  <a:moveTo>
                    <a:pt x="16" y="20"/>
                  </a:moveTo>
                  <a:cubicBezTo>
                    <a:pt x="16" y="20"/>
                    <a:pt x="16" y="20"/>
                    <a:pt x="16" y="20"/>
                  </a:cubicBezTo>
                  <a:cubicBezTo>
                    <a:pt x="16" y="20"/>
                    <a:pt x="16" y="20"/>
                    <a:pt x="16" y="20"/>
                  </a:cubicBezTo>
                  <a:cubicBezTo>
                    <a:pt x="15" y="20"/>
                    <a:pt x="15" y="20"/>
                    <a:pt x="15" y="20"/>
                  </a:cubicBezTo>
                  <a:cubicBezTo>
                    <a:pt x="15" y="20"/>
                    <a:pt x="15" y="20"/>
                    <a:pt x="15" y="20"/>
                  </a:cubicBezTo>
                  <a:cubicBezTo>
                    <a:pt x="14" y="18"/>
                    <a:pt x="14" y="18"/>
                    <a:pt x="14" y="18"/>
                  </a:cubicBezTo>
                  <a:cubicBezTo>
                    <a:pt x="15" y="19"/>
                    <a:pt x="15" y="20"/>
                    <a:pt x="16" y="20"/>
                  </a:cubicBezTo>
                  <a:moveTo>
                    <a:pt x="11" y="19"/>
                  </a:moveTo>
                  <a:cubicBezTo>
                    <a:pt x="10" y="18"/>
                    <a:pt x="10" y="18"/>
                    <a:pt x="10" y="18"/>
                  </a:cubicBezTo>
                  <a:cubicBezTo>
                    <a:pt x="10" y="18"/>
                    <a:pt x="10" y="18"/>
                    <a:pt x="10" y="18"/>
                  </a:cubicBezTo>
                  <a:cubicBezTo>
                    <a:pt x="11" y="19"/>
                    <a:pt x="11" y="19"/>
                    <a:pt x="11" y="19"/>
                  </a:cubicBezTo>
                  <a:cubicBezTo>
                    <a:pt x="11" y="19"/>
                    <a:pt x="11" y="19"/>
                    <a:pt x="11" y="19"/>
                  </a:cubicBezTo>
                  <a:moveTo>
                    <a:pt x="7" y="24"/>
                  </a:moveTo>
                  <a:cubicBezTo>
                    <a:pt x="5" y="23"/>
                    <a:pt x="3" y="21"/>
                    <a:pt x="2" y="18"/>
                  </a:cubicBezTo>
                  <a:cubicBezTo>
                    <a:pt x="4" y="19"/>
                    <a:pt x="4" y="19"/>
                    <a:pt x="4" y="19"/>
                  </a:cubicBezTo>
                  <a:cubicBezTo>
                    <a:pt x="4" y="19"/>
                    <a:pt x="4" y="19"/>
                    <a:pt x="4" y="19"/>
                  </a:cubicBezTo>
                  <a:cubicBezTo>
                    <a:pt x="5" y="20"/>
                    <a:pt x="7" y="20"/>
                    <a:pt x="8" y="20"/>
                  </a:cubicBezTo>
                  <a:cubicBezTo>
                    <a:pt x="8" y="21"/>
                    <a:pt x="8" y="21"/>
                    <a:pt x="8" y="21"/>
                  </a:cubicBezTo>
                  <a:cubicBezTo>
                    <a:pt x="8" y="21"/>
                    <a:pt x="8" y="21"/>
                    <a:pt x="8" y="21"/>
                  </a:cubicBezTo>
                  <a:cubicBezTo>
                    <a:pt x="8" y="21"/>
                    <a:pt x="8" y="21"/>
                    <a:pt x="8" y="21"/>
                  </a:cubicBezTo>
                  <a:cubicBezTo>
                    <a:pt x="9" y="21"/>
                    <a:pt x="9" y="21"/>
                    <a:pt x="9" y="21"/>
                  </a:cubicBezTo>
                  <a:cubicBezTo>
                    <a:pt x="9" y="20"/>
                    <a:pt x="9" y="20"/>
                    <a:pt x="9" y="20"/>
                  </a:cubicBezTo>
                  <a:cubicBezTo>
                    <a:pt x="9" y="20"/>
                    <a:pt x="9" y="20"/>
                    <a:pt x="9" y="20"/>
                  </a:cubicBezTo>
                  <a:cubicBezTo>
                    <a:pt x="10" y="20"/>
                    <a:pt x="11" y="20"/>
                    <a:pt x="11" y="20"/>
                  </a:cubicBezTo>
                  <a:cubicBezTo>
                    <a:pt x="12" y="21"/>
                    <a:pt x="13" y="22"/>
                    <a:pt x="13" y="22"/>
                  </a:cubicBezTo>
                  <a:cubicBezTo>
                    <a:pt x="13" y="23"/>
                    <a:pt x="13" y="24"/>
                    <a:pt x="13" y="24"/>
                  </a:cubicBezTo>
                  <a:cubicBezTo>
                    <a:pt x="13" y="25"/>
                    <a:pt x="13" y="25"/>
                    <a:pt x="13" y="25"/>
                  </a:cubicBezTo>
                  <a:cubicBezTo>
                    <a:pt x="14" y="25"/>
                    <a:pt x="14" y="25"/>
                    <a:pt x="14" y="25"/>
                  </a:cubicBezTo>
                  <a:cubicBezTo>
                    <a:pt x="14" y="25"/>
                    <a:pt x="14" y="25"/>
                    <a:pt x="14" y="25"/>
                  </a:cubicBezTo>
                  <a:cubicBezTo>
                    <a:pt x="14" y="25"/>
                    <a:pt x="14" y="25"/>
                    <a:pt x="14" y="25"/>
                  </a:cubicBezTo>
                  <a:cubicBezTo>
                    <a:pt x="14" y="27"/>
                    <a:pt x="14" y="27"/>
                    <a:pt x="14" y="27"/>
                  </a:cubicBezTo>
                  <a:cubicBezTo>
                    <a:pt x="14" y="27"/>
                    <a:pt x="14" y="27"/>
                    <a:pt x="14" y="28"/>
                  </a:cubicBezTo>
                  <a:cubicBezTo>
                    <a:pt x="14" y="28"/>
                    <a:pt x="14" y="29"/>
                    <a:pt x="14" y="29"/>
                  </a:cubicBezTo>
                  <a:cubicBezTo>
                    <a:pt x="15" y="31"/>
                    <a:pt x="15" y="31"/>
                    <a:pt x="15" y="31"/>
                  </a:cubicBezTo>
                  <a:cubicBezTo>
                    <a:pt x="16" y="31"/>
                    <a:pt x="16" y="31"/>
                    <a:pt x="16" y="31"/>
                  </a:cubicBezTo>
                  <a:cubicBezTo>
                    <a:pt x="16" y="31"/>
                    <a:pt x="16" y="31"/>
                    <a:pt x="16" y="31"/>
                  </a:cubicBezTo>
                  <a:cubicBezTo>
                    <a:pt x="16" y="31"/>
                    <a:pt x="16" y="31"/>
                    <a:pt x="16" y="31"/>
                  </a:cubicBezTo>
                  <a:cubicBezTo>
                    <a:pt x="15" y="29"/>
                    <a:pt x="15" y="29"/>
                    <a:pt x="15" y="29"/>
                  </a:cubicBezTo>
                  <a:cubicBezTo>
                    <a:pt x="14" y="28"/>
                    <a:pt x="14" y="28"/>
                    <a:pt x="14" y="28"/>
                  </a:cubicBezTo>
                  <a:cubicBezTo>
                    <a:pt x="15" y="27"/>
                    <a:pt x="15" y="27"/>
                    <a:pt x="15" y="27"/>
                  </a:cubicBezTo>
                  <a:cubicBezTo>
                    <a:pt x="15" y="27"/>
                    <a:pt x="15" y="27"/>
                    <a:pt x="15" y="27"/>
                  </a:cubicBezTo>
                  <a:cubicBezTo>
                    <a:pt x="14" y="25"/>
                    <a:pt x="14" y="25"/>
                    <a:pt x="14" y="25"/>
                  </a:cubicBezTo>
                  <a:cubicBezTo>
                    <a:pt x="14" y="24"/>
                    <a:pt x="14" y="24"/>
                    <a:pt x="14" y="24"/>
                  </a:cubicBezTo>
                  <a:cubicBezTo>
                    <a:pt x="14" y="24"/>
                    <a:pt x="14" y="23"/>
                    <a:pt x="15" y="22"/>
                  </a:cubicBezTo>
                  <a:cubicBezTo>
                    <a:pt x="14" y="22"/>
                    <a:pt x="14" y="22"/>
                    <a:pt x="14" y="22"/>
                  </a:cubicBezTo>
                  <a:cubicBezTo>
                    <a:pt x="13" y="21"/>
                    <a:pt x="13" y="20"/>
                    <a:pt x="12" y="19"/>
                  </a:cubicBezTo>
                  <a:cubicBezTo>
                    <a:pt x="13" y="19"/>
                    <a:pt x="13" y="19"/>
                    <a:pt x="13" y="19"/>
                  </a:cubicBezTo>
                  <a:cubicBezTo>
                    <a:pt x="13" y="19"/>
                    <a:pt x="13" y="19"/>
                    <a:pt x="13" y="19"/>
                  </a:cubicBezTo>
                  <a:cubicBezTo>
                    <a:pt x="13" y="19"/>
                    <a:pt x="13" y="19"/>
                    <a:pt x="13" y="19"/>
                  </a:cubicBezTo>
                  <a:cubicBezTo>
                    <a:pt x="13" y="19"/>
                    <a:pt x="13" y="19"/>
                    <a:pt x="13" y="19"/>
                  </a:cubicBezTo>
                  <a:cubicBezTo>
                    <a:pt x="13" y="19"/>
                    <a:pt x="13" y="19"/>
                    <a:pt x="13" y="19"/>
                  </a:cubicBezTo>
                  <a:cubicBezTo>
                    <a:pt x="14" y="19"/>
                    <a:pt x="14" y="19"/>
                    <a:pt x="14" y="19"/>
                  </a:cubicBezTo>
                  <a:cubicBezTo>
                    <a:pt x="14" y="19"/>
                    <a:pt x="14" y="19"/>
                    <a:pt x="14" y="19"/>
                  </a:cubicBezTo>
                  <a:cubicBezTo>
                    <a:pt x="14" y="19"/>
                    <a:pt x="14" y="19"/>
                    <a:pt x="14" y="19"/>
                  </a:cubicBezTo>
                  <a:cubicBezTo>
                    <a:pt x="14" y="20"/>
                    <a:pt x="15" y="21"/>
                    <a:pt x="15" y="21"/>
                  </a:cubicBezTo>
                  <a:cubicBezTo>
                    <a:pt x="16" y="21"/>
                    <a:pt x="16" y="21"/>
                    <a:pt x="16" y="21"/>
                  </a:cubicBezTo>
                  <a:cubicBezTo>
                    <a:pt x="17" y="21"/>
                    <a:pt x="17" y="21"/>
                    <a:pt x="17" y="21"/>
                  </a:cubicBezTo>
                  <a:cubicBezTo>
                    <a:pt x="17" y="21"/>
                    <a:pt x="17" y="21"/>
                    <a:pt x="17" y="21"/>
                  </a:cubicBezTo>
                  <a:cubicBezTo>
                    <a:pt x="17" y="22"/>
                    <a:pt x="17" y="22"/>
                    <a:pt x="17" y="22"/>
                  </a:cubicBezTo>
                  <a:cubicBezTo>
                    <a:pt x="18" y="22"/>
                    <a:pt x="18" y="22"/>
                    <a:pt x="18" y="22"/>
                  </a:cubicBezTo>
                  <a:cubicBezTo>
                    <a:pt x="19" y="25"/>
                    <a:pt x="19" y="25"/>
                    <a:pt x="19" y="25"/>
                  </a:cubicBezTo>
                  <a:cubicBezTo>
                    <a:pt x="20" y="27"/>
                    <a:pt x="21" y="28"/>
                    <a:pt x="22" y="28"/>
                  </a:cubicBezTo>
                  <a:cubicBezTo>
                    <a:pt x="22" y="29"/>
                    <a:pt x="22" y="30"/>
                    <a:pt x="23" y="30"/>
                  </a:cubicBezTo>
                  <a:cubicBezTo>
                    <a:pt x="22" y="31"/>
                    <a:pt x="20" y="32"/>
                    <a:pt x="19" y="32"/>
                  </a:cubicBezTo>
                  <a:cubicBezTo>
                    <a:pt x="18" y="32"/>
                    <a:pt x="18" y="32"/>
                    <a:pt x="17" y="32"/>
                  </a:cubicBezTo>
                  <a:cubicBezTo>
                    <a:pt x="17" y="32"/>
                    <a:pt x="17" y="32"/>
                    <a:pt x="17" y="32"/>
                  </a:cubicBezTo>
                  <a:cubicBezTo>
                    <a:pt x="16" y="32"/>
                    <a:pt x="16" y="31"/>
                    <a:pt x="15" y="31"/>
                  </a:cubicBezTo>
                  <a:cubicBezTo>
                    <a:pt x="15" y="32"/>
                    <a:pt x="15" y="32"/>
                    <a:pt x="15" y="32"/>
                  </a:cubicBezTo>
                  <a:cubicBezTo>
                    <a:pt x="14" y="29"/>
                    <a:pt x="14" y="29"/>
                    <a:pt x="14" y="29"/>
                  </a:cubicBezTo>
                  <a:cubicBezTo>
                    <a:pt x="13" y="29"/>
                    <a:pt x="13" y="29"/>
                    <a:pt x="13" y="29"/>
                  </a:cubicBezTo>
                  <a:cubicBezTo>
                    <a:pt x="13" y="28"/>
                    <a:pt x="13" y="28"/>
                    <a:pt x="13" y="28"/>
                  </a:cubicBezTo>
                  <a:cubicBezTo>
                    <a:pt x="12" y="26"/>
                    <a:pt x="12" y="26"/>
                    <a:pt x="12" y="26"/>
                  </a:cubicBezTo>
                  <a:cubicBezTo>
                    <a:pt x="12" y="26"/>
                    <a:pt x="12" y="25"/>
                    <a:pt x="11" y="25"/>
                  </a:cubicBezTo>
                  <a:cubicBezTo>
                    <a:pt x="11" y="24"/>
                    <a:pt x="10" y="24"/>
                    <a:pt x="10" y="24"/>
                  </a:cubicBezTo>
                  <a:cubicBezTo>
                    <a:pt x="9" y="24"/>
                    <a:pt x="9" y="24"/>
                    <a:pt x="9" y="24"/>
                  </a:cubicBezTo>
                  <a:cubicBezTo>
                    <a:pt x="8" y="24"/>
                    <a:pt x="8" y="24"/>
                    <a:pt x="7" y="24"/>
                  </a:cubicBezTo>
                  <a:moveTo>
                    <a:pt x="12" y="18"/>
                  </a:moveTo>
                  <a:cubicBezTo>
                    <a:pt x="12" y="18"/>
                    <a:pt x="12" y="18"/>
                    <a:pt x="12" y="18"/>
                  </a:cubicBezTo>
                  <a:cubicBezTo>
                    <a:pt x="13" y="18"/>
                    <a:pt x="13" y="18"/>
                    <a:pt x="13" y="18"/>
                  </a:cubicBezTo>
                  <a:cubicBezTo>
                    <a:pt x="12" y="18"/>
                    <a:pt x="12" y="18"/>
                    <a:pt x="12" y="18"/>
                  </a:cubicBezTo>
                  <a:moveTo>
                    <a:pt x="6" y="18"/>
                  </a:moveTo>
                  <a:cubicBezTo>
                    <a:pt x="5" y="18"/>
                    <a:pt x="5" y="18"/>
                    <a:pt x="5" y="18"/>
                  </a:cubicBezTo>
                  <a:cubicBezTo>
                    <a:pt x="6" y="17"/>
                    <a:pt x="6" y="17"/>
                    <a:pt x="6" y="17"/>
                  </a:cubicBezTo>
                  <a:cubicBezTo>
                    <a:pt x="6" y="18"/>
                    <a:pt x="6" y="18"/>
                    <a:pt x="6" y="18"/>
                  </a:cubicBezTo>
                  <a:moveTo>
                    <a:pt x="11" y="19"/>
                  </a:moveTo>
                  <a:cubicBezTo>
                    <a:pt x="11" y="18"/>
                    <a:pt x="11" y="18"/>
                    <a:pt x="11" y="18"/>
                  </a:cubicBezTo>
                  <a:cubicBezTo>
                    <a:pt x="10" y="17"/>
                    <a:pt x="10" y="17"/>
                    <a:pt x="10" y="17"/>
                  </a:cubicBezTo>
                  <a:cubicBezTo>
                    <a:pt x="11" y="17"/>
                    <a:pt x="11" y="17"/>
                    <a:pt x="11" y="17"/>
                  </a:cubicBezTo>
                  <a:cubicBezTo>
                    <a:pt x="11" y="17"/>
                    <a:pt x="11" y="17"/>
                    <a:pt x="11" y="17"/>
                  </a:cubicBezTo>
                  <a:cubicBezTo>
                    <a:pt x="11" y="17"/>
                    <a:pt x="11" y="17"/>
                    <a:pt x="11" y="17"/>
                  </a:cubicBezTo>
                  <a:cubicBezTo>
                    <a:pt x="11" y="17"/>
                    <a:pt x="11" y="17"/>
                    <a:pt x="11" y="17"/>
                  </a:cubicBezTo>
                  <a:cubicBezTo>
                    <a:pt x="12" y="19"/>
                    <a:pt x="12" y="19"/>
                    <a:pt x="12" y="19"/>
                  </a:cubicBezTo>
                  <a:cubicBezTo>
                    <a:pt x="12" y="19"/>
                    <a:pt x="12" y="19"/>
                    <a:pt x="12" y="19"/>
                  </a:cubicBezTo>
                  <a:cubicBezTo>
                    <a:pt x="11" y="19"/>
                    <a:pt x="11" y="19"/>
                    <a:pt x="11" y="19"/>
                  </a:cubicBezTo>
                  <a:cubicBezTo>
                    <a:pt x="11" y="19"/>
                    <a:pt x="11" y="19"/>
                    <a:pt x="11" y="19"/>
                  </a:cubicBezTo>
                  <a:moveTo>
                    <a:pt x="9" y="19"/>
                  </a:moveTo>
                  <a:cubicBezTo>
                    <a:pt x="8" y="19"/>
                    <a:pt x="8" y="19"/>
                    <a:pt x="8" y="19"/>
                  </a:cubicBezTo>
                  <a:cubicBezTo>
                    <a:pt x="8" y="18"/>
                    <a:pt x="8" y="18"/>
                    <a:pt x="7" y="17"/>
                  </a:cubicBezTo>
                  <a:cubicBezTo>
                    <a:pt x="8" y="17"/>
                    <a:pt x="8" y="17"/>
                    <a:pt x="9" y="17"/>
                  </a:cubicBezTo>
                  <a:cubicBezTo>
                    <a:pt x="9" y="17"/>
                    <a:pt x="9" y="17"/>
                    <a:pt x="9" y="17"/>
                  </a:cubicBezTo>
                  <a:cubicBezTo>
                    <a:pt x="9" y="17"/>
                    <a:pt x="9" y="17"/>
                    <a:pt x="9" y="17"/>
                  </a:cubicBezTo>
                  <a:cubicBezTo>
                    <a:pt x="9" y="18"/>
                    <a:pt x="10" y="18"/>
                    <a:pt x="10" y="19"/>
                  </a:cubicBezTo>
                  <a:cubicBezTo>
                    <a:pt x="9" y="19"/>
                    <a:pt x="9" y="19"/>
                    <a:pt x="9" y="19"/>
                  </a:cubicBezTo>
                  <a:cubicBezTo>
                    <a:pt x="9" y="18"/>
                    <a:pt x="9" y="18"/>
                    <a:pt x="9" y="18"/>
                  </a:cubicBezTo>
                  <a:cubicBezTo>
                    <a:pt x="8" y="17"/>
                    <a:pt x="8" y="17"/>
                    <a:pt x="8" y="17"/>
                  </a:cubicBezTo>
                  <a:cubicBezTo>
                    <a:pt x="8" y="18"/>
                    <a:pt x="8" y="18"/>
                    <a:pt x="8" y="18"/>
                  </a:cubicBezTo>
                  <a:cubicBezTo>
                    <a:pt x="9" y="19"/>
                    <a:pt x="9" y="19"/>
                    <a:pt x="9" y="19"/>
                  </a:cubicBezTo>
                  <a:moveTo>
                    <a:pt x="12" y="18"/>
                  </a:moveTo>
                  <a:cubicBezTo>
                    <a:pt x="12" y="17"/>
                    <a:pt x="12" y="17"/>
                    <a:pt x="12" y="17"/>
                  </a:cubicBezTo>
                  <a:cubicBezTo>
                    <a:pt x="12" y="17"/>
                    <a:pt x="12" y="17"/>
                    <a:pt x="12" y="17"/>
                  </a:cubicBezTo>
                  <a:cubicBezTo>
                    <a:pt x="12" y="17"/>
                    <a:pt x="12" y="17"/>
                    <a:pt x="12" y="17"/>
                  </a:cubicBezTo>
                  <a:cubicBezTo>
                    <a:pt x="12" y="18"/>
                    <a:pt x="12" y="18"/>
                    <a:pt x="12" y="18"/>
                  </a:cubicBezTo>
                  <a:cubicBezTo>
                    <a:pt x="12" y="18"/>
                    <a:pt x="12" y="18"/>
                    <a:pt x="12" y="18"/>
                  </a:cubicBezTo>
                  <a:cubicBezTo>
                    <a:pt x="12" y="18"/>
                    <a:pt x="12" y="18"/>
                    <a:pt x="12" y="18"/>
                  </a:cubicBezTo>
                  <a:moveTo>
                    <a:pt x="13" y="18"/>
                  </a:moveTo>
                  <a:cubicBezTo>
                    <a:pt x="12" y="17"/>
                    <a:pt x="12" y="17"/>
                    <a:pt x="12" y="17"/>
                  </a:cubicBezTo>
                  <a:cubicBezTo>
                    <a:pt x="13" y="17"/>
                    <a:pt x="13" y="17"/>
                    <a:pt x="13" y="17"/>
                  </a:cubicBezTo>
                  <a:cubicBezTo>
                    <a:pt x="13" y="17"/>
                    <a:pt x="13" y="17"/>
                    <a:pt x="13" y="17"/>
                  </a:cubicBezTo>
                  <a:cubicBezTo>
                    <a:pt x="13" y="17"/>
                    <a:pt x="13" y="17"/>
                    <a:pt x="13" y="17"/>
                  </a:cubicBezTo>
                  <a:cubicBezTo>
                    <a:pt x="14" y="18"/>
                    <a:pt x="14" y="18"/>
                    <a:pt x="14" y="18"/>
                  </a:cubicBezTo>
                  <a:cubicBezTo>
                    <a:pt x="13" y="18"/>
                    <a:pt x="13" y="18"/>
                    <a:pt x="13" y="18"/>
                  </a:cubicBezTo>
                  <a:cubicBezTo>
                    <a:pt x="13" y="18"/>
                    <a:pt x="13" y="18"/>
                    <a:pt x="13" y="18"/>
                  </a:cubicBezTo>
                  <a:moveTo>
                    <a:pt x="7" y="19"/>
                  </a:moveTo>
                  <a:cubicBezTo>
                    <a:pt x="7" y="19"/>
                    <a:pt x="7" y="19"/>
                    <a:pt x="7" y="19"/>
                  </a:cubicBezTo>
                  <a:cubicBezTo>
                    <a:pt x="6" y="17"/>
                    <a:pt x="6" y="17"/>
                    <a:pt x="6" y="17"/>
                  </a:cubicBezTo>
                  <a:cubicBezTo>
                    <a:pt x="6" y="17"/>
                    <a:pt x="6" y="17"/>
                    <a:pt x="6" y="17"/>
                  </a:cubicBezTo>
                  <a:cubicBezTo>
                    <a:pt x="6" y="17"/>
                    <a:pt x="6" y="17"/>
                    <a:pt x="6" y="17"/>
                  </a:cubicBezTo>
                  <a:cubicBezTo>
                    <a:pt x="7" y="17"/>
                    <a:pt x="7" y="17"/>
                    <a:pt x="7" y="17"/>
                  </a:cubicBezTo>
                  <a:cubicBezTo>
                    <a:pt x="7" y="17"/>
                    <a:pt x="7" y="17"/>
                    <a:pt x="7" y="17"/>
                  </a:cubicBezTo>
                  <a:cubicBezTo>
                    <a:pt x="7" y="18"/>
                    <a:pt x="7" y="18"/>
                    <a:pt x="7" y="19"/>
                  </a:cubicBezTo>
                  <a:moveTo>
                    <a:pt x="33" y="19"/>
                  </a:moveTo>
                  <a:cubicBezTo>
                    <a:pt x="32" y="18"/>
                    <a:pt x="32" y="18"/>
                    <a:pt x="32" y="18"/>
                  </a:cubicBezTo>
                  <a:cubicBezTo>
                    <a:pt x="32" y="18"/>
                    <a:pt x="32" y="17"/>
                    <a:pt x="32" y="16"/>
                  </a:cubicBezTo>
                  <a:cubicBezTo>
                    <a:pt x="32" y="17"/>
                    <a:pt x="32" y="18"/>
                    <a:pt x="33" y="19"/>
                  </a:cubicBezTo>
                  <a:moveTo>
                    <a:pt x="28" y="16"/>
                  </a:moveTo>
                  <a:cubicBezTo>
                    <a:pt x="28" y="15"/>
                    <a:pt x="28" y="15"/>
                    <a:pt x="28" y="15"/>
                  </a:cubicBezTo>
                  <a:cubicBezTo>
                    <a:pt x="28" y="15"/>
                    <a:pt x="28" y="15"/>
                    <a:pt x="28" y="15"/>
                  </a:cubicBezTo>
                  <a:cubicBezTo>
                    <a:pt x="28" y="15"/>
                    <a:pt x="28" y="15"/>
                    <a:pt x="28" y="15"/>
                  </a:cubicBezTo>
                  <a:cubicBezTo>
                    <a:pt x="28" y="16"/>
                    <a:pt x="28" y="16"/>
                    <a:pt x="28" y="16"/>
                  </a:cubicBezTo>
                  <a:moveTo>
                    <a:pt x="30" y="17"/>
                  </a:moveTo>
                  <a:cubicBezTo>
                    <a:pt x="29" y="17"/>
                    <a:pt x="29" y="17"/>
                    <a:pt x="29" y="17"/>
                  </a:cubicBezTo>
                  <a:cubicBezTo>
                    <a:pt x="29" y="16"/>
                    <a:pt x="29" y="16"/>
                    <a:pt x="29" y="15"/>
                  </a:cubicBezTo>
                  <a:cubicBezTo>
                    <a:pt x="29" y="15"/>
                    <a:pt x="29" y="15"/>
                    <a:pt x="29" y="15"/>
                  </a:cubicBezTo>
                  <a:cubicBezTo>
                    <a:pt x="29" y="16"/>
                    <a:pt x="29" y="16"/>
                    <a:pt x="30" y="17"/>
                  </a:cubicBezTo>
                  <a:moveTo>
                    <a:pt x="34" y="16"/>
                  </a:moveTo>
                  <a:cubicBezTo>
                    <a:pt x="34" y="16"/>
                    <a:pt x="34" y="15"/>
                    <a:pt x="33" y="15"/>
                  </a:cubicBezTo>
                  <a:cubicBezTo>
                    <a:pt x="34" y="15"/>
                    <a:pt x="34" y="15"/>
                    <a:pt x="34" y="15"/>
                  </a:cubicBezTo>
                  <a:cubicBezTo>
                    <a:pt x="35" y="15"/>
                    <a:pt x="35" y="15"/>
                    <a:pt x="35" y="15"/>
                  </a:cubicBezTo>
                  <a:cubicBezTo>
                    <a:pt x="34" y="16"/>
                    <a:pt x="34" y="16"/>
                    <a:pt x="34" y="16"/>
                  </a:cubicBezTo>
                  <a:moveTo>
                    <a:pt x="31" y="17"/>
                  </a:moveTo>
                  <a:cubicBezTo>
                    <a:pt x="30" y="17"/>
                    <a:pt x="30" y="17"/>
                    <a:pt x="30" y="17"/>
                  </a:cubicBezTo>
                  <a:cubicBezTo>
                    <a:pt x="30" y="17"/>
                    <a:pt x="30" y="17"/>
                    <a:pt x="30" y="17"/>
                  </a:cubicBezTo>
                  <a:cubicBezTo>
                    <a:pt x="30" y="17"/>
                    <a:pt x="30" y="16"/>
                    <a:pt x="29" y="15"/>
                  </a:cubicBezTo>
                  <a:cubicBezTo>
                    <a:pt x="30" y="15"/>
                    <a:pt x="30" y="15"/>
                    <a:pt x="30" y="15"/>
                  </a:cubicBezTo>
                  <a:cubicBezTo>
                    <a:pt x="31" y="17"/>
                    <a:pt x="31" y="17"/>
                    <a:pt x="31" y="17"/>
                  </a:cubicBezTo>
                  <a:moveTo>
                    <a:pt x="32" y="18"/>
                  </a:moveTo>
                  <a:cubicBezTo>
                    <a:pt x="31" y="18"/>
                    <a:pt x="31" y="18"/>
                    <a:pt x="31" y="18"/>
                  </a:cubicBezTo>
                  <a:cubicBezTo>
                    <a:pt x="30" y="15"/>
                    <a:pt x="30" y="15"/>
                    <a:pt x="30" y="15"/>
                  </a:cubicBezTo>
                  <a:cubicBezTo>
                    <a:pt x="31" y="15"/>
                    <a:pt x="31" y="15"/>
                    <a:pt x="31" y="15"/>
                  </a:cubicBezTo>
                  <a:cubicBezTo>
                    <a:pt x="31" y="15"/>
                    <a:pt x="31" y="15"/>
                    <a:pt x="31" y="15"/>
                  </a:cubicBezTo>
                  <a:cubicBezTo>
                    <a:pt x="31" y="15"/>
                    <a:pt x="31" y="15"/>
                    <a:pt x="31" y="15"/>
                  </a:cubicBezTo>
                  <a:cubicBezTo>
                    <a:pt x="31" y="15"/>
                    <a:pt x="31" y="15"/>
                    <a:pt x="31" y="15"/>
                  </a:cubicBezTo>
                  <a:cubicBezTo>
                    <a:pt x="31" y="16"/>
                    <a:pt x="31" y="17"/>
                    <a:pt x="32" y="18"/>
                  </a:cubicBezTo>
                  <a:moveTo>
                    <a:pt x="33" y="19"/>
                  </a:moveTo>
                  <a:cubicBezTo>
                    <a:pt x="33" y="17"/>
                    <a:pt x="32" y="16"/>
                    <a:pt x="32" y="14"/>
                  </a:cubicBezTo>
                  <a:cubicBezTo>
                    <a:pt x="32" y="14"/>
                    <a:pt x="32" y="14"/>
                    <a:pt x="32" y="14"/>
                  </a:cubicBezTo>
                  <a:cubicBezTo>
                    <a:pt x="32" y="14"/>
                    <a:pt x="32" y="14"/>
                    <a:pt x="32" y="14"/>
                  </a:cubicBezTo>
                  <a:cubicBezTo>
                    <a:pt x="32" y="14"/>
                    <a:pt x="32" y="14"/>
                    <a:pt x="32" y="14"/>
                  </a:cubicBezTo>
                  <a:cubicBezTo>
                    <a:pt x="33" y="15"/>
                    <a:pt x="33" y="15"/>
                    <a:pt x="33" y="15"/>
                  </a:cubicBezTo>
                  <a:cubicBezTo>
                    <a:pt x="33" y="15"/>
                    <a:pt x="33" y="15"/>
                    <a:pt x="33" y="15"/>
                  </a:cubicBezTo>
                  <a:cubicBezTo>
                    <a:pt x="33" y="16"/>
                    <a:pt x="33" y="16"/>
                    <a:pt x="34" y="17"/>
                  </a:cubicBezTo>
                  <a:cubicBezTo>
                    <a:pt x="34" y="17"/>
                    <a:pt x="34" y="17"/>
                    <a:pt x="34" y="17"/>
                  </a:cubicBezTo>
                  <a:cubicBezTo>
                    <a:pt x="34" y="17"/>
                    <a:pt x="34" y="17"/>
                    <a:pt x="34" y="17"/>
                  </a:cubicBezTo>
                  <a:cubicBezTo>
                    <a:pt x="33" y="15"/>
                    <a:pt x="33" y="15"/>
                    <a:pt x="33" y="15"/>
                  </a:cubicBezTo>
                  <a:cubicBezTo>
                    <a:pt x="33" y="15"/>
                    <a:pt x="33" y="15"/>
                    <a:pt x="33" y="15"/>
                  </a:cubicBezTo>
                  <a:cubicBezTo>
                    <a:pt x="32" y="16"/>
                    <a:pt x="32" y="16"/>
                    <a:pt x="32" y="16"/>
                  </a:cubicBezTo>
                  <a:cubicBezTo>
                    <a:pt x="33" y="18"/>
                    <a:pt x="33" y="18"/>
                    <a:pt x="33" y="18"/>
                  </a:cubicBezTo>
                  <a:cubicBezTo>
                    <a:pt x="33" y="18"/>
                    <a:pt x="33" y="18"/>
                    <a:pt x="33" y="18"/>
                  </a:cubicBezTo>
                  <a:cubicBezTo>
                    <a:pt x="33" y="19"/>
                    <a:pt x="33" y="19"/>
                    <a:pt x="33" y="19"/>
                  </a:cubicBezTo>
                  <a:moveTo>
                    <a:pt x="10" y="17"/>
                  </a:moveTo>
                  <a:cubicBezTo>
                    <a:pt x="9" y="17"/>
                    <a:pt x="9" y="17"/>
                    <a:pt x="9" y="17"/>
                  </a:cubicBezTo>
                  <a:cubicBezTo>
                    <a:pt x="9" y="17"/>
                    <a:pt x="9" y="17"/>
                    <a:pt x="9" y="17"/>
                  </a:cubicBezTo>
                  <a:cubicBezTo>
                    <a:pt x="8" y="17"/>
                    <a:pt x="7" y="16"/>
                    <a:pt x="6" y="16"/>
                  </a:cubicBezTo>
                  <a:cubicBezTo>
                    <a:pt x="6" y="16"/>
                    <a:pt x="6" y="16"/>
                    <a:pt x="6" y="16"/>
                  </a:cubicBezTo>
                  <a:cubicBezTo>
                    <a:pt x="6" y="15"/>
                    <a:pt x="6" y="14"/>
                    <a:pt x="7" y="14"/>
                  </a:cubicBezTo>
                  <a:cubicBezTo>
                    <a:pt x="8" y="15"/>
                    <a:pt x="9" y="16"/>
                    <a:pt x="10" y="17"/>
                  </a:cubicBezTo>
                  <a:moveTo>
                    <a:pt x="18" y="14"/>
                  </a:moveTo>
                  <a:cubicBezTo>
                    <a:pt x="18" y="12"/>
                    <a:pt x="18" y="12"/>
                    <a:pt x="18" y="12"/>
                  </a:cubicBezTo>
                  <a:cubicBezTo>
                    <a:pt x="18" y="13"/>
                    <a:pt x="18" y="13"/>
                    <a:pt x="18" y="13"/>
                  </a:cubicBezTo>
                  <a:cubicBezTo>
                    <a:pt x="18" y="14"/>
                    <a:pt x="18" y="14"/>
                    <a:pt x="18" y="14"/>
                  </a:cubicBezTo>
                  <a:moveTo>
                    <a:pt x="18" y="14"/>
                  </a:moveTo>
                  <a:cubicBezTo>
                    <a:pt x="18" y="14"/>
                    <a:pt x="18" y="14"/>
                    <a:pt x="18" y="14"/>
                  </a:cubicBezTo>
                  <a:cubicBezTo>
                    <a:pt x="18" y="14"/>
                    <a:pt x="17" y="13"/>
                    <a:pt x="17" y="13"/>
                  </a:cubicBezTo>
                  <a:cubicBezTo>
                    <a:pt x="17" y="13"/>
                    <a:pt x="17" y="13"/>
                    <a:pt x="17" y="13"/>
                  </a:cubicBezTo>
                  <a:cubicBezTo>
                    <a:pt x="17" y="13"/>
                    <a:pt x="17" y="13"/>
                    <a:pt x="17" y="13"/>
                  </a:cubicBezTo>
                  <a:cubicBezTo>
                    <a:pt x="16" y="11"/>
                    <a:pt x="16" y="11"/>
                    <a:pt x="16" y="11"/>
                  </a:cubicBezTo>
                  <a:cubicBezTo>
                    <a:pt x="17" y="11"/>
                    <a:pt x="17" y="11"/>
                    <a:pt x="17" y="11"/>
                  </a:cubicBezTo>
                  <a:cubicBezTo>
                    <a:pt x="17" y="11"/>
                    <a:pt x="17" y="11"/>
                    <a:pt x="17" y="11"/>
                  </a:cubicBezTo>
                  <a:cubicBezTo>
                    <a:pt x="17" y="11"/>
                    <a:pt x="17" y="11"/>
                    <a:pt x="17" y="11"/>
                  </a:cubicBezTo>
                  <a:cubicBezTo>
                    <a:pt x="18" y="14"/>
                    <a:pt x="18" y="14"/>
                    <a:pt x="18" y="14"/>
                  </a:cubicBezTo>
                  <a:moveTo>
                    <a:pt x="16" y="13"/>
                  </a:moveTo>
                  <a:cubicBezTo>
                    <a:pt x="16" y="13"/>
                    <a:pt x="16" y="13"/>
                    <a:pt x="16" y="13"/>
                  </a:cubicBezTo>
                  <a:cubicBezTo>
                    <a:pt x="15" y="12"/>
                    <a:pt x="15" y="11"/>
                    <a:pt x="15" y="11"/>
                  </a:cubicBezTo>
                  <a:cubicBezTo>
                    <a:pt x="16" y="11"/>
                    <a:pt x="16" y="11"/>
                    <a:pt x="16" y="11"/>
                  </a:cubicBezTo>
                  <a:cubicBezTo>
                    <a:pt x="16" y="13"/>
                    <a:pt x="16" y="13"/>
                    <a:pt x="16" y="13"/>
                  </a:cubicBezTo>
                  <a:moveTo>
                    <a:pt x="15" y="12"/>
                  </a:moveTo>
                  <a:cubicBezTo>
                    <a:pt x="15" y="12"/>
                    <a:pt x="15" y="12"/>
                    <a:pt x="15" y="12"/>
                  </a:cubicBezTo>
                  <a:cubicBezTo>
                    <a:pt x="15" y="12"/>
                    <a:pt x="15" y="12"/>
                    <a:pt x="15" y="12"/>
                  </a:cubicBezTo>
                  <a:cubicBezTo>
                    <a:pt x="14" y="12"/>
                    <a:pt x="14" y="12"/>
                    <a:pt x="14" y="12"/>
                  </a:cubicBezTo>
                  <a:cubicBezTo>
                    <a:pt x="14" y="12"/>
                    <a:pt x="14" y="12"/>
                    <a:pt x="14" y="12"/>
                  </a:cubicBezTo>
                  <a:cubicBezTo>
                    <a:pt x="14" y="12"/>
                    <a:pt x="14" y="11"/>
                    <a:pt x="14" y="11"/>
                  </a:cubicBezTo>
                  <a:cubicBezTo>
                    <a:pt x="14" y="11"/>
                    <a:pt x="14" y="11"/>
                    <a:pt x="14" y="11"/>
                  </a:cubicBezTo>
                  <a:cubicBezTo>
                    <a:pt x="14" y="11"/>
                    <a:pt x="14" y="11"/>
                    <a:pt x="14" y="11"/>
                  </a:cubicBezTo>
                  <a:cubicBezTo>
                    <a:pt x="15" y="11"/>
                    <a:pt x="15" y="12"/>
                    <a:pt x="15" y="12"/>
                  </a:cubicBezTo>
                  <a:moveTo>
                    <a:pt x="22" y="9"/>
                  </a:moveTo>
                  <a:cubicBezTo>
                    <a:pt x="21" y="8"/>
                    <a:pt x="21" y="8"/>
                    <a:pt x="21" y="8"/>
                  </a:cubicBezTo>
                  <a:cubicBezTo>
                    <a:pt x="22" y="9"/>
                    <a:pt x="22" y="9"/>
                    <a:pt x="22" y="9"/>
                  </a:cubicBezTo>
                  <a:cubicBezTo>
                    <a:pt x="22" y="9"/>
                    <a:pt x="22" y="9"/>
                    <a:pt x="22" y="9"/>
                  </a:cubicBezTo>
                  <a:cubicBezTo>
                    <a:pt x="22" y="9"/>
                    <a:pt x="22" y="9"/>
                    <a:pt x="22" y="9"/>
                  </a:cubicBezTo>
                  <a:moveTo>
                    <a:pt x="11" y="9"/>
                  </a:moveTo>
                  <a:cubicBezTo>
                    <a:pt x="11" y="8"/>
                    <a:pt x="11" y="8"/>
                    <a:pt x="11" y="8"/>
                  </a:cubicBezTo>
                  <a:cubicBezTo>
                    <a:pt x="11" y="9"/>
                    <a:pt x="11" y="9"/>
                    <a:pt x="11" y="9"/>
                  </a:cubicBezTo>
                  <a:cubicBezTo>
                    <a:pt x="11" y="9"/>
                    <a:pt x="11" y="9"/>
                    <a:pt x="11" y="9"/>
                  </a:cubicBezTo>
                  <a:moveTo>
                    <a:pt x="10" y="9"/>
                  </a:moveTo>
                  <a:cubicBezTo>
                    <a:pt x="9" y="8"/>
                    <a:pt x="9" y="8"/>
                    <a:pt x="8" y="8"/>
                  </a:cubicBezTo>
                  <a:cubicBezTo>
                    <a:pt x="9" y="8"/>
                    <a:pt x="9" y="7"/>
                    <a:pt x="9" y="7"/>
                  </a:cubicBezTo>
                  <a:cubicBezTo>
                    <a:pt x="10" y="7"/>
                    <a:pt x="10" y="8"/>
                    <a:pt x="10" y="9"/>
                  </a:cubicBezTo>
                  <a:moveTo>
                    <a:pt x="12" y="7"/>
                  </a:moveTo>
                  <a:cubicBezTo>
                    <a:pt x="11" y="7"/>
                    <a:pt x="11" y="7"/>
                    <a:pt x="11" y="7"/>
                  </a:cubicBezTo>
                  <a:cubicBezTo>
                    <a:pt x="11" y="7"/>
                    <a:pt x="11" y="7"/>
                    <a:pt x="11" y="7"/>
                  </a:cubicBezTo>
                  <a:cubicBezTo>
                    <a:pt x="11" y="7"/>
                    <a:pt x="11" y="7"/>
                    <a:pt x="11" y="7"/>
                  </a:cubicBezTo>
                  <a:cubicBezTo>
                    <a:pt x="10" y="6"/>
                    <a:pt x="10" y="6"/>
                    <a:pt x="10" y="6"/>
                  </a:cubicBezTo>
                  <a:cubicBezTo>
                    <a:pt x="10" y="5"/>
                    <a:pt x="11" y="4"/>
                    <a:pt x="11" y="4"/>
                  </a:cubicBezTo>
                  <a:cubicBezTo>
                    <a:pt x="11" y="4"/>
                    <a:pt x="13" y="4"/>
                    <a:pt x="15" y="4"/>
                  </a:cubicBezTo>
                  <a:cubicBezTo>
                    <a:pt x="18" y="4"/>
                    <a:pt x="19" y="4"/>
                    <a:pt x="20" y="5"/>
                  </a:cubicBezTo>
                  <a:cubicBezTo>
                    <a:pt x="20" y="5"/>
                    <a:pt x="20" y="5"/>
                    <a:pt x="20" y="5"/>
                  </a:cubicBezTo>
                  <a:cubicBezTo>
                    <a:pt x="20" y="6"/>
                    <a:pt x="20" y="6"/>
                    <a:pt x="20" y="6"/>
                  </a:cubicBezTo>
                  <a:cubicBezTo>
                    <a:pt x="21" y="9"/>
                    <a:pt x="21" y="9"/>
                    <a:pt x="21" y="9"/>
                  </a:cubicBezTo>
                  <a:cubicBezTo>
                    <a:pt x="21" y="10"/>
                    <a:pt x="21" y="10"/>
                    <a:pt x="21" y="10"/>
                  </a:cubicBezTo>
                  <a:cubicBezTo>
                    <a:pt x="20" y="7"/>
                    <a:pt x="20" y="7"/>
                    <a:pt x="20" y="7"/>
                  </a:cubicBezTo>
                  <a:cubicBezTo>
                    <a:pt x="19" y="7"/>
                    <a:pt x="19" y="7"/>
                    <a:pt x="19" y="7"/>
                  </a:cubicBezTo>
                  <a:cubicBezTo>
                    <a:pt x="19" y="7"/>
                    <a:pt x="19" y="7"/>
                    <a:pt x="19" y="7"/>
                  </a:cubicBezTo>
                  <a:cubicBezTo>
                    <a:pt x="20" y="10"/>
                    <a:pt x="20" y="10"/>
                    <a:pt x="20" y="10"/>
                  </a:cubicBezTo>
                  <a:cubicBezTo>
                    <a:pt x="21" y="11"/>
                    <a:pt x="21" y="11"/>
                    <a:pt x="21" y="11"/>
                  </a:cubicBezTo>
                  <a:cubicBezTo>
                    <a:pt x="20" y="11"/>
                    <a:pt x="20" y="11"/>
                    <a:pt x="20" y="11"/>
                  </a:cubicBezTo>
                  <a:cubicBezTo>
                    <a:pt x="19" y="11"/>
                    <a:pt x="19" y="11"/>
                    <a:pt x="19" y="11"/>
                  </a:cubicBezTo>
                  <a:cubicBezTo>
                    <a:pt x="19" y="9"/>
                    <a:pt x="18" y="8"/>
                    <a:pt x="19" y="7"/>
                  </a:cubicBezTo>
                  <a:cubicBezTo>
                    <a:pt x="18" y="6"/>
                    <a:pt x="18" y="6"/>
                    <a:pt x="18" y="6"/>
                  </a:cubicBezTo>
                  <a:cubicBezTo>
                    <a:pt x="18" y="6"/>
                    <a:pt x="18" y="6"/>
                    <a:pt x="18" y="6"/>
                  </a:cubicBezTo>
                  <a:cubicBezTo>
                    <a:pt x="18" y="7"/>
                    <a:pt x="18" y="7"/>
                    <a:pt x="18" y="7"/>
                  </a:cubicBezTo>
                  <a:cubicBezTo>
                    <a:pt x="18" y="7"/>
                    <a:pt x="18" y="7"/>
                    <a:pt x="18" y="7"/>
                  </a:cubicBezTo>
                  <a:cubicBezTo>
                    <a:pt x="18" y="8"/>
                    <a:pt x="18" y="10"/>
                    <a:pt x="19" y="11"/>
                  </a:cubicBezTo>
                  <a:cubicBezTo>
                    <a:pt x="19" y="12"/>
                    <a:pt x="19" y="12"/>
                    <a:pt x="19" y="12"/>
                  </a:cubicBezTo>
                  <a:cubicBezTo>
                    <a:pt x="19" y="12"/>
                    <a:pt x="19" y="12"/>
                    <a:pt x="19" y="12"/>
                  </a:cubicBezTo>
                  <a:cubicBezTo>
                    <a:pt x="19" y="12"/>
                    <a:pt x="19" y="12"/>
                    <a:pt x="19" y="12"/>
                  </a:cubicBezTo>
                  <a:cubicBezTo>
                    <a:pt x="17" y="8"/>
                    <a:pt x="17" y="8"/>
                    <a:pt x="17" y="8"/>
                  </a:cubicBezTo>
                  <a:cubicBezTo>
                    <a:pt x="17" y="8"/>
                    <a:pt x="17" y="8"/>
                    <a:pt x="17" y="8"/>
                  </a:cubicBezTo>
                  <a:cubicBezTo>
                    <a:pt x="17" y="8"/>
                    <a:pt x="17" y="8"/>
                    <a:pt x="17" y="8"/>
                  </a:cubicBezTo>
                  <a:cubicBezTo>
                    <a:pt x="18" y="10"/>
                    <a:pt x="18" y="10"/>
                    <a:pt x="18" y="10"/>
                  </a:cubicBezTo>
                  <a:cubicBezTo>
                    <a:pt x="18" y="10"/>
                    <a:pt x="18" y="10"/>
                    <a:pt x="18" y="10"/>
                  </a:cubicBezTo>
                  <a:cubicBezTo>
                    <a:pt x="17" y="10"/>
                    <a:pt x="17" y="10"/>
                    <a:pt x="17" y="10"/>
                  </a:cubicBezTo>
                  <a:cubicBezTo>
                    <a:pt x="14" y="10"/>
                    <a:pt x="14" y="10"/>
                    <a:pt x="14" y="10"/>
                  </a:cubicBezTo>
                  <a:cubicBezTo>
                    <a:pt x="14" y="10"/>
                    <a:pt x="14" y="10"/>
                    <a:pt x="14" y="10"/>
                  </a:cubicBezTo>
                  <a:cubicBezTo>
                    <a:pt x="14" y="10"/>
                    <a:pt x="14" y="10"/>
                    <a:pt x="14" y="10"/>
                  </a:cubicBezTo>
                  <a:cubicBezTo>
                    <a:pt x="14" y="8"/>
                    <a:pt x="14" y="8"/>
                    <a:pt x="14" y="8"/>
                  </a:cubicBezTo>
                  <a:cubicBezTo>
                    <a:pt x="13" y="7"/>
                    <a:pt x="13" y="7"/>
                    <a:pt x="13" y="7"/>
                  </a:cubicBezTo>
                  <a:cubicBezTo>
                    <a:pt x="13" y="7"/>
                    <a:pt x="13" y="7"/>
                    <a:pt x="13" y="7"/>
                  </a:cubicBezTo>
                  <a:cubicBezTo>
                    <a:pt x="13" y="7"/>
                    <a:pt x="13" y="7"/>
                    <a:pt x="13" y="7"/>
                  </a:cubicBezTo>
                  <a:cubicBezTo>
                    <a:pt x="13" y="7"/>
                    <a:pt x="13" y="7"/>
                    <a:pt x="13" y="7"/>
                  </a:cubicBezTo>
                  <a:cubicBezTo>
                    <a:pt x="12" y="7"/>
                    <a:pt x="12" y="7"/>
                    <a:pt x="12" y="7"/>
                  </a:cubicBezTo>
                  <a:cubicBezTo>
                    <a:pt x="12" y="7"/>
                    <a:pt x="12" y="7"/>
                    <a:pt x="12" y="7"/>
                  </a:cubicBezTo>
                  <a:cubicBezTo>
                    <a:pt x="12" y="7"/>
                    <a:pt x="12" y="7"/>
                    <a:pt x="12" y="7"/>
                  </a:cubicBezTo>
                  <a:cubicBezTo>
                    <a:pt x="12" y="7"/>
                    <a:pt x="12" y="7"/>
                    <a:pt x="12" y="7"/>
                  </a:cubicBezTo>
                  <a:cubicBezTo>
                    <a:pt x="12" y="7"/>
                    <a:pt x="12" y="7"/>
                    <a:pt x="12" y="7"/>
                  </a:cubicBezTo>
                  <a:moveTo>
                    <a:pt x="28" y="14"/>
                  </a:moveTo>
                  <a:cubicBezTo>
                    <a:pt x="27" y="14"/>
                    <a:pt x="27" y="14"/>
                    <a:pt x="27" y="14"/>
                  </a:cubicBezTo>
                  <a:cubicBezTo>
                    <a:pt x="27" y="13"/>
                    <a:pt x="26" y="12"/>
                    <a:pt x="26" y="12"/>
                  </a:cubicBezTo>
                  <a:cubicBezTo>
                    <a:pt x="26" y="12"/>
                    <a:pt x="26" y="12"/>
                    <a:pt x="26" y="12"/>
                  </a:cubicBezTo>
                  <a:cubicBezTo>
                    <a:pt x="25" y="11"/>
                    <a:pt x="25" y="11"/>
                    <a:pt x="25" y="10"/>
                  </a:cubicBezTo>
                  <a:cubicBezTo>
                    <a:pt x="25" y="10"/>
                    <a:pt x="25" y="10"/>
                    <a:pt x="25" y="10"/>
                  </a:cubicBezTo>
                  <a:cubicBezTo>
                    <a:pt x="25" y="7"/>
                    <a:pt x="25" y="7"/>
                    <a:pt x="25" y="7"/>
                  </a:cubicBezTo>
                  <a:cubicBezTo>
                    <a:pt x="25" y="7"/>
                    <a:pt x="25" y="6"/>
                    <a:pt x="25" y="6"/>
                  </a:cubicBezTo>
                  <a:cubicBezTo>
                    <a:pt x="25" y="5"/>
                    <a:pt x="25" y="5"/>
                    <a:pt x="24" y="4"/>
                  </a:cubicBezTo>
                  <a:cubicBezTo>
                    <a:pt x="24" y="3"/>
                    <a:pt x="23" y="2"/>
                    <a:pt x="23" y="2"/>
                  </a:cubicBezTo>
                  <a:cubicBezTo>
                    <a:pt x="25" y="3"/>
                    <a:pt x="30" y="5"/>
                    <a:pt x="31" y="7"/>
                  </a:cubicBezTo>
                  <a:cubicBezTo>
                    <a:pt x="31" y="7"/>
                    <a:pt x="31" y="7"/>
                    <a:pt x="31" y="7"/>
                  </a:cubicBezTo>
                  <a:cubicBezTo>
                    <a:pt x="31" y="8"/>
                    <a:pt x="31" y="8"/>
                    <a:pt x="32" y="8"/>
                  </a:cubicBezTo>
                  <a:cubicBezTo>
                    <a:pt x="32" y="9"/>
                    <a:pt x="32" y="9"/>
                    <a:pt x="33" y="9"/>
                  </a:cubicBezTo>
                  <a:cubicBezTo>
                    <a:pt x="33" y="9"/>
                    <a:pt x="33" y="9"/>
                    <a:pt x="33" y="9"/>
                  </a:cubicBezTo>
                  <a:cubicBezTo>
                    <a:pt x="35" y="14"/>
                    <a:pt x="35" y="14"/>
                    <a:pt x="35" y="14"/>
                  </a:cubicBezTo>
                  <a:cubicBezTo>
                    <a:pt x="35" y="14"/>
                    <a:pt x="35" y="14"/>
                    <a:pt x="34" y="14"/>
                  </a:cubicBezTo>
                  <a:cubicBezTo>
                    <a:pt x="34" y="14"/>
                    <a:pt x="33" y="14"/>
                    <a:pt x="33" y="14"/>
                  </a:cubicBezTo>
                  <a:cubicBezTo>
                    <a:pt x="32" y="13"/>
                    <a:pt x="32" y="13"/>
                    <a:pt x="32" y="13"/>
                  </a:cubicBezTo>
                  <a:cubicBezTo>
                    <a:pt x="32" y="13"/>
                    <a:pt x="32" y="13"/>
                    <a:pt x="32" y="13"/>
                  </a:cubicBezTo>
                  <a:cubicBezTo>
                    <a:pt x="28" y="14"/>
                    <a:pt x="28" y="14"/>
                    <a:pt x="28" y="14"/>
                  </a:cubicBezTo>
                  <a:moveTo>
                    <a:pt x="22" y="24"/>
                  </a:moveTo>
                  <a:cubicBezTo>
                    <a:pt x="22" y="24"/>
                    <a:pt x="22" y="24"/>
                    <a:pt x="22" y="24"/>
                  </a:cubicBezTo>
                  <a:cubicBezTo>
                    <a:pt x="22" y="23"/>
                    <a:pt x="22" y="23"/>
                    <a:pt x="22" y="23"/>
                  </a:cubicBezTo>
                  <a:cubicBezTo>
                    <a:pt x="20" y="21"/>
                    <a:pt x="20" y="21"/>
                    <a:pt x="20" y="21"/>
                  </a:cubicBezTo>
                  <a:cubicBezTo>
                    <a:pt x="20" y="21"/>
                    <a:pt x="20" y="20"/>
                    <a:pt x="20" y="20"/>
                  </a:cubicBezTo>
                  <a:cubicBezTo>
                    <a:pt x="20" y="19"/>
                    <a:pt x="20" y="19"/>
                    <a:pt x="20" y="19"/>
                  </a:cubicBezTo>
                  <a:cubicBezTo>
                    <a:pt x="20" y="19"/>
                    <a:pt x="20" y="19"/>
                    <a:pt x="20" y="19"/>
                  </a:cubicBezTo>
                  <a:cubicBezTo>
                    <a:pt x="20" y="18"/>
                    <a:pt x="20" y="18"/>
                    <a:pt x="20" y="18"/>
                  </a:cubicBezTo>
                  <a:cubicBezTo>
                    <a:pt x="20" y="18"/>
                    <a:pt x="20" y="17"/>
                    <a:pt x="20" y="17"/>
                  </a:cubicBezTo>
                  <a:cubicBezTo>
                    <a:pt x="19" y="16"/>
                    <a:pt x="19" y="16"/>
                    <a:pt x="19" y="16"/>
                  </a:cubicBezTo>
                  <a:cubicBezTo>
                    <a:pt x="19" y="15"/>
                    <a:pt x="19" y="14"/>
                    <a:pt x="20" y="14"/>
                  </a:cubicBezTo>
                  <a:cubicBezTo>
                    <a:pt x="20" y="13"/>
                    <a:pt x="20" y="13"/>
                    <a:pt x="20" y="13"/>
                  </a:cubicBezTo>
                  <a:cubicBezTo>
                    <a:pt x="20" y="13"/>
                    <a:pt x="20" y="13"/>
                    <a:pt x="20" y="13"/>
                  </a:cubicBezTo>
                  <a:cubicBezTo>
                    <a:pt x="23" y="10"/>
                    <a:pt x="23" y="10"/>
                    <a:pt x="23" y="10"/>
                  </a:cubicBezTo>
                  <a:cubicBezTo>
                    <a:pt x="23" y="9"/>
                    <a:pt x="23" y="9"/>
                    <a:pt x="23" y="9"/>
                  </a:cubicBezTo>
                  <a:cubicBezTo>
                    <a:pt x="23" y="9"/>
                    <a:pt x="23" y="8"/>
                    <a:pt x="23" y="8"/>
                  </a:cubicBezTo>
                  <a:cubicBezTo>
                    <a:pt x="22" y="7"/>
                    <a:pt x="21" y="5"/>
                    <a:pt x="21" y="4"/>
                  </a:cubicBezTo>
                  <a:cubicBezTo>
                    <a:pt x="21" y="3"/>
                    <a:pt x="22" y="2"/>
                    <a:pt x="22" y="1"/>
                  </a:cubicBezTo>
                  <a:cubicBezTo>
                    <a:pt x="22" y="2"/>
                    <a:pt x="22" y="2"/>
                    <a:pt x="22" y="2"/>
                  </a:cubicBezTo>
                  <a:cubicBezTo>
                    <a:pt x="23" y="3"/>
                    <a:pt x="23" y="4"/>
                    <a:pt x="24" y="4"/>
                  </a:cubicBezTo>
                  <a:cubicBezTo>
                    <a:pt x="24" y="5"/>
                    <a:pt x="25" y="5"/>
                    <a:pt x="25" y="6"/>
                  </a:cubicBezTo>
                  <a:cubicBezTo>
                    <a:pt x="25" y="6"/>
                    <a:pt x="25" y="7"/>
                    <a:pt x="25" y="7"/>
                  </a:cubicBezTo>
                  <a:cubicBezTo>
                    <a:pt x="24" y="9"/>
                    <a:pt x="24" y="9"/>
                    <a:pt x="24" y="9"/>
                  </a:cubicBezTo>
                  <a:cubicBezTo>
                    <a:pt x="24" y="10"/>
                    <a:pt x="24" y="10"/>
                    <a:pt x="24" y="10"/>
                  </a:cubicBezTo>
                  <a:cubicBezTo>
                    <a:pt x="24" y="11"/>
                    <a:pt x="25" y="11"/>
                    <a:pt x="25" y="12"/>
                  </a:cubicBezTo>
                  <a:cubicBezTo>
                    <a:pt x="25" y="12"/>
                    <a:pt x="25" y="12"/>
                    <a:pt x="25" y="12"/>
                  </a:cubicBezTo>
                  <a:cubicBezTo>
                    <a:pt x="25" y="12"/>
                    <a:pt x="25" y="12"/>
                    <a:pt x="25" y="12"/>
                  </a:cubicBezTo>
                  <a:cubicBezTo>
                    <a:pt x="25" y="14"/>
                    <a:pt x="26" y="15"/>
                    <a:pt x="27" y="16"/>
                  </a:cubicBezTo>
                  <a:cubicBezTo>
                    <a:pt x="27" y="17"/>
                    <a:pt x="28" y="17"/>
                    <a:pt x="29" y="18"/>
                  </a:cubicBezTo>
                  <a:cubicBezTo>
                    <a:pt x="29" y="18"/>
                    <a:pt x="29" y="18"/>
                    <a:pt x="29" y="18"/>
                  </a:cubicBezTo>
                  <a:cubicBezTo>
                    <a:pt x="30" y="18"/>
                    <a:pt x="30" y="18"/>
                    <a:pt x="30" y="18"/>
                  </a:cubicBezTo>
                  <a:cubicBezTo>
                    <a:pt x="30" y="18"/>
                    <a:pt x="30" y="18"/>
                    <a:pt x="30" y="18"/>
                  </a:cubicBezTo>
                  <a:cubicBezTo>
                    <a:pt x="30" y="19"/>
                    <a:pt x="30" y="19"/>
                    <a:pt x="30" y="19"/>
                  </a:cubicBezTo>
                  <a:cubicBezTo>
                    <a:pt x="30" y="19"/>
                    <a:pt x="30" y="19"/>
                    <a:pt x="30" y="19"/>
                  </a:cubicBezTo>
                  <a:cubicBezTo>
                    <a:pt x="30" y="19"/>
                    <a:pt x="30" y="19"/>
                    <a:pt x="30" y="19"/>
                  </a:cubicBezTo>
                  <a:cubicBezTo>
                    <a:pt x="31" y="19"/>
                    <a:pt x="32" y="20"/>
                    <a:pt x="33" y="21"/>
                  </a:cubicBezTo>
                  <a:cubicBezTo>
                    <a:pt x="33" y="21"/>
                    <a:pt x="33" y="21"/>
                    <a:pt x="33" y="21"/>
                  </a:cubicBezTo>
                  <a:cubicBezTo>
                    <a:pt x="34" y="21"/>
                    <a:pt x="34" y="21"/>
                    <a:pt x="34" y="21"/>
                  </a:cubicBezTo>
                  <a:cubicBezTo>
                    <a:pt x="35" y="22"/>
                    <a:pt x="35" y="22"/>
                    <a:pt x="35" y="22"/>
                  </a:cubicBezTo>
                  <a:cubicBezTo>
                    <a:pt x="33" y="24"/>
                    <a:pt x="32" y="26"/>
                    <a:pt x="31" y="28"/>
                  </a:cubicBezTo>
                  <a:cubicBezTo>
                    <a:pt x="30" y="28"/>
                    <a:pt x="28" y="27"/>
                    <a:pt x="27" y="27"/>
                  </a:cubicBezTo>
                  <a:cubicBezTo>
                    <a:pt x="26" y="27"/>
                    <a:pt x="26" y="27"/>
                    <a:pt x="25" y="28"/>
                  </a:cubicBezTo>
                  <a:cubicBezTo>
                    <a:pt x="25" y="28"/>
                    <a:pt x="25" y="28"/>
                    <a:pt x="25" y="28"/>
                  </a:cubicBezTo>
                  <a:cubicBezTo>
                    <a:pt x="25" y="28"/>
                    <a:pt x="24" y="28"/>
                    <a:pt x="24" y="28"/>
                  </a:cubicBezTo>
                  <a:cubicBezTo>
                    <a:pt x="24" y="28"/>
                    <a:pt x="24" y="28"/>
                    <a:pt x="24" y="28"/>
                  </a:cubicBezTo>
                  <a:cubicBezTo>
                    <a:pt x="23" y="28"/>
                    <a:pt x="23" y="28"/>
                    <a:pt x="23" y="28"/>
                  </a:cubicBezTo>
                  <a:cubicBezTo>
                    <a:pt x="22" y="27"/>
                    <a:pt x="21" y="26"/>
                    <a:pt x="20" y="25"/>
                  </a:cubicBezTo>
                  <a:cubicBezTo>
                    <a:pt x="19" y="22"/>
                    <a:pt x="19" y="22"/>
                    <a:pt x="19" y="22"/>
                  </a:cubicBezTo>
                  <a:cubicBezTo>
                    <a:pt x="18" y="21"/>
                    <a:pt x="18" y="21"/>
                    <a:pt x="18" y="21"/>
                  </a:cubicBezTo>
                  <a:cubicBezTo>
                    <a:pt x="17" y="21"/>
                    <a:pt x="17" y="21"/>
                    <a:pt x="17" y="21"/>
                  </a:cubicBezTo>
                  <a:cubicBezTo>
                    <a:pt x="17" y="21"/>
                    <a:pt x="17" y="21"/>
                    <a:pt x="17" y="21"/>
                  </a:cubicBezTo>
                  <a:cubicBezTo>
                    <a:pt x="17" y="20"/>
                    <a:pt x="17" y="20"/>
                    <a:pt x="17" y="20"/>
                  </a:cubicBezTo>
                  <a:cubicBezTo>
                    <a:pt x="17" y="20"/>
                    <a:pt x="17" y="20"/>
                    <a:pt x="17" y="20"/>
                  </a:cubicBezTo>
                  <a:cubicBezTo>
                    <a:pt x="16" y="19"/>
                    <a:pt x="15" y="18"/>
                    <a:pt x="14" y="17"/>
                  </a:cubicBezTo>
                  <a:cubicBezTo>
                    <a:pt x="13" y="16"/>
                    <a:pt x="13" y="16"/>
                    <a:pt x="13" y="16"/>
                  </a:cubicBezTo>
                  <a:cubicBezTo>
                    <a:pt x="13" y="16"/>
                    <a:pt x="13" y="16"/>
                    <a:pt x="13" y="16"/>
                  </a:cubicBezTo>
                  <a:cubicBezTo>
                    <a:pt x="13" y="16"/>
                    <a:pt x="13" y="16"/>
                    <a:pt x="13" y="16"/>
                  </a:cubicBezTo>
                  <a:cubicBezTo>
                    <a:pt x="12" y="16"/>
                    <a:pt x="12" y="16"/>
                    <a:pt x="11" y="17"/>
                  </a:cubicBezTo>
                  <a:cubicBezTo>
                    <a:pt x="11" y="16"/>
                    <a:pt x="11" y="16"/>
                    <a:pt x="11" y="16"/>
                  </a:cubicBezTo>
                  <a:cubicBezTo>
                    <a:pt x="11" y="17"/>
                    <a:pt x="11" y="17"/>
                    <a:pt x="11" y="17"/>
                  </a:cubicBezTo>
                  <a:cubicBezTo>
                    <a:pt x="10" y="16"/>
                    <a:pt x="8" y="14"/>
                    <a:pt x="7" y="13"/>
                  </a:cubicBezTo>
                  <a:cubicBezTo>
                    <a:pt x="7" y="13"/>
                    <a:pt x="7" y="13"/>
                    <a:pt x="7" y="13"/>
                  </a:cubicBezTo>
                  <a:cubicBezTo>
                    <a:pt x="7" y="13"/>
                    <a:pt x="7" y="13"/>
                    <a:pt x="7" y="13"/>
                  </a:cubicBezTo>
                  <a:cubicBezTo>
                    <a:pt x="6" y="12"/>
                    <a:pt x="6" y="12"/>
                    <a:pt x="6" y="12"/>
                  </a:cubicBezTo>
                  <a:cubicBezTo>
                    <a:pt x="6" y="11"/>
                    <a:pt x="7" y="10"/>
                    <a:pt x="8" y="9"/>
                  </a:cubicBezTo>
                  <a:cubicBezTo>
                    <a:pt x="9" y="9"/>
                    <a:pt x="9" y="10"/>
                    <a:pt x="10" y="10"/>
                  </a:cubicBezTo>
                  <a:cubicBezTo>
                    <a:pt x="11" y="10"/>
                    <a:pt x="11" y="10"/>
                    <a:pt x="11" y="10"/>
                  </a:cubicBezTo>
                  <a:cubicBezTo>
                    <a:pt x="13" y="9"/>
                    <a:pt x="13" y="9"/>
                    <a:pt x="13" y="9"/>
                  </a:cubicBezTo>
                  <a:cubicBezTo>
                    <a:pt x="13" y="10"/>
                    <a:pt x="13" y="10"/>
                    <a:pt x="13" y="10"/>
                  </a:cubicBezTo>
                  <a:cubicBezTo>
                    <a:pt x="13" y="11"/>
                    <a:pt x="13" y="11"/>
                    <a:pt x="13" y="11"/>
                  </a:cubicBezTo>
                  <a:cubicBezTo>
                    <a:pt x="13" y="11"/>
                    <a:pt x="13" y="11"/>
                    <a:pt x="13" y="11"/>
                  </a:cubicBezTo>
                  <a:cubicBezTo>
                    <a:pt x="13" y="11"/>
                    <a:pt x="14" y="12"/>
                    <a:pt x="14" y="12"/>
                  </a:cubicBezTo>
                  <a:cubicBezTo>
                    <a:pt x="14" y="13"/>
                    <a:pt x="14" y="13"/>
                    <a:pt x="14" y="13"/>
                  </a:cubicBezTo>
                  <a:cubicBezTo>
                    <a:pt x="14" y="13"/>
                    <a:pt x="14" y="13"/>
                    <a:pt x="14" y="13"/>
                  </a:cubicBezTo>
                  <a:cubicBezTo>
                    <a:pt x="15" y="13"/>
                    <a:pt x="15" y="13"/>
                    <a:pt x="15" y="13"/>
                  </a:cubicBezTo>
                  <a:cubicBezTo>
                    <a:pt x="15" y="13"/>
                    <a:pt x="16" y="13"/>
                    <a:pt x="16" y="13"/>
                  </a:cubicBezTo>
                  <a:cubicBezTo>
                    <a:pt x="16" y="14"/>
                    <a:pt x="16" y="14"/>
                    <a:pt x="16" y="14"/>
                  </a:cubicBezTo>
                  <a:cubicBezTo>
                    <a:pt x="17" y="14"/>
                    <a:pt x="17" y="14"/>
                    <a:pt x="17" y="14"/>
                  </a:cubicBezTo>
                  <a:cubicBezTo>
                    <a:pt x="17" y="14"/>
                    <a:pt x="17" y="14"/>
                    <a:pt x="17" y="14"/>
                  </a:cubicBezTo>
                  <a:cubicBezTo>
                    <a:pt x="17" y="15"/>
                    <a:pt x="17" y="15"/>
                    <a:pt x="17" y="15"/>
                  </a:cubicBezTo>
                  <a:cubicBezTo>
                    <a:pt x="19" y="18"/>
                    <a:pt x="19" y="18"/>
                    <a:pt x="19" y="18"/>
                  </a:cubicBezTo>
                  <a:cubicBezTo>
                    <a:pt x="19" y="18"/>
                    <a:pt x="19" y="18"/>
                    <a:pt x="19" y="18"/>
                  </a:cubicBezTo>
                  <a:cubicBezTo>
                    <a:pt x="19" y="18"/>
                    <a:pt x="19" y="18"/>
                    <a:pt x="19" y="18"/>
                  </a:cubicBezTo>
                  <a:cubicBezTo>
                    <a:pt x="19" y="19"/>
                    <a:pt x="18" y="19"/>
                    <a:pt x="18" y="20"/>
                  </a:cubicBezTo>
                  <a:cubicBezTo>
                    <a:pt x="19" y="21"/>
                    <a:pt x="19" y="21"/>
                    <a:pt x="19" y="22"/>
                  </a:cubicBezTo>
                  <a:cubicBezTo>
                    <a:pt x="21" y="24"/>
                    <a:pt x="21" y="24"/>
                    <a:pt x="21" y="24"/>
                  </a:cubicBezTo>
                  <a:cubicBezTo>
                    <a:pt x="22" y="24"/>
                    <a:pt x="22" y="24"/>
                    <a:pt x="22" y="24"/>
                  </a:cubicBezTo>
                  <a:moveTo>
                    <a:pt x="22" y="1"/>
                  </a:moveTo>
                  <a:cubicBezTo>
                    <a:pt x="22" y="1"/>
                    <a:pt x="22" y="1"/>
                    <a:pt x="22" y="1"/>
                  </a:cubicBezTo>
                  <a:cubicBezTo>
                    <a:pt x="22" y="1"/>
                    <a:pt x="22" y="1"/>
                    <a:pt x="22" y="1"/>
                  </a:cubicBezTo>
                  <a:cubicBezTo>
                    <a:pt x="22" y="1"/>
                    <a:pt x="22" y="1"/>
                    <a:pt x="22" y="1"/>
                  </a:cubicBezTo>
                  <a:moveTo>
                    <a:pt x="22" y="0"/>
                  </a:moveTo>
                  <a:cubicBezTo>
                    <a:pt x="22" y="0"/>
                    <a:pt x="22" y="0"/>
                    <a:pt x="22" y="0"/>
                  </a:cubicBezTo>
                  <a:cubicBezTo>
                    <a:pt x="22" y="0"/>
                    <a:pt x="20" y="2"/>
                    <a:pt x="20" y="3"/>
                  </a:cubicBezTo>
                  <a:cubicBezTo>
                    <a:pt x="19" y="3"/>
                    <a:pt x="17" y="3"/>
                    <a:pt x="15" y="3"/>
                  </a:cubicBezTo>
                  <a:cubicBezTo>
                    <a:pt x="13" y="3"/>
                    <a:pt x="10" y="3"/>
                    <a:pt x="10" y="3"/>
                  </a:cubicBezTo>
                  <a:cubicBezTo>
                    <a:pt x="10" y="3"/>
                    <a:pt x="10" y="3"/>
                    <a:pt x="10" y="3"/>
                  </a:cubicBezTo>
                  <a:cubicBezTo>
                    <a:pt x="10" y="3"/>
                    <a:pt x="9" y="6"/>
                    <a:pt x="7" y="8"/>
                  </a:cubicBezTo>
                  <a:cubicBezTo>
                    <a:pt x="7" y="8"/>
                    <a:pt x="7" y="8"/>
                    <a:pt x="7" y="8"/>
                  </a:cubicBezTo>
                  <a:cubicBezTo>
                    <a:pt x="7" y="8"/>
                    <a:pt x="7" y="8"/>
                    <a:pt x="7" y="8"/>
                  </a:cubicBezTo>
                  <a:cubicBezTo>
                    <a:pt x="6" y="9"/>
                    <a:pt x="5" y="10"/>
                    <a:pt x="5" y="12"/>
                  </a:cubicBezTo>
                  <a:cubicBezTo>
                    <a:pt x="5" y="12"/>
                    <a:pt x="5" y="12"/>
                    <a:pt x="5" y="12"/>
                  </a:cubicBezTo>
                  <a:cubicBezTo>
                    <a:pt x="6" y="13"/>
                    <a:pt x="6" y="13"/>
                    <a:pt x="6" y="13"/>
                  </a:cubicBezTo>
                  <a:cubicBezTo>
                    <a:pt x="5" y="14"/>
                    <a:pt x="5" y="15"/>
                    <a:pt x="5" y="16"/>
                  </a:cubicBezTo>
                  <a:cubicBezTo>
                    <a:pt x="5" y="16"/>
                    <a:pt x="4" y="17"/>
                    <a:pt x="4" y="18"/>
                  </a:cubicBezTo>
                  <a:cubicBezTo>
                    <a:pt x="1" y="17"/>
                    <a:pt x="1" y="17"/>
                    <a:pt x="1" y="17"/>
                  </a:cubicBezTo>
                  <a:cubicBezTo>
                    <a:pt x="0" y="17"/>
                    <a:pt x="0" y="17"/>
                    <a:pt x="0" y="17"/>
                  </a:cubicBezTo>
                  <a:cubicBezTo>
                    <a:pt x="0" y="18"/>
                    <a:pt x="0" y="18"/>
                    <a:pt x="0" y="18"/>
                  </a:cubicBezTo>
                  <a:cubicBezTo>
                    <a:pt x="1" y="21"/>
                    <a:pt x="4" y="23"/>
                    <a:pt x="6" y="25"/>
                  </a:cubicBezTo>
                  <a:cubicBezTo>
                    <a:pt x="6" y="25"/>
                    <a:pt x="6" y="25"/>
                    <a:pt x="6" y="25"/>
                  </a:cubicBezTo>
                  <a:cubicBezTo>
                    <a:pt x="6" y="26"/>
                    <a:pt x="6" y="26"/>
                    <a:pt x="6" y="26"/>
                  </a:cubicBezTo>
                  <a:cubicBezTo>
                    <a:pt x="6" y="27"/>
                    <a:pt x="6" y="27"/>
                    <a:pt x="6" y="27"/>
                  </a:cubicBezTo>
                  <a:cubicBezTo>
                    <a:pt x="7" y="28"/>
                    <a:pt x="9" y="29"/>
                    <a:pt x="10" y="31"/>
                  </a:cubicBezTo>
                  <a:cubicBezTo>
                    <a:pt x="10" y="31"/>
                    <a:pt x="10" y="31"/>
                    <a:pt x="10" y="31"/>
                  </a:cubicBezTo>
                  <a:cubicBezTo>
                    <a:pt x="11" y="31"/>
                    <a:pt x="11" y="31"/>
                    <a:pt x="11" y="31"/>
                  </a:cubicBezTo>
                  <a:cubicBezTo>
                    <a:pt x="11" y="30"/>
                    <a:pt x="12" y="30"/>
                    <a:pt x="13" y="29"/>
                  </a:cubicBezTo>
                  <a:cubicBezTo>
                    <a:pt x="14" y="32"/>
                    <a:pt x="14" y="32"/>
                    <a:pt x="14" y="32"/>
                  </a:cubicBezTo>
                  <a:cubicBezTo>
                    <a:pt x="15" y="33"/>
                    <a:pt x="15" y="33"/>
                    <a:pt x="15" y="33"/>
                  </a:cubicBezTo>
                  <a:cubicBezTo>
                    <a:pt x="15" y="33"/>
                    <a:pt x="15" y="33"/>
                    <a:pt x="15" y="33"/>
                  </a:cubicBezTo>
                  <a:cubicBezTo>
                    <a:pt x="16" y="33"/>
                    <a:pt x="16" y="33"/>
                    <a:pt x="17" y="33"/>
                  </a:cubicBezTo>
                  <a:cubicBezTo>
                    <a:pt x="17" y="33"/>
                    <a:pt x="17" y="33"/>
                    <a:pt x="17" y="33"/>
                  </a:cubicBezTo>
                  <a:cubicBezTo>
                    <a:pt x="18" y="33"/>
                    <a:pt x="18" y="33"/>
                    <a:pt x="19" y="33"/>
                  </a:cubicBezTo>
                  <a:cubicBezTo>
                    <a:pt x="21" y="33"/>
                    <a:pt x="23" y="32"/>
                    <a:pt x="24" y="30"/>
                  </a:cubicBezTo>
                  <a:cubicBezTo>
                    <a:pt x="25" y="30"/>
                    <a:pt x="25" y="31"/>
                    <a:pt x="26" y="31"/>
                  </a:cubicBezTo>
                  <a:cubicBezTo>
                    <a:pt x="26" y="31"/>
                    <a:pt x="26" y="31"/>
                    <a:pt x="26" y="31"/>
                  </a:cubicBezTo>
                  <a:cubicBezTo>
                    <a:pt x="26" y="31"/>
                    <a:pt x="26" y="31"/>
                    <a:pt x="26" y="31"/>
                  </a:cubicBezTo>
                  <a:cubicBezTo>
                    <a:pt x="26" y="31"/>
                    <a:pt x="26" y="31"/>
                    <a:pt x="26" y="31"/>
                  </a:cubicBezTo>
                  <a:cubicBezTo>
                    <a:pt x="27" y="31"/>
                    <a:pt x="27" y="31"/>
                    <a:pt x="27" y="31"/>
                  </a:cubicBezTo>
                  <a:cubicBezTo>
                    <a:pt x="27" y="31"/>
                    <a:pt x="27" y="31"/>
                    <a:pt x="27" y="31"/>
                  </a:cubicBezTo>
                  <a:cubicBezTo>
                    <a:pt x="27" y="30"/>
                    <a:pt x="27" y="30"/>
                    <a:pt x="27" y="30"/>
                  </a:cubicBezTo>
                  <a:cubicBezTo>
                    <a:pt x="28" y="30"/>
                    <a:pt x="28" y="30"/>
                    <a:pt x="28" y="30"/>
                  </a:cubicBezTo>
                  <a:cubicBezTo>
                    <a:pt x="28" y="30"/>
                    <a:pt x="28" y="30"/>
                    <a:pt x="28" y="30"/>
                  </a:cubicBezTo>
                  <a:cubicBezTo>
                    <a:pt x="28" y="30"/>
                    <a:pt x="28" y="30"/>
                    <a:pt x="28" y="30"/>
                  </a:cubicBezTo>
                  <a:cubicBezTo>
                    <a:pt x="28" y="30"/>
                    <a:pt x="28" y="30"/>
                    <a:pt x="28" y="30"/>
                  </a:cubicBezTo>
                  <a:cubicBezTo>
                    <a:pt x="29" y="30"/>
                    <a:pt x="29" y="30"/>
                    <a:pt x="29" y="30"/>
                  </a:cubicBezTo>
                  <a:cubicBezTo>
                    <a:pt x="29" y="30"/>
                    <a:pt x="29" y="30"/>
                    <a:pt x="29" y="30"/>
                  </a:cubicBezTo>
                  <a:cubicBezTo>
                    <a:pt x="29" y="30"/>
                    <a:pt x="29" y="30"/>
                    <a:pt x="29" y="30"/>
                  </a:cubicBezTo>
                  <a:cubicBezTo>
                    <a:pt x="29" y="30"/>
                    <a:pt x="29" y="30"/>
                    <a:pt x="29" y="30"/>
                  </a:cubicBezTo>
                  <a:cubicBezTo>
                    <a:pt x="29" y="30"/>
                    <a:pt x="29" y="30"/>
                    <a:pt x="29" y="30"/>
                  </a:cubicBezTo>
                  <a:cubicBezTo>
                    <a:pt x="30" y="30"/>
                    <a:pt x="30" y="30"/>
                    <a:pt x="30" y="30"/>
                  </a:cubicBezTo>
                  <a:cubicBezTo>
                    <a:pt x="30" y="30"/>
                    <a:pt x="30" y="30"/>
                    <a:pt x="30" y="30"/>
                  </a:cubicBezTo>
                  <a:cubicBezTo>
                    <a:pt x="31" y="30"/>
                    <a:pt x="31" y="30"/>
                    <a:pt x="31" y="30"/>
                  </a:cubicBezTo>
                  <a:cubicBezTo>
                    <a:pt x="31" y="29"/>
                    <a:pt x="31" y="29"/>
                    <a:pt x="31" y="29"/>
                  </a:cubicBezTo>
                  <a:cubicBezTo>
                    <a:pt x="33" y="27"/>
                    <a:pt x="34" y="25"/>
                    <a:pt x="36" y="23"/>
                  </a:cubicBezTo>
                  <a:cubicBezTo>
                    <a:pt x="36" y="22"/>
                    <a:pt x="36" y="22"/>
                    <a:pt x="36" y="22"/>
                  </a:cubicBezTo>
                  <a:cubicBezTo>
                    <a:pt x="36" y="22"/>
                    <a:pt x="36" y="22"/>
                    <a:pt x="36" y="22"/>
                  </a:cubicBezTo>
                  <a:cubicBezTo>
                    <a:pt x="34" y="20"/>
                    <a:pt x="34" y="20"/>
                    <a:pt x="34" y="20"/>
                  </a:cubicBezTo>
                  <a:cubicBezTo>
                    <a:pt x="34" y="18"/>
                    <a:pt x="35" y="16"/>
                    <a:pt x="36" y="15"/>
                  </a:cubicBezTo>
                  <a:cubicBezTo>
                    <a:pt x="36" y="15"/>
                    <a:pt x="36" y="15"/>
                    <a:pt x="36" y="15"/>
                  </a:cubicBezTo>
                  <a:cubicBezTo>
                    <a:pt x="37" y="14"/>
                    <a:pt x="37" y="14"/>
                    <a:pt x="37" y="14"/>
                  </a:cubicBezTo>
                  <a:cubicBezTo>
                    <a:pt x="37" y="14"/>
                    <a:pt x="37" y="14"/>
                    <a:pt x="37" y="14"/>
                  </a:cubicBezTo>
                  <a:cubicBezTo>
                    <a:pt x="37" y="14"/>
                    <a:pt x="37" y="14"/>
                    <a:pt x="37" y="14"/>
                  </a:cubicBezTo>
                  <a:cubicBezTo>
                    <a:pt x="34" y="8"/>
                    <a:pt x="34" y="8"/>
                    <a:pt x="34" y="8"/>
                  </a:cubicBezTo>
                  <a:cubicBezTo>
                    <a:pt x="33" y="7"/>
                    <a:pt x="33" y="7"/>
                    <a:pt x="33" y="7"/>
                  </a:cubicBezTo>
                  <a:cubicBezTo>
                    <a:pt x="33" y="8"/>
                    <a:pt x="33" y="8"/>
                    <a:pt x="33" y="8"/>
                  </a:cubicBezTo>
                  <a:cubicBezTo>
                    <a:pt x="32" y="8"/>
                    <a:pt x="32" y="8"/>
                    <a:pt x="32" y="8"/>
                  </a:cubicBezTo>
                  <a:cubicBezTo>
                    <a:pt x="32" y="7"/>
                    <a:pt x="32" y="7"/>
                    <a:pt x="32" y="7"/>
                  </a:cubicBezTo>
                  <a:cubicBezTo>
                    <a:pt x="32" y="6"/>
                    <a:pt x="32" y="6"/>
                    <a:pt x="32" y="6"/>
                  </a:cubicBezTo>
                  <a:cubicBezTo>
                    <a:pt x="30" y="3"/>
                    <a:pt x="23" y="0"/>
                    <a:pt x="2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13" name="Freeform 199"/>
            <p:cNvSpPr>
              <a:spLocks noEditPoints="1"/>
            </p:cNvSpPr>
            <p:nvPr/>
          </p:nvSpPr>
          <p:spPr bwMode="auto">
            <a:xfrm>
              <a:off x="3993" y="2512"/>
              <a:ext cx="96" cy="105"/>
            </a:xfrm>
            <a:custGeom>
              <a:avLst/>
              <a:gdLst>
                <a:gd name="T0" fmla="*/ 26 w 40"/>
                <a:gd name="T1" fmla="*/ 40 h 44"/>
                <a:gd name="T2" fmla="*/ 22 w 40"/>
                <a:gd name="T3" fmla="*/ 38 h 44"/>
                <a:gd name="T4" fmla="*/ 26 w 40"/>
                <a:gd name="T5" fmla="*/ 38 h 44"/>
                <a:gd name="T6" fmla="*/ 23 w 40"/>
                <a:gd name="T7" fmla="*/ 39 h 44"/>
                <a:gd name="T8" fmla="*/ 22 w 40"/>
                <a:gd name="T9" fmla="*/ 36 h 44"/>
                <a:gd name="T10" fmla="*/ 7 w 40"/>
                <a:gd name="T11" fmla="*/ 35 h 44"/>
                <a:gd name="T12" fmla="*/ 25 w 40"/>
                <a:gd name="T13" fmla="*/ 34 h 44"/>
                <a:gd name="T14" fmla="*/ 8 w 40"/>
                <a:gd name="T15" fmla="*/ 33 h 44"/>
                <a:gd name="T16" fmla="*/ 23 w 40"/>
                <a:gd name="T17" fmla="*/ 33 h 44"/>
                <a:gd name="T18" fmla="*/ 7 w 40"/>
                <a:gd name="T19" fmla="*/ 32 h 44"/>
                <a:gd name="T20" fmla="*/ 28 w 40"/>
                <a:gd name="T21" fmla="*/ 37 h 44"/>
                <a:gd name="T22" fmla="*/ 30 w 40"/>
                <a:gd name="T23" fmla="*/ 27 h 44"/>
                <a:gd name="T24" fmla="*/ 33 w 40"/>
                <a:gd name="T25" fmla="*/ 36 h 44"/>
                <a:gd name="T26" fmla="*/ 25 w 40"/>
                <a:gd name="T27" fmla="*/ 19 h 44"/>
                <a:gd name="T28" fmla="*/ 26 w 40"/>
                <a:gd name="T29" fmla="*/ 18 h 44"/>
                <a:gd name="T30" fmla="*/ 15 w 40"/>
                <a:gd name="T31" fmla="*/ 19 h 44"/>
                <a:gd name="T32" fmla="*/ 16 w 40"/>
                <a:gd name="T33" fmla="*/ 15 h 44"/>
                <a:gd name="T34" fmla="*/ 18 w 40"/>
                <a:gd name="T35" fmla="*/ 15 h 44"/>
                <a:gd name="T36" fmla="*/ 24 w 40"/>
                <a:gd name="T37" fmla="*/ 15 h 44"/>
                <a:gd name="T38" fmla="*/ 7 w 40"/>
                <a:gd name="T39" fmla="*/ 15 h 44"/>
                <a:gd name="T40" fmla="*/ 17 w 40"/>
                <a:gd name="T41" fmla="*/ 14 h 44"/>
                <a:gd name="T42" fmla="*/ 16 w 40"/>
                <a:gd name="T43" fmla="*/ 12 h 44"/>
                <a:gd name="T44" fmla="*/ 17 w 40"/>
                <a:gd name="T45" fmla="*/ 12 h 44"/>
                <a:gd name="T46" fmla="*/ 5 w 40"/>
                <a:gd name="T47" fmla="*/ 11 h 44"/>
                <a:gd name="T48" fmla="*/ 6 w 40"/>
                <a:gd name="T49" fmla="*/ 11 h 44"/>
                <a:gd name="T50" fmla="*/ 27 w 40"/>
                <a:gd name="T51" fmla="*/ 10 h 44"/>
                <a:gd name="T52" fmla="*/ 17 w 40"/>
                <a:gd name="T53" fmla="*/ 11 h 44"/>
                <a:gd name="T54" fmla="*/ 14 w 40"/>
                <a:gd name="T55" fmla="*/ 11 h 44"/>
                <a:gd name="T56" fmla="*/ 29 w 40"/>
                <a:gd name="T57" fmla="*/ 13 h 44"/>
                <a:gd name="T58" fmla="*/ 29 w 40"/>
                <a:gd name="T59" fmla="*/ 11 h 44"/>
                <a:gd name="T60" fmla="*/ 33 w 40"/>
                <a:gd name="T61" fmla="*/ 20 h 44"/>
                <a:gd name="T62" fmla="*/ 26 w 40"/>
                <a:gd name="T63" fmla="*/ 21 h 44"/>
                <a:gd name="T64" fmla="*/ 27 w 40"/>
                <a:gd name="T65" fmla="*/ 20 h 44"/>
                <a:gd name="T66" fmla="*/ 27 w 40"/>
                <a:gd name="T67" fmla="*/ 9 h 44"/>
                <a:gd name="T68" fmla="*/ 16 w 40"/>
                <a:gd name="T69" fmla="*/ 7 h 44"/>
                <a:gd name="T70" fmla="*/ 17 w 40"/>
                <a:gd name="T71" fmla="*/ 7 h 44"/>
                <a:gd name="T72" fmla="*/ 21 w 40"/>
                <a:gd name="T73" fmla="*/ 8 h 44"/>
                <a:gd name="T74" fmla="*/ 25 w 40"/>
                <a:gd name="T75" fmla="*/ 13 h 44"/>
                <a:gd name="T76" fmla="*/ 22 w 40"/>
                <a:gd name="T77" fmla="*/ 18 h 44"/>
                <a:gd name="T78" fmla="*/ 14 w 40"/>
                <a:gd name="T79" fmla="*/ 24 h 44"/>
                <a:gd name="T80" fmla="*/ 18 w 40"/>
                <a:gd name="T81" fmla="*/ 24 h 44"/>
                <a:gd name="T82" fmla="*/ 25 w 40"/>
                <a:gd name="T83" fmla="*/ 22 h 44"/>
                <a:gd name="T84" fmla="*/ 34 w 40"/>
                <a:gd name="T85" fmla="*/ 25 h 44"/>
                <a:gd name="T86" fmla="*/ 21 w 40"/>
                <a:gd name="T87" fmla="*/ 33 h 44"/>
                <a:gd name="T88" fmla="*/ 19 w 40"/>
                <a:gd name="T89" fmla="*/ 40 h 44"/>
                <a:gd name="T90" fmla="*/ 14 w 40"/>
                <a:gd name="T91" fmla="*/ 23 h 44"/>
                <a:gd name="T92" fmla="*/ 18 w 40"/>
                <a:gd name="T93" fmla="*/ 13 h 44"/>
                <a:gd name="T94" fmla="*/ 2 w 40"/>
                <a:gd name="T95" fmla="*/ 21 h 44"/>
                <a:gd name="T96" fmla="*/ 13 w 40"/>
                <a:gd name="T97" fmla="*/ 2 h 44"/>
                <a:gd name="T98" fmla="*/ 13 w 40"/>
                <a:gd name="T99" fmla="*/ 11 h 44"/>
                <a:gd name="T100" fmla="*/ 6 w 40"/>
                <a:gd name="T101" fmla="*/ 19 h 44"/>
                <a:gd name="T102" fmla="*/ 6 w 40"/>
                <a:gd name="T103" fmla="*/ 20 h 44"/>
                <a:gd name="T104" fmla="*/ 13 w 40"/>
                <a:gd name="T105" fmla="*/ 18 h 44"/>
                <a:gd name="T106" fmla="*/ 16 w 40"/>
                <a:gd name="T107" fmla="*/ 16 h 44"/>
                <a:gd name="T108" fmla="*/ 7 w 40"/>
                <a:gd name="T109" fmla="*/ 29 h 44"/>
                <a:gd name="T110" fmla="*/ 1 w 40"/>
                <a:gd name="T111" fmla="*/ 16 h 44"/>
                <a:gd name="T112" fmla="*/ 6 w 40"/>
                <a:gd name="T113" fmla="*/ 32 h 44"/>
                <a:gd name="T114" fmla="*/ 8 w 40"/>
                <a:gd name="T115" fmla="*/ 37 h 44"/>
                <a:gd name="T116" fmla="*/ 9 w 40"/>
                <a:gd name="T117" fmla="*/ 40 h 44"/>
                <a:gd name="T118" fmla="*/ 27 w 40"/>
                <a:gd name="T119" fmla="*/ 41 h 44"/>
                <a:gd name="T120" fmla="*/ 34 w 40"/>
                <a:gd name="T121" fmla="*/ 35 h 44"/>
                <a:gd name="T122" fmla="*/ 33 w 40"/>
                <a:gd name="T123" fmla="*/ 8 h 44"/>
                <a:gd name="T124" fmla="*/ 17 w 40"/>
                <a:gd name="T125" fmla="*/ 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 h="44">
                  <a:moveTo>
                    <a:pt x="21" y="38"/>
                  </a:moveTo>
                  <a:cubicBezTo>
                    <a:pt x="21" y="38"/>
                    <a:pt x="21" y="38"/>
                    <a:pt x="21" y="38"/>
                  </a:cubicBezTo>
                  <a:cubicBezTo>
                    <a:pt x="22" y="38"/>
                    <a:pt x="22" y="38"/>
                    <a:pt x="22" y="38"/>
                  </a:cubicBezTo>
                  <a:cubicBezTo>
                    <a:pt x="21" y="38"/>
                    <a:pt x="21" y="38"/>
                    <a:pt x="21" y="38"/>
                  </a:cubicBezTo>
                  <a:moveTo>
                    <a:pt x="26" y="40"/>
                  </a:moveTo>
                  <a:cubicBezTo>
                    <a:pt x="26" y="39"/>
                    <a:pt x="25" y="39"/>
                    <a:pt x="25" y="39"/>
                  </a:cubicBezTo>
                  <a:cubicBezTo>
                    <a:pt x="25" y="39"/>
                    <a:pt x="26" y="39"/>
                    <a:pt x="26" y="38"/>
                  </a:cubicBezTo>
                  <a:cubicBezTo>
                    <a:pt x="26" y="39"/>
                    <a:pt x="26" y="39"/>
                    <a:pt x="26" y="40"/>
                  </a:cubicBezTo>
                  <a:moveTo>
                    <a:pt x="9" y="38"/>
                  </a:moveTo>
                  <a:cubicBezTo>
                    <a:pt x="9" y="37"/>
                    <a:pt x="9" y="37"/>
                    <a:pt x="9" y="37"/>
                  </a:cubicBezTo>
                  <a:cubicBezTo>
                    <a:pt x="9" y="37"/>
                    <a:pt x="9" y="37"/>
                    <a:pt x="9" y="37"/>
                  </a:cubicBezTo>
                  <a:cubicBezTo>
                    <a:pt x="9" y="38"/>
                    <a:pt x="9" y="38"/>
                    <a:pt x="9" y="38"/>
                  </a:cubicBezTo>
                  <a:moveTo>
                    <a:pt x="22" y="38"/>
                  </a:moveTo>
                  <a:cubicBezTo>
                    <a:pt x="22" y="38"/>
                    <a:pt x="22" y="38"/>
                    <a:pt x="22" y="38"/>
                  </a:cubicBezTo>
                  <a:cubicBezTo>
                    <a:pt x="23" y="37"/>
                    <a:pt x="23" y="37"/>
                    <a:pt x="24" y="36"/>
                  </a:cubicBezTo>
                  <a:cubicBezTo>
                    <a:pt x="23" y="37"/>
                    <a:pt x="23" y="38"/>
                    <a:pt x="22" y="38"/>
                  </a:cubicBezTo>
                  <a:moveTo>
                    <a:pt x="23" y="39"/>
                  </a:moveTo>
                  <a:cubicBezTo>
                    <a:pt x="23" y="39"/>
                    <a:pt x="22" y="39"/>
                    <a:pt x="22" y="39"/>
                  </a:cubicBezTo>
                  <a:cubicBezTo>
                    <a:pt x="23" y="38"/>
                    <a:pt x="25" y="37"/>
                    <a:pt x="26" y="36"/>
                  </a:cubicBezTo>
                  <a:cubicBezTo>
                    <a:pt x="26" y="36"/>
                    <a:pt x="26" y="36"/>
                    <a:pt x="26" y="36"/>
                  </a:cubicBezTo>
                  <a:cubicBezTo>
                    <a:pt x="26" y="36"/>
                    <a:pt x="26" y="36"/>
                    <a:pt x="26" y="36"/>
                  </a:cubicBezTo>
                  <a:cubicBezTo>
                    <a:pt x="26" y="37"/>
                    <a:pt x="26" y="37"/>
                    <a:pt x="26" y="37"/>
                  </a:cubicBezTo>
                  <a:cubicBezTo>
                    <a:pt x="26" y="37"/>
                    <a:pt x="26" y="37"/>
                    <a:pt x="26" y="37"/>
                  </a:cubicBezTo>
                  <a:cubicBezTo>
                    <a:pt x="26" y="38"/>
                    <a:pt x="26" y="38"/>
                    <a:pt x="26" y="38"/>
                  </a:cubicBezTo>
                  <a:cubicBezTo>
                    <a:pt x="25" y="38"/>
                    <a:pt x="25" y="39"/>
                    <a:pt x="24" y="39"/>
                  </a:cubicBezTo>
                  <a:cubicBezTo>
                    <a:pt x="24" y="39"/>
                    <a:pt x="24" y="39"/>
                    <a:pt x="24" y="39"/>
                  </a:cubicBezTo>
                  <a:cubicBezTo>
                    <a:pt x="24" y="39"/>
                    <a:pt x="24" y="39"/>
                    <a:pt x="24" y="39"/>
                  </a:cubicBezTo>
                  <a:cubicBezTo>
                    <a:pt x="26" y="38"/>
                    <a:pt x="26" y="38"/>
                    <a:pt x="26" y="38"/>
                  </a:cubicBezTo>
                  <a:cubicBezTo>
                    <a:pt x="26" y="37"/>
                    <a:pt x="26" y="37"/>
                    <a:pt x="26" y="37"/>
                  </a:cubicBezTo>
                  <a:cubicBezTo>
                    <a:pt x="25" y="37"/>
                    <a:pt x="25" y="37"/>
                    <a:pt x="25" y="37"/>
                  </a:cubicBezTo>
                  <a:cubicBezTo>
                    <a:pt x="23" y="39"/>
                    <a:pt x="23" y="39"/>
                    <a:pt x="23" y="39"/>
                  </a:cubicBezTo>
                  <a:cubicBezTo>
                    <a:pt x="23" y="39"/>
                    <a:pt x="23" y="39"/>
                    <a:pt x="23" y="39"/>
                  </a:cubicBezTo>
                  <a:moveTo>
                    <a:pt x="8" y="37"/>
                  </a:moveTo>
                  <a:cubicBezTo>
                    <a:pt x="8" y="36"/>
                    <a:pt x="8" y="36"/>
                    <a:pt x="8" y="36"/>
                  </a:cubicBezTo>
                  <a:cubicBezTo>
                    <a:pt x="9" y="35"/>
                    <a:pt x="9" y="35"/>
                    <a:pt x="9" y="35"/>
                  </a:cubicBezTo>
                  <a:cubicBezTo>
                    <a:pt x="9" y="36"/>
                    <a:pt x="9" y="36"/>
                    <a:pt x="9" y="36"/>
                  </a:cubicBezTo>
                  <a:cubicBezTo>
                    <a:pt x="9" y="36"/>
                    <a:pt x="9" y="36"/>
                    <a:pt x="9" y="36"/>
                  </a:cubicBezTo>
                  <a:cubicBezTo>
                    <a:pt x="8" y="37"/>
                    <a:pt x="8" y="37"/>
                    <a:pt x="8" y="37"/>
                  </a:cubicBezTo>
                  <a:moveTo>
                    <a:pt x="22" y="37"/>
                  </a:moveTo>
                  <a:cubicBezTo>
                    <a:pt x="22" y="36"/>
                    <a:pt x="22" y="36"/>
                    <a:pt x="22" y="36"/>
                  </a:cubicBezTo>
                  <a:cubicBezTo>
                    <a:pt x="25" y="34"/>
                    <a:pt x="25" y="34"/>
                    <a:pt x="25" y="34"/>
                  </a:cubicBezTo>
                  <a:cubicBezTo>
                    <a:pt x="26" y="35"/>
                    <a:pt x="26" y="35"/>
                    <a:pt x="26" y="35"/>
                  </a:cubicBezTo>
                  <a:cubicBezTo>
                    <a:pt x="26" y="36"/>
                    <a:pt x="26" y="36"/>
                    <a:pt x="26" y="36"/>
                  </a:cubicBezTo>
                  <a:cubicBezTo>
                    <a:pt x="26" y="35"/>
                    <a:pt x="26" y="35"/>
                    <a:pt x="26" y="35"/>
                  </a:cubicBezTo>
                  <a:cubicBezTo>
                    <a:pt x="25" y="35"/>
                    <a:pt x="25" y="35"/>
                    <a:pt x="25" y="35"/>
                  </a:cubicBezTo>
                  <a:cubicBezTo>
                    <a:pt x="24" y="36"/>
                    <a:pt x="23" y="36"/>
                    <a:pt x="22" y="37"/>
                  </a:cubicBezTo>
                  <a:moveTo>
                    <a:pt x="8" y="36"/>
                  </a:moveTo>
                  <a:cubicBezTo>
                    <a:pt x="7" y="35"/>
                    <a:pt x="7" y="35"/>
                    <a:pt x="7" y="35"/>
                  </a:cubicBezTo>
                  <a:cubicBezTo>
                    <a:pt x="8" y="34"/>
                    <a:pt x="8" y="34"/>
                    <a:pt x="8" y="34"/>
                  </a:cubicBezTo>
                  <a:cubicBezTo>
                    <a:pt x="9" y="34"/>
                    <a:pt x="9" y="34"/>
                    <a:pt x="9" y="34"/>
                  </a:cubicBezTo>
                  <a:cubicBezTo>
                    <a:pt x="8" y="36"/>
                    <a:pt x="8" y="36"/>
                    <a:pt x="8" y="36"/>
                  </a:cubicBezTo>
                  <a:moveTo>
                    <a:pt x="23" y="35"/>
                  </a:moveTo>
                  <a:cubicBezTo>
                    <a:pt x="23" y="35"/>
                    <a:pt x="23" y="35"/>
                    <a:pt x="23" y="35"/>
                  </a:cubicBezTo>
                  <a:cubicBezTo>
                    <a:pt x="23" y="35"/>
                    <a:pt x="23" y="35"/>
                    <a:pt x="23" y="35"/>
                  </a:cubicBezTo>
                  <a:cubicBezTo>
                    <a:pt x="23" y="35"/>
                    <a:pt x="24" y="34"/>
                    <a:pt x="25" y="34"/>
                  </a:cubicBezTo>
                  <a:cubicBezTo>
                    <a:pt x="25" y="34"/>
                    <a:pt x="25" y="34"/>
                    <a:pt x="25" y="34"/>
                  </a:cubicBezTo>
                  <a:cubicBezTo>
                    <a:pt x="23" y="35"/>
                    <a:pt x="23" y="35"/>
                    <a:pt x="23" y="35"/>
                  </a:cubicBezTo>
                  <a:moveTo>
                    <a:pt x="7" y="35"/>
                  </a:moveTo>
                  <a:cubicBezTo>
                    <a:pt x="7" y="35"/>
                    <a:pt x="7" y="35"/>
                    <a:pt x="7" y="35"/>
                  </a:cubicBezTo>
                  <a:cubicBezTo>
                    <a:pt x="7" y="34"/>
                    <a:pt x="7" y="34"/>
                    <a:pt x="7" y="34"/>
                  </a:cubicBezTo>
                  <a:cubicBezTo>
                    <a:pt x="7" y="34"/>
                    <a:pt x="7" y="34"/>
                    <a:pt x="7" y="34"/>
                  </a:cubicBezTo>
                  <a:cubicBezTo>
                    <a:pt x="7" y="33"/>
                    <a:pt x="7" y="33"/>
                    <a:pt x="8" y="33"/>
                  </a:cubicBezTo>
                  <a:cubicBezTo>
                    <a:pt x="8" y="33"/>
                    <a:pt x="8" y="33"/>
                    <a:pt x="8" y="33"/>
                  </a:cubicBezTo>
                  <a:cubicBezTo>
                    <a:pt x="8" y="33"/>
                    <a:pt x="8" y="33"/>
                    <a:pt x="8" y="33"/>
                  </a:cubicBezTo>
                  <a:cubicBezTo>
                    <a:pt x="8" y="33"/>
                    <a:pt x="8" y="33"/>
                    <a:pt x="8" y="33"/>
                  </a:cubicBezTo>
                  <a:cubicBezTo>
                    <a:pt x="7" y="35"/>
                    <a:pt x="7" y="35"/>
                    <a:pt x="7" y="35"/>
                  </a:cubicBezTo>
                  <a:moveTo>
                    <a:pt x="23" y="34"/>
                  </a:moveTo>
                  <a:cubicBezTo>
                    <a:pt x="23" y="34"/>
                    <a:pt x="23" y="34"/>
                    <a:pt x="23" y="34"/>
                  </a:cubicBezTo>
                  <a:cubicBezTo>
                    <a:pt x="23" y="33"/>
                    <a:pt x="24" y="33"/>
                    <a:pt x="24" y="33"/>
                  </a:cubicBezTo>
                  <a:cubicBezTo>
                    <a:pt x="25" y="33"/>
                    <a:pt x="25" y="33"/>
                    <a:pt x="25" y="33"/>
                  </a:cubicBezTo>
                  <a:cubicBezTo>
                    <a:pt x="24" y="33"/>
                    <a:pt x="23" y="34"/>
                    <a:pt x="23" y="34"/>
                  </a:cubicBezTo>
                  <a:moveTo>
                    <a:pt x="23" y="33"/>
                  </a:moveTo>
                  <a:cubicBezTo>
                    <a:pt x="23" y="32"/>
                    <a:pt x="24" y="32"/>
                    <a:pt x="24" y="32"/>
                  </a:cubicBezTo>
                  <a:cubicBezTo>
                    <a:pt x="24" y="31"/>
                    <a:pt x="24" y="31"/>
                    <a:pt x="24" y="31"/>
                  </a:cubicBezTo>
                  <a:cubicBezTo>
                    <a:pt x="24" y="32"/>
                    <a:pt x="24" y="32"/>
                    <a:pt x="24" y="32"/>
                  </a:cubicBezTo>
                  <a:cubicBezTo>
                    <a:pt x="23" y="33"/>
                    <a:pt x="23" y="33"/>
                    <a:pt x="23" y="33"/>
                  </a:cubicBezTo>
                  <a:moveTo>
                    <a:pt x="7" y="33"/>
                  </a:moveTo>
                  <a:cubicBezTo>
                    <a:pt x="6" y="33"/>
                    <a:pt x="6" y="32"/>
                    <a:pt x="6" y="31"/>
                  </a:cubicBezTo>
                  <a:cubicBezTo>
                    <a:pt x="7" y="31"/>
                    <a:pt x="7" y="31"/>
                    <a:pt x="7" y="31"/>
                  </a:cubicBezTo>
                  <a:cubicBezTo>
                    <a:pt x="7" y="31"/>
                    <a:pt x="7" y="32"/>
                    <a:pt x="7" y="32"/>
                  </a:cubicBezTo>
                  <a:cubicBezTo>
                    <a:pt x="7" y="32"/>
                    <a:pt x="7" y="33"/>
                    <a:pt x="7" y="33"/>
                  </a:cubicBezTo>
                  <a:moveTo>
                    <a:pt x="30" y="23"/>
                  </a:moveTo>
                  <a:cubicBezTo>
                    <a:pt x="30" y="23"/>
                    <a:pt x="30" y="23"/>
                    <a:pt x="30" y="23"/>
                  </a:cubicBezTo>
                  <a:cubicBezTo>
                    <a:pt x="31" y="22"/>
                    <a:pt x="31" y="22"/>
                    <a:pt x="31" y="22"/>
                  </a:cubicBezTo>
                  <a:cubicBezTo>
                    <a:pt x="30" y="23"/>
                    <a:pt x="30" y="23"/>
                    <a:pt x="30" y="23"/>
                  </a:cubicBezTo>
                  <a:cubicBezTo>
                    <a:pt x="30" y="23"/>
                    <a:pt x="30" y="23"/>
                    <a:pt x="30" y="23"/>
                  </a:cubicBezTo>
                  <a:moveTo>
                    <a:pt x="28" y="40"/>
                  </a:moveTo>
                  <a:cubicBezTo>
                    <a:pt x="27" y="39"/>
                    <a:pt x="27" y="38"/>
                    <a:pt x="28" y="37"/>
                  </a:cubicBezTo>
                  <a:cubicBezTo>
                    <a:pt x="28" y="36"/>
                    <a:pt x="28" y="36"/>
                    <a:pt x="28" y="36"/>
                  </a:cubicBezTo>
                  <a:cubicBezTo>
                    <a:pt x="28" y="36"/>
                    <a:pt x="28" y="36"/>
                    <a:pt x="28" y="36"/>
                  </a:cubicBezTo>
                  <a:cubicBezTo>
                    <a:pt x="25" y="32"/>
                    <a:pt x="25" y="32"/>
                    <a:pt x="25" y="32"/>
                  </a:cubicBezTo>
                  <a:cubicBezTo>
                    <a:pt x="26" y="31"/>
                    <a:pt x="26" y="31"/>
                    <a:pt x="26" y="31"/>
                  </a:cubicBezTo>
                  <a:cubicBezTo>
                    <a:pt x="27" y="30"/>
                    <a:pt x="27" y="29"/>
                    <a:pt x="28" y="28"/>
                  </a:cubicBezTo>
                  <a:cubicBezTo>
                    <a:pt x="28" y="28"/>
                    <a:pt x="28" y="28"/>
                    <a:pt x="28" y="28"/>
                  </a:cubicBezTo>
                  <a:cubicBezTo>
                    <a:pt x="28" y="28"/>
                    <a:pt x="29" y="27"/>
                    <a:pt x="29" y="27"/>
                  </a:cubicBezTo>
                  <a:cubicBezTo>
                    <a:pt x="30" y="27"/>
                    <a:pt x="30" y="27"/>
                    <a:pt x="30" y="27"/>
                  </a:cubicBezTo>
                  <a:cubicBezTo>
                    <a:pt x="33" y="26"/>
                    <a:pt x="33" y="26"/>
                    <a:pt x="33" y="26"/>
                  </a:cubicBezTo>
                  <a:cubicBezTo>
                    <a:pt x="33" y="26"/>
                    <a:pt x="34" y="26"/>
                    <a:pt x="34" y="26"/>
                  </a:cubicBezTo>
                  <a:cubicBezTo>
                    <a:pt x="35" y="26"/>
                    <a:pt x="36" y="25"/>
                    <a:pt x="36" y="25"/>
                  </a:cubicBezTo>
                  <a:cubicBezTo>
                    <a:pt x="37" y="24"/>
                    <a:pt x="38" y="23"/>
                    <a:pt x="39" y="22"/>
                  </a:cubicBezTo>
                  <a:cubicBezTo>
                    <a:pt x="38" y="25"/>
                    <a:pt x="37" y="31"/>
                    <a:pt x="35" y="33"/>
                  </a:cubicBezTo>
                  <a:cubicBezTo>
                    <a:pt x="34" y="33"/>
                    <a:pt x="34" y="33"/>
                    <a:pt x="34" y="33"/>
                  </a:cubicBezTo>
                  <a:cubicBezTo>
                    <a:pt x="34" y="33"/>
                    <a:pt x="33" y="34"/>
                    <a:pt x="33" y="34"/>
                  </a:cubicBezTo>
                  <a:cubicBezTo>
                    <a:pt x="33" y="35"/>
                    <a:pt x="33" y="35"/>
                    <a:pt x="33" y="36"/>
                  </a:cubicBezTo>
                  <a:cubicBezTo>
                    <a:pt x="28" y="40"/>
                    <a:pt x="28" y="40"/>
                    <a:pt x="28" y="40"/>
                  </a:cubicBezTo>
                  <a:moveTo>
                    <a:pt x="39" y="21"/>
                  </a:moveTo>
                  <a:cubicBezTo>
                    <a:pt x="39" y="21"/>
                    <a:pt x="39" y="21"/>
                    <a:pt x="39" y="21"/>
                  </a:cubicBezTo>
                  <a:cubicBezTo>
                    <a:pt x="39" y="21"/>
                    <a:pt x="39" y="21"/>
                    <a:pt x="39" y="21"/>
                  </a:cubicBezTo>
                  <a:cubicBezTo>
                    <a:pt x="39" y="21"/>
                    <a:pt x="39" y="21"/>
                    <a:pt x="39" y="21"/>
                  </a:cubicBezTo>
                  <a:moveTo>
                    <a:pt x="24" y="20"/>
                  </a:moveTo>
                  <a:cubicBezTo>
                    <a:pt x="23" y="20"/>
                    <a:pt x="23" y="20"/>
                    <a:pt x="23" y="20"/>
                  </a:cubicBezTo>
                  <a:cubicBezTo>
                    <a:pt x="25" y="19"/>
                    <a:pt x="25" y="19"/>
                    <a:pt x="25" y="19"/>
                  </a:cubicBezTo>
                  <a:cubicBezTo>
                    <a:pt x="24" y="20"/>
                    <a:pt x="24" y="20"/>
                    <a:pt x="24" y="20"/>
                  </a:cubicBezTo>
                  <a:moveTo>
                    <a:pt x="22" y="20"/>
                  </a:moveTo>
                  <a:cubicBezTo>
                    <a:pt x="22" y="20"/>
                    <a:pt x="22" y="20"/>
                    <a:pt x="22" y="20"/>
                  </a:cubicBezTo>
                  <a:cubicBezTo>
                    <a:pt x="23" y="20"/>
                    <a:pt x="23" y="19"/>
                    <a:pt x="24" y="18"/>
                  </a:cubicBezTo>
                  <a:cubicBezTo>
                    <a:pt x="24" y="18"/>
                    <a:pt x="24" y="18"/>
                    <a:pt x="24" y="18"/>
                  </a:cubicBezTo>
                  <a:cubicBezTo>
                    <a:pt x="24" y="18"/>
                    <a:pt x="24" y="18"/>
                    <a:pt x="24" y="18"/>
                  </a:cubicBezTo>
                  <a:cubicBezTo>
                    <a:pt x="26" y="17"/>
                    <a:pt x="26" y="17"/>
                    <a:pt x="26" y="17"/>
                  </a:cubicBezTo>
                  <a:cubicBezTo>
                    <a:pt x="26" y="18"/>
                    <a:pt x="26" y="18"/>
                    <a:pt x="26" y="18"/>
                  </a:cubicBezTo>
                  <a:cubicBezTo>
                    <a:pt x="26" y="18"/>
                    <a:pt x="26" y="18"/>
                    <a:pt x="26" y="18"/>
                  </a:cubicBezTo>
                  <a:cubicBezTo>
                    <a:pt x="26" y="18"/>
                    <a:pt x="26" y="18"/>
                    <a:pt x="26" y="18"/>
                  </a:cubicBezTo>
                  <a:cubicBezTo>
                    <a:pt x="22" y="20"/>
                    <a:pt x="22" y="20"/>
                    <a:pt x="22" y="20"/>
                  </a:cubicBezTo>
                  <a:moveTo>
                    <a:pt x="15" y="20"/>
                  </a:moveTo>
                  <a:cubicBezTo>
                    <a:pt x="15" y="20"/>
                    <a:pt x="15" y="20"/>
                    <a:pt x="15" y="20"/>
                  </a:cubicBezTo>
                  <a:cubicBezTo>
                    <a:pt x="15" y="19"/>
                    <a:pt x="15" y="19"/>
                    <a:pt x="15" y="19"/>
                  </a:cubicBezTo>
                  <a:cubicBezTo>
                    <a:pt x="15" y="19"/>
                    <a:pt x="15" y="19"/>
                    <a:pt x="15" y="19"/>
                  </a:cubicBezTo>
                  <a:cubicBezTo>
                    <a:pt x="15" y="19"/>
                    <a:pt x="15" y="19"/>
                    <a:pt x="15" y="19"/>
                  </a:cubicBezTo>
                  <a:cubicBezTo>
                    <a:pt x="17" y="17"/>
                    <a:pt x="17" y="17"/>
                    <a:pt x="17" y="17"/>
                  </a:cubicBezTo>
                  <a:cubicBezTo>
                    <a:pt x="16" y="18"/>
                    <a:pt x="16" y="19"/>
                    <a:pt x="15" y="20"/>
                  </a:cubicBezTo>
                  <a:moveTo>
                    <a:pt x="24" y="17"/>
                  </a:moveTo>
                  <a:cubicBezTo>
                    <a:pt x="24" y="17"/>
                    <a:pt x="24" y="17"/>
                    <a:pt x="24" y="17"/>
                  </a:cubicBezTo>
                  <a:cubicBezTo>
                    <a:pt x="24" y="16"/>
                    <a:pt x="25" y="16"/>
                    <a:pt x="26" y="16"/>
                  </a:cubicBezTo>
                  <a:cubicBezTo>
                    <a:pt x="26" y="16"/>
                    <a:pt x="26" y="16"/>
                    <a:pt x="26" y="16"/>
                  </a:cubicBezTo>
                  <a:cubicBezTo>
                    <a:pt x="24" y="17"/>
                    <a:pt x="24" y="17"/>
                    <a:pt x="24" y="17"/>
                  </a:cubicBezTo>
                  <a:moveTo>
                    <a:pt x="16" y="15"/>
                  </a:moveTo>
                  <a:cubicBezTo>
                    <a:pt x="16" y="15"/>
                    <a:pt x="16" y="15"/>
                    <a:pt x="16" y="15"/>
                  </a:cubicBezTo>
                  <a:cubicBezTo>
                    <a:pt x="16" y="15"/>
                    <a:pt x="16" y="15"/>
                    <a:pt x="16" y="15"/>
                  </a:cubicBezTo>
                  <a:cubicBezTo>
                    <a:pt x="16" y="15"/>
                    <a:pt x="16" y="15"/>
                    <a:pt x="16" y="15"/>
                  </a:cubicBezTo>
                  <a:moveTo>
                    <a:pt x="17" y="16"/>
                  </a:moveTo>
                  <a:cubicBezTo>
                    <a:pt x="17" y="16"/>
                    <a:pt x="17" y="16"/>
                    <a:pt x="17" y="16"/>
                  </a:cubicBezTo>
                  <a:cubicBezTo>
                    <a:pt x="16" y="16"/>
                    <a:pt x="16" y="16"/>
                    <a:pt x="16" y="16"/>
                  </a:cubicBezTo>
                  <a:cubicBezTo>
                    <a:pt x="18" y="14"/>
                    <a:pt x="18" y="14"/>
                    <a:pt x="18" y="14"/>
                  </a:cubicBezTo>
                  <a:cubicBezTo>
                    <a:pt x="18" y="15"/>
                    <a:pt x="18" y="15"/>
                    <a:pt x="18" y="15"/>
                  </a:cubicBezTo>
                  <a:cubicBezTo>
                    <a:pt x="18" y="15"/>
                    <a:pt x="18" y="15"/>
                    <a:pt x="18" y="15"/>
                  </a:cubicBezTo>
                  <a:cubicBezTo>
                    <a:pt x="18" y="15"/>
                    <a:pt x="18" y="15"/>
                    <a:pt x="18" y="15"/>
                  </a:cubicBezTo>
                  <a:cubicBezTo>
                    <a:pt x="17" y="16"/>
                    <a:pt x="17" y="16"/>
                    <a:pt x="17" y="16"/>
                  </a:cubicBezTo>
                  <a:moveTo>
                    <a:pt x="24" y="16"/>
                  </a:moveTo>
                  <a:cubicBezTo>
                    <a:pt x="24" y="16"/>
                    <a:pt x="24" y="16"/>
                    <a:pt x="24" y="16"/>
                  </a:cubicBezTo>
                  <a:cubicBezTo>
                    <a:pt x="24" y="16"/>
                    <a:pt x="24" y="16"/>
                    <a:pt x="24" y="16"/>
                  </a:cubicBezTo>
                  <a:cubicBezTo>
                    <a:pt x="24" y="15"/>
                    <a:pt x="24" y="15"/>
                    <a:pt x="24" y="15"/>
                  </a:cubicBezTo>
                  <a:cubicBezTo>
                    <a:pt x="24" y="15"/>
                    <a:pt x="24" y="15"/>
                    <a:pt x="24" y="15"/>
                  </a:cubicBezTo>
                  <a:cubicBezTo>
                    <a:pt x="25" y="15"/>
                    <a:pt x="25" y="15"/>
                    <a:pt x="25" y="14"/>
                  </a:cubicBezTo>
                  <a:cubicBezTo>
                    <a:pt x="25" y="15"/>
                    <a:pt x="25" y="15"/>
                    <a:pt x="25" y="15"/>
                  </a:cubicBezTo>
                  <a:cubicBezTo>
                    <a:pt x="25" y="15"/>
                    <a:pt x="25" y="15"/>
                    <a:pt x="25" y="15"/>
                  </a:cubicBezTo>
                  <a:cubicBezTo>
                    <a:pt x="25" y="15"/>
                    <a:pt x="24" y="16"/>
                    <a:pt x="24" y="16"/>
                  </a:cubicBezTo>
                  <a:moveTo>
                    <a:pt x="7" y="16"/>
                  </a:moveTo>
                  <a:cubicBezTo>
                    <a:pt x="6" y="15"/>
                    <a:pt x="6" y="15"/>
                    <a:pt x="6" y="15"/>
                  </a:cubicBezTo>
                  <a:cubicBezTo>
                    <a:pt x="7" y="14"/>
                    <a:pt x="7" y="14"/>
                    <a:pt x="7" y="14"/>
                  </a:cubicBezTo>
                  <a:cubicBezTo>
                    <a:pt x="7" y="15"/>
                    <a:pt x="7" y="15"/>
                    <a:pt x="7" y="15"/>
                  </a:cubicBezTo>
                  <a:cubicBezTo>
                    <a:pt x="7" y="16"/>
                    <a:pt x="7" y="16"/>
                    <a:pt x="7" y="16"/>
                  </a:cubicBezTo>
                  <a:moveTo>
                    <a:pt x="17" y="14"/>
                  </a:moveTo>
                  <a:cubicBezTo>
                    <a:pt x="17" y="14"/>
                    <a:pt x="17" y="14"/>
                    <a:pt x="17" y="14"/>
                  </a:cubicBezTo>
                  <a:cubicBezTo>
                    <a:pt x="17" y="14"/>
                    <a:pt x="17" y="14"/>
                    <a:pt x="17" y="14"/>
                  </a:cubicBezTo>
                  <a:cubicBezTo>
                    <a:pt x="18" y="13"/>
                    <a:pt x="18" y="13"/>
                    <a:pt x="18" y="13"/>
                  </a:cubicBezTo>
                  <a:cubicBezTo>
                    <a:pt x="18" y="14"/>
                    <a:pt x="18" y="14"/>
                    <a:pt x="18" y="14"/>
                  </a:cubicBezTo>
                  <a:cubicBezTo>
                    <a:pt x="18" y="14"/>
                    <a:pt x="18" y="14"/>
                    <a:pt x="18" y="14"/>
                  </a:cubicBezTo>
                  <a:cubicBezTo>
                    <a:pt x="17" y="14"/>
                    <a:pt x="17" y="14"/>
                    <a:pt x="17" y="14"/>
                  </a:cubicBezTo>
                  <a:moveTo>
                    <a:pt x="6" y="14"/>
                  </a:moveTo>
                  <a:cubicBezTo>
                    <a:pt x="6" y="13"/>
                    <a:pt x="6" y="13"/>
                    <a:pt x="6" y="13"/>
                  </a:cubicBezTo>
                  <a:cubicBezTo>
                    <a:pt x="7" y="12"/>
                    <a:pt x="7" y="12"/>
                    <a:pt x="7" y="12"/>
                  </a:cubicBezTo>
                  <a:cubicBezTo>
                    <a:pt x="7" y="13"/>
                    <a:pt x="7" y="13"/>
                    <a:pt x="7" y="13"/>
                  </a:cubicBezTo>
                  <a:cubicBezTo>
                    <a:pt x="6" y="14"/>
                    <a:pt x="6" y="14"/>
                    <a:pt x="6" y="14"/>
                  </a:cubicBezTo>
                  <a:moveTo>
                    <a:pt x="15" y="13"/>
                  </a:moveTo>
                  <a:cubicBezTo>
                    <a:pt x="15" y="13"/>
                    <a:pt x="15" y="13"/>
                    <a:pt x="15" y="13"/>
                  </a:cubicBezTo>
                  <a:cubicBezTo>
                    <a:pt x="16" y="12"/>
                    <a:pt x="16" y="12"/>
                    <a:pt x="16" y="12"/>
                  </a:cubicBezTo>
                  <a:cubicBezTo>
                    <a:pt x="16" y="12"/>
                    <a:pt x="16" y="12"/>
                    <a:pt x="16" y="12"/>
                  </a:cubicBezTo>
                  <a:cubicBezTo>
                    <a:pt x="15" y="13"/>
                    <a:pt x="15" y="13"/>
                    <a:pt x="15" y="13"/>
                  </a:cubicBezTo>
                  <a:moveTo>
                    <a:pt x="16" y="14"/>
                  </a:moveTo>
                  <a:cubicBezTo>
                    <a:pt x="16" y="14"/>
                    <a:pt x="16" y="14"/>
                    <a:pt x="16" y="14"/>
                  </a:cubicBezTo>
                  <a:cubicBezTo>
                    <a:pt x="16" y="14"/>
                    <a:pt x="16" y="14"/>
                    <a:pt x="16" y="14"/>
                  </a:cubicBezTo>
                  <a:cubicBezTo>
                    <a:pt x="16" y="14"/>
                    <a:pt x="16" y="14"/>
                    <a:pt x="16" y="14"/>
                  </a:cubicBezTo>
                  <a:cubicBezTo>
                    <a:pt x="16" y="13"/>
                    <a:pt x="16" y="13"/>
                    <a:pt x="16" y="13"/>
                  </a:cubicBezTo>
                  <a:cubicBezTo>
                    <a:pt x="16" y="12"/>
                    <a:pt x="17" y="12"/>
                    <a:pt x="17" y="12"/>
                  </a:cubicBezTo>
                  <a:cubicBezTo>
                    <a:pt x="17" y="13"/>
                    <a:pt x="17" y="13"/>
                    <a:pt x="17" y="13"/>
                  </a:cubicBezTo>
                  <a:cubicBezTo>
                    <a:pt x="17" y="13"/>
                    <a:pt x="17" y="13"/>
                    <a:pt x="17" y="13"/>
                  </a:cubicBezTo>
                  <a:cubicBezTo>
                    <a:pt x="17" y="13"/>
                    <a:pt x="17" y="13"/>
                    <a:pt x="17" y="13"/>
                  </a:cubicBezTo>
                  <a:cubicBezTo>
                    <a:pt x="16" y="14"/>
                    <a:pt x="16" y="14"/>
                    <a:pt x="16" y="14"/>
                  </a:cubicBezTo>
                  <a:moveTo>
                    <a:pt x="4" y="17"/>
                  </a:moveTo>
                  <a:cubicBezTo>
                    <a:pt x="4" y="17"/>
                    <a:pt x="3" y="16"/>
                    <a:pt x="3" y="16"/>
                  </a:cubicBezTo>
                  <a:cubicBezTo>
                    <a:pt x="4" y="14"/>
                    <a:pt x="4" y="13"/>
                    <a:pt x="5" y="11"/>
                  </a:cubicBezTo>
                  <a:cubicBezTo>
                    <a:pt x="5" y="11"/>
                    <a:pt x="5" y="11"/>
                    <a:pt x="5" y="11"/>
                  </a:cubicBezTo>
                  <a:cubicBezTo>
                    <a:pt x="5" y="12"/>
                    <a:pt x="5" y="13"/>
                    <a:pt x="6" y="13"/>
                  </a:cubicBezTo>
                  <a:cubicBezTo>
                    <a:pt x="5" y="13"/>
                    <a:pt x="5" y="13"/>
                    <a:pt x="5" y="13"/>
                  </a:cubicBezTo>
                  <a:cubicBezTo>
                    <a:pt x="5" y="14"/>
                    <a:pt x="5" y="14"/>
                    <a:pt x="5" y="14"/>
                  </a:cubicBezTo>
                  <a:cubicBezTo>
                    <a:pt x="6" y="14"/>
                    <a:pt x="6" y="14"/>
                    <a:pt x="6" y="14"/>
                  </a:cubicBezTo>
                  <a:cubicBezTo>
                    <a:pt x="6" y="15"/>
                    <a:pt x="6" y="15"/>
                    <a:pt x="6" y="16"/>
                  </a:cubicBezTo>
                  <a:cubicBezTo>
                    <a:pt x="4" y="17"/>
                    <a:pt x="4" y="17"/>
                    <a:pt x="4" y="17"/>
                  </a:cubicBezTo>
                  <a:moveTo>
                    <a:pt x="6" y="12"/>
                  </a:moveTo>
                  <a:cubicBezTo>
                    <a:pt x="6" y="11"/>
                    <a:pt x="6" y="11"/>
                    <a:pt x="6" y="11"/>
                  </a:cubicBezTo>
                  <a:cubicBezTo>
                    <a:pt x="6" y="11"/>
                    <a:pt x="6" y="11"/>
                    <a:pt x="6" y="11"/>
                  </a:cubicBezTo>
                  <a:cubicBezTo>
                    <a:pt x="7" y="11"/>
                    <a:pt x="7" y="11"/>
                    <a:pt x="7" y="11"/>
                  </a:cubicBezTo>
                  <a:cubicBezTo>
                    <a:pt x="7" y="12"/>
                    <a:pt x="7" y="12"/>
                    <a:pt x="7" y="12"/>
                  </a:cubicBezTo>
                  <a:cubicBezTo>
                    <a:pt x="6" y="12"/>
                    <a:pt x="6" y="12"/>
                    <a:pt x="6" y="12"/>
                  </a:cubicBezTo>
                  <a:moveTo>
                    <a:pt x="27" y="10"/>
                  </a:moveTo>
                  <a:cubicBezTo>
                    <a:pt x="27" y="10"/>
                    <a:pt x="27" y="10"/>
                    <a:pt x="27" y="10"/>
                  </a:cubicBezTo>
                  <a:cubicBezTo>
                    <a:pt x="27" y="10"/>
                    <a:pt x="27" y="10"/>
                    <a:pt x="28" y="10"/>
                  </a:cubicBezTo>
                  <a:cubicBezTo>
                    <a:pt x="27" y="10"/>
                    <a:pt x="27" y="10"/>
                    <a:pt x="27" y="10"/>
                  </a:cubicBezTo>
                  <a:moveTo>
                    <a:pt x="28" y="9"/>
                  </a:moveTo>
                  <a:cubicBezTo>
                    <a:pt x="28" y="9"/>
                    <a:pt x="28" y="9"/>
                    <a:pt x="28" y="9"/>
                  </a:cubicBezTo>
                  <a:cubicBezTo>
                    <a:pt x="28" y="9"/>
                    <a:pt x="28" y="9"/>
                    <a:pt x="28" y="9"/>
                  </a:cubicBezTo>
                  <a:cubicBezTo>
                    <a:pt x="28" y="9"/>
                    <a:pt x="28" y="9"/>
                    <a:pt x="28" y="9"/>
                  </a:cubicBezTo>
                  <a:moveTo>
                    <a:pt x="14" y="11"/>
                  </a:moveTo>
                  <a:cubicBezTo>
                    <a:pt x="14" y="10"/>
                    <a:pt x="14" y="10"/>
                    <a:pt x="14" y="10"/>
                  </a:cubicBezTo>
                  <a:cubicBezTo>
                    <a:pt x="15" y="10"/>
                    <a:pt x="16" y="9"/>
                    <a:pt x="16" y="9"/>
                  </a:cubicBezTo>
                  <a:cubicBezTo>
                    <a:pt x="16" y="9"/>
                    <a:pt x="16" y="10"/>
                    <a:pt x="17" y="11"/>
                  </a:cubicBezTo>
                  <a:cubicBezTo>
                    <a:pt x="17" y="11"/>
                    <a:pt x="17" y="11"/>
                    <a:pt x="17" y="11"/>
                  </a:cubicBezTo>
                  <a:cubicBezTo>
                    <a:pt x="17" y="11"/>
                    <a:pt x="17" y="11"/>
                    <a:pt x="17" y="11"/>
                  </a:cubicBezTo>
                  <a:cubicBezTo>
                    <a:pt x="16" y="11"/>
                    <a:pt x="15" y="12"/>
                    <a:pt x="15" y="12"/>
                  </a:cubicBezTo>
                  <a:cubicBezTo>
                    <a:pt x="14" y="12"/>
                    <a:pt x="14" y="12"/>
                    <a:pt x="14" y="12"/>
                  </a:cubicBezTo>
                  <a:cubicBezTo>
                    <a:pt x="16" y="10"/>
                    <a:pt x="16" y="10"/>
                    <a:pt x="16" y="10"/>
                  </a:cubicBezTo>
                  <a:cubicBezTo>
                    <a:pt x="16" y="10"/>
                    <a:pt x="16" y="10"/>
                    <a:pt x="16" y="10"/>
                  </a:cubicBezTo>
                  <a:cubicBezTo>
                    <a:pt x="16" y="10"/>
                    <a:pt x="16" y="10"/>
                    <a:pt x="16" y="10"/>
                  </a:cubicBezTo>
                  <a:cubicBezTo>
                    <a:pt x="14" y="11"/>
                    <a:pt x="14" y="11"/>
                    <a:pt x="14" y="11"/>
                  </a:cubicBezTo>
                  <a:moveTo>
                    <a:pt x="27" y="19"/>
                  </a:moveTo>
                  <a:cubicBezTo>
                    <a:pt x="27" y="18"/>
                    <a:pt x="27" y="18"/>
                    <a:pt x="27" y="18"/>
                  </a:cubicBezTo>
                  <a:cubicBezTo>
                    <a:pt x="28" y="18"/>
                    <a:pt x="28" y="18"/>
                    <a:pt x="28" y="18"/>
                  </a:cubicBezTo>
                  <a:cubicBezTo>
                    <a:pt x="27" y="14"/>
                    <a:pt x="27" y="14"/>
                    <a:pt x="27" y="14"/>
                  </a:cubicBezTo>
                  <a:cubicBezTo>
                    <a:pt x="27" y="14"/>
                    <a:pt x="27" y="14"/>
                    <a:pt x="27" y="14"/>
                  </a:cubicBezTo>
                  <a:cubicBezTo>
                    <a:pt x="27" y="14"/>
                    <a:pt x="27" y="14"/>
                    <a:pt x="27" y="14"/>
                  </a:cubicBezTo>
                  <a:cubicBezTo>
                    <a:pt x="29" y="13"/>
                    <a:pt x="29" y="13"/>
                    <a:pt x="29" y="13"/>
                  </a:cubicBezTo>
                  <a:cubicBezTo>
                    <a:pt x="29" y="13"/>
                    <a:pt x="29" y="13"/>
                    <a:pt x="29" y="13"/>
                  </a:cubicBezTo>
                  <a:cubicBezTo>
                    <a:pt x="29" y="12"/>
                    <a:pt x="29" y="12"/>
                    <a:pt x="29" y="12"/>
                  </a:cubicBezTo>
                  <a:cubicBezTo>
                    <a:pt x="29" y="12"/>
                    <a:pt x="29" y="12"/>
                    <a:pt x="29" y="12"/>
                  </a:cubicBezTo>
                  <a:cubicBezTo>
                    <a:pt x="29" y="12"/>
                    <a:pt x="29" y="12"/>
                    <a:pt x="29" y="12"/>
                  </a:cubicBezTo>
                  <a:cubicBezTo>
                    <a:pt x="29" y="12"/>
                    <a:pt x="29" y="12"/>
                    <a:pt x="29" y="12"/>
                  </a:cubicBezTo>
                  <a:cubicBezTo>
                    <a:pt x="29" y="11"/>
                    <a:pt x="29" y="11"/>
                    <a:pt x="29" y="11"/>
                  </a:cubicBezTo>
                  <a:cubicBezTo>
                    <a:pt x="30" y="11"/>
                    <a:pt x="30" y="11"/>
                    <a:pt x="30" y="11"/>
                  </a:cubicBezTo>
                  <a:cubicBezTo>
                    <a:pt x="29" y="11"/>
                    <a:pt x="29" y="11"/>
                    <a:pt x="29" y="11"/>
                  </a:cubicBezTo>
                  <a:cubicBezTo>
                    <a:pt x="29" y="11"/>
                    <a:pt x="29" y="11"/>
                    <a:pt x="29" y="11"/>
                  </a:cubicBezTo>
                  <a:cubicBezTo>
                    <a:pt x="29" y="10"/>
                    <a:pt x="29" y="10"/>
                    <a:pt x="29" y="10"/>
                  </a:cubicBezTo>
                  <a:cubicBezTo>
                    <a:pt x="29" y="10"/>
                    <a:pt x="29" y="10"/>
                    <a:pt x="29" y="10"/>
                  </a:cubicBezTo>
                  <a:cubicBezTo>
                    <a:pt x="29" y="9"/>
                    <a:pt x="29" y="9"/>
                    <a:pt x="29" y="9"/>
                  </a:cubicBezTo>
                  <a:cubicBezTo>
                    <a:pt x="29" y="9"/>
                    <a:pt x="29" y="9"/>
                    <a:pt x="30" y="8"/>
                  </a:cubicBezTo>
                  <a:cubicBezTo>
                    <a:pt x="31" y="9"/>
                    <a:pt x="32" y="9"/>
                    <a:pt x="32" y="9"/>
                  </a:cubicBezTo>
                  <a:cubicBezTo>
                    <a:pt x="33" y="12"/>
                    <a:pt x="35" y="18"/>
                    <a:pt x="34" y="19"/>
                  </a:cubicBezTo>
                  <a:cubicBezTo>
                    <a:pt x="34" y="20"/>
                    <a:pt x="34" y="20"/>
                    <a:pt x="34" y="20"/>
                  </a:cubicBezTo>
                  <a:cubicBezTo>
                    <a:pt x="33" y="20"/>
                    <a:pt x="33" y="20"/>
                    <a:pt x="33" y="20"/>
                  </a:cubicBezTo>
                  <a:cubicBezTo>
                    <a:pt x="29" y="23"/>
                    <a:pt x="29" y="23"/>
                    <a:pt x="29" y="23"/>
                  </a:cubicBezTo>
                  <a:cubicBezTo>
                    <a:pt x="28" y="22"/>
                    <a:pt x="28" y="22"/>
                    <a:pt x="28" y="22"/>
                  </a:cubicBezTo>
                  <a:cubicBezTo>
                    <a:pt x="32" y="20"/>
                    <a:pt x="32" y="20"/>
                    <a:pt x="32" y="20"/>
                  </a:cubicBezTo>
                  <a:cubicBezTo>
                    <a:pt x="32" y="19"/>
                    <a:pt x="32" y="19"/>
                    <a:pt x="32" y="19"/>
                  </a:cubicBezTo>
                  <a:cubicBezTo>
                    <a:pt x="31" y="19"/>
                    <a:pt x="31" y="19"/>
                    <a:pt x="31" y="19"/>
                  </a:cubicBezTo>
                  <a:cubicBezTo>
                    <a:pt x="28" y="22"/>
                    <a:pt x="28" y="22"/>
                    <a:pt x="28" y="22"/>
                  </a:cubicBezTo>
                  <a:cubicBezTo>
                    <a:pt x="28" y="22"/>
                    <a:pt x="28" y="22"/>
                    <a:pt x="28" y="22"/>
                  </a:cubicBezTo>
                  <a:cubicBezTo>
                    <a:pt x="26" y="21"/>
                    <a:pt x="26" y="21"/>
                    <a:pt x="26" y="21"/>
                  </a:cubicBezTo>
                  <a:cubicBezTo>
                    <a:pt x="27" y="21"/>
                    <a:pt x="27" y="21"/>
                    <a:pt x="27" y="21"/>
                  </a:cubicBezTo>
                  <a:cubicBezTo>
                    <a:pt x="28" y="20"/>
                    <a:pt x="29" y="19"/>
                    <a:pt x="31" y="19"/>
                  </a:cubicBezTo>
                  <a:cubicBezTo>
                    <a:pt x="31" y="19"/>
                    <a:pt x="31" y="19"/>
                    <a:pt x="31" y="19"/>
                  </a:cubicBezTo>
                  <a:cubicBezTo>
                    <a:pt x="32" y="18"/>
                    <a:pt x="32" y="18"/>
                    <a:pt x="32" y="18"/>
                  </a:cubicBezTo>
                  <a:cubicBezTo>
                    <a:pt x="32" y="18"/>
                    <a:pt x="32" y="18"/>
                    <a:pt x="32" y="18"/>
                  </a:cubicBezTo>
                  <a:cubicBezTo>
                    <a:pt x="31" y="18"/>
                    <a:pt x="31" y="18"/>
                    <a:pt x="31" y="18"/>
                  </a:cubicBezTo>
                  <a:cubicBezTo>
                    <a:pt x="31" y="18"/>
                    <a:pt x="31" y="18"/>
                    <a:pt x="31" y="18"/>
                  </a:cubicBezTo>
                  <a:cubicBezTo>
                    <a:pt x="29" y="18"/>
                    <a:pt x="28" y="19"/>
                    <a:pt x="27" y="20"/>
                  </a:cubicBezTo>
                  <a:cubicBezTo>
                    <a:pt x="26" y="21"/>
                    <a:pt x="26" y="21"/>
                    <a:pt x="26" y="21"/>
                  </a:cubicBezTo>
                  <a:cubicBezTo>
                    <a:pt x="25" y="21"/>
                    <a:pt x="25" y="21"/>
                    <a:pt x="25" y="21"/>
                  </a:cubicBezTo>
                  <a:cubicBezTo>
                    <a:pt x="25" y="21"/>
                    <a:pt x="25" y="21"/>
                    <a:pt x="25" y="21"/>
                  </a:cubicBezTo>
                  <a:cubicBezTo>
                    <a:pt x="30" y="18"/>
                    <a:pt x="30" y="18"/>
                    <a:pt x="30" y="18"/>
                  </a:cubicBezTo>
                  <a:cubicBezTo>
                    <a:pt x="30" y="17"/>
                    <a:pt x="30" y="17"/>
                    <a:pt x="30" y="17"/>
                  </a:cubicBezTo>
                  <a:cubicBezTo>
                    <a:pt x="29" y="17"/>
                    <a:pt x="29" y="17"/>
                    <a:pt x="29" y="17"/>
                  </a:cubicBezTo>
                  <a:cubicBezTo>
                    <a:pt x="27" y="19"/>
                    <a:pt x="27" y="19"/>
                    <a:pt x="27" y="19"/>
                  </a:cubicBezTo>
                  <a:moveTo>
                    <a:pt x="27" y="9"/>
                  </a:moveTo>
                  <a:cubicBezTo>
                    <a:pt x="27" y="8"/>
                    <a:pt x="27" y="8"/>
                    <a:pt x="27" y="7"/>
                  </a:cubicBezTo>
                  <a:cubicBezTo>
                    <a:pt x="28" y="8"/>
                    <a:pt x="28" y="8"/>
                    <a:pt x="29" y="8"/>
                  </a:cubicBezTo>
                  <a:cubicBezTo>
                    <a:pt x="28" y="8"/>
                    <a:pt x="27" y="9"/>
                    <a:pt x="27" y="9"/>
                  </a:cubicBezTo>
                  <a:moveTo>
                    <a:pt x="14" y="9"/>
                  </a:moveTo>
                  <a:cubicBezTo>
                    <a:pt x="14" y="8"/>
                    <a:pt x="14" y="8"/>
                    <a:pt x="14" y="8"/>
                  </a:cubicBezTo>
                  <a:cubicBezTo>
                    <a:pt x="16" y="7"/>
                    <a:pt x="16" y="7"/>
                    <a:pt x="16" y="7"/>
                  </a:cubicBezTo>
                  <a:cubicBezTo>
                    <a:pt x="16" y="7"/>
                    <a:pt x="16" y="7"/>
                    <a:pt x="16" y="7"/>
                  </a:cubicBezTo>
                  <a:cubicBezTo>
                    <a:pt x="16" y="7"/>
                    <a:pt x="16" y="7"/>
                    <a:pt x="16" y="7"/>
                  </a:cubicBezTo>
                  <a:cubicBezTo>
                    <a:pt x="16" y="8"/>
                    <a:pt x="16" y="8"/>
                    <a:pt x="16" y="8"/>
                  </a:cubicBezTo>
                  <a:cubicBezTo>
                    <a:pt x="16" y="8"/>
                    <a:pt x="16" y="8"/>
                    <a:pt x="16" y="8"/>
                  </a:cubicBezTo>
                  <a:cubicBezTo>
                    <a:pt x="16" y="8"/>
                    <a:pt x="15" y="9"/>
                    <a:pt x="14" y="9"/>
                  </a:cubicBezTo>
                  <a:moveTo>
                    <a:pt x="17" y="12"/>
                  </a:moveTo>
                  <a:cubicBezTo>
                    <a:pt x="17" y="11"/>
                    <a:pt x="17" y="11"/>
                    <a:pt x="17" y="11"/>
                  </a:cubicBezTo>
                  <a:cubicBezTo>
                    <a:pt x="17" y="10"/>
                    <a:pt x="17" y="10"/>
                    <a:pt x="17" y="10"/>
                  </a:cubicBezTo>
                  <a:cubicBezTo>
                    <a:pt x="17" y="9"/>
                    <a:pt x="17" y="8"/>
                    <a:pt x="17" y="7"/>
                  </a:cubicBezTo>
                  <a:cubicBezTo>
                    <a:pt x="17" y="7"/>
                    <a:pt x="17" y="7"/>
                    <a:pt x="17" y="7"/>
                  </a:cubicBezTo>
                  <a:cubicBezTo>
                    <a:pt x="17" y="7"/>
                    <a:pt x="18" y="7"/>
                    <a:pt x="18" y="7"/>
                  </a:cubicBezTo>
                  <a:cubicBezTo>
                    <a:pt x="19" y="7"/>
                    <a:pt x="19" y="7"/>
                    <a:pt x="20" y="7"/>
                  </a:cubicBezTo>
                  <a:cubicBezTo>
                    <a:pt x="19" y="9"/>
                    <a:pt x="18" y="10"/>
                    <a:pt x="17" y="12"/>
                  </a:cubicBezTo>
                  <a:moveTo>
                    <a:pt x="14" y="7"/>
                  </a:moveTo>
                  <a:cubicBezTo>
                    <a:pt x="15" y="7"/>
                    <a:pt x="15" y="7"/>
                    <a:pt x="15" y="7"/>
                  </a:cubicBezTo>
                  <a:cubicBezTo>
                    <a:pt x="16" y="7"/>
                    <a:pt x="16" y="7"/>
                    <a:pt x="16" y="7"/>
                  </a:cubicBezTo>
                  <a:cubicBezTo>
                    <a:pt x="14" y="7"/>
                    <a:pt x="14" y="7"/>
                    <a:pt x="14" y="7"/>
                  </a:cubicBezTo>
                  <a:moveTo>
                    <a:pt x="21" y="8"/>
                  </a:moveTo>
                  <a:cubicBezTo>
                    <a:pt x="21" y="7"/>
                    <a:pt x="21" y="7"/>
                    <a:pt x="21" y="7"/>
                  </a:cubicBezTo>
                  <a:cubicBezTo>
                    <a:pt x="22" y="5"/>
                    <a:pt x="22" y="5"/>
                    <a:pt x="22" y="5"/>
                  </a:cubicBezTo>
                  <a:cubicBezTo>
                    <a:pt x="23" y="5"/>
                    <a:pt x="24" y="6"/>
                    <a:pt x="26" y="7"/>
                  </a:cubicBezTo>
                  <a:cubicBezTo>
                    <a:pt x="26" y="8"/>
                    <a:pt x="25" y="9"/>
                    <a:pt x="25" y="10"/>
                  </a:cubicBezTo>
                  <a:cubicBezTo>
                    <a:pt x="25" y="11"/>
                    <a:pt x="25" y="11"/>
                    <a:pt x="25" y="11"/>
                  </a:cubicBezTo>
                  <a:cubicBezTo>
                    <a:pt x="27" y="12"/>
                    <a:pt x="27" y="12"/>
                    <a:pt x="27" y="12"/>
                  </a:cubicBezTo>
                  <a:cubicBezTo>
                    <a:pt x="26" y="13"/>
                    <a:pt x="26" y="13"/>
                    <a:pt x="26" y="13"/>
                  </a:cubicBezTo>
                  <a:cubicBezTo>
                    <a:pt x="25" y="13"/>
                    <a:pt x="25" y="13"/>
                    <a:pt x="25" y="13"/>
                  </a:cubicBezTo>
                  <a:cubicBezTo>
                    <a:pt x="25" y="14"/>
                    <a:pt x="25" y="14"/>
                    <a:pt x="25" y="14"/>
                  </a:cubicBezTo>
                  <a:cubicBezTo>
                    <a:pt x="25" y="14"/>
                    <a:pt x="24" y="14"/>
                    <a:pt x="24" y="15"/>
                  </a:cubicBezTo>
                  <a:cubicBezTo>
                    <a:pt x="23" y="15"/>
                    <a:pt x="23" y="15"/>
                    <a:pt x="23" y="15"/>
                  </a:cubicBezTo>
                  <a:cubicBezTo>
                    <a:pt x="23" y="16"/>
                    <a:pt x="23" y="16"/>
                    <a:pt x="23" y="16"/>
                  </a:cubicBezTo>
                  <a:cubicBezTo>
                    <a:pt x="23" y="16"/>
                    <a:pt x="23" y="16"/>
                    <a:pt x="23" y="16"/>
                  </a:cubicBezTo>
                  <a:cubicBezTo>
                    <a:pt x="23" y="17"/>
                    <a:pt x="23" y="17"/>
                    <a:pt x="23" y="18"/>
                  </a:cubicBezTo>
                  <a:cubicBezTo>
                    <a:pt x="23" y="18"/>
                    <a:pt x="23" y="18"/>
                    <a:pt x="23" y="18"/>
                  </a:cubicBezTo>
                  <a:cubicBezTo>
                    <a:pt x="22" y="18"/>
                    <a:pt x="22" y="18"/>
                    <a:pt x="22" y="18"/>
                  </a:cubicBezTo>
                  <a:cubicBezTo>
                    <a:pt x="23" y="19"/>
                    <a:pt x="23" y="19"/>
                    <a:pt x="23" y="19"/>
                  </a:cubicBezTo>
                  <a:cubicBezTo>
                    <a:pt x="22" y="19"/>
                    <a:pt x="22" y="19"/>
                    <a:pt x="22" y="19"/>
                  </a:cubicBezTo>
                  <a:cubicBezTo>
                    <a:pt x="18" y="22"/>
                    <a:pt x="18" y="22"/>
                    <a:pt x="18" y="22"/>
                  </a:cubicBezTo>
                  <a:cubicBezTo>
                    <a:pt x="18" y="22"/>
                    <a:pt x="18" y="22"/>
                    <a:pt x="18" y="22"/>
                  </a:cubicBezTo>
                  <a:cubicBezTo>
                    <a:pt x="18" y="22"/>
                    <a:pt x="18" y="22"/>
                    <a:pt x="18" y="22"/>
                  </a:cubicBezTo>
                  <a:cubicBezTo>
                    <a:pt x="18" y="22"/>
                    <a:pt x="18" y="22"/>
                    <a:pt x="17" y="22"/>
                  </a:cubicBezTo>
                  <a:cubicBezTo>
                    <a:pt x="17" y="22"/>
                    <a:pt x="16" y="22"/>
                    <a:pt x="16" y="22"/>
                  </a:cubicBezTo>
                  <a:cubicBezTo>
                    <a:pt x="15" y="23"/>
                    <a:pt x="15" y="23"/>
                    <a:pt x="14" y="24"/>
                  </a:cubicBezTo>
                  <a:cubicBezTo>
                    <a:pt x="12" y="26"/>
                    <a:pt x="12" y="26"/>
                    <a:pt x="12" y="26"/>
                  </a:cubicBezTo>
                  <a:cubicBezTo>
                    <a:pt x="12" y="27"/>
                    <a:pt x="12" y="27"/>
                    <a:pt x="12" y="27"/>
                  </a:cubicBezTo>
                  <a:cubicBezTo>
                    <a:pt x="13" y="28"/>
                    <a:pt x="13" y="28"/>
                    <a:pt x="13" y="28"/>
                  </a:cubicBezTo>
                  <a:cubicBezTo>
                    <a:pt x="13" y="27"/>
                    <a:pt x="13" y="27"/>
                    <a:pt x="13" y="27"/>
                  </a:cubicBezTo>
                  <a:cubicBezTo>
                    <a:pt x="15" y="25"/>
                    <a:pt x="15" y="25"/>
                    <a:pt x="15" y="25"/>
                  </a:cubicBezTo>
                  <a:cubicBezTo>
                    <a:pt x="16" y="24"/>
                    <a:pt x="16" y="24"/>
                    <a:pt x="17" y="24"/>
                  </a:cubicBezTo>
                  <a:cubicBezTo>
                    <a:pt x="17" y="23"/>
                    <a:pt x="17" y="23"/>
                    <a:pt x="17" y="23"/>
                  </a:cubicBezTo>
                  <a:cubicBezTo>
                    <a:pt x="17" y="23"/>
                    <a:pt x="18" y="24"/>
                    <a:pt x="18" y="24"/>
                  </a:cubicBezTo>
                  <a:cubicBezTo>
                    <a:pt x="18" y="24"/>
                    <a:pt x="18" y="24"/>
                    <a:pt x="18" y="24"/>
                  </a:cubicBezTo>
                  <a:cubicBezTo>
                    <a:pt x="19" y="24"/>
                    <a:pt x="19" y="24"/>
                    <a:pt x="19" y="24"/>
                  </a:cubicBezTo>
                  <a:cubicBezTo>
                    <a:pt x="19" y="24"/>
                    <a:pt x="20" y="23"/>
                    <a:pt x="20" y="23"/>
                  </a:cubicBezTo>
                  <a:cubicBezTo>
                    <a:pt x="20" y="22"/>
                    <a:pt x="21" y="22"/>
                    <a:pt x="21" y="22"/>
                  </a:cubicBezTo>
                  <a:cubicBezTo>
                    <a:pt x="22" y="21"/>
                    <a:pt x="22" y="21"/>
                    <a:pt x="23" y="21"/>
                  </a:cubicBezTo>
                  <a:cubicBezTo>
                    <a:pt x="23" y="21"/>
                    <a:pt x="24" y="21"/>
                    <a:pt x="24" y="22"/>
                  </a:cubicBezTo>
                  <a:cubicBezTo>
                    <a:pt x="24" y="22"/>
                    <a:pt x="24" y="22"/>
                    <a:pt x="24" y="22"/>
                  </a:cubicBezTo>
                  <a:cubicBezTo>
                    <a:pt x="25" y="22"/>
                    <a:pt x="25" y="22"/>
                    <a:pt x="25" y="22"/>
                  </a:cubicBezTo>
                  <a:cubicBezTo>
                    <a:pt x="29" y="24"/>
                    <a:pt x="29" y="24"/>
                    <a:pt x="29" y="24"/>
                  </a:cubicBezTo>
                  <a:cubicBezTo>
                    <a:pt x="30" y="24"/>
                    <a:pt x="30" y="24"/>
                    <a:pt x="30" y="24"/>
                  </a:cubicBezTo>
                  <a:cubicBezTo>
                    <a:pt x="30" y="24"/>
                    <a:pt x="31" y="24"/>
                    <a:pt x="31" y="24"/>
                  </a:cubicBezTo>
                  <a:cubicBezTo>
                    <a:pt x="32" y="23"/>
                    <a:pt x="34" y="22"/>
                    <a:pt x="35" y="20"/>
                  </a:cubicBezTo>
                  <a:cubicBezTo>
                    <a:pt x="36" y="20"/>
                    <a:pt x="38" y="21"/>
                    <a:pt x="39" y="21"/>
                  </a:cubicBezTo>
                  <a:cubicBezTo>
                    <a:pt x="38" y="21"/>
                    <a:pt x="38" y="21"/>
                    <a:pt x="38" y="21"/>
                  </a:cubicBezTo>
                  <a:cubicBezTo>
                    <a:pt x="37" y="22"/>
                    <a:pt x="37" y="23"/>
                    <a:pt x="36" y="24"/>
                  </a:cubicBezTo>
                  <a:cubicBezTo>
                    <a:pt x="35" y="25"/>
                    <a:pt x="35" y="25"/>
                    <a:pt x="34" y="25"/>
                  </a:cubicBezTo>
                  <a:cubicBezTo>
                    <a:pt x="34" y="26"/>
                    <a:pt x="33" y="26"/>
                    <a:pt x="33" y="26"/>
                  </a:cubicBezTo>
                  <a:cubicBezTo>
                    <a:pt x="30" y="26"/>
                    <a:pt x="30" y="26"/>
                    <a:pt x="30" y="26"/>
                  </a:cubicBezTo>
                  <a:cubicBezTo>
                    <a:pt x="29" y="26"/>
                    <a:pt x="29" y="26"/>
                    <a:pt x="29" y="26"/>
                  </a:cubicBezTo>
                  <a:cubicBezTo>
                    <a:pt x="28" y="27"/>
                    <a:pt x="28" y="27"/>
                    <a:pt x="28" y="28"/>
                  </a:cubicBezTo>
                  <a:cubicBezTo>
                    <a:pt x="28" y="27"/>
                    <a:pt x="28" y="27"/>
                    <a:pt x="28" y="27"/>
                  </a:cubicBezTo>
                  <a:cubicBezTo>
                    <a:pt x="27" y="27"/>
                    <a:pt x="27" y="27"/>
                    <a:pt x="27" y="27"/>
                  </a:cubicBezTo>
                  <a:cubicBezTo>
                    <a:pt x="25" y="28"/>
                    <a:pt x="24" y="29"/>
                    <a:pt x="23" y="31"/>
                  </a:cubicBezTo>
                  <a:cubicBezTo>
                    <a:pt x="22" y="31"/>
                    <a:pt x="22" y="32"/>
                    <a:pt x="21" y="33"/>
                  </a:cubicBezTo>
                  <a:cubicBezTo>
                    <a:pt x="21" y="34"/>
                    <a:pt x="21" y="34"/>
                    <a:pt x="21" y="34"/>
                  </a:cubicBezTo>
                  <a:cubicBezTo>
                    <a:pt x="21" y="35"/>
                    <a:pt x="21" y="35"/>
                    <a:pt x="21" y="35"/>
                  </a:cubicBezTo>
                  <a:cubicBezTo>
                    <a:pt x="21" y="35"/>
                    <a:pt x="21" y="35"/>
                    <a:pt x="21" y="35"/>
                  </a:cubicBezTo>
                  <a:cubicBezTo>
                    <a:pt x="21" y="35"/>
                    <a:pt x="21" y="35"/>
                    <a:pt x="21" y="35"/>
                  </a:cubicBezTo>
                  <a:cubicBezTo>
                    <a:pt x="21" y="36"/>
                    <a:pt x="21" y="36"/>
                    <a:pt x="21" y="36"/>
                  </a:cubicBezTo>
                  <a:cubicBezTo>
                    <a:pt x="21" y="36"/>
                    <a:pt x="21" y="36"/>
                    <a:pt x="21" y="36"/>
                  </a:cubicBezTo>
                  <a:cubicBezTo>
                    <a:pt x="21" y="37"/>
                    <a:pt x="20" y="38"/>
                    <a:pt x="19" y="39"/>
                  </a:cubicBezTo>
                  <a:cubicBezTo>
                    <a:pt x="19" y="40"/>
                    <a:pt x="19" y="40"/>
                    <a:pt x="19" y="40"/>
                  </a:cubicBezTo>
                  <a:cubicBezTo>
                    <a:pt x="18" y="42"/>
                    <a:pt x="18" y="42"/>
                    <a:pt x="18" y="42"/>
                  </a:cubicBezTo>
                  <a:cubicBezTo>
                    <a:pt x="15" y="41"/>
                    <a:pt x="13" y="40"/>
                    <a:pt x="10" y="39"/>
                  </a:cubicBezTo>
                  <a:cubicBezTo>
                    <a:pt x="11" y="37"/>
                    <a:pt x="10" y="34"/>
                    <a:pt x="9" y="32"/>
                  </a:cubicBezTo>
                  <a:cubicBezTo>
                    <a:pt x="9" y="32"/>
                    <a:pt x="9" y="32"/>
                    <a:pt x="9" y="32"/>
                  </a:cubicBezTo>
                  <a:cubicBezTo>
                    <a:pt x="9" y="32"/>
                    <a:pt x="8" y="31"/>
                    <a:pt x="8" y="31"/>
                  </a:cubicBezTo>
                  <a:cubicBezTo>
                    <a:pt x="9" y="30"/>
                    <a:pt x="9" y="30"/>
                    <a:pt x="9" y="30"/>
                  </a:cubicBezTo>
                  <a:cubicBezTo>
                    <a:pt x="9" y="29"/>
                    <a:pt x="10" y="27"/>
                    <a:pt x="11" y="26"/>
                  </a:cubicBezTo>
                  <a:cubicBezTo>
                    <a:pt x="14" y="23"/>
                    <a:pt x="14" y="23"/>
                    <a:pt x="14" y="23"/>
                  </a:cubicBezTo>
                  <a:cubicBezTo>
                    <a:pt x="15" y="23"/>
                    <a:pt x="15" y="22"/>
                    <a:pt x="15" y="22"/>
                  </a:cubicBezTo>
                  <a:cubicBezTo>
                    <a:pt x="15" y="21"/>
                    <a:pt x="15" y="21"/>
                    <a:pt x="15" y="21"/>
                  </a:cubicBezTo>
                  <a:cubicBezTo>
                    <a:pt x="15" y="21"/>
                    <a:pt x="15" y="21"/>
                    <a:pt x="15" y="21"/>
                  </a:cubicBezTo>
                  <a:cubicBezTo>
                    <a:pt x="15" y="21"/>
                    <a:pt x="15" y="21"/>
                    <a:pt x="15" y="21"/>
                  </a:cubicBezTo>
                  <a:cubicBezTo>
                    <a:pt x="16" y="19"/>
                    <a:pt x="17" y="18"/>
                    <a:pt x="18" y="16"/>
                  </a:cubicBezTo>
                  <a:cubicBezTo>
                    <a:pt x="19" y="16"/>
                    <a:pt x="19" y="16"/>
                    <a:pt x="19" y="16"/>
                  </a:cubicBezTo>
                  <a:cubicBezTo>
                    <a:pt x="19" y="15"/>
                    <a:pt x="19" y="15"/>
                    <a:pt x="19" y="15"/>
                  </a:cubicBezTo>
                  <a:cubicBezTo>
                    <a:pt x="19" y="14"/>
                    <a:pt x="18" y="13"/>
                    <a:pt x="18" y="13"/>
                  </a:cubicBezTo>
                  <a:cubicBezTo>
                    <a:pt x="18" y="13"/>
                    <a:pt x="18" y="13"/>
                    <a:pt x="18" y="13"/>
                  </a:cubicBezTo>
                  <a:cubicBezTo>
                    <a:pt x="18" y="13"/>
                    <a:pt x="18" y="13"/>
                    <a:pt x="18" y="13"/>
                  </a:cubicBezTo>
                  <a:cubicBezTo>
                    <a:pt x="19" y="11"/>
                    <a:pt x="20" y="9"/>
                    <a:pt x="20" y="7"/>
                  </a:cubicBezTo>
                  <a:cubicBezTo>
                    <a:pt x="21" y="8"/>
                    <a:pt x="21" y="8"/>
                    <a:pt x="21" y="8"/>
                  </a:cubicBezTo>
                  <a:moveTo>
                    <a:pt x="6" y="30"/>
                  </a:moveTo>
                  <a:cubicBezTo>
                    <a:pt x="3" y="29"/>
                    <a:pt x="2" y="27"/>
                    <a:pt x="2" y="25"/>
                  </a:cubicBezTo>
                  <a:cubicBezTo>
                    <a:pt x="2" y="24"/>
                    <a:pt x="2" y="24"/>
                    <a:pt x="2" y="24"/>
                  </a:cubicBezTo>
                  <a:cubicBezTo>
                    <a:pt x="2" y="23"/>
                    <a:pt x="2" y="22"/>
                    <a:pt x="2" y="21"/>
                  </a:cubicBezTo>
                  <a:cubicBezTo>
                    <a:pt x="5" y="19"/>
                    <a:pt x="5" y="19"/>
                    <a:pt x="5" y="19"/>
                  </a:cubicBezTo>
                  <a:cubicBezTo>
                    <a:pt x="5" y="19"/>
                    <a:pt x="5" y="19"/>
                    <a:pt x="5" y="19"/>
                  </a:cubicBezTo>
                  <a:cubicBezTo>
                    <a:pt x="5" y="19"/>
                    <a:pt x="5" y="19"/>
                    <a:pt x="5" y="19"/>
                  </a:cubicBezTo>
                  <a:cubicBezTo>
                    <a:pt x="7" y="17"/>
                    <a:pt x="7" y="17"/>
                    <a:pt x="7" y="17"/>
                  </a:cubicBezTo>
                  <a:cubicBezTo>
                    <a:pt x="8" y="17"/>
                    <a:pt x="8" y="16"/>
                    <a:pt x="8" y="15"/>
                  </a:cubicBezTo>
                  <a:cubicBezTo>
                    <a:pt x="9" y="15"/>
                    <a:pt x="9" y="14"/>
                    <a:pt x="9" y="14"/>
                  </a:cubicBezTo>
                  <a:cubicBezTo>
                    <a:pt x="8" y="12"/>
                    <a:pt x="8" y="11"/>
                    <a:pt x="8" y="10"/>
                  </a:cubicBezTo>
                  <a:cubicBezTo>
                    <a:pt x="9" y="7"/>
                    <a:pt x="11" y="5"/>
                    <a:pt x="13" y="2"/>
                  </a:cubicBezTo>
                  <a:cubicBezTo>
                    <a:pt x="13" y="6"/>
                    <a:pt x="13" y="6"/>
                    <a:pt x="13" y="6"/>
                  </a:cubicBezTo>
                  <a:cubicBezTo>
                    <a:pt x="13" y="6"/>
                    <a:pt x="13" y="6"/>
                    <a:pt x="13" y="6"/>
                  </a:cubicBezTo>
                  <a:cubicBezTo>
                    <a:pt x="13" y="7"/>
                    <a:pt x="13" y="9"/>
                    <a:pt x="13" y="10"/>
                  </a:cubicBezTo>
                  <a:cubicBezTo>
                    <a:pt x="12" y="11"/>
                    <a:pt x="12" y="11"/>
                    <a:pt x="12" y="11"/>
                  </a:cubicBezTo>
                  <a:cubicBezTo>
                    <a:pt x="12" y="11"/>
                    <a:pt x="12" y="11"/>
                    <a:pt x="12" y="11"/>
                  </a:cubicBezTo>
                  <a:cubicBezTo>
                    <a:pt x="12" y="11"/>
                    <a:pt x="12" y="11"/>
                    <a:pt x="12" y="11"/>
                  </a:cubicBezTo>
                  <a:cubicBezTo>
                    <a:pt x="12" y="11"/>
                    <a:pt x="12" y="11"/>
                    <a:pt x="12" y="11"/>
                  </a:cubicBezTo>
                  <a:cubicBezTo>
                    <a:pt x="13" y="11"/>
                    <a:pt x="13" y="11"/>
                    <a:pt x="13" y="11"/>
                  </a:cubicBezTo>
                  <a:cubicBezTo>
                    <a:pt x="13" y="12"/>
                    <a:pt x="14" y="13"/>
                    <a:pt x="14" y="14"/>
                  </a:cubicBezTo>
                  <a:cubicBezTo>
                    <a:pt x="13" y="15"/>
                    <a:pt x="12" y="16"/>
                    <a:pt x="12" y="17"/>
                  </a:cubicBezTo>
                  <a:cubicBezTo>
                    <a:pt x="11" y="17"/>
                    <a:pt x="10" y="17"/>
                    <a:pt x="10" y="18"/>
                  </a:cubicBezTo>
                  <a:cubicBezTo>
                    <a:pt x="9" y="18"/>
                    <a:pt x="9" y="18"/>
                    <a:pt x="9" y="18"/>
                  </a:cubicBezTo>
                  <a:cubicBezTo>
                    <a:pt x="9" y="18"/>
                    <a:pt x="9" y="18"/>
                    <a:pt x="9" y="18"/>
                  </a:cubicBezTo>
                  <a:cubicBezTo>
                    <a:pt x="9" y="19"/>
                    <a:pt x="9" y="19"/>
                    <a:pt x="9" y="19"/>
                  </a:cubicBezTo>
                  <a:cubicBezTo>
                    <a:pt x="7" y="19"/>
                    <a:pt x="7" y="19"/>
                    <a:pt x="7" y="19"/>
                  </a:cubicBezTo>
                  <a:cubicBezTo>
                    <a:pt x="7" y="19"/>
                    <a:pt x="7" y="19"/>
                    <a:pt x="6" y="19"/>
                  </a:cubicBezTo>
                  <a:cubicBezTo>
                    <a:pt x="6" y="19"/>
                    <a:pt x="6" y="19"/>
                    <a:pt x="6" y="19"/>
                  </a:cubicBezTo>
                  <a:cubicBezTo>
                    <a:pt x="5" y="19"/>
                    <a:pt x="5" y="20"/>
                    <a:pt x="4" y="20"/>
                  </a:cubicBezTo>
                  <a:cubicBezTo>
                    <a:pt x="3" y="22"/>
                    <a:pt x="3" y="22"/>
                    <a:pt x="3" y="22"/>
                  </a:cubicBezTo>
                  <a:cubicBezTo>
                    <a:pt x="3" y="22"/>
                    <a:pt x="3" y="22"/>
                    <a:pt x="3" y="22"/>
                  </a:cubicBezTo>
                  <a:cubicBezTo>
                    <a:pt x="3" y="22"/>
                    <a:pt x="3" y="22"/>
                    <a:pt x="3" y="22"/>
                  </a:cubicBezTo>
                  <a:cubicBezTo>
                    <a:pt x="3" y="22"/>
                    <a:pt x="3" y="22"/>
                    <a:pt x="3" y="22"/>
                  </a:cubicBezTo>
                  <a:cubicBezTo>
                    <a:pt x="5" y="20"/>
                    <a:pt x="5" y="20"/>
                    <a:pt x="5" y="20"/>
                  </a:cubicBezTo>
                  <a:cubicBezTo>
                    <a:pt x="5" y="20"/>
                    <a:pt x="6" y="20"/>
                    <a:pt x="6" y="20"/>
                  </a:cubicBezTo>
                  <a:cubicBezTo>
                    <a:pt x="7" y="20"/>
                    <a:pt x="7" y="20"/>
                    <a:pt x="7" y="20"/>
                  </a:cubicBezTo>
                  <a:cubicBezTo>
                    <a:pt x="7" y="20"/>
                    <a:pt x="7" y="20"/>
                    <a:pt x="7" y="20"/>
                  </a:cubicBezTo>
                  <a:cubicBezTo>
                    <a:pt x="9" y="19"/>
                    <a:pt x="9" y="19"/>
                    <a:pt x="9" y="19"/>
                  </a:cubicBezTo>
                  <a:cubicBezTo>
                    <a:pt x="9" y="19"/>
                    <a:pt x="9" y="19"/>
                    <a:pt x="9" y="19"/>
                  </a:cubicBezTo>
                  <a:cubicBezTo>
                    <a:pt x="10" y="19"/>
                    <a:pt x="10" y="19"/>
                    <a:pt x="10" y="19"/>
                  </a:cubicBezTo>
                  <a:cubicBezTo>
                    <a:pt x="11" y="19"/>
                    <a:pt x="11" y="18"/>
                    <a:pt x="12" y="18"/>
                  </a:cubicBezTo>
                  <a:cubicBezTo>
                    <a:pt x="12" y="18"/>
                    <a:pt x="12" y="18"/>
                    <a:pt x="12" y="18"/>
                  </a:cubicBezTo>
                  <a:cubicBezTo>
                    <a:pt x="13" y="18"/>
                    <a:pt x="13" y="18"/>
                    <a:pt x="13" y="18"/>
                  </a:cubicBezTo>
                  <a:cubicBezTo>
                    <a:pt x="13" y="17"/>
                    <a:pt x="14" y="16"/>
                    <a:pt x="15" y="15"/>
                  </a:cubicBezTo>
                  <a:cubicBezTo>
                    <a:pt x="16" y="16"/>
                    <a:pt x="16" y="16"/>
                    <a:pt x="16" y="16"/>
                  </a:cubicBezTo>
                  <a:cubicBezTo>
                    <a:pt x="16" y="16"/>
                    <a:pt x="16" y="16"/>
                    <a:pt x="16" y="16"/>
                  </a:cubicBezTo>
                  <a:cubicBezTo>
                    <a:pt x="16" y="16"/>
                    <a:pt x="16" y="16"/>
                    <a:pt x="16" y="16"/>
                  </a:cubicBezTo>
                  <a:cubicBezTo>
                    <a:pt x="16" y="16"/>
                    <a:pt x="16" y="16"/>
                    <a:pt x="16" y="16"/>
                  </a:cubicBezTo>
                  <a:cubicBezTo>
                    <a:pt x="16" y="16"/>
                    <a:pt x="16" y="16"/>
                    <a:pt x="16" y="16"/>
                  </a:cubicBezTo>
                  <a:cubicBezTo>
                    <a:pt x="16" y="16"/>
                    <a:pt x="16" y="16"/>
                    <a:pt x="16" y="16"/>
                  </a:cubicBezTo>
                  <a:cubicBezTo>
                    <a:pt x="16" y="16"/>
                    <a:pt x="16" y="16"/>
                    <a:pt x="16" y="16"/>
                  </a:cubicBezTo>
                  <a:cubicBezTo>
                    <a:pt x="15" y="17"/>
                    <a:pt x="14" y="18"/>
                    <a:pt x="14" y="19"/>
                  </a:cubicBezTo>
                  <a:cubicBezTo>
                    <a:pt x="14" y="20"/>
                    <a:pt x="14" y="20"/>
                    <a:pt x="14" y="20"/>
                  </a:cubicBezTo>
                  <a:cubicBezTo>
                    <a:pt x="14" y="21"/>
                    <a:pt x="14" y="21"/>
                    <a:pt x="14" y="21"/>
                  </a:cubicBezTo>
                  <a:cubicBezTo>
                    <a:pt x="14" y="21"/>
                    <a:pt x="14" y="21"/>
                    <a:pt x="14" y="21"/>
                  </a:cubicBezTo>
                  <a:cubicBezTo>
                    <a:pt x="14" y="21"/>
                    <a:pt x="14" y="21"/>
                    <a:pt x="14" y="21"/>
                  </a:cubicBezTo>
                  <a:cubicBezTo>
                    <a:pt x="13" y="22"/>
                    <a:pt x="13" y="22"/>
                    <a:pt x="13" y="22"/>
                  </a:cubicBezTo>
                  <a:cubicBezTo>
                    <a:pt x="10" y="25"/>
                    <a:pt x="10" y="25"/>
                    <a:pt x="10" y="25"/>
                  </a:cubicBezTo>
                  <a:cubicBezTo>
                    <a:pt x="9" y="26"/>
                    <a:pt x="8" y="27"/>
                    <a:pt x="7" y="29"/>
                  </a:cubicBezTo>
                  <a:cubicBezTo>
                    <a:pt x="7" y="29"/>
                    <a:pt x="6" y="30"/>
                    <a:pt x="6" y="30"/>
                  </a:cubicBezTo>
                  <a:moveTo>
                    <a:pt x="14" y="0"/>
                  </a:moveTo>
                  <a:cubicBezTo>
                    <a:pt x="13" y="0"/>
                    <a:pt x="13" y="0"/>
                    <a:pt x="13" y="0"/>
                  </a:cubicBezTo>
                  <a:cubicBezTo>
                    <a:pt x="10" y="3"/>
                    <a:pt x="8" y="6"/>
                    <a:pt x="7" y="10"/>
                  </a:cubicBezTo>
                  <a:cubicBezTo>
                    <a:pt x="7" y="10"/>
                    <a:pt x="7" y="10"/>
                    <a:pt x="7" y="10"/>
                  </a:cubicBezTo>
                  <a:cubicBezTo>
                    <a:pt x="6" y="9"/>
                    <a:pt x="6" y="9"/>
                    <a:pt x="6" y="9"/>
                  </a:cubicBezTo>
                  <a:cubicBezTo>
                    <a:pt x="5" y="10"/>
                    <a:pt x="5" y="10"/>
                    <a:pt x="5" y="10"/>
                  </a:cubicBezTo>
                  <a:cubicBezTo>
                    <a:pt x="4" y="12"/>
                    <a:pt x="2" y="14"/>
                    <a:pt x="1" y="16"/>
                  </a:cubicBezTo>
                  <a:cubicBezTo>
                    <a:pt x="1" y="16"/>
                    <a:pt x="1" y="16"/>
                    <a:pt x="1" y="16"/>
                  </a:cubicBezTo>
                  <a:cubicBezTo>
                    <a:pt x="1" y="17"/>
                    <a:pt x="1" y="17"/>
                    <a:pt x="1" y="17"/>
                  </a:cubicBezTo>
                  <a:cubicBezTo>
                    <a:pt x="2" y="17"/>
                    <a:pt x="3" y="18"/>
                    <a:pt x="3" y="18"/>
                  </a:cubicBezTo>
                  <a:cubicBezTo>
                    <a:pt x="0" y="21"/>
                    <a:pt x="0" y="21"/>
                    <a:pt x="0" y="21"/>
                  </a:cubicBezTo>
                  <a:cubicBezTo>
                    <a:pt x="0" y="22"/>
                    <a:pt x="0" y="22"/>
                    <a:pt x="0" y="22"/>
                  </a:cubicBezTo>
                  <a:cubicBezTo>
                    <a:pt x="1" y="22"/>
                    <a:pt x="1" y="23"/>
                    <a:pt x="1" y="24"/>
                  </a:cubicBezTo>
                  <a:cubicBezTo>
                    <a:pt x="1" y="25"/>
                    <a:pt x="1" y="25"/>
                    <a:pt x="1" y="25"/>
                  </a:cubicBezTo>
                  <a:cubicBezTo>
                    <a:pt x="1" y="28"/>
                    <a:pt x="3" y="31"/>
                    <a:pt x="6" y="32"/>
                  </a:cubicBezTo>
                  <a:cubicBezTo>
                    <a:pt x="6" y="33"/>
                    <a:pt x="6" y="34"/>
                    <a:pt x="6" y="35"/>
                  </a:cubicBezTo>
                  <a:cubicBezTo>
                    <a:pt x="6" y="35"/>
                    <a:pt x="6" y="35"/>
                    <a:pt x="6" y="35"/>
                  </a:cubicBezTo>
                  <a:cubicBezTo>
                    <a:pt x="7" y="36"/>
                    <a:pt x="7" y="36"/>
                    <a:pt x="7" y="36"/>
                  </a:cubicBezTo>
                  <a:cubicBezTo>
                    <a:pt x="7" y="36"/>
                    <a:pt x="7" y="36"/>
                    <a:pt x="7" y="36"/>
                  </a:cubicBezTo>
                  <a:cubicBezTo>
                    <a:pt x="7" y="37"/>
                    <a:pt x="7" y="37"/>
                    <a:pt x="7" y="37"/>
                  </a:cubicBezTo>
                  <a:cubicBezTo>
                    <a:pt x="7" y="37"/>
                    <a:pt x="7" y="37"/>
                    <a:pt x="7" y="37"/>
                  </a:cubicBezTo>
                  <a:cubicBezTo>
                    <a:pt x="7" y="37"/>
                    <a:pt x="7" y="37"/>
                    <a:pt x="7" y="37"/>
                  </a:cubicBezTo>
                  <a:cubicBezTo>
                    <a:pt x="8" y="37"/>
                    <a:pt x="8" y="37"/>
                    <a:pt x="8" y="37"/>
                  </a:cubicBezTo>
                  <a:cubicBezTo>
                    <a:pt x="8" y="37"/>
                    <a:pt x="8" y="37"/>
                    <a:pt x="8" y="37"/>
                  </a:cubicBezTo>
                  <a:cubicBezTo>
                    <a:pt x="8" y="38"/>
                    <a:pt x="8" y="38"/>
                    <a:pt x="8" y="38"/>
                  </a:cubicBezTo>
                  <a:cubicBezTo>
                    <a:pt x="8" y="38"/>
                    <a:pt x="8" y="38"/>
                    <a:pt x="8" y="38"/>
                  </a:cubicBezTo>
                  <a:cubicBezTo>
                    <a:pt x="8" y="38"/>
                    <a:pt x="8" y="38"/>
                    <a:pt x="8" y="38"/>
                  </a:cubicBezTo>
                  <a:cubicBezTo>
                    <a:pt x="8" y="38"/>
                    <a:pt x="8" y="38"/>
                    <a:pt x="8" y="39"/>
                  </a:cubicBezTo>
                  <a:cubicBezTo>
                    <a:pt x="8" y="39"/>
                    <a:pt x="8" y="39"/>
                    <a:pt x="8" y="39"/>
                  </a:cubicBezTo>
                  <a:cubicBezTo>
                    <a:pt x="8" y="40"/>
                    <a:pt x="8" y="40"/>
                    <a:pt x="8" y="40"/>
                  </a:cubicBezTo>
                  <a:cubicBezTo>
                    <a:pt x="9" y="40"/>
                    <a:pt x="9" y="40"/>
                    <a:pt x="9" y="40"/>
                  </a:cubicBezTo>
                  <a:cubicBezTo>
                    <a:pt x="12" y="41"/>
                    <a:pt x="15" y="42"/>
                    <a:pt x="18" y="44"/>
                  </a:cubicBezTo>
                  <a:cubicBezTo>
                    <a:pt x="18" y="44"/>
                    <a:pt x="18" y="44"/>
                    <a:pt x="18" y="44"/>
                  </a:cubicBezTo>
                  <a:cubicBezTo>
                    <a:pt x="18" y="44"/>
                    <a:pt x="18" y="44"/>
                    <a:pt x="18" y="44"/>
                  </a:cubicBezTo>
                  <a:cubicBezTo>
                    <a:pt x="19" y="43"/>
                    <a:pt x="19" y="43"/>
                    <a:pt x="19" y="43"/>
                  </a:cubicBezTo>
                  <a:cubicBezTo>
                    <a:pt x="21" y="40"/>
                    <a:pt x="21" y="40"/>
                    <a:pt x="21" y="40"/>
                  </a:cubicBezTo>
                  <a:cubicBezTo>
                    <a:pt x="21" y="40"/>
                    <a:pt x="21" y="40"/>
                    <a:pt x="21" y="40"/>
                  </a:cubicBezTo>
                  <a:cubicBezTo>
                    <a:pt x="23" y="40"/>
                    <a:pt x="25" y="41"/>
                    <a:pt x="27" y="41"/>
                  </a:cubicBezTo>
                  <a:cubicBezTo>
                    <a:pt x="27" y="41"/>
                    <a:pt x="27" y="41"/>
                    <a:pt x="27" y="41"/>
                  </a:cubicBezTo>
                  <a:cubicBezTo>
                    <a:pt x="28" y="42"/>
                    <a:pt x="28" y="42"/>
                    <a:pt x="28" y="42"/>
                  </a:cubicBezTo>
                  <a:cubicBezTo>
                    <a:pt x="28" y="41"/>
                    <a:pt x="28" y="41"/>
                    <a:pt x="28" y="41"/>
                  </a:cubicBezTo>
                  <a:cubicBezTo>
                    <a:pt x="28" y="41"/>
                    <a:pt x="28" y="41"/>
                    <a:pt x="28" y="41"/>
                  </a:cubicBezTo>
                  <a:cubicBezTo>
                    <a:pt x="28" y="41"/>
                    <a:pt x="28" y="41"/>
                    <a:pt x="28" y="41"/>
                  </a:cubicBezTo>
                  <a:cubicBezTo>
                    <a:pt x="35" y="37"/>
                    <a:pt x="35" y="37"/>
                    <a:pt x="35" y="37"/>
                  </a:cubicBezTo>
                  <a:cubicBezTo>
                    <a:pt x="35" y="36"/>
                    <a:pt x="35" y="36"/>
                    <a:pt x="35" y="36"/>
                  </a:cubicBezTo>
                  <a:cubicBezTo>
                    <a:pt x="34" y="35"/>
                    <a:pt x="34" y="35"/>
                    <a:pt x="34" y="35"/>
                  </a:cubicBezTo>
                  <a:cubicBezTo>
                    <a:pt x="34" y="35"/>
                    <a:pt x="34" y="35"/>
                    <a:pt x="34" y="35"/>
                  </a:cubicBezTo>
                  <a:cubicBezTo>
                    <a:pt x="34" y="35"/>
                    <a:pt x="34" y="35"/>
                    <a:pt x="34" y="35"/>
                  </a:cubicBezTo>
                  <a:cubicBezTo>
                    <a:pt x="35" y="34"/>
                    <a:pt x="35" y="34"/>
                    <a:pt x="35" y="34"/>
                  </a:cubicBezTo>
                  <a:cubicBezTo>
                    <a:pt x="36" y="34"/>
                    <a:pt x="36" y="34"/>
                    <a:pt x="36" y="34"/>
                  </a:cubicBezTo>
                  <a:cubicBezTo>
                    <a:pt x="39" y="31"/>
                    <a:pt x="40" y="21"/>
                    <a:pt x="40" y="21"/>
                  </a:cubicBezTo>
                  <a:cubicBezTo>
                    <a:pt x="40" y="20"/>
                    <a:pt x="40" y="20"/>
                    <a:pt x="40" y="20"/>
                  </a:cubicBezTo>
                  <a:cubicBezTo>
                    <a:pt x="40" y="20"/>
                    <a:pt x="37" y="19"/>
                    <a:pt x="36" y="19"/>
                  </a:cubicBezTo>
                  <a:cubicBezTo>
                    <a:pt x="36" y="16"/>
                    <a:pt x="34" y="9"/>
                    <a:pt x="33" y="8"/>
                  </a:cubicBezTo>
                  <a:cubicBezTo>
                    <a:pt x="33" y="8"/>
                    <a:pt x="33" y="8"/>
                    <a:pt x="33" y="8"/>
                  </a:cubicBezTo>
                  <a:cubicBezTo>
                    <a:pt x="33" y="8"/>
                    <a:pt x="29" y="7"/>
                    <a:pt x="27" y="6"/>
                  </a:cubicBezTo>
                  <a:cubicBezTo>
                    <a:pt x="26" y="5"/>
                    <a:pt x="26" y="5"/>
                    <a:pt x="26" y="5"/>
                  </a:cubicBezTo>
                  <a:cubicBezTo>
                    <a:pt x="26" y="5"/>
                    <a:pt x="26" y="5"/>
                    <a:pt x="26" y="5"/>
                  </a:cubicBezTo>
                  <a:cubicBezTo>
                    <a:pt x="25" y="5"/>
                    <a:pt x="23" y="4"/>
                    <a:pt x="22" y="4"/>
                  </a:cubicBezTo>
                  <a:cubicBezTo>
                    <a:pt x="21" y="4"/>
                    <a:pt x="21" y="4"/>
                    <a:pt x="21" y="4"/>
                  </a:cubicBezTo>
                  <a:cubicBezTo>
                    <a:pt x="20" y="6"/>
                    <a:pt x="20" y="6"/>
                    <a:pt x="20" y="6"/>
                  </a:cubicBezTo>
                  <a:cubicBezTo>
                    <a:pt x="20" y="5"/>
                    <a:pt x="19" y="5"/>
                    <a:pt x="18" y="5"/>
                  </a:cubicBezTo>
                  <a:cubicBezTo>
                    <a:pt x="18" y="5"/>
                    <a:pt x="17" y="5"/>
                    <a:pt x="17" y="6"/>
                  </a:cubicBezTo>
                  <a:cubicBezTo>
                    <a:pt x="16" y="5"/>
                    <a:pt x="15" y="5"/>
                    <a:pt x="15" y="5"/>
                  </a:cubicBezTo>
                  <a:cubicBezTo>
                    <a:pt x="14" y="1"/>
                    <a:pt x="14" y="1"/>
                    <a:pt x="14" y="1"/>
                  </a:cubicBezTo>
                  <a:cubicBezTo>
                    <a:pt x="14" y="0"/>
                    <a:pt x="14" y="0"/>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14" name="Freeform 200"/>
            <p:cNvSpPr>
              <a:spLocks noEditPoints="1"/>
            </p:cNvSpPr>
            <p:nvPr/>
          </p:nvSpPr>
          <p:spPr bwMode="auto">
            <a:xfrm>
              <a:off x="4274" y="2091"/>
              <a:ext cx="53" cy="60"/>
            </a:xfrm>
            <a:custGeom>
              <a:avLst/>
              <a:gdLst>
                <a:gd name="T0" fmla="*/ 16 w 22"/>
                <a:gd name="T1" fmla="*/ 15 h 25"/>
                <a:gd name="T2" fmla="*/ 14 w 22"/>
                <a:gd name="T3" fmla="*/ 16 h 25"/>
                <a:gd name="T4" fmla="*/ 8 w 22"/>
                <a:gd name="T5" fmla="*/ 14 h 25"/>
                <a:gd name="T6" fmla="*/ 1 w 22"/>
                <a:gd name="T7" fmla="*/ 24 h 25"/>
                <a:gd name="T8" fmla="*/ 18 w 22"/>
                <a:gd name="T9" fmla="*/ 11 h 25"/>
                <a:gd name="T10" fmla="*/ 17 w 22"/>
                <a:gd name="T11" fmla="*/ 11 h 25"/>
                <a:gd name="T12" fmla="*/ 17 w 22"/>
                <a:gd name="T13" fmla="*/ 11 h 25"/>
                <a:gd name="T14" fmla="*/ 8 w 22"/>
                <a:gd name="T15" fmla="*/ 13 h 25"/>
                <a:gd name="T16" fmla="*/ 10 w 22"/>
                <a:gd name="T17" fmla="*/ 5 h 25"/>
                <a:gd name="T18" fmla="*/ 10 w 22"/>
                <a:gd name="T19" fmla="*/ 6 h 25"/>
                <a:gd name="T20" fmla="*/ 10 w 22"/>
                <a:gd name="T21" fmla="*/ 7 h 25"/>
                <a:gd name="T22" fmla="*/ 15 w 22"/>
                <a:gd name="T23" fmla="*/ 13 h 25"/>
                <a:gd name="T24" fmla="*/ 16 w 22"/>
                <a:gd name="T25" fmla="*/ 13 h 25"/>
                <a:gd name="T26" fmla="*/ 18 w 22"/>
                <a:gd name="T27" fmla="*/ 12 h 25"/>
                <a:gd name="T28" fmla="*/ 15 w 22"/>
                <a:gd name="T29" fmla="*/ 14 h 25"/>
                <a:gd name="T30" fmla="*/ 18 w 22"/>
                <a:gd name="T31" fmla="*/ 14 h 25"/>
                <a:gd name="T32" fmla="*/ 14 w 22"/>
                <a:gd name="T33" fmla="*/ 14 h 25"/>
                <a:gd name="T34" fmla="*/ 17 w 22"/>
                <a:gd name="T35" fmla="*/ 15 h 25"/>
                <a:gd name="T36" fmla="*/ 16 w 22"/>
                <a:gd name="T37" fmla="*/ 15 h 25"/>
                <a:gd name="T38" fmla="*/ 13 w 22"/>
                <a:gd name="T39" fmla="*/ 16 h 25"/>
                <a:gd name="T40" fmla="*/ 11 w 22"/>
                <a:gd name="T41" fmla="*/ 11 h 25"/>
                <a:gd name="T42" fmla="*/ 14 w 22"/>
                <a:gd name="T43" fmla="*/ 3 h 25"/>
                <a:gd name="T44" fmla="*/ 19 w 22"/>
                <a:gd name="T45" fmla="*/ 6 h 25"/>
                <a:gd name="T46" fmla="*/ 19 w 22"/>
                <a:gd name="T47" fmla="*/ 7 h 25"/>
                <a:gd name="T48" fmla="*/ 17 w 22"/>
                <a:gd name="T49" fmla="*/ 7 h 25"/>
                <a:gd name="T50" fmla="*/ 19 w 22"/>
                <a:gd name="T51" fmla="*/ 7 h 25"/>
                <a:gd name="T52" fmla="*/ 16 w 22"/>
                <a:gd name="T53" fmla="*/ 7 h 25"/>
                <a:gd name="T54" fmla="*/ 18 w 22"/>
                <a:gd name="T55" fmla="*/ 9 h 25"/>
                <a:gd name="T56" fmla="*/ 16 w 22"/>
                <a:gd name="T57" fmla="*/ 8 h 25"/>
                <a:gd name="T58" fmla="*/ 17 w 22"/>
                <a:gd name="T59" fmla="*/ 9 h 25"/>
                <a:gd name="T60" fmla="*/ 15 w 22"/>
                <a:gd name="T61" fmla="*/ 9 h 25"/>
                <a:gd name="T62" fmla="*/ 17 w 22"/>
                <a:gd name="T63" fmla="*/ 10 h 25"/>
                <a:gd name="T64" fmla="*/ 15 w 22"/>
                <a:gd name="T65" fmla="*/ 10 h 25"/>
                <a:gd name="T66" fmla="*/ 14 w 22"/>
                <a:gd name="T67" fmla="*/ 11 h 25"/>
                <a:gd name="T68" fmla="*/ 16 w 22"/>
                <a:gd name="T69" fmla="*/ 11 h 25"/>
                <a:gd name="T70" fmla="*/ 14 w 22"/>
                <a:gd name="T71" fmla="*/ 11 h 25"/>
                <a:gd name="T72" fmla="*/ 14 w 22"/>
                <a:gd name="T73" fmla="*/ 12 h 25"/>
                <a:gd name="T74" fmla="*/ 15 w 22"/>
                <a:gd name="T75" fmla="*/ 3 h 25"/>
                <a:gd name="T76" fmla="*/ 20 w 22"/>
                <a:gd name="T77" fmla="*/ 2 h 25"/>
                <a:gd name="T78" fmla="*/ 19 w 22"/>
                <a:gd name="T79" fmla="*/ 5 h 25"/>
                <a:gd name="T80" fmla="*/ 14 w 22"/>
                <a:gd name="T81" fmla="*/ 0 h 25"/>
                <a:gd name="T82" fmla="*/ 11 w 22"/>
                <a:gd name="T83" fmla="*/ 4 h 25"/>
                <a:gd name="T84" fmla="*/ 6 w 22"/>
                <a:gd name="T85" fmla="*/ 9 h 25"/>
                <a:gd name="T86" fmla="*/ 1 w 22"/>
                <a:gd name="T87" fmla="*/ 21 h 25"/>
                <a:gd name="T88" fmla="*/ 0 w 22"/>
                <a:gd name="T89" fmla="*/ 25 h 25"/>
                <a:gd name="T90" fmla="*/ 4 w 22"/>
                <a:gd name="T91" fmla="*/ 23 h 25"/>
                <a:gd name="T92" fmla="*/ 12 w 22"/>
                <a:gd name="T93" fmla="*/ 17 h 25"/>
                <a:gd name="T94" fmla="*/ 19 w 22"/>
                <a:gd name="T95" fmla="*/ 9 h 25"/>
                <a:gd name="T96" fmla="*/ 21 w 22"/>
                <a:gd name="T97" fmla="*/ 5 h 25"/>
                <a:gd name="T98" fmla="*/ 16 w 22"/>
                <a:gd name="T9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 h="25">
                  <a:moveTo>
                    <a:pt x="14" y="16"/>
                  </a:moveTo>
                  <a:cubicBezTo>
                    <a:pt x="13" y="16"/>
                    <a:pt x="13" y="16"/>
                    <a:pt x="13" y="16"/>
                  </a:cubicBezTo>
                  <a:cubicBezTo>
                    <a:pt x="14" y="16"/>
                    <a:pt x="16" y="15"/>
                    <a:pt x="16" y="15"/>
                  </a:cubicBezTo>
                  <a:cubicBezTo>
                    <a:pt x="16" y="16"/>
                    <a:pt x="15" y="16"/>
                    <a:pt x="15" y="16"/>
                  </a:cubicBezTo>
                  <a:cubicBezTo>
                    <a:pt x="15" y="16"/>
                    <a:pt x="15" y="16"/>
                    <a:pt x="15" y="16"/>
                  </a:cubicBezTo>
                  <a:cubicBezTo>
                    <a:pt x="14" y="16"/>
                    <a:pt x="14" y="16"/>
                    <a:pt x="14" y="16"/>
                  </a:cubicBezTo>
                  <a:moveTo>
                    <a:pt x="1" y="24"/>
                  </a:moveTo>
                  <a:cubicBezTo>
                    <a:pt x="1" y="23"/>
                    <a:pt x="2" y="22"/>
                    <a:pt x="2" y="21"/>
                  </a:cubicBezTo>
                  <a:cubicBezTo>
                    <a:pt x="2" y="21"/>
                    <a:pt x="6" y="17"/>
                    <a:pt x="8" y="14"/>
                  </a:cubicBezTo>
                  <a:cubicBezTo>
                    <a:pt x="8" y="15"/>
                    <a:pt x="9" y="15"/>
                    <a:pt x="9" y="15"/>
                  </a:cubicBezTo>
                  <a:cubicBezTo>
                    <a:pt x="3" y="23"/>
                    <a:pt x="3" y="23"/>
                    <a:pt x="3" y="23"/>
                  </a:cubicBezTo>
                  <a:cubicBezTo>
                    <a:pt x="1" y="24"/>
                    <a:pt x="1" y="24"/>
                    <a:pt x="1" y="24"/>
                  </a:cubicBezTo>
                  <a:moveTo>
                    <a:pt x="18" y="11"/>
                  </a:moveTo>
                  <a:cubicBezTo>
                    <a:pt x="18" y="11"/>
                    <a:pt x="18" y="11"/>
                    <a:pt x="18" y="11"/>
                  </a:cubicBezTo>
                  <a:cubicBezTo>
                    <a:pt x="18" y="11"/>
                    <a:pt x="18" y="11"/>
                    <a:pt x="18" y="11"/>
                  </a:cubicBezTo>
                  <a:cubicBezTo>
                    <a:pt x="18" y="11"/>
                    <a:pt x="18" y="11"/>
                    <a:pt x="18" y="11"/>
                  </a:cubicBezTo>
                  <a:cubicBezTo>
                    <a:pt x="18" y="11"/>
                    <a:pt x="18" y="11"/>
                    <a:pt x="18" y="11"/>
                  </a:cubicBezTo>
                  <a:moveTo>
                    <a:pt x="17" y="11"/>
                  </a:moveTo>
                  <a:cubicBezTo>
                    <a:pt x="18" y="10"/>
                    <a:pt x="18" y="10"/>
                    <a:pt x="18" y="10"/>
                  </a:cubicBezTo>
                  <a:cubicBezTo>
                    <a:pt x="18" y="10"/>
                    <a:pt x="18" y="10"/>
                    <a:pt x="18" y="10"/>
                  </a:cubicBezTo>
                  <a:cubicBezTo>
                    <a:pt x="17" y="11"/>
                    <a:pt x="17" y="11"/>
                    <a:pt x="17" y="11"/>
                  </a:cubicBezTo>
                  <a:moveTo>
                    <a:pt x="13" y="16"/>
                  </a:moveTo>
                  <a:cubicBezTo>
                    <a:pt x="13" y="16"/>
                    <a:pt x="13" y="16"/>
                    <a:pt x="13" y="16"/>
                  </a:cubicBezTo>
                  <a:cubicBezTo>
                    <a:pt x="11" y="15"/>
                    <a:pt x="9" y="14"/>
                    <a:pt x="8" y="13"/>
                  </a:cubicBezTo>
                  <a:cubicBezTo>
                    <a:pt x="7" y="12"/>
                    <a:pt x="7" y="11"/>
                    <a:pt x="7" y="9"/>
                  </a:cubicBezTo>
                  <a:cubicBezTo>
                    <a:pt x="7" y="8"/>
                    <a:pt x="7" y="7"/>
                    <a:pt x="8" y="6"/>
                  </a:cubicBezTo>
                  <a:cubicBezTo>
                    <a:pt x="9" y="5"/>
                    <a:pt x="10" y="5"/>
                    <a:pt x="10" y="5"/>
                  </a:cubicBezTo>
                  <a:cubicBezTo>
                    <a:pt x="10" y="5"/>
                    <a:pt x="11" y="5"/>
                    <a:pt x="11" y="5"/>
                  </a:cubicBezTo>
                  <a:cubicBezTo>
                    <a:pt x="10" y="6"/>
                    <a:pt x="10" y="6"/>
                    <a:pt x="10" y="6"/>
                  </a:cubicBezTo>
                  <a:cubicBezTo>
                    <a:pt x="10" y="6"/>
                    <a:pt x="10" y="6"/>
                    <a:pt x="10" y="6"/>
                  </a:cubicBezTo>
                  <a:cubicBezTo>
                    <a:pt x="10" y="7"/>
                    <a:pt x="10" y="7"/>
                    <a:pt x="10" y="7"/>
                  </a:cubicBezTo>
                  <a:cubicBezTo>
                    <a:pt x="10" y="7"/>
                    <a:pt x="10" y="7"/>
                    <a:pt x="10" y="7"/>
                  </a:cubicBezTo>
                  <a:cubicBezTo>
                    <a:pt x="10" y="7"/>
                    <a:pt x="10" y="7"/>
                    <a:pt x="10" y="7"/>
                  </a:cubicBezTo>
                  <a:cubicBezTo>
                    <a:pt x="9" y="8"/>
                    <a:pt x="9" y="10"/>
                    <a:pt x="11" y="12"/>
                  </a:cubicBezTo>
                  <a:cubicBezTo>
                    <a:pt x="11" y="12"/>
                    <a:pt x="13" y="13"/>
                    <a:pt x="14" y="13"/>
                  </a:cubicBezTo>
                  <a:cubicBezTo>
                    <a:pt x="14" y="13"/>
                    <a:pt x="15" y="13"/>
                    <a:pt x="15" y="13"/>
                  </a:cubicBezTo>
                  <a:cubicBezTo>
                    <a:pt x="15" y="13"/>
                    <a:pt x="15" y="13"/>
                    <a:pt x="15" y="13"/>
                  </a:cubicBezTo>
                  <a:cubicBezTo>
                    <a:pt x="15" y="13"/>
                    <a:pt x="15" y="13"/>
                    <a:pt x="15" y="13"/>
                  </a:cubicBezTo>
                  <a:cubicBezTo>
                    <a:pt x="16" y="13"/>
                    <a:pt x="16" y="13"/>
                    <a:pt x="16" y="13"/>
                  </a:cubicBezTo>
                  <a:cubicBezTo>
                    <a:pt x="16" y="12"/>
                    <a:pt x="17" y="12"/>
                    <a:pt x="18" y="12"/>
                  </a:cubicBezTo>
                  <a:cubicBezTo>
                    <a:pt x="18" y="12"/>
                    <a:pt x="18" y="12"/>
                    <a:pt x="18" y="12"/>
                  </a:cubicBezTo>
                  <a:cubicBezTo>
                    <a:pt x="18" y="12"/>
                    <a:pt x="18" y="12"/>
                    <a:pt x="18" y="12"/>
                  </a:cubicBezTo>
                  <a:cubicBezTo>
                    <a:pt x="17" y="13"/>
                    <a:pt x="16" y="13"/>
                    <a:pt x="15" y="13"/>
                  </a:cubicBezTo>
                  <a:cubicBezTo>
                    <a:pt x="14" y="13"/>
                    <a:pt x="14" y="13"/>
                    <a:pt x="14" y="13"/>
                  </a:cubicBezTo>
                  <a:cubicBezTo>
                    <a:pt x="15" y="14"/>
                    <a:pt x="15" y="14"/>
                    <a:pt x="15" y="14"/>
                  </a:cubicBezTo>
                  <a:cubicBezTo>
                    <a:pt x="16" y="13"/>
                    <a:pt x="17" y="13"/>
                    <a:pt x="18" y="13"/>
                  </a:cubicBezTo>
                  <a:cubicBezTo>
                    <a:pt x="18" y="13"/>
                    <a:pt x="18" y="13"/>
                    <a:pt x="18" y="13"/>
                  </a:cubicBezTo>
                  <a:cubicBezTo>
                    <a:pt x="18" y="13"/>
                    <a:pt x="18" y="13"/>
                    <a:pt x="18" y="14"/>
                  </a:cubicBezTo>
                  <a:cubicBezTo>
                    <a:pt x="18" y="13"/>
                    <a:pt x="18" y="13"/>
                    <a:pt x="18" y="13"/>
                  </a:cubicBezTo>
                  <a:cubicBezTo>
                    <a:pt x="16" y="14"/>
                    <a:pt x="15" y="14"/>
                    <a:pt x="14" y="14"/>
                  </a:cubicBezTo>
                  <a:cubicBezTo>
                    <a:pt x="14" y="14"/>
                    <a:pt x="14" y="14"/>
                    <a:pt x="14" y="14"/>
                  </a:cubicBezTo>
                  <a:cubicBezTo>
                    <a:pt x="14" y="15"/>
                    <a:pt x="14" y="15"/>
                    <a:pt x="14" y="15"/>
                  </a:cubicBezTo>
                  <a:cubicBezTo>
                    <a:pt x="15" y="15"/>
                    <a:pt x="17" y="14"/>
                    <a:pt x="18" y="14"/>
                  </a:cubicBezTo>
                  <a:cubicBezTo>
                    <a:pt x="17" y="15"/>
                    <a:pt x="17" y="15"/>
                    <a:pt x="17" y="15"/>
                  </a:cubicBezTo>
                  <a:cubicBezTo>
                    <a:pt x="17" y="15"/>
                    <a:pt x="17" y="15"/>
                    <a:pt x="17" y="15"/>
                  </a:cubicBezTo>
                  <a:cubicBezTo>
                    <a:pt x="17" y="15"/>
                    <a:pt x="17" y="15"/>
                    <a:pt x="17" y="15"/>
                  </a:cubicBezTo>
                  <a:cubicBezTo>
                    <a:pt x="16" y="15"/>
                    <a:pt x="16" y="15"/>
                    <a:pt x="16" y="15"/>
                  </a:cubicBezTo>
                  <a:cubicBezTo>
                    <a:pt x="16" y="15"/>
                    <a:pt x="16" y="15"/>
                    <a:pt x="16" y="15"/>
                  </a:cubicBezTo>
                  <a:cubicBezTo>
                    <a:pt x="13" y="15"/>
                    <a:pt x="13" y="15"/>
                    <a:pt x="13" y="15"/>
                  </a:cubicBezTo>
                  <a:cubicBezTo>
                    <a:pt x="13" y="16"/>
                    <a:pt x="13" y="16"/>
                    <a:pt x="13" y="16"/>
                  </a:cubicBezTo>
                  <a:cubicBezTo>
                    <a:pt x="13" y="16"/>
                    <a:pt x="13" y="16"/>
                    <a:pt x="13" y="16"/>
                  </a:cubicBezTo>
                  <a:moveTo>
                    <a:pt x="14" y="12"/>
                  </a:moveTo>
                  <a:cubicBezTo>
                    <a:pt x="13" y="12"/>
                    <a:pt x="12" y="12"/>
                    <a:pt x="11" y="11"/>
                  </a:cubicBezTo>
                  <a:cubicBezTo>
                    <a:pt x="10" y="10"/>
                    <a:pt x="10" y="8"/>
                    <a:pt x="11" y="7"/>
                  </a:cubicBezTo>
                  <a:cubicBezTo>
                    <a:pt x="11" y="6"/>
                    <a:pt x="12" y="6"/>
                    <a:pt x="12" y="5"/>
                  </a:cubicBezTo>
                  <a:cubicBezTo>
                    <a:pt x="13" y="4"/>
                    <a:pt x="13" y="3"/>
                    <a:pt x="14" y="3"/>
                  </a:cubicBezTo>
                  <a:cubicBezTo>
                    <a:pt x="14" y="3"/>
                    <a:pt x="14" y="3"/>
                    <a:pt x="14" y="3"/>
                  </a:cubicBezTo>
                  <a:cubicBezTo>
                    <a:pt x="14" y="4"/>
                    <a:pt x="14" y="5"/>
                    <a:pt x="15" y="5"/>
                  </a:cubicBezTo>
                  <a:cubicBezTo>
                    <a:pt x="17" y="6"/>
                    <a:pt x="18" y="6"/>
                    <a:pt x="19" y="6"/>
                  </a:cubicBezTo>
                  <a:cubicBezTo>
                    <a:pt x="20" y="6"/>
                    <a:pt x="20" y="6"/>
                    <a:pt x="20" y="6"/>
                  </a:cubicBezTo>
                  <a:cubicBezTo>
                    <a:pt x="19" y="7"/>
                    <a:pt x="19" y="7"/>
                    <a:pt x="19" y="7"/>
                  </a:cubicBezTo>
                  <a:cubicBezTo>
                    <a:pt x="19" y="7"/>
                    <a:pt x="19" y="7"/>
                    <a:pt x="19" y="7"/>
                  </a:cubicBezTo>
                  <a:cubicBezTo>
                    <a:pt x="19" y="7"/>
                    <a:pt x="19" y="7"/>
                    <a:pt x="18" y="7"/>
                  </a:cubicBezTo>
                  <a:cubicBezTo>
                    <a:pt x="18" y="7"/>
                    <a:pt x="17" y="7"/>
                    <a:pt x="17" y="7"/>
                  </a:cubicBezTo>
                  <a:cubicBezTo>
                    <a:pt x="17" y="7"/>
                    <a:pt x="17" y="7"/>
                    <a:pt x="17" y="7"/>
                  </a:cubicBezTo>
                  <a:cubicBezTo>
                    <a:pt x="17" y="7"/>
                    <a:pt x="17" y="7"/>
                    <a:pt x="17" y="7"/>
                  </a:cubicBezTo>
                  <a:cubicBezTo>
                    <a:pt x="17" y="7"/>
                    <a:pt x="18" y="7"/>
                    <a:pt x="18" y="7"/>
                  </a:cubicBezTo>
                  <a:cubicBezTo>
                    <a:pt x="19" y="7"/>
                    <a:pt x="19" y="7"/>
                    <a:pt x="19" y="7"/>
                  </a:cubicBezTo>
                  <a:cubicBezTo>
                    <a:pt x="19" y="8"/>
                    <a:pt x="19" y="8"/>
                    <a:pt x="19" y="8"/>
                  </a:cubicBezTo>
                  <a:cubicBezTo>
                    <a:pt x="18" y="8"/>
                    <a:pt x="17" y="7"/>
                    <a:pt x="17" y="7"/>
                  </a:cubicBezTo>
                  <a:cubicBezTo>
                    <a:pt x="16" y="7"/>
                    <a:pt x="16" y="7"/>
                    <a:pt x="16" y="7"/>
                  </a:cubicBezTo>
                  <a:cubicBezTo>
                    <a:pt x="17" y="8"/>
                    <a:pt x="17" y="8"/>
                    <a:pt x="17" y="8"/>
                  </a:cubicBezTo>
                  <a:cubicBezTo>
                    <a:pt x="17" y="8"/>
                    <a:pt x="18" y="8"/>
                    <a:pt x="18" y="8"/>
                  </a:cubicBezTo>
                  <a:cubicBezTo>
                    <a:pt x="18" y="9"/>
                    <a:pt x="18" y="9"/>
                    <a:pt x="18" y="9"/>
                  </a:cubicBezTo>
                  <a:cubicBezTo>
                    <a:pt x="18" y="8"/>
                    <a:pt x="18" y="8"/>
                    <a:pt x="18" y="8"/>
                  </a:cubicBezTo>
                  <a:cubicBezTo>
                    <a:pt x="18" y="8"/>
                    <a:pt x="17" y="8"/>
                    <a:pt x="17" y="8"/>
                  </a:cubicBezTo>
                  <a:cubicBezTo>
                    <a:pt x="17" y="8"/>
                    <a:pt x="16" y="8"/>
                    <a:pt x="16" y="8"/>
                  </a:cubicBezTo>
                  <a:cubicBezTo>
                    <a:pt x="16" y="9"/>
                    <a:pt x="16" y="9"/>
                    <a:pt x="16" y="9"/>
                  </a:cubicBezTo>
                  <a:cubicBezTo>
                    <a:pt x="16" y="9"/>
                    <a:pt x="16" y="9"/>
                    <a:pt x="16" y="9"/>
                  </a:cubicBezTo>
                  <a:cubicBezTo>
                    <a:pt x="16" y="9"/>
                    <a:pt x="17" y="9"/>
                    <a:pt x="17" y="9"/>
                  </a:cubicBezTo>
                  <a:cubicBezTo>
                    <a:pt x="18" y="9"/>
                    <a:pt x="18" y="9"/>
                    <a:pt x="18" y="9"/>
                  </a:cubicBezTo>
                  <a:cubicBezTo>
                    <a:pt x="17" y="10"/>
                    <a:pt x="17" y="10"/>
                    <a:pt x="17" y="10"/>
                  </a:cubicBezTo>
                  <a:cubicBezTo>
                    <a:pt x="16" y="10"/>
                    <a:pt x="16" y="10"/>
                    <a:pt x="15" y="9"/>
                  </a:cubicBezTo>
                  <a:cubicBezTo>
                    <a:pt x="15" y="10"/>
                    <a:pt x="15" y="10"/>
                    <a:pt x="15" y="10"/>
                  </a:cubicBezTo>
                  <a:cubicBezTo>
                    <a:pt x="15" y="10"/>
                    <a:pt x="15" y="10"/>
                    <a:pt x="15" y="10"/>
                  </a:cubicBezTo>
                  <a:cubicBezTo>
                    <a:pt x="16" y="10"/>
                    <a:pt x="16" y="10"/>
                    <a:pt x="17" y="10"/>
                  </a:cubicBezTo>
                  <a:cubicBezTo>
                    <a:pt x="16" y="11"/>
                    <a:pt x="16" y="11"/>
                    <a:pt x="16" y="11"/>
                  </a:cubicBezTo>
                  <a:cubicBezTo>
                    <a:pt x="16" y="11"/>
                    <a:pt x="16" y="11"/>
                    <a:pt x="16" y="11"/>
                  </a:cubicBezTo>
                  <a:cubicBezTo>
                    <a:pt x="16" y="11"/>
                    <a:pt x="15" y="10"/>
                    <a:pt x="15" y="10"/>
                  </a:cubicBezTo>
                  <a:cubicBezTo>
                    <a:pt x="15" y="10"/>
                    <a:pt x="15" y="10"/>
                    <a:pt x="15" y="10"/>
                  </a:cubicBezTo>
                  <a:cubicBezTo>
                    <a:pt x="15" y="10"/>
                    <a:pt x="15" y="10"/>
                    <a:pt x="15" y="10"/>
                  </a:cubicBezTo>
                  <a:cubicBezTo>
                    <a:pt x="14" y="11"/>
                    <a:pt x="14" y="11"/>
                    <a:pt x="14" y="11"/>
                  </a:cubicBezTo>
                  <a:cubicBezTo>
                    <a:pt x="15" y="11"/>
                    <a:pt x="15" y="11"/>
                    <a:pt x="15" y="11"/>
                  </a:cubicBezTo>
                  <a:cubicBezTo>
                    <a:pt x="15" y="11"/>
                    <a:pt x="15" y="11"/>
                    <a:pt x="16" y="11"/>
                  </a:cubicBezTo>
                  <a:cubicBezTo>
                    <a:pt x="16" y="11"/>
                    <a:pt x="16" y="11"/>
                    <a:pt x="16" y="11"/>
                  </a:cubicBezTo>
                  <a:cubicBezTo>
                    <a:pt x="16" y="11"/>
                    <a:pt x="15" y="11"/>
                    <a:pt x="15" y="11"/>
                  </a:cubicBezTo>
                  <a:cubicBezTo>
                    <a:pt x="15" y="11"/>
                    <a:pt x="14" y="11"/>
                    <a:pt x="14" y="11"/>
                  </a:cubicBezTo>
                  <a:cubicBezTo>
                    <a:pt x="14" y="11"/>
                    <a:pt x="14" y="11"/>
                    <a:pt x="14" y="11"/>
                  </a:cubicBezTo>
                  <a:cubicBezTo>
                    <a:pt x="14" y="12"/>
                    <a:pt x="14" y="12"/>
                    <a:pt x="14" y="12"/>
                  </a:cubicBezTo>
                  <a:cubicBezTo>
                    <a:pt x="15" y="12"/>
                    <a:pt x="15" y="12"/>
                    <a:pt x="15" y="12"/>
                  </a:cubicBezTo>
                  <a:cubicBezTo>
                    <a:pt x="14" y="12"/>
                    <a:pt x="14" y="12"/>
                    <a:pt x="14" y="12"/>
                  </a:cubicBezTo>
                  <a:moveTo>
                    <a:pt x="19" y="5"/>
                  </a:moveTo>
                  <a:cubicBezTo>
                    <a:pt x="18" y="5"/>
                    <a:pt x="17" y="5"/>
                    <a:pt x="16" y="4"/>
                  </a:cubicBezTo>
                  <a:cubicBezTo>
                    <a:pt x="15" y="4"/>
                    <a:pt x="15" y="3"/>
                    <a:pt x="15" y="3"/>
                  </a:cubicBezTo>
                  <a:cubicBezTo>
                    <a:pt x="15" y="2"/>
                    <a:pt x="15" y="2"/>
                    <a:pt x="15" y="1"/>
                  </a:cubicBezTo>
                  <a:cubicBezTo>
                    <a:pt x="15" y="1"/>
                    <a:pt x="16" y="1"/>
                    <a:pt x="16" y="1"/>
                  </a:cubicBezTo>
                  <a:cubicBezTo>
                    <a:pt x="17" y="1"/>
                    <a:pt x="19" y="1"/>
                    <a:pt x="20" y="2"/>
                  </a:cubicBezTo>
                  <a:cubicBezTo>
                    <a:pt x="20" y="3"/>
                    <a:pt x="21" y="4"/>
                    <a:pt x="21" y="4"/>
                  </a:cubicBezTo>
                  <a:cubicBezTo>
                    <a:pt x="21" y="5"/>
                    <a:pt x="20" y="5"/>
                    <a:pt x="20" y="5"/>
                  </a:cubicBezTo>
                  <a:cubicBezTo>
                    <a:pt x="20" y="5"/>
                    <a:pt x="19" y="5"/>
                    <a:pt x="19" y="5"/>
                  </a:cubicBezTo>
                  <a:moveTo>
                    <a:pt x="16" y="0"/>
                  </a:moveTo>
                  <a:cubicBezTo>
                    <a:pt x="16" y="0"/>
                    <a:pt x="15" y="0"/>
                    <a:pt x="14" y="0"/>
                  </a:cubicBezTo>
                  <a:cubicBezTo>
                    <a:pt x="14" y="0"/>
                    <a:pt x="14" y="0"/>
                    <a:pt x="14" y="0"/>
                  </a:cubicBezTo>
                  <a:cubicBezTo>
                    <a:pt x="14" y="1"/>
                    <a:pt x="14" y="1"/>
                    <a:pt x="14" y="1"/>
                  </a:cubicBezTo>
                  <a:cubicBezTo>
                    <a:pt x="14" y="1"/>
                    <a:pt x="14" y="1"/>
                    <a:pt x="14" y="1"/>
                  </a:cubicBezTo>
                  <a:cubicBezTo>
                    <a:pt x="13" y="2"/>
                    <a:pt x="12" y="3"/>
                    <a:pt x="11" y="4"/>
                  </a:cubicBezTo>
                  <a:cubicBezTo>
                    <a:pt x="11" y="4"/>
                    <a:pt x="11" y="4"/>
                    <a:pt x="10" y="4"/>
                  </a:cubicBezTo>
                  <a:cubicBezTo>
                    <a:pt x="9" y="4"/>
                    <a:pt x="8" y="4"/>
                    <a:pt x="8" y="5"/>
                  </a:cubicBezTo>
                  <a:cubicBezTo>
                    <a:pt x="6" y="6"/>
                    <a:pt x="6" y="8"/>
                    <a:pt x="6" y="9"/>
                  </a:cubicBezTo>
                  <a:cubicBezTo>
                    <a:pt x="6" y="11"/>
                    <a:pt x="6" y="12"/>
                    <a:pt x="7" y="14"/>
                  </a:cubicBezTo>
                  <a:cubicBezTo>
                    <a:pt x="5" y="17"/>
                    <a:pt x="1" y="21"/>
                    <a:pt x="1" y="21"/>
                  </a:cubicBezTo>
                  <a:cubicBezTo>
                    <a:pt x="1" y="21"/>
                    <a:pt x="1" y="21"/>
                    <a:pt x="1" y="21"/>
                  </a:cubicBezTo>
                  <a:cubicBezTo>
                    <a:pt x="1" y="21"/>
                    <a:pt x="1" y="21"/>
                    <a:pt x="1" y="21"/>
                  </a:cubicBezTo>
                  <a:cubicBezTo>
                    <a:pt x="1" y="22"/>
                    <a:pt x="0" y="25"/>
                    <a:pt x="0" y="25"/>
                  </a:cubicBezTo>
                  <a:cubicBezTo>
                    <a:pt x="0" y="25"/>
                    <a:pt x="0" y="25"/>
                    <a:pt x="0" y="25"/>
                  </a:cubicBezTo>
                  <a:cubicBezTo>
                    <a:pt x="0" y="25"/>
                    <a:pt x="0" y="25"/>
                    <a:pt x="0" y="25"/>
                  </a:cubicBezTo>
                  <a:cubicBezTo>
                    <a:pt x="0" y="25"/>
                    <a:pt x="0" y="25"/>
                    <a:pt x="0" y="25"/>
                  </a:cubicBezTo>
                  <a:cubicBezTo>
                    <a:pt x="4" y="23"/>
                    <a:pt x="4" y="23"/>
                    <a:pt x="4" y="23"/>
                  </a:cubicBezTo>
                  <a:cubicBezTo>
                    <a:pt x="4" y="23"/>
                    <a:pt x="4" y="23"/>
                    <a:pt x="4" y="23"/>
                  </a:cubicBezTo>
                  <a:cubicBezTo>
                    <a:pt x="10" y="16"/>
                    <a:pt x="10" y="16"/>
                    <a:pt x="10" y="16"/>
                  </a:cubicBezTo>
                  <a:cubicBezTo>
                    <a:pt x="11" y="16"/>
                    <a:pt x="12" y="17"/>
                    <a:pt x="12" y="17"/>
                  </a:cubicBezTo>
                  <a:cubicBezTo>
                    <a:pt x="13" y="17"/>
                    <a:pt x="13" y="17"/>
                    <a:pt x="14" y="17"/>
                  </a:cubicBezTo>
                  <a:cubicBezTo>
                    <a:pt x="15" y="17"/>
                    <a:pt x="17" y="16"/>
                    <a:pt x="18" y="15"/>
                  </a:cubicBezTo>
                  <a:cubicBezTo>
                    <a:pt x="20" y="14"/>
                    <a:pt x="20" y="11"/>
                    <a:pt x="19" y="9"/>
                  </a:cubicBezTo>
                  <a:cubicBezTo>
                    <a:pt x="19" y="9"/>
                    <a:pt x="19" y="8"/>
                    <a:pt x="20" y="8"/>
                  </a:cubicBezTo>
                  <a:cubicBezTo>
                    <a:pt x="20" y="7"/>
                    <a:pt x="21" y="6"/>
                    <a:pt x="21" y="5"/>
                  </a:cubicBezTo>
                  <a:cubicBezTo>
                    <a:pt x="21" y="5"/>
                    <a:pt x="21" y="5"/>
                    <a:pt x="21" y="5"/>
                  </a:cubicBezTo>
                  <a:cubicBezTo>
                    <a:pt x="22" y="4"/>
                    <a:pt x="22" y="4"/>
                    <a:pt x="22" y="4"/>
                  </a:cubicBezTo>
                  <a:cubicBezTo>
                    <a:pt x="22" y="3"/>
                    <a:pt x="21" y="2"/>
                    <a:pt x="20" y="1"/>
                  </a:cubicBezTo>
                  <a:cubicBezTo>
                    <a:pt x="19" y="0"/>
                    <a:pt x="18" y="0"/>
                    <a:pt x="1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15" name="Freeform 201"/>
            <p:cNvSpPr>
              <a:spLocks noEditPoints="1"/>
            </p:cNvSpPr>
            <p:nvPr/>
          </p:nvSpPr>
          <p:spPr bwMode="auto">
            <a:xfrm>
              <a:off x="3432" y="2091"/>
              <a:ext cx="83" cy="117"/>
            </a:xfrm>
            <a:custGeom>
              <a:avLst/>
              <a:gdLst>
                <a:gd name="T0" fmla="*/ 27 w 35"/>
                <a:gd name="T1" fmla="*/ 48 h 49"/>
                <a:gd name="T2" fmla="*/ 24 w 35"/>
                <a:gd name="T3" fmla="*/ 44 h 49"/>
                <a:gd name="T4" fmla="*/ 29 w 35"/>
                <a:gd name="T5" fmla="*/ 48 h 49"/>
                <a:gd name="T6" fmla="*/ 22 w 35"/>
                <a:gd name="T7" fmla="*/ 47 h 49"/>
                <a:gd name="T8" fmla="*/ 30 w 35"/>
                <a:gd name="T9" fmla="*/ 48 h 49"/>
                <a:gd name="T10" fmla="*/ 17 w 35"/>
                <a:gd name="T11" fmla="*/ 46 h 49"/>
                <a:gd name="T12" fmla="*/ 14 w 35"/>
                <a:gd name="T13" fmla="*/ 44 h 49"/>
                <a:gd name="T14" fmla="*/ 13 w 35"/>
                <a:gd name="T15" fmla="*/ 40 h 49"/>
                <a:gd name="T16" fmla="*/ 15 w 35"/>
                <a:gd name="T17" fmla="*/ 41 h 49"/>
                <a:gd name="T18" fmla="*/ 12 w 35"/>
                <a:gd name="T19" fmla="*/ 39 h 49"/>
                <a:gd name="T20" fmla="*/ 11 w 35"/>
                <a:gd name="T21" fmla="*/ 38 h 49"/>
                <a:gd name="T22" fmla="*/ 8 w 35"/>
                <a:gd name="T23" fmla="*/ 36 h 49"/>
                <a:gd name="T24" fmla="*/ 7 w 35"/>
                <a:gd name="T25" fmla="*/ 33 h 49"/>
                <a:gd name="T26" fmla="*/ 3 w 35"/>
                <a:gd name="T27" fmla="*/ 29 h 49"/>
                <a:gd name="T28" fmla="*/ 4 w 35"/>
                <a:gd name="T29" fmla="*/ 29 h 49"/>
                <a:gd name="T30" fmla="*/ 5 w 35"/>
                <a:gd name="T31" fmla="*/ 29 h 49"/>
                <a:gd name="T32" fmla="*/ 20 w 35"/>
                <a:gd name="T33" fmla="*/ 29 h 49"/>
                <a:gd name="T34" fmla="*/ 18 w 35"/>
                <a:gd name="T35" fmla="*/ 29 h 49"/>
                <a:gd name="T36" fmla="*/ 24 w 35"/>
                <a:gd name="T37" fmla="*/ 29 h 49"/>
                <a:gd name="T38" fmla="*/ 23 w 35"/>
                <a:gd name="T39" fmla="*/ 32 h 49"/>
                <a:gd name="T40" fmla="*/ 27 w 35"/>
                <a:gd name="T41" fmla="*/ 29 h 49"/>
                <a:gd name="T42" fmla="*/ 29 w 35"/>
                <a:gd name="T43" fmla="*/ 29 h 49"/>
                <a:gd name="T44" fmla="*/ 1 w 35"/>
                <a:gd name="T45" fmla="*/ 29 h 49"/>
                <a:gd name="T46" fmla="*/ 1 w 35"/>
                <a:gd name="T47" fmla="*/ 23 h 49"/>
                <a:gd name="T48" fmla="*/ 3 w 35"/>
                <a:gd name="T49" fmla="*/ 23 h 49"/>
                <a:gd name="T50" fmla="*/ 22 w 35"/>
                <a:gd name="T51" fmla="*/ 21 h 49"/>
                <a:gd name="T52" fmla="*/ 20 w 35"/>
                <a:gd name="T53" fmla="*/ 23 h 49"/>
                <a:gd name="T54" fmla="*/ 23 w 35"/>
                <a:gd name="T55" fmla="*/ 23 h 49"/>
                <a:gd name="T56" fmla="*/ 16 w 35"/>
                <a:gd name="T57" fmla="*/ 23 h 49"/>
                <a:gd name="T58" fmla="*/ 18 w 35"/>
                <a:gd name="T59" fmla="*/ 23 h 49"/>
                <a:gd name="T60" fmla="*/ 26 w 35"/>
                <a:gd name="T61" fmla="*/ 21 h 49"/>
                <a:gd name="T62" fmla="*/ 28 w 35"/>
                <a:gd name="T63" fmla="*/ 21 h 49"/>
                <a:gd name="T64" fmla="*/ 5 w 35"/>
                <a:gd name="T65" fmla="*/ 21 h 49"/>
                <a:gd name="T66" fmla="*/ 1 w 35"/>
                <a:gd name="T67" fmla="*/ 21 h 49"/>
                <a:gd name="T68" fmla="*/ 18 w 35"/>
                <a:gd name="T69" fmla="*/ 15 h 49"/>
                <a:gd name="T70" fmla="*/ 18 w 35"/>
                <a:gd name="T71" fmla="*/ 14 h 49"/>
                <a:gd name="T72" fmla="*/ 30 w 35"/>
                <a:gd name="T73" fmla="*/ 12 h 49"/>
                <a:gd name="T74" fmla="*/ 22 w 35"/>
                <a:gd name="T75" fmla="*/ 10 h 49"/>
                <a:gd name="T76" fmla="*/ 30 w 35"/>
                <a:gd name="T77" fmla="*/ 10 h 49"/>
                <a:gd name="T78" fmla="*/ 23 w 35"/>
                <a:gd name="T79" fmla="*/ 11 h 49"/>
                <a:gd name="T80" fmla="*/ 28 w 35"/>
                <a:gd name="T81" fmla="*/ 9 h 49"/>
                <a:gd name="T82" fmla="*/ 24 w 35"/>
                <a:gd name="T83" fmla="*/ 11 h 49"/>
                <a:gd name="T84" fmla="*/ 33 w 35"/>
                <a:gd name="T85" fmla="*/ 10 h 49"/>
                <a:gd name="T86" fmla="*/ 16 w 35"/>
                <a:gd name="T87" fmla="*/ 15 h 49"/>
                <a:gd name="T88" fmla="*/ 18 w 35"/>
                <a:gd name="T89" fmla="*/ 20 h 49"/>
                <a:gd name="T90" fmla="*/ 14 w 35"/>
                <a:gd name="T91" fmla="*/ 24 h 49"/>
                <a:gd name="T92" fmla="*/ 19 w 35"/>
                <a:gd name="T93" fmla="*/ 28 h 49"/>
                <a:gd name="T94" fmla="*/ 17 w 35"/>
                <a:gd name="T95" fmla="*/ 32 h 49"/>
                <a:gd name="T96" fmla="*/ 8 w 35"/>
                <a:gd name="T97" fmla="*/ 28 h 49"/>
                <a:gd name="T98" fmla="*/ 3 w 35"/>
                <a:gd name="T99" fmla="*/ 25 h 49"/>
                <a:gd name="T100" fmla="*/ 4 w 35"/>
                <a:gd name="T101" fmla="*/ 20 h 49"/>
                <a:gd name="T102" fmla="*/ 26 w 35"/>
                <a:gd name="T103" fmla="*/ 0 h 49"/>
                <a:gd name="T104" fmla="*/ 2 w 35"/>
                <a:gd name="T105" fmla="*/ 15 h 49"/>
                <a:gd name="T106" fmla="*/ 0 w 35"/>
                <a:gd name="T107" fmla="*/ 24 h 49"/>
                <a:gd name="T108" fmla="*/ 2 w 35"/>
                <a:gd name="T109" fmla="*/ 24 h 49"/>
                <a:gd name="T110" fmla="*/ 1 w 35"/>
                <a:gd name="T111" fmla="*/ 34 h 49"/>
                <a:gd name="T112" fmla="*/ 28 w 35"/>
                <a:gd name="T113" fmla="*/ 49 h 49"/>
                <a:gd name="T114" fmla="*/ 35 w 35"/>
                <a:gd name="T115" fmla="*/ 43 h 49"/>
                <a:gd name="T116" fmla="*/ 28 w 35"/>
                <a:gd name="T117" fmla="*/ 33 h 49"/>
                <a:gd name="T118" fmla="*/ 29 w 35"/>
                <a:gd name="T119" fmla="*/ 23 h 49"/>
                <a:gd name="T120" fmla="*/ 21 w 35"/>
                <a:gd name="T121" fmla="*/ 15 h 49"/>
                <a:gd name="T122" fmla="*/ 34 w 35"/>
                <a:gd name="T123" fmla="*/ 1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9">
                  <a:moveTo>
                    <a:pt x="32" y="48"/>
                  </a:moveTo>
                  <a:cubicBezTo>
                    <a:pt x="32" y="47"/>
                    <a:pt x="33" y="46"/>
                    <a:pt x="33" y="45"/>
                  </a:cubicBezTo>
                  <a:cubicBezTo>
                    <a:pt x="33" y="46"/>
                    <a:pt x="33" y="47"/>
                    <a:pt x="33" y="47"/>
                  </a:cubicBezTo>
                  <a:cubicBezTo>
                    <a:pt x="33" y="48"/>
                    <a:pt x="32" y="48"/>
                    <a:pt x="32" y="48"/>
                  </a:cubicBezTo>
                  <a:moveTo>
                    <a:pt x="27" y="45"/>
                  </a:moveTo>
                  <a:cubicBezTo>
                    <a:pt x="27" y="45"/>
                    <a:pt x="28" y="45"/>
                    <a:pt x="28" y="44"/>
                  </a:cubicBezTo>
                  <a:cubicBezTo>
                    <a:pt x="28" y="46"/>
                    <a:pt x="27" y="47"/>
                    <a:pt x="27" y="48"/>
                  </a:cubicBezTo>
                  <a:cubicBezTo>
                    <a:pt x="26" y="48"/>
                    <a:pt x="25" y="48"/>
                    <a:pt x="25" y="48"/>
                  </a:cubicBezTo>
                  <a:cubicBezTo>
                    <a:pt x="25" y="47"/>
                    <a:pt x="26" y="45"/>
                    <a:pt x="27" y="45"/>
                  </a:cubicBezTo>
                  <a:cubicBezTo>
                    <a:pt x="27" y="45"/>
                    <a:pt x="27" y="45"/>
                    <a:pt x="27" y="45"/>
                  </a:cubicBezTo>
                  <a:moveTo>
                    <a:pt x="24" y="48"/>
                  </a:moveTo>
                  <a:cubicBezTo>
                    <a:pt x="24" y="48"/>
                    <a:pt x="23" y="47"/>
                    <a:pt x="23" y="47"/>
                  </a:cubicBezTo>
                  <a:cubicBezTo>
                    <a:pt x="23" y="46"/>
                    <a:pt x="23" y="45"/>
                    <a:pt x="24" y="44"/>
                  </a:cubicBezTo>
                  <a:cubicBezTo>
                    <a:pt x="24" y="44"/>
                    <a:pt x="24" y="44"/>
                    <a:pt x="24" y="44"/>
                  </a:cubicBezTo>
                  <a:cubicBezTo>
                    <a:pt x="25" y="44"/>
                    <a:pt x="25" y="44"/>
                    <a:pt x="26" y="44"/>
                  </a:cubicBezTo>
                  <a:cubicBezTo>
                    <a:pt x="25" y="45"/>
                    <a:pt x="25" y="46"/>
                    <a:pt x="24" y="48"/>
                  </a:cubicBezTo>
                  <a:moveTo>
                    <a:pt x="28" y="48"/>
                  </a:moveTo>
                  <a:cubicBezTo>
                    <a:pt x="28" y="48"/>
                    <a:pt x="27" y="48"/>
                    <a:pt x="27" y="48"/>
                  </a:cubicBezTo>
                  <a:cubicBezTo>
                    <a:pt x="28" y="47"/>
                    <a:pt x="28" y="45"/>
                    <a:pt x="29" y="44"/>
                  </a:cubicBezTo>
                  <a:cubicBezTo>
                    <a:pt x="30" y="44"/>
                    <a:pt x="31" y="44"/>
                    <a:pt x="31" y="44"/>
                  </a:cubicBezTo>
                  <a:cubicBezTo>
                    <a:pt x="30" y="45"/>
                    <a:pt x="30" y="46"/>
                    <a:pt x="29" y="48"/>
                  </a:cubicBezTo>
                  <a:cubicBezTo>
                    <a:pt x="29" y="48"/>
                    <a:pt x="28" y="48"/>
                    <a:pt x="28" y="48"/>
                  </a:cubicBezTo>
                  <a:moveTo>
                    <a:pt x="22" y="47"/>
                  </a:moveTo>
                  <a:cubicBezTo>
                    <a:pt x="21" y="47"/>
                    <a:pt x="21" y="47"/>
                    <a:pt x="20" y="47"/>
                  </a:cubicBezTo>
                  <a:cubicBezTo>
                    <a:pt x="20" y="47"/>
                    <a:pt x="20" y="47"/>
                    <a:pt x="20" y="47"/>
                  </a:cubicBezTo>
                  <a:cubicBezTo>
                    <a:pt x="22" y="44"/>
                    <a:pt x="22" y="44"/>
                    <a:pt x="22" y="44"/>
                  </a:cubicBezTo>
                  <a:cubicBezTo>
                    <a:pt x="22" y="44"/>
                    <a:pt x="23" y="44"/>
                    <a:pt x="24" y="44"/>
                  </a:cubicBezTo>
                  <a:cubicBezTo>
                    <a:pt x="23" y="45"/>
                    <a:pt x="22" y="46"/>
                    <a:pt x="22" y="47"/>
                  </a:cubicBezTo>
                  <a:moveTo>
                    <a:pt x="20" y="47"/>
                  </a:moveTo>
                  <a:cubicBezTo>
                    <a:pt x="19" y="46"/>
                    <a:pt x="18" y="46"/>
                    <a:pt x="18" y="46"/>
                  </a:cubicBezTo>
                  <a:cubicBezTo>
                    <a:pt x="18" y="45"/>
                    <a:pt x="19" y="44"/>
                    <a:pt x="19" y="43"/>
                  </a:cubicBezTo>
                  <a:cubicBezTo>
                    <a:pt x="20" y="43"/>
                    <a:pt x="21" y="44"/>
                    <a:pt x="21" y="44"/>
                  </a:cubicBezTo>
                  <a:cubicBezTo>
                    <a:pt x="20" y="46"/>
                    <a:pt x="20" y="46"/>
                    <a:pt x="20" y="46"/>
                  </a:cubicBezTo>
                  <a:cubicBezTo>
                    <a:pt x="20" y="47"/>
                    <a:pt x="20" y="47"/>
                    <a:pt x="20" y="47"/>
                  </a:cubicBezTo>
                  <a:moveTo>
                    <a:pt x="30" y="48"/>
                  </a:moveTo>
                  <a:cubicBezTo>
                    <a:pt x="30" y="46"/>
                    <a:pt x="31" y="45"/>
                    <a:pt x="32" y="44"/>
                  </a:cubicBezTo>
                  <a:cubicBezTo>
                    <a:pt x="33" y="44"/>
                    <a:pt x="33" y="43"/>
                    <a:pt x="33" y="43"/>
                  </a:cubicBezTo>
                  <a:cubicBezTo>
                    <a:pt x="33" y="44"/>
                    <a:pt x="33" y="44"/>
                    <a:pt x="33" y="44"/>
                  </a:cubicBezTo>
                  <a:cubicBezTo>
                    <a:pt x="33" y="44"/>
                    <a:pt x="33" y="44"/>
                    <a:pt x="33" y="44"/>
                  </a:cubicBezTo>
                  <a:cubicBezTo>
                    <a:pt x="33" y="45"/>
                    <a:pt x="32" y="46"/>
                    <a:pt x="31" y="48"/>
                  </a:cubicBezTo>
                  <a:cubicBezTo>
                    <a:pt x="31" y="48"/>
                    <a:pt x="30" y="48"/>
                    <a:pt x="30" y="48"/>
                  </a:cubicBezTo>
                  <a:moveTo>
                    <a:pt x="17" y="46"/>
                  </a:moveTo>
                  <a:cubicBezTo>
                    <a:pt x="17" y="45"/>
                    <a:pt x="17" y="45"/>
                    <a:pt x="16" y="45"/>
                  </a:cubicBezTo>
                  <a:cubicBezTo>
                    <a:pt x="17" y="44"/>
                    <a:pt x="17" y="43"/>
                    <a:pt x="18" y="43"/>
                  </a:cubicBezTo>
                  <a:cubicBezTo>
                    <a:pt x="19" y="43"/>
                    <a:pt x="19" y="43"/>
                    <a:pt x="19" y="43"/>
                  </a:cubicBezTo>
                  <a:cubicBezTo>
                    <a:pt x="18" y="44"/>
                    <a:pt x="18" y="45"/>
                    <a:pt x="17" y="46"/>
                  </a:cubicBezTo>
                  <a:cubicBezTo>
                    <a:pt x="17" y="46"/>
                    <a:pt x="17" y="46"/>
                    <a:pt x="17" y="46"/>
                  </a:cubicBezTo>
                  <a:moveTo>
                    <a:pt x="16" y="45"/>
                  </a:moveTo>
                  <a:cubicBezTo>
                    <a:pt x="15" y="45"/>
                    <a:pt x="15" y="44"/>
                    <a:pt x="14" y="44"/>
                  </a:cubicBezTo>
                  <a:cubicBezTo>
                    <a:pt x="15" y="43"/>
                    <a:pt x="15" y="43"/>
                    <a:pt x="16" y="42"/>
                  </a:cubicBezTo>
                  <a:cubicBezTo>
                    <a:pt x="16" y="42"/>
                    <a:pt x="16" y="42"/>
                    <a:pt x="16" y="42"/>
                  </a:cubicBezTo>
                  <a:cubicBezTo>
                    <a:pt x="16" y="42"/>
                    <a:pt x="17" y="42"/>
                    <a:pt x="17" y="42"/>
                  </a:cubicBezTo>
                  <a:cubicBezTo>
                    <a:pt x="17" y="43"/>
                    <a:pt x="16" y="44"/>
                    <a:pt x="16" y="45"/>
                  </a:cubicBezTo>
                  <a:moveTo>
                    <a:pt x="14" y="44"/>
                  </a:moveTo>
                  <a:cubicBezTo>
                    <a:pt x="13" y="43"/>
                    <a:pt x="12" y="42"/>
                    <a:pt x="12" y="42"/>
                  </a:cubicBezTo>
                  <a:cubicBezTo>
                    <a:pt x="12" y="41"/>
                    <a:pt x="12" y="40"/>
                    <a:pt x="13" y="40"/>
                  </a:cubicBezTo>
                  <a:cubicBezTo>
                    <a:pt x="13" y="40"/>
                    <a:pt x="14" y="40"/>
                    <a:pt x="14" y="41"/>
                  </a:cubicBezTo>
                  <a:cubicBezTo>
                    <a:pt x="14" y="41"/>
                    <a:pt x="14" y="41"/>
                    <a:pt x="14" y="41"/>
                  </a:cubicBezTo>
                  <a:cubicBezTo>
                    <a:pt x="14" y="41"/>
                    <a:pt x="13" y="42"/>
                    <a:pt x="13" y="43"/>
                  </a:cubicBezTo>
                  <a:cubicBezTo>
                    <a:pt x="13" y="43"/>
                    <a:pt x="13" y="43"/>
                    <a:pt x="13" y="43"/>
                  </a:cubicBezTo>
                  <a:cubicBezTo>
                    <a:pt x="13" y="43"/>
                    <a:pt x="13" y="43"/>
                    <a:pt x="13" y="43"/>
                  </a:cubicBezTo>
                  <a:cubicBezTo>
                    <a:pt x="14" y="43"/>
                    <a:pt x="14" y="43"/>
                    <a:pt x="14" y="43"/>
                  </a:cubicBezTo>
                  <a:cubicBezTo>
                    <a:pt x="14" y="42"/>
                    <a:pt x="14" y="42"/>
                    <a:pt x="15" y="41"/>
                  </a:cubicBezTo>
                  <a:cubicBezTo>
                    <a:pt x="15" y="42"/>
                    <a:pt x="15" y="42"/>
                    <a:pt x="15" y="42"/>
                  </a:cubicBezTo>
                  <a:cubicBezTo>
                    <a:pt x="15" y="42"/>
                    <a:pt x="15" y="42"/>
                    <a:pt x="15" y="42"/>
                  </a:cubicBezTo>
                  <a:cubicBezTo>
                    <a:pt x="15" y="42"/>
                    <a:pt x="14" y="43"/>
                    <a:pt x="14" y="44"/>
                  </a:cubicBezTo>
                  <a:moveTo>
                    <a:pt x="11" y="41"/>
                  </a:moveTo>
                  <a:cubicBezTo>
                    <a:pt x="11" y="41"/>
                    <a:pt x="11" y="41"/>
                    <a:pt x="10" y="40"/>
                  </a:cubicBezTo>
                  <a:cubicBezTo>
                    <a:pt x="11" y="40"/>
                    <a:pt x="11" y="39"/>
                    <a:pt x="11" y="38"/>
                  </a:cubicBezTo>
                  <a:cubicBezTo>
                    <a:pt x="12" y="39"/>
                    <a:pt x="12" y="39"/>
                    <a:pt x="12" y="39"/>
                  </a:cubicBezTo>
                  <a:cubicBezTo>
                    <a:pt x="12" y="40"/>
                    <a:pt x="12" y="41"/>
                    <a:pt x="11" y="41"/>
                  </a:cubicBezTo>
                  <a:moveTo>
                    <a:pt x="10" y="40"/>
                  </a:moveTo>
                  <a:cubicBezTo>
                    <a:pt x="10" y="39"/>
                    <a:pt x="9" y="39"/>
                    <a:pt x="9" y="39"/>
                  </a:cubicBezTo>
                  <a:cubicBezTo>
                    <a:pt x="9" y="39"/>
                    <a:pt x="9" y="39"/>
                    <a:pt x="9" y="39"/>
                  </a:cubicBezTo>
                  <a:cubicBezTo>
                    <a:pt x="9" y="38"/>
                    <a:pt x="9" y="38"/>
                    <a:pt x="9" y="38"/>
                  </a:cubicBezTo>
                  <a:cubicBezTo>
                    <a:pt x="10" y="37"/>
                    <a:pt x="10" y="37"/>
                    <a:pt x="10" y="37"/>
                  </a:cubicBezTo>
                  <a:cubicBezTo>
                    <a:pt x="11" y="37"/>
                    <a:pt x="11" y="37"/>
                    <a:pt x="11" y="38"/>
                  </a:cubicBezTo>
                  <a:cubicBezTo>
                    <a:pt x="11" y="39"/>
                    <a:pt x="10" y="39"/>
                    <a:pt x="10" y="40"/>
                  </a:cubicBezTo>
                  <a:moveTo>
                    <a:pt x="9" y="38"/>
                  </a:moveTo>
                  <a:cubicBezTo>
                    <a:pt x="9" y="38"/>
                    <a:pt x="8" y="37"/>
                    <a:pt x="8" y="37"/>
                  </a:cubicBezTo>
                  <a:cubicBezTo>
                    <a:pt x="9" y="35"/>
                    <a:pt x="9" y="35"/>
                    <a:pt x="9" y="35"/>
                  </a:cubicBezTo>
                  <a:cubicBezTo>
                    <a:pt x="9" y="35"/>
                    <a:pt x="10" y="36"/>
                    <a:pt x="10" y="36"/>
                  </a:cubicBezTo>
                  <a:cubicBezTo>
                    <a:pt x="9" y="38"/>
                    <a:pt x="9" y="38"/>
                    <a:pt x="9" y="38"/>
                  </a:cubicBezTo>
                  <a:moveTo>
                    <a:pt x="8" y="36"/>
                  </a:moveTo>
                  <a:cubicBezTo>
                    <a:pt x="7" y="35"/>
                    <a:pt x="7" y="35"/>
                    <a:pt x="7" y="35"/>
                  </a:cubicBezTo>
                  <a:cubicBezTo>
                    <a:pt x="8" y="34"/>
                    <a:pt x="8" y="34"/>
                    <a:pt x="8" y="33"/>
                  </a:cubicBezTo>
                  <a:cubicBezTo>
                    <a:pt x="9" y="34"/>
                    <a:pt x="9" y="34"/>
                    <a:pt x="9" y="34"/>
                  </a:cubicBezTo>
                  <a:cubicBezTo>
                    <a:pt x="8" y="34"/>
                    <a:pt x="8" y="34"/>
                    <a:pt x="8" y="34"/>
                  </a:cubicBezTo>
                  <a:cubicBezTo>
                    <a:pt x="8" y="36"/>
                    <a:pt x="8" y="36"/>
                    <a:pt x="8" y="36"/>
                  </a:cubicBezTo>
                  <a:moveTo>
                    <a:pt x="7" y="34"/>
                  </a:moveTo>
                  <a:cubicBezTo>
                    <a:pt x="7" y="33"/>
                    <a:pt x="7" y="33"/>
                    <a:pt x="7" y="33"/>
                  </a:cubicBezTo>
                  <a:cubicBezTo>
                    <a:pt x="7" y="32"/>
                    <a:pt x="7" y="32"/>
                    <a:pt x="7" y="32"/>
                  </a:cubicBezTo>
                  <a:cubicBezTo>
                    <a:pt x="7" y="31"/>
                    <a:pt x="7" y="31"/>
                    <a:pt x="7" y="30"/>
                  </a:cubicBezTo>
                  <a:cubicBezTo>
                    <a:pt x="7" y="31"/>
                    <a:pt x="8" y="32"/>
                    <a:pt x="8" y="33"/>
                  </a:cubicBezTo>
                  <a:cubicBezTo>
                    <a:pt x="8" y="33"/>
                    <a:pt x="8" y="33"/>
                    <a:pt x="8" y="33"/>
                  </a:cubicBezTo>
                  <a:cubicBezTo>
                    <a:pt x="7" y="33"/>
                    <a:pt x="7" y="34"/>
                    <a:pt x="7" y="34"/>
                  </a:cubicBezTo>
                  <a:moveTo>
                    <a:pt x="3" y="29"/>
                  </a:moveTo>
                  <a:cubicBezTo>
                    <a:pt x="3" y="29"/>
                    <a:pt x="3" y="29"/>
                    <a:pt x="3" y="29"/>
                  </a:cubicBezTo>
                  <a:cubicBezTo>
                    <a:pt x="3" y="31"/>
                    <a:pt x="2" y="32"/>
                    <a:pt x="2" y="33"/>
                  </a:cubicBezTo>
                  <a:cubicBezTo>
                    <a:pt x="2" y="33"/>
                    <a:pt x="2" y="33"/>
                    <a:pt x="2" y="33"/>
                  </a:cubicBezTo>
                  <a:cubicBezTo>
                    <a:pt x="2" y="29"/>
                    <a:pt x="2" y="29"/>
                    <a:pt x="2" y="29"/>
                  </a:cubicBezTo>
                  <a:cubicBezTo>
                    <a:pt x="3" y="29"/>
                    <a:pt x="3" y="29"/>
                    <a:pt x="3" y="29"/>
                  </a:cubicBezTo>
                  <a:moveTo>
                    <a:pt x="2" y="33"/>
                  </a:moveTo>
                  <a:cubicBezTo>
                    <a:pt x="3" y="32"/>
                    <a:pt x="3" y="31"/>
                    <a:pt x="4" y="29"/>
                  </a:cubicBezTo>
                  <a:cubicBezTo>
                    <a:pt x="4" y="29"/>
                    <a:pt x="4" y="29"/>
                    <a:pt x="4" y="29"/>
                  </a:cubicBezTo>
                  <a:cubicBezTo>
                    <a:pt x="4" y="29"/>
                    <a:pt x="5" y="29"/>
                    <a:pt x="5" y="29"/>
                  </a:cubicBezTo>
                  <a:cubicBezTo>
                    <a:pt x="5" y="29"/>
                    <a:pt x="5" y="29"/>
                    <a:pt x="5" y="29"/>
                  </a:cubicBezTo>
                  <a:cubicBezTo>
                    <a:pt x="4" y="31"/>
                    <a:pt x="4" y="32"/>
                    <a:pt x="3" y="33"/>
                  </a:cubicBezTo>
                  <a:cubicBezTo>
                    <a:pt x="2" y="33"/>
                    <a:pt x="2" y="33"/>
                    <a:pt x="2" y="33"/>
                  </a:cubicBezTo>
                  <a:moveTo>
                    <a:pt x="4" y="33"/>
                  </a:moveTo>
                  <a:cubicBezTo>
                    <a:pt x="4" y="32"/>
                    <a:pt x="5" y="31"/>
                    <a:pt x="5" y="29"/>
                  </a:cubicBezTo>
                  <a:cubicBezTo>
                    <a:pt x="5" y="29"/>
                    <a:pt x="5" y="29"/>
                    <a:pt x="5" y="29"/>
                  </a:cubicBezTo>
                  <a:cubicBezTo>
                    <a:pt x="6" y="29"/>
                    <a:pt x="6" y="29"/>
                    <a:pt x="6" y="29"/>
                  </a:cubicBezTo>
                  <a:cubicBezTo>
                    <a:pt x="6" y="30"/>
                    <a:pt x="6" y="31"/>
                    <a:pt x="6" y="32"/>
                  </a:cubicBezTo>
                  <a:cubicBezTo>
                    <a:pt x="6" y="33"/>
                    <a:pt x="6" y="33"/>
                    <a:pt x="6" y="33"/>
                  </a:cubicBezTo>
                  <a:cubicBezTo>
                    <a:pt x="4" y="33"/>
                    <a:pt x="4" y="33"/>
                    <a:pt x="4" y="33"/>
                  </a:cubicBezTo>
                  <a:moveTo>
                    <a:pt x="19" y="32"/>
                  </a:moveTo>
                  <a:cubicBezTo>
                    <a:pt x="19" y="32"/>
                    <a:pt x="19" y="32"/>
                    <a:pt x="19" y="32"/>
                  </a:cubicBezTo>
                  <a:cubicBezTo>
                    <a:pt x="19" y="31"/>
                    <a:pt x="20" y="30"/>
                    <a:pt x="20" y="29"/>
                  </a:cubicBezTo>
                  <a:cubicBezTo>
                    <a:pt x="20" y="29"/>
                    <a:pt x="20" y="29"/>
                    <a:pt x="20" y="29"/>
                  </a:cubicBezTo>
                  <a:cubicBezTo>
                    <a:pt x="21" y="29"/>
                    <a:pt x="21" y="29"/>
                    <a:pt x="22" y="29"/>
                  </a:cubicBezTo>
                  <a:cubicBezTo>
                    <a:pt x="21" y="30"/>
                    <a:pt x="21" y="31"/>
                    <a:pt x="20" y="32"/>
                  </a:cubicBezTo>
                  <a:cubicBezTo>
                    <a:pt x="19" y="32"/>
                    <a:pt x="19" y="32"/>
                    <a:pt x="19" y="32"/>
                  </a:cubicBezTo>
                  <a:moveTo>
                    <a:pt x="18" y="32"/>
                  </a:moveTo>
                  <a:cubicBezTo>
                    <a:pt x="17" y="31"/>
                    <a:pt x="17" y="31"/>
                    <a:pt x="17" y="31"/>
                  </a:cubicBezTo>
                  <a:cubicBezTo>
                    <a:pt x="17" y="30"/>
                    <a:pt x="18" y="30"/>
                    <a:pt x="18" y="29"/>
                  </a:cubicBezTo>
                  <a:cubicBezTo>
                    <a:pt x="19" y="29"/>
                    <a:pt x="19" y="29"/>
                    <a:pt x="19" y="29"/>
                  </a:cubicBezTo>
                  <a:cubicBezTo>
                    <a:pt x="19" y="29"/>
                    <a:pt x="19" y="29"/>
                    <a:pt x="20" y="29"/>
                  </a:cubicBezTo>
                  <a:cubicBezTo>
                    <a:pt x="19" y="30"/>
                    <a:pt x="19" y="31"/>
                    <a:pt x="18" y="32"/>
                  </a:cubicBezTo>
                  <a:cubicBezTo>
                    <a:pt x="18" y="32"/>
                    <a:pt x="18" y="32"/>
                    <a:pt x="18" y="32"/>
                  </a:cubicBezTo>
                  <a:moveTo>
                    <a:pt x="21" y="32"/>
                  </a:moveTo>
                  <a:cubicBezTo>
                    <a:pt x="21" y="31"/>
                    <a:pt x="22" y="30"/>
                    <a:pt x="22" y="29"/>
                  </a:cubicBezTo>
                  <a:cubicBezTo>
                    <a:pt x="23" y="29"/>
                    <a:pt x="24" y="29"/>
                    <a:pt x="24" y="29"/>
                  </a:cubicBezTo>
                  <a:cubicBezTo>
                    <a:pt x="23" y="30"/>
                    <a:pt x="23" y="31"/>
                    <a:pt x="22" y="32"/>
                  </a:cubicBezTo>
                  <a:cubicBezTo>
                    <a:pt x="21" y="32"/>
                    <a:pt x="21" y="32"/>
                    <a:pt x="21" y="32"/>
                  </a:cubicBezTo>
                  <a:moveTo>
                    <a:pt x="17" y="30"/>
                  </a:moveTo>
                  <a:cubicBezTo>
                    <a:pt x="16" y="30"/>
                    <a:pt x="16" y="29"/>
                    <a:pt x="16" y="29"/>
                  </a:cubicBezTo>
                  <a:cubicBezTo>
                    <a:pt x="17" y="29"/>
                    <a:pt x="17" y="29"/>
                    <a:pt x="17" y="29"/>
                  </a:cubicBezTo>
                  <a:cubicBezTo>
                    <a:pt x="17" y="29"/>
                    <a:pt x="17" y="30"/>
                    <a:pt x="17" y="30"/>
                  </a:cubicBezTo>
                  <a:moveTo>
                    <a:pt x="23" y="32"/>
                  </a:moveTo>
                  <a:cubicBezTo>
                    <a:pt x="23" y="31"/>
                    <a:pt x="24" y="30"/>
                    <a:pt x="25" y="29"/>
                  </a:cubicBezTo>
                  <a:cubicBezTo>
                    <a:pt x="25" y="29"/>
                    <a:pt x="26" y="29"/>
                    <a:pt x="26" y="29"/>
                  </a:cubicBezTo>
                  <a:cubicBezTo>
                    <a:pt x="25" y="30"/>
                    <a:pt x="25" y="31"/>
                    <a:pt x="24" y="32"/>
                  </a:cubicBezTo>
                  <a:cubicBezTo>
                    <a:pt x="24" y="32"/>
                    <a:pt x="24" y="32"/>
                    <a:pt x="24" y="32"/>
                  </a:cubicBezTo>
                  <a:cubicBezTo>
                    <a:pt x="23" y="32"/>
                    <a:pt x="23" y="32"/>
                    <a:pt x="23" y="32"/>
                  </a:cubicBezTo>
                  <a:moveTo>
                    <a:pt x="25" y="32"/>
                  </a:moveTo>
                  <a:cubicBezTo>
                    <a:pt x="25" y="31"/>
                    <a:pt x="26" y="30"/>
                    <a:pt x="27" y="29"/>
                  </a:cubicBezTo>
                  <a:cubicBezTo>
                    <a:pt x="27" y="29"/>
                    <a:pt x="28" y="29"/>
                    <a:pt x="28" y="29"/>
                  </a:cubicBezTo>
                  <a:cubicBezTo>
                    <a:pt x="28" y="30"/>
                    <a:pt x="27" y="30"/>
                    <a:pt x="27" y="31"/>
                  </a:cubicBezTo>
                  <a:cubicBezTo>
                    <a:pt x="26" y="32"/>
                    <a:pt x="26" y="32"/>
                    <a:pt x="26" y="32"/>
                  </a:cubicBezTo>
                  <a:cubicBezTo>
                    <a:pt x="25" y="32"/>
                    <a:pt x="25" y="32"/>
                    <a:pt x="25" y="32"/>
                  </a:cubicBezTo>
                  <a:moveTo>
                    <a:pt x="27" y="32"/>
                  </a:moveTo>
                  <a:cubicBezTo>
                    <a:pt x="27" y="31"/>
                    <a:pt x="27" y="31"/>
                    <a:pt x="27" y="31"/>
                  </a:cubicBezTo>
                  <a:cubicBezTo>
                    <a:pt x="28" y="31"/>
                    <a:pt x="28" y="30"/>
                    <a:pt x="29" y="29"/>
                  </a:cubicBezTo>
                  <a:cubicBezTo>
                    <a:pt x="29" y="29"/>
                    <a:pt x="29" y="29"/>
                    <a:pt x="29" y="29"/>
                  </a:cubicBezTo>
                  <a:cubicBezTo>
                    <a:pt x="28" y="32"/>
                    <a:pt x="28" y="32"/>
                    <a:pt x="28" y="32"/>
                  </a:cubicBezTo>
                  <a:cubicBezTo>
                    <a:pt x="27" y="32"/>
                    <a:pt x="27" y="32"/>
                    <a:pt x="27" y="32"/>
                  </a:cubicBezTo>
                  <a:moveTo>
                    <a:pt x="1" y="29"/>
                  </a:moveTo>
                  <a:cubicBezTo>
                    <a:pt x="1" y="28"/>
                    <a:pt x="1" y="28"/>
                    <a:pt x="1" y="28"/>
                  </a:cubicBezTo>
                  <a:cubicBezTo>
                    <a:pt x="1" y="28"/>
                    <a:pt x="1" y="28"/>
                    <a:pt x="1" y="28"/>
                  </a:cubicBezTo>
                  <a:cubicBezTo>
                    <a:pt x="1" y="29"/>
                    <a:pt x="1" y="29"/>
                    <a:pt x="1" y="29"/>
                  </a:cubicBezTo>
                  <a:cubicBezTo>
                    <a:pt x="1" y="29"/>
                    <a:pt x="1" y="29"/>
                    <a:pt x="1" y="29"/>
                  </a:cubicBezTo>
                  <a:moveTo>
                    <a:pt x="1" y="23"/>
                  </a:moveTo>
                  <a:cubicBezTo>
                    <a:pt x="2" y="21"/>
                    <a:pt x="2" y="21"/>
                    <a:pt x="2" y="21"/>
                  </a:cubicBezTo>
                  <a:cubicBezTo>
                    <a:pt x="3" y="21"/>
                    <a:pt x="3" y="21"/>
                    <a:pt x="3" y="21"/>
                  </a:cubicBezTo>
                  <a:cubicBezTo>
                    <a:pt x="2" y="23"/>
                    <a:pt x="2" y="23"/>
                    <a:pt x="2" y="23"/>
                  </a:cubicBezTo>
                  <a:cubicBezTo>
                    <a:pt x="2" y="23"/>
                    <a:pt x="2" y="23"/>
                    <a:pt x="2" y="23"/>
                  </a:cubicBezTo>
                  <a:cubicBezTo>
                    <a:pt x="1" y="23"/>
                    <a:pt x="1" y="23"/>
                    <a:pt x="1" y="23"/>
                  </a:cubicBezTo>
                  <a:moveTo>
                    <a:pt x="3" y="23"/>
                  </a:moveTo>
                  <a:cubicBezTo>
                    <a:pt x="4" y="21"/>
                    <a:pt x="4" y="21"/>
                    <a:pt x="4" y="21"/>
                  </a:cubicBezTo>
                  <a:cubicBezTo>
                    <a:pt x="4" y="21"/>
                    <a:pt x="4" y="21"/>
                    <a:pt x="4" y="21"/>
                  </a:cubicBezTo>
                  <a:cubicBezTo>
                    <a:pt x="4" y="21"/>
                    <a:pt x="4" y="21"/>
                    <a:pt x="4" y="21"/>
                  </a:cubicBezTo>
                  <a:cubicBezTo>
                    <a:pt x="5" y="21"/>
                    <a:pt x="5" y="21"/>
                    <a:pt x="5" y="21"/>
                  </a:cubicBezTo>
                  <a:cubicBezTo>
                    <a:pt x="4" y="22"/>
                    <a:pt x="4" y="22"/>
                    <a:pt x="4" y="23"/>
                  </a:cubicBezTo>
                  <a:cubicBezTo>
                    <a:pt x="3" y="23"/>
                    <a:pt x="3" y="23"/>
                    <a:pt x="3" y="23"/>
                  </a:cubicBezTo>
                  <a:moveTo>
                    <a:pt x="22" y="21"/>
                  </a:moveTo>
                  <a:cubicBezTo>
                    <a:pt x="23" y="21"/>
                    <a:pt x="23" y="21"/>
                    <a:pt x="23" y="21"/>
                  </a:cubicBezTo>
                  <a:cubicBezTo>
                    <a:pt x="22" y="23"/>
                    <a:pt x="22" y="23"/>
                    <a:pt x="22" y="23"/>
                  </a:cubicBezTo>
                  <a:cubicBezTo>
                    <a:pt x="22" y="23"/>
                    <a:pt x="22" y="23"/>
                    <a:pt x="22" y="23"/>
                  </a:cubicBezTo>
                  <a:cubicBezTo>
                    <a:pt x="21" y="23"/>
                    <a:pt x="21" y="23"/>
                    <a:pt x="20" y="23"/>
                  </a:cubicBezTo>
                  <a:cubicBezTo>
                    <a:pt x="21" y="21"/>
                    <a:pt x="21" y="21"/>
                    <a:pt x="21" y="21"/>
                  </a:cubicBezTo>
                  <a:cubicBezTo>
                    <a:pt x="22" y="21"/>
                    <a:pt x="22" y="21"/>
                    <a:pt x="22" y="21"/>
                  </a:cubicBezTo>
                  <a:moveTo>
                    <a:pt x="18" y="23"/>
                  </a:moveTo>
                  <a:cubicBezTo>
                    <a:pt x="18" y="23"/>
                    <a:pt x="18" y="23"/>
                    <a:pt x="18" y="23"/>
                  </a:cubicBezTo>
                  <a:cubicBezTo>
                    <a:pt x="19" y="22"/>
                    <a:pt x="19" y="22"/>
                    <a:pt x="20" y="21"/>
                  </a:cubicBezTo>
                  <a:cubicBezTo>
                    <a:pt x="20" y="21"/>
                    <a:pt x="20" y="21"/>
                    <a:pt x="20" y="21"/>
                  </a:cubicBezTo>
                  <a:cubicBezTo>
                    <a:pt x="21" y="21"/>
                    <a:pt x="21" y="21"/>
                    <a:pt x="21" y="21"/>
                  </a:cubicBezTo>
                  <a:cubicBezTo>
                    <a:pt x="20" y="23"/>
                    <a:pt x="20" y="23"/>
                    <a:pt x="20" y="23"/>
                  </a:cubicBezTo>
                  <a:cubicBezTo>
                    <a:pt x="20" y="23"/>
                    <a:pt x="20" y="23"/>
                    <a:pt x="20" y="23"/>
                  </a:cubicBezTo>
                  <a:cubicBezTo>
                    <a:pt x="19" y="23"/>
                    <a:pt x="19" y="23"/>
                    <a:pt x="19" y="23"/>
                  </a:cubicBezTo>
                  <a:cubicBezTo>
                    <a:pt x="18" y="23"/>
                    <a:pt x="18" y="23"/>
                    <a:pt x="18" y="23"/>
                  </a:cubicBezTo>
                  <a:moveTo>
                    <a:pt x="22" y="23"/>
                  </a:moveTo>
                  <a:cubicBezTo>
                    <a:pt x="24" y="21"/>
                    <a:pt x="24" y="21"/>
                    <a:pt x="24" y="21"/>
                  </a:cubicBezTo>
                  <a:cubicBezTo>
                    <a:pt x="24" y="21"/>
                    <a:pt x="25" y="21"/>
                    <a:pt x="25" y="21"/>
                  </a:cubicBezTo>
                  <a:cubicBezTo>
                    <a:pt x="23" y="23"/>
                    <a:pt x="23" y="23"/>
                    <a:pt x="23" y="23"/>
                  </a:cubicBezTo>
                  <a:cubicBezTo>
                    <a:pt x="23" y="23"/>
                    <a:pt x="23" y="23"/>
                    <a:pt x="23" y="23"/>
                  </a:cubicBezTo>
                  <a:cubicBezTo>
                    <a:pt x="23" y="23"/>
                    <a:pt x="23" y="23"/>
                    <a:pt x="22" y="23"/>
                  </a:cubicBezTo>
                  <a:moveTo>
                    <a:pt x="15" y="23"/>
                  </a:moveTo>
                  <a:cubicBezTo>
                    <a:pt x="15" y="23"/>
                    <a:pt x="15" y="23"/>
                    <a:pt x="15" y="23"/>
                  </a:cubicBezTo>
                  <a:cubicBezTo>
                    <a:pt x="16" y="21"/>
                    <a:pt x="16" y="21"/>
                    <a:pt x="16" y="21"/>
                  </a:cubicBezTo>
                  <a:cubicBezTo>
                    <a:pt x="16" y="21"/>
                    <a:pt x="17" y="21"/>
                    <a:pt x="17" y="21"/>
                  </a:cubicBezTo>
                  <a:cubicBezTo>
                    <a:pt x="17" y="22"/>
                    <a:pt x="16" y="22"/>
                    <a:pt x="16" y="23"/>
                  </a:cubicBezTo>
                  <a:cubicBezTo>
                    <a:pt x="16" y="23"/>
                    <a:pt x="16" y="23"/>
                    <a:pt x="16" y="23"/>
                  </a:cubicBezTo>
                  <a:cubicBezTo>
                    <a:pt x="16" y="23"/>
                    <a:pt x="16" y="23"/>
                    <a:pt x="16" y="23"/>
                  </a:cubicBezTo>
                  <a:cubicBezTo>
                    <a:pt x="17" y="23"/>
                    <a:pt x="17" y="23"/>
                    <a:pt x="17" y="23"/>
                  </a:cubicBezTo>
                  <a:cubicBezTo>
                    <a:pt x="17" y="22"/>
                    <a:pt x="17" y="22"/>
                    <a:pt x="18" y="21"/>
                  </a:cubicBezTo>
                  <a:cubicBezTo>
                    <a:pt x="18" y="21"/>
                    <a:pt x="18" y="21"/>
                    <a:pt x="18" y="21"/>
                  </a:cubicBezTo>
                  <a:cubicBezTo>
                    <a:pt x="19" y="21"/>
                    <a:pt x="19" y="21"/>
                    <a:pt x="19" y="21"/>
                  </a:cubicBezTo>
                  <a:cubicBezTo>
                    <a:pt x="19" y="22"/>
                    <a:pt x="18" y="22"/>
                    <a:pt x="18" y="23"/>
                  </a:cubicBezTo>
                  <a:cubicBezTo>
                    <a:pt x="18" y="23"/>
                    <a:pt x="18" y="23"/>
                    <a:pt x="18" y="23"/>
                  </a:cubicBezTo>
                  <a:cubicBezTo>
                    <a:pt x="17" y="23"/>
                    <a:pt x="16" y="23"/>
                    <a:pt x="15" y="23"/>
                  </a:cubicBezTo>
                  <a:moveTo>
                    <a:pt x="15" y="22"/>
                  </a:moveTo>
                  <a:cubicBezTo>
                    <a:pt x="15" y="21"/>
                    <a:pt x="15" y="21"/>
                    <a:pt x="15" y="21"/>
                  </a:cubicBezTo>
                  <a:cubicBezTo>
                    <a:pt x="15" y="21"/>
                    <a:pt x="15" y="21"/>
                    <a:pt x="15" y="21"/>
                  </a:cubicBezTo>
                  <a:cubicBezTo>
                    <a:pt x="15" y="22"/>
                    <a:pt x="15" y="22"/>
                    <a:pt x="15" y="22"/>
                  </a:cubicBezTo>
                  <a:moveTo>
                    <a:pt x="24" y="23"/>
                  </a:moveTo>
                  <a:cubicBezTo>
                    <a:pt x="26" y="21"/>
                    <a:pt x="26" y="21"/>
                    <a:pt x="26" y="21"/>
                  </a:cubicBezTo>
                  <a:cubicBezTo>
                    <a:pt x="27" y="21"/>
                    <a:pt x="28" y="21"/>
                    <a:pt x="28" y="21"/>
                  </a:cubicBezTo>
                  <a:cubicBezTo>
                    <a:pt x="28" y="23"/>
                    <a:pt x="28" y="23"/>
                    <a:pt x="28" y="23"/>
                  </a:cubicBezTo>
                  <a:cubicBezTo>
                    <a:pt x="28" y="23"/>
                    <a:pt x="28" y="23"/>
                    <a:pt x="28" y="23"/>
                  </a:cubicBezTo>
                  <a:cubicBezTo>
                    <a:pt x="27" y="23"/>
                    <a:pt x="27" y="23"/>
                    <a:pt x="26" y="23"/>
                  </a:cubicBezTo>
                  <a:cubicBezTo>
                    <a:pt x="27" y="22"/>
                    <a:pt x="27" y="22"/>
                    <a:pt x="27" y="22"/>
                  </a:cubicBezTo>
                  <a:cubicBezTo>
                    <a:pt x="27" y="22"/>
                    <a:pt x="27" y="22"/>
                    <a:pt x="27" y="22"/>
                  </a:cubicBezTo>
                  <a:cubicBezTo>
                    <a:pt x="28" y="21"/>
                    <a:pt x="28" y="21"/>
                    <a:pt x="28" y="21"/>
                  </a:cubicBezTo>
                  <a:cubicBezTo>
                    <a:pt x="27" y="21"/>
                    <a:pt x="27" y="21"/>
                    <a:pt x="27" y="21"/>
                  </a:cubicBezTo>
                  <a:cubicBezTo>
                    <a:pt x="27" y="21"/>
                    <a:pt x="27" y="21"/>
                    <a:pt x="27" y="21"/>
                  </a:cubicBezTo>
                  <a:cubicBezTo>
                    <a:pt x="27" y="21"/>
                    <a:pt x="27" y="21"/>
                    <a:pt x="27" y="21"/>
                  </a:cubicBezTo>
                  <a:cubicBezTo>
                    <a:pt x="26" y="23"/>
                    <a:pt x="26" y="23"/>
                    <a:pt x="26" y="23"/>
                  </a:cubicBezTo>
                  <a:cubicBezTo>
                    <a:pt x="25" y="23"/>
                    <a:pt x="25" y="23"/>
                    <a:pt x="24" y="23"/>
                  </a:cubicBezTo>
                  <a:moveTo>
                    <a:pt x="4" y="23"/>
                  </a:moveTo>
                  <a:cubicBezTo>
                    <a:pt x="5" y="22"/>
                    <a:pt x="5" y="22"/>
                    <a:pt x="5" y="21"/>
                  </a:cubicBezTo>
                  <a:cubicBezTo>
                    <a:pt x="6" y="21"/>
                    <a:pt x="6" y="21"/>
                    <a:pt x="6" y="21"/>
                  </a:cubicBezTo>
                  <a:cubicBezTo>
                    <a:pt x="6" y="22"/>
                    <a:pt x="6" y="22"/>
                    <a:pt x="6" y="23"/>
                  </a:cubicBezTo>
                  <a:cubicBezTo>
                    <a:pt x="4" y="23"/>
                    <a:pt x="4" y="23"/>
                    <a:pt x="4" y="23"/>
                  </a:cubicBezTo>
                  <a:moveTo>
                    <a:pt x="1" y="21"/>
                  </a:moveTo>
                  <a:cubicBezTo>
                    <a:pt x="1" y="19"/>
                    <a:pt x="1" y="19"/>
                    <a:pt x="1" y="19"/>
                  </a:cubicBezTo>
                  <a:cubicBezTo>
                    <a:pt x="1" y="18"/>
                    <a:pt x="1" y="18"/>
                    <a:pt x="1" y="18"/>
                  </a:cubicBezTo>
                  <a:cubicBezTo>
                    <a:pt x="1" y="19"/>
                    <a:pt x="1" y="20"/>
                    <a:pt x="1" y="21"/>
                  </a:cubicBezTo>
                  <a:cubicBezTo>
                    <a:pt x="1" y="21"/>
                    <a:pt x="1" y="21"/>
                    <a:pt x="1" y="21"/>
                  </a:cubicBezTo>
                  <a:moveTo>
                    <a:pt x="17" y="14"/>
                  </a:moveTo>
                  <a:cubicBezTo>
                    <a:pt x="17" y="14"/>
                    <a:pt x="17" y="14"/>
                    <a:pt x="17" y="14"/>
                  </a:cubicBezTo>
                  <a:cubicBezTo>
                    <a:pt x="17" y="14"/>
                    <a:pt x="17" y="14"/>
                    <a:pt x="17" y="14"/>
                  </a:cubicBezTo>
                  <a:cubicBezTo>
                    <a:pt x="17" y="14"/>
                    <a:pt x="17" y="14"/>
                    <a:pt x="17" y="14"/>
                  </a:cubicBezTo>
                  <a:cubicBezTo>
                    <a:pt x="17" y="14"/>
                    <a:pt x="17" y="14"/>
                    <a:pt x="17" y="14"/>
                  </a:cubicBezTo>
                  <a:moveTo>
                    <a:pt x="18" y="15"/>
                  </a:moveTo>
                  <a:cubicBezTo>
                    <a:pt x="17" y="15"/>
                    <a:pt x="17" y="15"/>
                    <a:pt x="17" y="15"/>
                  </a:cubicBezTo>
                  <a:cubicBezTo>
                    <a:pt x="18" y="12"/>
                    <a:pt x="18" y="12"/>
                    <a:pt x="18" y="12"/>
                  </a:cubicBezTo>
                  <a:cubicBezTo>
                    <a:pt x="18" y="12"/>
                    <a:pt x="18" y="12"/>
                    <a:pt x="18" y="12"/>
                  </a:cubicBezTo>
                  <a:cubicBezTo>
                    <a:pt x="19" y="12"/>
                    <a:pt x="19" y="12"/>
                    <a:pt x="20" y="11"/>
                  </a:cubicBezTo>
                  <a:cubicBezTo>
                    <a:pt x="19" y="12"/>
                    <a:pt x="19" y="13"/>
                    <a:pt x="19" y="13"/>
                  </a:cubicBezTo>
                  <a:cubicBezTo>
                    <a:pt x="19" y="14"/>
                    <a:pt x="19" y="14"/>
                    <a:pt x="19" y="14"/>
                  </a:cubicBezTo>
                  <a:cubicBezTo>
                    <a:pt x="18" y="14"/>
                    <a:pt x="18" y="14"/>
                    <a:pt x="18" y="14"/>
                  </a:cubicBezTo>
                  <a:cubicBezTo>
                    <a:pt x="18" y="15"/>
                    <a:pt x="18" y="15"/>
                    <a:pt x="18" y="15"/>
                  </a:cubicBezTo>
                  <a:moveTo>
                    <a:pt x="31" y="13"/>
                  </a:moveTo>
                  <a:cubicBezTo>
                    <a:pt x="31" y="13"/>
                    <a:pt x="31" y="13"/>
                    <a:pt x="31" y="13"/>
                  </a:cubicBezTo>
                  <a:cubicBezTo>
                    <a:pt x="33" y="11"/>
                    <a:pt x="33" y="11"/>
                    <a:pt x="33" y="11"/>
                  </a:cubicBezTo>
                  <a:cubicBezTo>
                    <a:pt x="33" y="11"/>
                    <a:pt x="33" y="11"/>
                    <a:pt x="33" y="11"/>
                  </a:cubicBezTo>
                  <a:cubicBezTo>
                    <a:pt x="31" y="13"/>
                    <a:pt x="31" y="13"/>
                    <a:pt x="31" y="13"/>
                  </a:cubicBezTo>
                  <a:moveTo>
                    <a:pt x="30" y="12"/>
                  </a:moveTo>
                  <a:cubicBezTo>
                    <a:pt x="29" y="12"/>
                    <a:pt x="29" y="12"/>
                    <a:pt x="29" y="12"/>
                  </a:cubicBezTo>
                  <a:cubicBezTo>
                    <a:pt x="30" y="11"/>
                    <a:pt x="31" y="11"/>
                    <a:pt x="31" y="10"/>
                  </a:cubicBezTo>
                  <a:cubicBezTo>
                    <a:pt x="31" y="10"/>
                    <a:pt x="32" y="10"/>
                    <a:pt x="32" y="11"/>
                  </a:cubicBezTo>
                  <a:cubicBezTo>
                    <a:pt x="30" y="12"/>
                    <a:pt x="30" y="12"/>
                    <a:pt x="30" y="12"/>
                  </a:cubicBezTo>
                  <a:moveTo>
                    <a:pt x="19" y="13"/>
                  </a:moveTo>
                  <a:cubicBezTo>
                    <a:pt x="20" y="12"/>
                    <a:pt x="20" y="11"/>
                    <a:pt x="20" y="11"/>
                  </a:cubicBezTo>
                  <a:cubicBezTo>
                    <a:pt x="21" y="10"/>
                    <a:pt x="21" y="10"/>
                    <a:pt x="22" y="10"/>
                  </a:cubicBezTo>
                  <a:cubicBezTo>
                    <a:pt x="21" y="11"/>
                    <a:pt x="21" y="11"/>
                    <a:pt x="21" y="12"/>
                  </a:cubicBezTo>
                  <a:cubicBezTo>
                    <a:pt x="20" y="12"/>
                    <a:pt x="20" y="13"/>
                    <a:pt x="19" y="13"/>
                  </a:cubicBezTo>
                  <a:moveTo>
                    <a:pt x="29" y="12"/>
                  </a:moveTo>
                  <a:cubicBezTo>
                    <a:pt x="29" y="12"/>
                    <a:pt x="28" y="11"/>
                    <a:pt x="28" y="11"/>
                  </a:cubicBezTo>
                  <a:cubicBezTo>
                    <a:pt x="28" y="11"/>
                    <a:pt x="28" y="10"/>
                    <a:pt x="29" y="10"/>
                  </a:cubicBezTo>
                  <a:cubicBezTo>
                    <a:pt x="29" y="9"/>
                    <a:pt x="29" y="9"/>
                    <a:pt x="29" y="9"/>
                  </a:cubicBezTo>
                  <a:cubicBezTo>
                    <a:pt x="30" y="9"/>
                    <a:pt x="30" y="10"/>
                    <a:pt x="30" y="10"/>
                  </a:cubicBezTo>
                  <a:cubicBezTo>
                    <a:pt x="30" y="10"/>
                    <a:pt x="29" y="11"/>
                    <a:pt x="29" y="12"/>
                  </a:cubicBezTo>
                  <a:moveTo>
                    <a:pt x="22" y="12"/>
                  </a:moveTo>
                  <a:cubicBezTo>
                    <a:pt x="22" y="11"/>
                    <a:pt x="22" y="10"/>
                    <a:pt x="22" y="10"/>
                  </a:cubicBezTo>
                  <a:cubicBezTo>
                    <a:pt x="22" y="10"/>
                    <a:pt x="22" y="10"/>
                    <a:pt x="22" y="10"/>
                  </a:cubicBezTo>
                  <a:cubicBezTo>
                    <a:pt x="23" y="10"/>
                    <a:pt x="23" y="9"/>
                    <a:pt x="24" y="9"/>
                  </a:cubicBezTo>
                  <a:cubicBezTo>
                    <a:pt x="24" y="9"/>
                    <a:pt x="24" y="9"/>
                    <a:pt x="24" y="9"/>
                  </a:cubicBezTo>
                  <a:cubicBezTo>
                    <a:pt x="23" y="11"/>
                    <a:pt x="23" y="11"/>
                    <a:pt x="23" y="11"/>
                  </a:cubicBezTo>
                  <a:cubicBezTo>
                    <a:pt x="22" y="11"/>
                    <a:pt x="22" y="11"/>
                    <a:pt x="22" y="12"/>
                  </a:cubicBezTo>
                  <a:moveTo>
                    <a:pt x="27" y="11"/>
                  </a:moveTo>
                  <a:cubicBezTo>
                    <a:pt x="27" y="11"/>
                    <a:pt x="26" y="11"/>
                    <a:pt x="26" y="11"/>
                  </a:cubicBezTo>
                  <a:cubicBezTo>
                    <a:pt x="27" y="9"/>
                    <a:pt x="27" y="9"/>
                    <a:pt x="27" y="9"/>
                  </a:cubicBezTo>
                  <a:cubicBezTo>
                    <a:pt x="27" y="9"/>
                    <a:pt x="27" y="9"/>
                    <a:pt x="27" y="9"/>
                  </a:cubicBezTo>
                  <a:cubicBezTo>
                    <a:pt x="28" y="9"/>
                    <a:pt x="28" y="9"/>
                    <a:pt x="29" y="9"/>
                  </a:cubicBezTo>
                  <a:cubicBezTo>
                    <a:pt x="28" y="9"/>
                    <a:pt x="28" y="9"/>
                    <a:pt x="28" y="9"/>
                  </a:cubicBezTo>
                  <a:cubicBezTo>
                    <a:pt x="28" y="10"/>
                    <a:pt x="27" y="11"/>
                    <a:pt x="27" y="11"/>
                  </a:cubicBezTo>
                  <a:moveTo>
                    <a:pt x="24" y="11"/>
                  </a:moveTo>
                  <a:cubicBezTo>
                    <a:pt x="25" y="9"/>
                    <a:pt x="25" y="9"/>
                    <a:pt x="25" y="9"/>
                  </a:cubicBezTo>
                  <a:cubicBezTo>
                    <a:pt x="25" y="9"/>
                    <a:pt x="26" y="9"/>
                    <a:pt x="27" y="9"/>
                  </a:cubicBezTo>
                  <a:cubicBezTo>
                    <a:pt x="27" y="9"/>
                    <a:pt x="27" y="9"/>
                    <a:pt x="27" y="9"/>
                  </a:cubicBezTo>
                  <a:cubicBezTo>
                    <a:pt x="25" y="11"/>
                    <a:pt x="25" y="11"/>
                    <a:pt x="25" y="11"/>
                  </a:cubicBezTo>
                  <a:cubicBezTo>
                    <a:pt x="24" y="11"/>
                    <a:pt x="24" y="11"/>
                    <a:pt x="24" y="11"/>
                  </a:cubicBezTo>
                  <a:cubicBezTo>
                    <a:pt x="24" y="11"/>
                    <a:pt x="24" y="11"/>
                    <a:pt x="24" y="11"/>
                  </a:cubicBezTo>
                  <a:moveTo>
                    <a:pt x="7" y="16"/>
                  </a:moveTo>
                  <a:cubicBezTo>
                    <a:pt x="8" y="15"/>
                    <a:pt x="8" y="15"/>
                    <a:pt x="8" y="15"/>
                  </a:cubicBezTo>
                  <a:cubicBezTo>
                    <a:pt x="9" y="10"/>
                    <a:pt x="13" y="5"/>
                    <a:pt x="19" y="3"/>
                  </a:cubicBezTo>
                  <a:cubicBezTo>
                    <a:pt x="21" y="2"/>
                    <a:pt x="23" y="1"/>
                    <a:pt x="26" y="1"/>
                  </a:cubicBezTo>
                  <a:cubicBezTo>
                    <a:pt x="28" y="1"/>
                    <a:pt x="31" y="2"/>
                    <a:pt x="33" y="3"/>
                  </a:cubicBezTo>
                  <a:cubicBezTo>
                    <a:pt x="33" y="5"/>
                    <a:pt x="33" y="8"/>
                    <a:pt x="33" y="10"/>
                  </a:cubicBezTo>
                  <a:cubicBezTo>
                    <a:pt x="31" y="9"/>
                    <a:pt x="29" y="8"/>
                    <a:pt x="26" y="8"/>
                  </a:cubicBezTo>
                  <a:cubicBezTo>
                    <a:pt x="25" y="8"/>
                    <a:pt x="24" y="8"/>
                    <a:pt x="23" y="8"/>
                  </a:cubicBezTo>
                  <a:cubicBezTo>
                    <a:pt x="20" y="9"/>
                    <a:pt x="17" y="12"/>
                    <a:pt x="15" y="15"/>
                  </a:cubicBezTo>
                  <a:cubicBezTo>
                    <a:pt x="15" y="15"/>
                    <a:pt x="15" y="15"/>
                    <a:pt x="15" y="15"/>
                  </a:cubicBezTo>
                  <a:cubicBezTo>
                    <a:pt x="15" y="15"/>
                    <a:pt x="15" y="15"/>
                    <a:pt x="15" y="15"/>
                  </a:cubicBezTo>
                  <a:cubicBezTo>
                    <a:pt x="16" y="15"/>
                    <a:pt x="16" y="15"/>
                    <a:pt x="16" y="15"/>
                  </a:cubicBezTo>
                  <a:cubicBezTo>
                    <a:pt x="16" y="15"/>
                    <a:pt x="16" y="15"/>
                    <a:pt x="16" y="15"/>
                  </a:cubicBezTo>
                  <a:cubicBezTo>
                    <a:pt x="16" y="16"/>
                    <a:pt x="16" y="16"/>
                    <a:pt x="16" y="16"/>
                  </a:cubicBezTo>
                  <a:cubicBezTo>
                    <a:pt x="17" y="16"/>
                    <a:pt x="19" y="16"/>
                    <a:pt x="21" y="16"/>
                  </a:cubicBezTo>
                  <a:cubicBezTo>
                    <a:pt x="23" y="16"/>
                    <a:pt x="25" y="16"/>
                    <a:pt x="28" y="16"/>
                  </a:cubicBezTo>
                  <a:cubicBezTo>
                    <a:pt x="28" y="16"/>
                    <a:pt x="28" y="16"/>
                    <a:pt x="28" y="16"/>
                  </a:cubicBezTo>
                  <a:cubicBezTo>
                    <a:pt x="28" y="17"/>
                    <a:pt x="29" y="19"/>
                    <a:pt x="29" y="20"/>
                  </a:cubicBezTo>
                  <a:cubicBezTo>
                    <a:pt x="26" y="20"/>
                    <a:pt x="24" y="20"/>
                    <a:pt x="22" y="20"/>
                  </a:cubicBezTo>
                  <a:cubicBezTo>
                    <a:pt x="21" y="20"/>
                    <a:pt x="20" y="20"/>
                    <a:pt x="18" y="20"/>
                  </a:cubicBezTo>
                  <a:cubicBezTo>
                    <a:pt x="17" y="20"/>
                    <a:pt x="16" y="20"/>
                    <a:pt x="14" y="20"/>
                  </a:cubicBezTo>
                  <a:cubicBezTo>
                    <a:pt x="14" y="20"/>
                    <a:pt x="14" y="20"/>
                    <a:pt x="14" y="20"/>
                  </a:cubicBezTo>
                  <a:cubicBezTo>
                    <a:pt x="14" y="20"/>
                    <a:pt x="14" y="20"/>
                    <a:pt x="14" y="20"/>
                  </a:cubicBezTo>
                  <a:cubicBezTo>
                    <a:pt x="14" y="20"/>
                    <a:pt x="14" y="20"/>
                    <a:pt x="14" y="20"/>
                  </a:cubicBezTo>
                  <a:cubicBezTo>
                    <a:pt x="14" y="21"/>
                    <a:pt x="14" y="21"/>
                    <a:pt x="14" y="21"/>
                  </a:cubicBezTo>
                  <a:cubicBezTo>
                    <a:pt x="14" y="22"/>
                    <a:pt x="14" y="23"/>
                    <a:pt x="14" y="24"/>
                  </a:cubicBezTo>
                  <a:cubicBezTo>
                    <a:pt x="14" y="24"/>
                    <a:pt x="14" y="24"/>
                    <a:pt x="14" y="24"/>
                  </a:cubicBezTo>
                  <a:cubicBezTo>
                    <a:pt x="14" y="24"/>
                    <a:pt x="14" y="24"/>
                    <a:pt x="14" y="24"/>
                  </a:cubicBezTo>
                  <a:cubicBezTo>
                    <a:pt x="15" y="24"/>
                    <a:pt x="17" y="24"/>
                    <a:pt x="19" y="24"/>
                  </a:cubicBezTo>
                  <a:cubicBezTo>
                    <a:pt x="20" y="24"/>
                    <a:pt x="20" y="24"/>
                    <a:pt x="21" y="24"/>
                  </a:cubicBezTo>
                  <a:cubicBezTo>
                    <a:pt x="24" y="24"/>
                    <a:pt x="27" y="24"/>
                    <a:pt x="28" y="24"/>
                  </a:cubicBezTo>
                  <a:cubicBezTo>
                    <a:pt x="29" y="25"/>
                    <a:pt x="29" y="26"/>
                    <a:pt x="29" y="28"/>
                  </a:cubicBezTo>
                  <a:cubicBezTo>
                    <a:pt x="26" y="28"/>
                    <a:pt x="24" y="28"/>
                    <a:pt x="22" y="28"/>
                  </a:cubicBezTo>
                  <a:cubicBezTo>
                    <a:pt x="21" y="28"/>
                    <a:pt x="20" y="28"/>
                    <a:pt x="19" y="28"/>
                  </a:cubicBezTo>
                  <a:cubicBezTo>
                    <a:pt x="16" y="28"/>
                    <a:pt x="16" y="28"/>
                    <a:pt x="16" y="28"/>
                  </a:cubicBezTo>
                  <a:cubicBezTo>
                    <a:pt x="16" y="28"/>
                    <a:pt x="16" y="28"/>
                    <a:pt x="16" y="28"/>
                  </a:cubicBezTo>
                  <a:cubicBezTo>
                    <a:pt x="15" y="28"/>
                    <a:pt x="15" y="28"/>
                    <a:pt x="15" y="28"/>
                  </a:cubicBezTo>
                  <a:cubicBezTo>
                    <a:pt x="15" y="28"/>
                    <a:pt x="15" y="28"/>
                    <a:pt x="15" y="28"/>
                  </a:cubicBezTo>
                  <a:cubicBezTo>
                    <a:pt x="15" y="29"/>
                    <a:pt x="15" y="29"/>
                    <a:pt x="15" y="29"/>
                  </a:cubicBezTo>
                  <a:cubicBezTo>
                    <a:pt x="15" y="30"/>
                    <a:pt x="16" y="31"/>
                    <a:pt x="17" y="32"/>
                  </a:cubicBezTo>
                  <a:cubicBezTo>
                    <a:pt x="17" y="32"/>
                    <a:pt x="17" y="32"/>
                    <a:pt x="17" y="32"/>
                  </a:cubicBezTo>
                  <a:cubicBezTo>
                    <a:pt x="17" y="33"/>
                    <a:pt x="17" y="33"/>
                    <a:pt x="17" y="33"/>
                  </a:cubicBezTo>
                  <a:cubicBezTo>
                    <a:pt x="19" y="36"/>
                    <a:pt x="22" y="38"/>
                    <a:pt x="26" y="38"/>
                  </a:cubicBezTo>
                  <a:cubicBezTo>
                    <a:pt x="29" y="38"/>
                    <a:pt x="32" y="37"/>
                    <a:pt x="34" y="36"/>
                  </a:cubicBezTo>
                  <a:cubicBezTo>
                    <a:pt x="34" y="38"/>
                    <a:pt x="34" y="40"/>
                    <a:pt x="34" y="42"/>
                  </a:cubicBezTo>
                  <a:cubicBezTo>
                    <a:pt x="32" y="43"/>
                    <a:pt x="29" y="43"/>
                    <a:pt x="27" y="43"/>
                  </a:cubicBezTo>
                  <a:cubicBezTo>
                    <a:pt x="22" y="43"/>
                    <a:pt x="17" y="42"/>
                    <a:pt x="15" y="40"/>
                  </a:cubicBezTo>
                  <a:cubicBezTo>
                    <a:pt x="11" y="37"/>
                    <a:pt x="9" y="33"/>
                    <a:pt x="8" y="28"/>
                  </a:cubicBezTo>
                  <a:cubicBezTo>
                    <a:pt x="8" y="28"/>
                    <a:pt x="8" y="28"/>
                    <a:pt x="8" y="28"/>
                  </a:cubicBezTo>
                  <a:cubicBezTo>
                    <a:pt x="8" y="28"/>
                    <a:pt x="8" y="28"/>
                    <a:pt x="8" y="28"/>
                  </a:cubicBezTo>
                  <a:cubicBezTo>
                    <a:pt x="7" y="28"/>
                    <a:pt x="7" y="28"/>
                    <a:pt x="7" y="28"/>
                  </a:cubicBezTo>
                  <a:cubicBezTo>
                    <a:pt x="6" y="28"/>
                    <a:pt x="6" y="28"/>
                    <a:pt x="6" y="28"/>
                  </a:cubicBezTo>
                  <a:cubicBezTo>
                    <a:pt x="6" y="28"/>
                    <a:pt x="4" y="28"/>
                    <a:pt x="3" y="28"/>
                  </a:cubicBezTo>
                  <a:cubicBezTo>
                    <a:pt x="3" y="28"/>
                    <a:pt x="3" y="28"/>
                    <a:pt x="2" y="28"/>
                  </a:cubicBezTo>
                  <a:cubicBezTo>
                    <a:pt x="2" y="27"/>
                    <a:pt x="2" y="26"/>
                    <a:pt x="3" y="25"/>
                  </a:cubicBezTo>
                  <a:cubicBezTo>
                    <a:pt x="4" y="25"/>
                    <a:pt x="5" y="25"/>
                    <a:pt x="6" y="25"/>
                  </a:cubicBezTo>
                  <a:cubicBezTo>
                    <a:pt x="6" y="25"/>
                    <a:pt x="6" y="25"/>
                    <a:pt x="6" y="25"/>
                  </a:cubicBezTo>
                  <a:cubicBezTo>
                    <a:pt x="7" y="24"/>
                    <a:pt x="7" y="24"/>
                    <a:pt x="7" y="24"/>
                  </a:cubicBezTo>
                  <a:cubicBezTo>
                    <a:pt x="7" y="23"/>
                    <a:pt x="7" y="22"/>
                    <a:pt x="7" y="20"/>
                  </a:cubicBezTo>
                  <a:cubicBezTo>
                    <a:pt x="7" y="20"/>
                    <a:pt x="7" y="20"/>
                    <a:pt x="7" y="20"/>
                  </a:cubicBezTo>
                  <a:cubicBezTo>
                    <a:pt x="6" y="20"/>
                    <a:pt x="6" y="20"/>
                    <a:pt x="6" y="20"/>
                  </a:cubicBezTo>
                  <a:cubicBezTo>
                    <a:pt x="5" y="20"/>
                    <a:pt x="5" y="20"/>
                    <a:pt x="4" y="20"/>
                  </a:cubicBezTo>
                  <a:cubicBezTo>
                    <a:pt x="3" y="20"/>
                    <a:pt x="3" y="20"/>
                    <a:pt x="2" y="20"/>
                  </a:cubicBezTo>
                  <a:cubicBezTo>
                    <a:pt x="2" y="19"/>
                    <a:pt x="2" y="17"/>
                    <a:pt x="3" y="16"/>
                  </a:cubicBezTo>
                  <a:cubicBezTo>
                    <a:pt x="4" y="16"/>
                    <a:pt x="5" y="16"/>
                    <a:pt x="6" y="16"/>
                  </a:cubicBezTo>
                  <a:cubicBezTo>
                    <a:pt x="7" y="16"/>
                    <a:pt x="7" y="16"/>
                    <a:pt x="7" y="16"/>
                  </a:cubicBezTo>
                  <a:cubicBezTo>
                    <a:pt x="7" y="16"/>
                    <a:pt x="7" y="16"/>
                    <a:pt x="7" y="16"/>
                  </a:cubicBezTo>
                  <a:cubicBezTo>
                    <a:pt x="7" y="16"/>
                    <a:pt x="7" y="16"/>
                    <a:pt x="7" y="16"/>
                  </a:cubicBezTo>
                  <a:moveTo>
                    <a:pt x="26" y="0"/>
                  </a:moveTo>
                  <a:cubicBezTo>
                    <a:pt x="23" y="0"/>
                    <a:pt x="21" y="1"/>
                    <a:pt x="18" y="2"/>
                  </a:cubicBezTo>
                  <a:cubicBezTo>
                    <a:pt x="11" y="5"/>
                    <a:pt x="8" y="11"/>
                    <a:pt x="7" y="15"/>
                  </a:cubicBezTo>
                  <a:cubicBezTo>
                    <a:pt x="6" y="15"/>
                    <a:pt x="6" y="15"/>
                    <a:pt x="6" y="15"/>
                  </a:cubicBezTo>
                  <a:cubicBezTo>
                    <a:pt x="5" y="15"/>
                    <a:pt x="3" y="15"/>
                    <a:pt x="2" y="15"/>
                  </a:cubicBezTo>
                  <a:cubicBezTo>
                    <a:pt x="2" y="15"/>
                    <a:pt x="2" y="15"/>
                    <a:pt x="2" y="15"/>
                  </a:cubicBezTo>
                  <a:cubicBezTo>
                    <a:pt x="2" y="15"/>
                    <a:pt x="2" y="15"/>
                    <a:pt x="2" y="15"/>
                  </a:cubicBezTo>
                  <a:cubicBezTo>
                    <a:pt x="2" y="15"/>
                    <a:pt x="2" y="15"/>
                    <a:pt x="2" y="15"/>
                  </a:cubicBezTo>
                  <a:cubicBezTo>
                    <a:pt x="2" y="15"/>
                    <a:pt x="2" y="15"/>
                    <a:pt x="2" y="15"/>
                  </a:cubicBezTo>
                  <a:cubicBezTo>
                    <a:pt x="0" y="19"/>
                    <a:pt x="0" y="19"/>
                    <a:pt x="0" y="19"/>
                  </a:cubicBezTo>
                  <a:cubicBezTo>
                    <a:pt x="0" y="19"/>
                    <a:pt x="0" y="19"/>
                    <a:pt x="0" y="19"/>
                  </a:cubicBezTo>
                  <a:cubicBezTo>
                    <a:pt x="0" y="23"/>
                    <a:pt x="0" y="23"/>
                    <a:pt x="0" y="23"/>
                  </a:cubicBezTo>
                  <a:cubicBezTo>
                    <a:pt x="0" y="23"/>
                    <a:pt x="0" y="23"/>
                    <a:pt x="0" y="23"/>
                  </a:cubicBezTo>
                  <a:cubicBezTo>
                    <a:pt x="0" y="24"/>
                    <a:pt x="0" y="24"/>
                    <a:pt x="0" y="24"/>
                  </a:cubicBezTo>
                  <a:cubicBezTo>
                    <a:pt x="0" y="24"/>
                    <a:pt x="0" y="24"/>
                    <a:pt x="0" y="24"/>
                  </a:cubicBezTo>
                  <a:cubicBezTo>
                    <a:pt x="0" y="24"/>
                    <a:pt x="0" y="24"/>
                    <a:pt x="0" y="24"/>
                  </a:cubicBezTo>
                  <a:cubicBezTo>
                    <a:pt x="0" y="24"/>
                    <a:pt x="0" y="24"/>
                    <a:pt x="0" y="24"/>
                  </a:cubicBezTo>
                  <a:cubicBezTo>
                    <a:pt x="0" y="24"/>
                    <a:pt x="4" y="24"/>
                    <a:pt x="6" y="24"/>
                  </a:cubicBezTo>
                  <a:cubicBezTo>
                    <a:pt x="6" y="24"/>
                    <a:pt x="6" y="24"/>
                    <a:pt x="6" y="24"/>
                  </a:cubicBezTo>
                  <a:cubicBezTo>
                    <a:pt x="5" y="24"/>
                    <a:pt x="3" y="24"/>
                    <a:pt x="2" y="24"/>
                  </a:cubicBezTo>
                  <a:cubicBezTo>
                    <a:pt x="2" y="24"/>
                    <a:pt x="2" y="24"/>
                    <a:pt x="2" y="24"/>
                  </a:cubicBezTo>
                  <a:cubicBezTo>
                    <a:pt x="2" y="24"/>
                    <a:pt x="2" y="24"/>
                    <a:pt x="2" y="24"/>
                  </a:cubicBezTo>
                  <a:cubicBezTo>
                    <a:pt x="0" y="28"/>
                    <a:pt x="0" y="28"/>
                    <a:pt x="0" y="28"/>
                  </a:cubicBezTo>
                  <a:cubicBezTo>
                    <a:pt x="0" y="28"/>
                    <a:pt x="0" y="28"/>
                    <a:pt x="0" y="28"/>
                  </a:cubicBezTo>
                  <a:cubicBezTo>
                    <a:pt x="0" y="34"/>
                    <a:pt x="0" y="34"/>
                    <a:pt x="0" y="34"/>
                  </a:cubicBezTo>
                  <a:cubicBezTo>
                    <a:pt x="0" y="34"/>
                    <a:pt x="0" y="34"/>
                    <a:pt x="0" y="34"/>
                  </a:cubicBezTo>
                  <a:cubicBezTo>
                    <a:pt x="0" y="34"/>
                    <a:pt x="0" y="34"/>
                    <a:pt x="0" y="34"/>
                  </a:cubicBezTo>
                  <a:cubicBezTo>
                    <a:pt x="0" y="34"/>
                    <a:pt x="0" y="34"/>
                    <a:pt x="0" y="34"/>
                  </a:cubicBezTo>
                  <a:cubicBezTo>
                    <a:pt x="1" y="34"/>
                    <a:pt x="1" y="34"/>
                    <a:pt x="1" y="34"/>
                  </a:cubicBezTo>
                  <a:cubicBezTo>
                    <a:pt x="1" y="34"/>
                    <a:pt x="1" y="34"/>
                    <a:pt x="1" y="34"/>
                  </a:cubicBezTo>
                  <a:cubicBezTo>
                    <a:pt x="2" y="35"/>
                    <a:pt x="2" y="35"/>
                    <a:pt x="2" y="35"/>
                  </a:cubicBezTo>
                  <a:cubicBezTo>
                    <a:pt x="2" y="35"/>
                    <a:pt x="2" y="35"/>
                    <a:pt x="2" y="35"/>
                  </a:cubicBezTo>
                  <a:cubicBezTo>
                    <a:pt x="2" y="34"/>
                    <a:pt x="2" y="34"/>
                    <a:pt x="2" y="34"/>
                  </a:cubicBezTo>
                  <a:cubicBezTo>
                    <a:pt x="2" y="34"/>
                    <a:pt x="2" y="34"/>
                    <a:pt x="2" y="34"/>
                  </a:cubicBezTo>
                  <a:cubicBezTo>
                    <a:pt x="3" y="34"/>
                    <a:pt x="5" y="34"/>
                    <a:pt x="6" y="34"/>
                  </a:cubicBezTo>
                  <a:cubicBezTo>
                    <a:pt x="7" y="37"/>
                    <a:pt x="11" y="49"/>
                    <a:pt x="28" y="49"/>
                  </a:cubicBezTo>
                  <a:cubicBezTo>
                    <a:pt x="30" y="49"/>
                    <a:pt x="32" y="49"/>
                    <a:pt x="34" y="48"/>
                  </a:cubicBezTo>
                  <a:cubicBezTo>
                    <a:pt x="34" y="48"/>
                    <a:pt x="34" y="48"/>
                    <a:pt x="34" y="48"/>
                  </a:cubicBezTo>
                  <a:cubicBezTo>
                    <a:pt x="34" y="48"/>
                    <a:pt x="34" y="48"/>
                    <a:pt x="34" y="48"/>
                  </a:cubicBezTo>
                  <a:cubicBezTo>
                    <a:pt x="34" y="48"/>
                    <a:pt x="34" y="48"/>
                    <a:pt x="34" y="48"/>
                  </a:cubicBezTo>
                  <a:cubicBezTo>
                    <a:pt x="34" y="48"/>
                    <a:pt x="34" y="48"/>
                    <a:pt x="34" y="48"/>
                  </a:cubicBezTo>
                  <a:cubicBezTo>
                    <a:pt x="34" y="47"/>
                    <a:pt x="34" y="46"/>
                    <a:pt x="34" y="44"/>
                  </a:cubicBezTo>
                  <a:cubicBezTo>
                    <a:pt x="35" y="44"/>
                    <a:pt x="35" y="43"/>
                    <a:pt x="35" y="43"/>
                  </a:cubicBezTo>
                  <a:cubicBezTo>
                    <a:pt x="35" y="42"/>
                    <a:pt x="35" y="42"/>
                    <a:pt x="35" y="42"/>
                  </a:cubicBezTo>
                  <a:cubicBezTo>
                    <a:pt x="35" y="39"/>
                    <a:pt x="35" y="37"/>
                    <a:pt x="35" y="34"/>
                  </a:cubicBezTo>
                  <a:cubicBezTo>
                    <a:pt x="34" y="34"/>
                    <a:pt x="34" y="34"/>
                    <a:pt x="34" y="34"/>
                  </a:cubicBezTo>
                  <a:cubicBezTo>
                    <a:pt x="34" y="34"/>
                    <a:pt x="34" y="34"/>
                    <a:pt x="34" y="34"/>
                  </a:cubicBezTo>
                  <a:cubicBezTo>
                    <a:pt x="32" y="36"/>
                    <a:pt x="30" y="37"/>
                    <a:pt x="26" y="37"/>
                  </a:cubicBezTo>
                  <a:cubicBezTo>
                    <a:pt x="23" y="37"/>
                    <a:pt x="20" y="35"/>
                    <a:pt x="18" y="33"/>
                  </a:cubicBezTo>
                  <a:cubicBezTo>
                    <a:pt x="28" y="33"/>
                    <a:pt x="28" y="33"/>
                    <a:pt x="28" y="33"/>
                  </a:cubicBezTo>
                  <a:cubicBezTo>
                    <a:pt x="29" y="33"/>
                    <a:pt x="29" y="33"/>
                    <a:pt x="29" y="33"/>
                  </a:cubicBezTo>
                  <a:cubicBezTo>
                    <a:pt x="30" y="29"/>
                    <a:pt x="30" y="29"/>
                    <a:pt x="30" y="29"/>
                  </a:cubicBezTo>
                  <a:cubicBezTo>
                    <a:pt x="30" y="28"/>
                    <a:pt x="30" y="28"/>
                    <a:pt x="30" y="28"/>
                  </a:cubicBezTo>
                  <a:cubicBezTo>
                    <a:pt x="30" y="28"/>
                    <a:pt x="30" y="28"/>
                    <a:pt x="30" y="28"/>
                  </a:cubicBezTo>
                  <a:cubicBezTo>
                    <a:pt x="30" y="27"/>
                    <a:pt x="30" y="25"/>
                    <a:pt x="29" y="23"/>
                  </a:cubicBezTo>
                  <a:cubicBezTo>
                    <a:pt x="29" y="23"/>
                    <a:pt x="29" y="23"/>
                    <a:pt x="29" y="23"/>
                  </a:cubicBezTo>
                  <a:cubicBezTo>
                    <a:pt x="29" y="23"/>
                    <a:pt x="29" y="23"/>
                    <a:pt x="29" y="23"/>
                  </a:cubicBezTo>
                  <a:cubicBezTo>
                    <a:pt x="30" y="21"/>
                    <a:pt x="30" y="21"/>
                    <a:pt x="30" y="21"/>
                  </a:cubicBezTo>
                  <a:cubicBezTo>
                    <a:pt x="30" y="21"/>
                    <a:pt x="30" y="21"/>
                    <a:pt x="30" y="21"/>
                  </a:cubicBezTo>
                  <a:cubicBezTo>
                    <a:pt x="30" y="21"/>
                    <a:pt x="30" y="21"/>
                    <a:pt x="30" y="21"/>
                  </a:cubicBezTo>
                  <a:cubicBezTo>
                    <a:pt x="30" y="19"/>
                    <a:pt x="30" y="17"/>
                    <a:pt x="29" y="15"/>
                  </a:cubicBezTo>
                  <a:cubicBezTo>
                    <a:pt x="29" y="15"/>
                    <a:pt x="29" y="15"/>
                    <a:pt x="29" y="15"/>
                  </a:cubicBezTo>
                  <a:cubicBezTo>
                    <a:pt x="28" y="15"/>
                    <a:pt x="28" y="15"/>
                    <a:pt x="28" y="15"/>
                  </a:cubicBezTo>
                  <a:cubicBezTo>
                    <a:pt x="25" y="15"/>
                    <a:pt x="23" y="15"/>
                    <a:pt x="21" y="15"/>
                  </a:cubicBezTo>
                  <a:cubicBezTo>
                    <a:pt x="20" y="15"/>
                    <a:pt x="20" y="15"/>
                    <a:pt x="19" y="15"/>
                  </a:cubicBezTo>
                  <a:cubicBezTo>
                    <a:pt x="21" y="13"/>
                    <a:pt x="22" y="12"/>
                    <a:pt x="24" y="12"/>
                  </a:cubicBezTo>
                  <a:cubicBezTo>
                    <a:pt x="25" y="12"/>
                    <a:pt x="25" y="12"/>
                    <a:pt x="25" y="12"/>
                  </a:cubicBezTo>
                  <a:cubicBezTo>
                    <a:pt x="27" y="12"/>
                    <a:pt x="29" y="13"/>
                    <a:pt x="31" y="14"/>
                  </a:cubicBezTo>
                  <a:cubicBezTo>
                    <a:pt x="31" y="14"/>
                    <a:pt x="31" y="14"/>
                    <a:pt x="31" y="14"/>
                  </a:cubicBezTo>
                  <a:cubicBezTo>
                    <a:pt x="34" y="12"/>
                    <a:pt x="34" y="12"/>
                    <a:pt x="34" y="12"/>
                  </a:cubicBezTo>
                  <a:cubicBezTo>
                    <a:pt x="34" y="12"/>
                    <a:pt x="34" y="12"/>
                    <a:pt x="34" y="12"/>
                  </a:cubicBezTo>
                  <a:cubicBezTo>
                    <a:pt x="34" y="12"/>
                    <a:pt x="34" y="12"/>
                    <a:pt x="34" y="12"/>
                  </a:cubicBezTo>
                  <a:cubicBezTo>
                    <a:pt x="34" y="11"/>
                    <a:pt x="34" y="11"/>
                    <a:pt x="34" y="11"/>
                  </a:cubicBezTo>
                  <a:cubicBezTo>
                    <a:pt x="34" y="9"/>
                    <a:pt x="34" y="5"/>
                    <a:pt x="35" y="3"/>
                  </a:cubicBezTo>
                  <a:cubicBezTo>
                    <a:pt x="34" y="2"/>
                    <a:pt x="34" y="2"/>
                    <a:pt x="34" y="2"/>
                  </a:cubicBezTo>
                  <a:cubicBezTo>
                    <a:pt x="32" y="1"/>
                    <a:pt x="29" y="0"/>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16" name="Freeform 202"/>
            <p:cNvSpPr>
              <a:spLocks noEditPoints="1"/>
            </p:cNvSpPr>
            <p:nvPr/>
          </p:nvSpPr>
          <p:spPr bwMode="auto">
            <a:xfrm>
              <a:off x="3344" y="2039"/>
              <a:ext cx="76" cy="169"/>
            </a:xfrm>
            <a:custGeom>
              <a:avLst/>
              <a:gdLst>
                <a:gd name="T0" fmla="*/ 24 w 32"/>
                <a:gd name="T1" fmla="*/ 69 h 71"/>
                <a:gd name="T2" fmla="*/ 26 w 32"/>
                <a:gd name="T3" fmla="*/ 70 h 71"/>
                <a:gd name="T4" fmla="*/ 27 w 32"/>
                <a:gd name="T5" fmla="*/ 69 h 71"/>
                <a:gd name="T6" fmla="*/ 29 w 32"/>
                <a:gd name="T7" fmla="*/ 67 h 71"/>
                <a:gd name="T8" fmla="*/ 29 w 32"/>
                <a:gd name="T9" fmla="*/ 67 h 71"/>
                <a:gd name="T10" fmla="*/ 27 w 32"/>
                <a:gd name="T11" fmla="*/ 66 h 71"/>
                <a:gd name="T12" fmla="*/ 28 w 32"/>
                <a:gd name="T13" fmla="*/ 68 h 71"/>
                <a:gd name="T14" fmla="*/ 27 w 32"/>
                <a:gd name="T15" fmla="*/ 65 h 71"/>
                <a:gd name="T16" fmla="*/ 25 w 32"/>
                <a:gd name="T17" fmla="*/ 61 h 71"/>
                <a:gd name="T18" fmla="*/ 19 w 32"/>
                <a:gd name="T19" fmla="*/ 52 h 71"/>
                <a:gd name="T20" fmla="*/ 20 w 32"/>
                <a:gd name="T21" fmla="*/ 52 h 71"/>
                <a:gd name="T22" fmla="*/ 20 w 32"/>
                <a:gd name="T23" fmla="*/ 50 h 71"/>
                <a:gd name="T24" fmla="*/ 16 w 32"/>
                <a:gd name="T25" fmla="*/ 40 h 71"/>
                <a:gd name="T26" fmla="*/ 19 w 32"/>
                <a:gd name="T27" fmla="*/ 47 h 71"/>
                <a:gd name="T28" fmla="*/ 18 w 32"/>
                <a:gd name="T29" fmla="*/ 45 h 71"/>
                <a:gd name="T30" fmla="*/ 18 w 32"/>
                <a:gd name="T31" fmla="*/ 40 h 71"/>
                <a:gd name="T32" fmla="*/ 17 w 32"/>
                <a:gd name="T33" fmla="*/ 34 h 71"/>
                <a:gd name="T34" fmla="*/ 18 w 32"/>
                <a:gd name="T35" fmla="*/ 39 h 71"/>
                <a:gd name="T36" fmla="*/ 19 w 32"/>
                <a:gd name="T37" fmla="*/ 26 h 71"/>
                <a:gd name="T38" fmla="*/ 19 w 32"/>
                <a:gd name="T39" fmla="*/ 28 h 71"/>
                <a:gd name="T40" fmla="*/ 20 w 32"/>
                <a:gd name="T41" fmla="*/ 32 h 71"/>
                <a:gd name="T42" fmla="*/ 21 w 32"/>
                <a:gd name="T43" fmla="*/ 28 h 71"/>
                <a:gd name="T44" fmla="*/ 21 w 32"/>
                <a:gd name="T45" fmla="*/ 28 h 71"/>
                <a:gd name="T46" fmla="*/ 20 w 32"/>
                <a:gd name="T47" fmla="*/ 28 h 71"/>
                <a:gd name="T48" fmla="*/ 19 w 32"/>
                <a:gd name="T49" fmla="*/ 25 h 71"/>
                <a:gd name="T50" fmla="*/ 21 w 32"/>
                <a:gd name="T51" fmla="*/ 29 h 71"/>
                <a:gd name="T52" fmla="*/ 21 w 32"/>
                <a:gd name="T53" fmla="*/ 21 h 71"/>
                <a:gd name="T54" fmla="*/ 24 w 32"/>
                <a:gd name="T55" fmla="*/ 25 h 71"/>
                <a:gd name="T56" fmla="*/ 25 w 32"/>
                <a:gd name="T57" fmla="*/ 25 h 71"/>
                <a:gd name="T58" fmla="*/ 25 w 32"/>
                <a:gd name="T59" fmla="*/ 21 h 71"/>
                <a:gd name="T60" fmla="*/ 26 w 32"/>
                <a:gd name="T61" fmla="*/ 25 h 71"/>
                <a:gd name="T62" fmla="*/ 27 w 32"/>
                <a:gd name="T63" fmla="*/ 21 h 71"/>
                <a:gd name="T64" fmla="*/ 29 w 32"/>
                <a:gd name="T65" fmla="*/ 24 h 71"/>
                <a:gd name="T66" fmla="*/ 29 w 32"/>
                <a:gd name="T67" fmla="*/ 21 h 71"/>
                <a:gd name="T68" fmla="*/ 31 w 32"/>
                <a:gd name="T69" fmla="*/ 24 h 71"/>
                <a:gd name="T70" fmla="*/ 8 w 32"/>
                <a:gd name="T71" fmla="*/ 23 h 71"/>
                <a:gd name="T72" fmla="*/ 9 w 32"/>
                <a:gd name="T73" fmla="*/ 23 h 71"/>
                <a:gd name="T74" fmla="*/ 7 w 32"/>
                <a:gd name="T75" fmla="*/ 21 h 71"/>
                <a:gd name="T76" fmla="*/ 7 w 32"/>
                <a:gd name="T77" fmla="*/ 23 h 71"/>
                <a:gd name="T78" fmla="*/ 6 w 32"/>
                <a:gd name="T79" fmla="*/ 20 h 71"/>
                <a:gd name="T80" fmla="*/ 25 w 32"/>
                <a:gd name="T81" fmla="*/ 4 h 71"/>
                <a:gd name="T82" fmla="*/ 23 w 32"/>
                <a:gd name="T83" fmla="*/ 69 h 71"/>
                <a:gd name="T84" fmla="*/ 11 w 32"/>
                <a:gd name="T85" fmla="*/ 20 h 71"/>
                <a:gd name="T86" fmla="*/ 16 w 32"/>
                <a:gd name="T87" fmla="*/ 8 h 71"/>
                <a:gd name="T88" fmla="*/ 25 w 32"/>
                <a:gd name="T89" fmla="*/ 20 h 71"/>
                <a:gd name="T90" fmla="*/ 23 w 32"/>
                <a:gd name="T91" fmla="*/ 69 h 71"/>
                <a:gd name="T92" fmla="*/ 15 w 32"/>
                <a:gd name="T93" fmla="*/ 7 h 71"/>
                <a:gd name="T94" fmla="*/ 3 w 32"/>
                <a:gd name="T95" fmla="*/ 20 h 71"/>
                <a:gd name="T96" fmla="*/ 8 w 32"/>
                <a:gd name="T97" fmla="*/ 24 h 71"/>
                <a:gd name="T98" fmla="*/ 23 w 32"/>
                <a:gd name="T99" fmla="*/ 70 h 71"/>
                <a:gd name="T100" fmla="*/ 26 w 32"/>
                <a:gd name="T101" fmla="*/ 71 h 71"/>
                <a:gd name="T102" fmla="*/ 30 w 32"/>
                <a:gd name="T103" fmla="*/ 66 h 71"/>
                <a:gd name="T104" fmla="*/ 23 w 32"/>
                <a:gd name="T105" fmla="*/ 26 h 71"/>
                <a:gd name="T106" fmla="*/ 32 w 32"/>
                <a:gd name="T107" fmla="*/ 25 h 71"/>
                <a:gd name="T108" fmla="*/ 32 w 32"/>
                <a:gd name="T109" fmla="*/ 25 h 71"/>
                <a:gd name="T110" fmla="*/ 32 w 32"/>
                <a:gd name="T111" fmla="*/ 25 h 71"/>
                <a:gd name="T112" fmla="*/ 27 w 32"/>
                <a:gd name="T113" fmla="*/ 6 h 71"/>
                <a:gd name="T114" fmla="*/ 24 w 32"/>
                <a:gd name="T115"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71">
                  <a:moveTo>
                    <a:pt x="26" y="70"/>
                  </a:moveTo>
                  <a:cubicBezTo>
                    <a:pt x="25" y="70"/>
                    <a:pt x="25" y="70"/>
                    <a:pt x="25" y="69"/>
                  </a:cubicBezTo>
                  <a:cubicBezTo>
                    <a:pt x="24" y="69"/>
                    <a:pt x="24" y="69"/>
                    <a:pt x="24" y="69"/>
                  </a:cubicBezTo>
                  <a:cubicBezTo>
                    <a:pt x="25" y="69"/>
                    <a:pt x="25" y="69"/>
                    <a:pt x="25" y="69"/>
                  </a:cubicBezTo>
                  <a:cubicBezTo>
                    <a:pt x="26" y="70"/>
                    <a:pt x="26" y="70"/>
                    <a:pt x="26" y="70"/>
                  </a:cubicBezTo>
                  <a:moveTo>
                    <a:pt x="26" y="70"/>
                  </a:moveTo>
                  <a:cubicBezTo>
                    <a:pt x="26" y="68"/>
                    <a:pt x="26" y="68"/>
                    <a:pt x="26" y="68"/>
                  </a:cubicBezTo>
                  <a:cubicBezTo>
                    <a:pt x="26" y="67"/>
                    <a:pt x="26" y="67"/>
                    <a:pt x="26" y="67"/>
                  </a:cubicBezTo>
                  <a:cubicBezTo>
                    <a:pt x="27" y="68"/>
                    <a:pt x="27" y="69"/>
                    <a:pt x="27" y="69"/>
                  </a:cubicBezTo>
                  <a:cubicBezTo>
                    <a:pt x="27" y="69"/>
                    <a:pt x="27" y="69"/>
                    <a:pt x="27" y="69"/>
                  </a:cubicBezTo>
                  <a:cubicBezTo>
                    <a:pt x="26" y="70"/>
                    <a:pt x="26" y="70"/>
                    <a:pt x="26" y="70"/>
                  </a:cubicBezTo>
                  <a:moveTo>
                    <a:pt x="29" y="67"/>
                  </a:moveTo>
                  <a:cubicBezTo>
                    <a:pt x="28" y="66"/>
                    <a:pt x="28" y="66"/>
                    <a:pt x="28" y="66"/>
                  </a:cubicBezTo>
                  <a:cubicBezTo>
                    <a:pt x="29" y="67"/>
                    <a:pt x="29" y="67"/>
                    <a:pt x="29" y="67"/>
                  </a:cubicBezTo>
                  <a:cubicBezTo>
                    <a:pt x="29" y="67"/>
                    <a:pt x="29" y="67"/>
                    <a:pt x="29" y="67"/>
                  </a:cubicBezTo>
                  <a:moveTo>
                    <a:pt x="27" y="69"/>
                  </a:moveTo>
                  <a:cubicBezTo>
                    <a:pt x="27" y="68"/>
                    <a:pt x="27" y="67"/>
                    <a:pt x="27" y="67"/>
                  </a:cubicBezTo>
                  <a:cubicBezTo>
                    <a:pt x="27" y="66"/>
                    <a:pt x="27" y="66"/>
                    <a:pt x="27" y="66"/>
                  </a:cubicBezTo>
                  <a:cubicBezTo>
                    <a:pt x="28" y="66"/>
                    <a:pt x="28" y="66"/>
                    <a:pt x="28" y="66"/>
                  </a:cubicBezTo>
                  <a:cubicBezTo>
                    <a:pt x="28" y="68"/>
                    <a:pt x="28" y="68"/>
                    <a:pt x="28" y="68"/>
                  </a:cubicBezTo>
                  <a:cubicBezTo>
                    <a:pt x="28" y="68"/>
                    <a:pt x="28" y="68"/>
                    <a:pt x="28" y="68"/>
                  </a:cubicBezTo>
                  <a:cubicBezTo>
                    <a:pt x="27" y="69"/>
                    <a:pt x="27" y="69"/>
                    <a:pt x="27" y="69"/>
                  </a:cubicBezTo>
                  <a:moveTo>
                    <a:pt x="28" y="65"/>
                  </a:moveTo>
                  <a:cubicBezTo>
                    <a:pt x="27" y="65"/>
                    <a:pt x="27" y="65"/>
                    <a:pt x="27" y="65"/>
                  </a:cubicBezTo>
                  <a:cubicBezTo>
                    <a:pt x="27" y="64"/>
                    <a:pt x="27" y="64"/>
                    <a:pt x="27" y="64"/>
                  </a:cubicBezTo>
                  <a:cubicBezTo>
                    <a:pt x="25" y="62"/>
                    <a:pt x="22" y="59"/>
                    <a:pt x="19" y="54"/>
                  </a:cubicBezTo>
                  <a:cubicBezTo>
                    <a:pt x="21" y="56"/>
                    <a:pt x="23" y="59"/>
                    <a:pt x="25" y="61"/>
                  </a:cubicBezTo>
                  <a:cubicBezTo>
                    <a:pt x="26" y="62"/>
                    <a:pt x="27" y="63"/>
                    <a:pt x="28" y="65"/>
                  </a:cubicBezTo>
                  <a:moveTo>
                    <a:pt x="23" y="58"/>
                  </a:moveTo>
                  <a:cubicBezTo>
                    <a:pt x="21" y="56"/>
                    <a:pt x="20" y="54"/>
                    <a:pt x="19" y="52"/>
                  </a:cubicBezTo>
                  <a:cubicBezTo>
                    <a:pt x="18" y="50"/>
                    <a:pt x="17" y="48"/>
                    <a:pt x="17" y="46"/>
                  </a:cubicBezTo>
                  <a:cubicBezTo>
                    <a:pt x="17" y="47"/>
                    <a:pt x="18" y="48"/>
                    <a:pt x="18" y="49"/>
                  </a:cubicBezTo>
                  <a:cubicBezTo>
                    <a:pt x="19" y="50"/>
                    <a:pt x="20" y="51"/>
                    <a:pt x="20" y="52"/>
                  </a:cubicBezTo>
                  <a:cubicBezTo>
                    <a:pt x="20" y="53"/>
                    <a:pt x="20" y="53"/>
                    <a:pt x="20" y="53"/>
                  </a:cubicBezTo>
                  <a:cubicBezTo>
                    <a:pt x="21" y="54"/>
                    <a:pt x="22" y="56"/>
                    <a:pt x="23" y="58"/>
                  </a:cubicBezTo>
                  <a:moveTo>
                    <a:pt x="20" y="50"/>
                  </a:moveTo>
                  <a:cubicBezTo>
                    <a:pt x="19" y="49"/>
                    <a:pt x="19" y="49"/>
                    <a:pt x="19" y="48"/>
                  </a:cubicBezTo>
                  <a:cubicBezTo>
                    <a:pt x="18" y="47"/>
                    <a:pt x="17" y="46"/>
                    <a:pt x="17" y="45"/>
                  </a:cubicBezTo>
                  <a:cubicBezTo>
                    <a:pt x="16" y="43"/>
                    <a:pt x="16" y="42"/>
                    <a:pt x="16" y="40"/>
                  </a:cubicBezTo>
                  <a:cubicBezTo>
                    <a:pt x="18" y="46"/>
                    <a:pt x="18" y="46"/>
                    <a:pt x="18" y="46"/>
                  </a:cubicBezTo>
                  <a:cubicBezTo>
                    <a:pt x="19" y="47"/>
                    <a:pt x="19" y="47"/>
                    <a:pt x="19" y="47"/>
                  </a:cubicBezTo>
                  <a:cubicBezTo>
                    <a:pt x="19" y="47"/>
                    <a:pt x="19" y="47"/>
                    <a:pt x="19" y="47"/>
                  </a:cubicBezTo>
                  <a:cubicBezTo>
                    <a:pt x="19" y="47"/>
                    <a:pt x="19" y="47"/>
                    <a:pt x="19" y="47"/>
                  </a:cubicBezTo>
                  <a:cubicBezTo>
                    <a:pt x="19" y="48"/>
                    <a:pt x="19" y="49"/>
                    <a:pt x="20" y="50"/>
                  </a:cubicBezTo>
                  <a:moveTo>
                    <a:pt x="18" y="45"/>
                  </a:moveTo>
                  <a:cubicBezTo>
                    <a:pt x="16" y="39"/>
                    <a:pt x="16" y="39"/>
                    <a:pt x="16" y="39"/>
                  </a:cubicBezTo>
                  <a:cubicBezTo>
                    <a:pt x="16" y="38"/>
                    <a:pt x="16" y="36"/>
                    <a:pt x="16" y="35"/>
                  </a:cubicBezTo>
                  <a:cubicBezTo>
                    <a:pt x="17" y="37"/>
                    <a:pt x="18" y="39"/>
                    <a:pt x="18" y="40"/>
                  </a:cubicBezTo>
                  <a:cubicBezTo>
                    <a:pt x="18" y="42"/>
                    <a:pt x="18" y="43"/>
                    <a:pt x="18" y="45"/>
                  </a:cubicBezTo>
                  <a:moveTo>
                    <a:pt x="18" y="39"/>
                  </a:moveTo>
                  <a:cubicBezTo>
                    <a:pt x="18" y="37"/>
                    <a:pt x="17" y="36"/>
                    <a:pt x="17" y="34"/>
                  </a:cubicBezTo>
                  <a:cubicBezTo>
                    <a:pt x="17" y="33"/>
                    <a:pt x="17" y="31"/>
                    <a:pt x="17" y="30"/>
                  </a:cubicBezTo>
                  <a:cubicBezTo>
                    <a:pt x="19" y="36"/>
                    <a:pt x="19" y="36"/>
                    <a:pt x="19" y="36"/>
                  </a:cubicBezTo>
                  <a:cubicBezTo>
                    <a:pt x="19" y="37"/>
                    <a:pt x="18" y="38"/>
                    <a:pt x="18" y="39"/>
                  </a:cubicBezTo>
                  <a:moveTo>
                    <a:pt x="19" y="34"/>
                  </a:moveTo>
                  <a:cubicBezTo>
                    <a:pt x="18" y="29"/>
                    <a:pt x="18" y="29"/>
                    <a:pt x="18" y="29"/>
                  </a:cubicBezTo>
                  <a:cubicBezTo>
                    <a:pt x="18" y="28"/>
                    <a:pt x="18" y="27"/>
                    <a:pt x="19" y="26"/>
                  </a:cubicBezTo>
                  <a:cubicBezTo>
                    <a:pt x="19" y="26"/>
                    <a:pt x="19" y="27"/>
                    <a:pt x="19" y="27"/>
                  </a:cubicBezTo>
                  <a:cubicBezTo>
                    <a:pt x="19" y="28"/>
                    <a:pt x="19" y="28"/>
                    <a:pt x="19" y="28"/>
                  </a:cubicBezTo>
                  <a:cubicBezTo>
                    <a:pt x="19" y="28"/>
                    <a:pt x="19" y="28"/>
                    <a:pt x="19" y="28"/>
                  </a:cubicBezTo>
                  <a:cubicBezTo>
                    <a:pt x="19" y="29"/>
                    <a:pt x="20" y="30"/>
                    <a:pt x="20" y="31"/>
                  </a:cubicBezTo>
                  <a:cubicBezTo>
                    <a:pt x="20" y="32"/>
                    <a:pt x="20" y="32"/>
                    <a:pt x="20" y="32"/>
                  </a:cubicBezTo>
                  <a:cubicBezTo>
                    <a:pt x="20" y="32"/>
                    <a:pt x="20" y="32"/>
                    <a:pt x="20" y="32"/>
                  </a:cubicBezTo>
                  <a:cubicBezTo>
                    <a:pt x="20" y="32"/>
                    <a:pt x="20" y="32"/>
                    <a:pt x="20" y="32"/>
                  </a:cubicBezTo>
                  <a:cubicBezTo>
                    <a:pt x="19" y="33"/>
                    <a:pt x="19" y="34"/>
                    <a:pt x="19" y="34"/>
                  </a:cubicBezTo>
                  <a:moveTo>
                    <a:pt x="21" y="28"/>
                  </a:moveTo>
                  <a:cubicBezTo>
                    <a:pt x="21" y="26"/>
                    <a:pt x="21" y="24"/>
                    <a:pt x="21" y="23"/>
                  </a:cubicBezTo>
                  <a:cubicBezTo>
                    <a:pt x="22" y="25"/>
                    <a:pt x="22" y="25"/>
                    <a:pt x="22" y="25"/>
                  </a:cubicBezTo>
                  <a:cubicBezTo>
                    <a:pt x="22" y="26"/>
                    <a:pt x="22" y="27"/>
                    <a:pt x="21" y="28"/>
                  </a:cubicBezTo>
                  <a:moveTo>
                    <a:pt x="20" y="31"/>
                  </a:moveTo>
                  <a:cubicBezTo>
                    <a:pt x="20" y="30"/>
                    <a:pt x="20" y="29"/>
                    <a:pt x="20" y="28"/>
                  </a:cubicBezTo>
                  <a:cubicBezTo>
                    <a:pt x="20" y="28"/>
                    <a:pt x="20" y="28"/>
                    <a:pt x="20" y="28"/>
                  </a:cubicBezTo>
                  <a:cubicBezTo>
                    <a:pt x="20" y="27"/>
                    <a:pt x="20" y="27"/>
                    <a:pt x="20" y="27"/>
                  </a:cubicBezTo>
                  <a:cubicBezTo>
                    <a:pt x="20" y="26"/>
                    <a:pt x="19" y="26"/>
                    <a:pt x="19" y="25"/>
                  </a:cubicBezTo>
                  <a:cubicBezTo>
                    <a:pt x="19" y="25"/>
                    <a:pt x="19" y="25"/>
                    <a:pt x="19" y="25"/>
                  </a:cubicBezTo>
                  <a:cubicBezTo>
                    <a:pt x="20" y="24"/>
                    <a:pt x="20" y="23"/>
                    <a:pt x="20" y="22"/>
                  </a:cubicBezTo>
                  <a:cubicBezTo>
                    <a:pt x="20" y="24"/>
                    <a:pt x="20" y="26"/>
                    <a:pt x="21" y="28"/>
                  </a:cubicBezTo>
                  <a:cubicBezTo>
                    <a:pt x="21" y="29"/>
                    <a:pt x="21" y="29"/>
                    <a:pt x="21" y="29"/>
                  </a:cubicBezTo>
                  <a:cubicBezTo>
                    <a:pt x="21" y="29"/>
                    <a:pt x="20" y="30"/>
                    <a:pt x="20" y="31"/>
                  </a:cubicBezTo>
                  <a:moveTo>
                    <a:pt x="23" y="24"/>
                  </a:moveTo>
                  <a:cubicBezTo>
                    <a:pt x="21" y="21"/>
                    <a:pt x="21" y="21"/>
                    <a:pt x="21" y="21"/>
                  </a:cubicBezTo>
                  <a:cubicBezTo>
                    <a:pt x="22" y="21"/>
                    <a:pt x="22" y="21"/>
                    <a:pt x="23" y="21"/>
                  </a:cubicBezTo>
                  <a:cubicBezTo>
                    <a:pt x="23" y="24"/>
                    <a:pt x="23" y="24"/>
                    <a:pt x="23" y="24"/>
                  </a:cubicBezTo>
                  <a:moveTo>
                    <a:pt x="24" y="25"/>
                  </a:moveTo>
                  <a:cubicBezTo>
                    <a:pt x="23" y="21"/>
                    <a:pt x="23" y="21"/>
                    <a:pt x="23" y="21"/>
                  </a:cubicBezTo>
                  <a:cubicBezTo>
                    <a:pt x="24" y="21"/>
                    <a:pt x="24" y="21"/>
                    <a:pt x="25" y="21"/>
                  </a:cubicBezTo>
                  <a:cubicBezTo>
                    <a:pt x="25" y="22"/>
                    <a:pt x="25" y="23"/>
                    <a:pt x="25" y="25"/>
                  </a:cubicBezTo>
                  <a:cubicBezTo>
                    <a:pt x="24" y="25"/>
                    <a:pt x="24" y="25"/>
                    <a:pt x="24" y="25"/>
                  </a:cubicBezTo>
                  <a:moveTo>
                    <a:pt x="26" y="25"/>
                  </a:moveTo>
                  <a:cubicBezTo>
                    <a:pt x="25" y="23"/>
                    <a:pt x="25" y="22"/>
                    <a:pt x="25" y="21"/>
                  </a:cubicBezTo>
                  <a:cubicBezTo>
                    <a:pt x="26" y="21"/>
                    <a:pt x="26" y="21"/>
                    <a:pt x="27" y="21"/>
                  </a:cubicBezTo>
                  <a:cubicBezTo>
                    <a:pt x="27" y="22"/>
                    <a:pt x="26" y="23"/>
                    <a:pt x="26" y="24"/>
                  </a:cubicBezTo>
                  <a:cubicBezTo>
                    <a:pt x="26" y="25"/>
                    <a:pt x="26" y="25"/>
                    <a:pt x="26" y="25"/>
                  </a:cubicBezTo>
                  <a:cubicBezTo>
                    <a:pt x="26" y="25"/>
                    <a:pt x="26" y="25"/>
                    <a:pt x="26" y="25"/>
                  </a:cubicBezTo>
                  <a:moveTo>
                    <a:pt x="27" y="25"/>
                  </a:moveTo>
                  <a:cubicBezTo>
                    <a:pt x="27" y="23"/>
                    <a:pt x="27" y="22"/>
                    <a:pt x="27" y="21"/>
                  </a:cubicBezTo>
                  <a:cubicBezTo>
                    <a:pt x="28" y="21"/>
                    <a:pt x="28" y="21"/>
                    <a:pt x="29" y="21"/>
                  </a:cubicBezTo>
                  <a:cubicBezTo>
                    <a:pt x="29" y="24"/>
                    <a:pt x="29" y="24"/>
                    <a:pt x="29" y="24"/>
                  </a:cubicBezTo>
                  <a:cubicBezTo>
                    <a:pt x="29" y="24"/>
                    <a:pt x="29" y="24"/>
                    <a:pt x="29" y="24"/>
                  </a:cubicBezTo>
                  <a:cubicBezTo>
                    <a:pt x="28" y="24"/>
                    <a:pt x="27" y="24"/>
                    <a:pt x="27" y="25"/>
                  </a:cubicBezTo>
                  <a:moveTo>
                    <a:pt x="29" y="24"/>
                  </a:moveTo>
                  <a:cubicBezTo>
                    <a:pt x="29" y="21"/>
                    <a:pt x="29" y="21"/>
                    <a:pt x="29" y="21"/>
                  </a:cubicBezTo>
                  <a:cubicBezTo>
                    <a:pt x="29" y="21"/>
                    <a:pt x="29" y="21"/>
                    <a:pt x="29" y="21"/>
                  </a:cubicBezTo>
                  <a:cubicBezTo>
                    <a:pt x="30" y="22"/>
                    <a:pt x="30" y="22"/>
                    <a:pt x="30" y="23"/>
                  </a:cubicBezTo>
                  <a:cubicBezTo>
                    <a:pt x="31" y="23"/>
                    <a:pt x="31" y="24"/>
                    <a:pt x="31" y="24"/>
                  </a:cubicBezTo>
                  <a:cubicBezTo>
                    <a:pt x="31" y="24"/>
                    <a:pt x="30" y="24"/>
                    <a:pt x="29" y="24"/>
                  </a:cubicBezTo>
                  <a:moveTo>
                    <a:pt x="9" y="23"/>
                  </a:moveTo>
                  <a:cubicBezTo>
                    <a:pt x="8" y="23"/>
                    <a:pt x="8" y="23"/>
                    <a:pt x="8" y="23"/>
                  </a:cubicBezTo>
                  <a:cubicBezTo>
                    <a:pt x="8" y="23"/>
                    <a:pt x="8" y="22"/>
                    <a:pt x="9" y="21"/>
                  </a:cubicBezTo>
                  <a:cubicBezTo>
                    <a:pt x="10" y="21"/>
                    <a:pt x="10" y="21"/>
                    <a:pt x="10" y="21"/>
                  </a:cubicBezTo>
                  <a:cubicBezTo>
                    <a:pt x="9" y="22"/>
                    <a:pt x="9" y="23"/>
                    <a:pt x="9" y="23"/>
                  </a:cubicBezTo>
                  <a:moveTo>
                    <a:pt x="7" y="23"/>
                  </a:moveTo>
                  <a:cubicBezTo>
                    <a:pt x="6" y="23"/>
                    <a:pt x="6" y="23"/>
                    <a:pt x="6" y="23"/>
                  </a:cubicBezTo>
                  <a:cubicBezTo>
                    <a:pt x="6" y="22"/>
                    <a:pt x="7" y="21"/>
                    <a:pt x="7" y="21"/>
                  </a:cubicBezTo>
                  <a:cubicBezTo>
                    <a:pt x="8" y="21"/>
                    <a:pt x="8" y="21"/>
                    <a:pt x="8" y="21"/>
                  </a:cubicBezTo>
                  <a:cubicBezTo>
                    <a:pt x="8" y="21"/>
                    <a:pt x="8" y="21"/>
                    <a:pt x="8" y="21"/>
                  </a:cubicBezTo>
                  <a:cubicBezTo>
                    <a:pt x="8" y="22"/>
                    <a:pt x="8" y="22"/>
                    <a:pt x="7" y="23"/>
                  </a:cubicBezTo>
                  <a:moveTo>
                    <a:pt x="6" y="23"/>
                  </a:moveTo>
                  <a:cubicBezTo>
                    <a:pt x="5" y="22"/>
                    <a:pt x="5" y="21"/>
                    <a:pt x="4" y="20"/>
                  </a:cubicBezTo>
                  <a:cubicBezTo>
                    <a:pt x="5" y="20"/>
                    <a:pt x="6" y="20"/>
                    <a:pt x="6" y="20"/>
                  </a:cubicBezTo>
                  <a:cubicBezTo>
                    <a:pt x="6" y="21"/>
                    <a:pt x="6" y="22"/>
                    <a:pt x="6" y="23"/>
                  </a:cubicBezTo>
                  <a:moveTo>
                    <a:pt x="27" y="12"/>
                  </a:moveTo>
                  <a:cubicBezTo>
                    <a:pt x="26" y="9"/>
                    <a:pt x="25" y="7"/>
                    <a:pt x="25" y="4"/>
                  </a:cubicBezTo>
                  <a:cubicBezTo>
                    <a:pt x="26" y="6"/>
                    <a:pt x="26" y="6"/>
                    <a:pt x="26" y="6"/>
                  </a:cubicBezTo>
                  <a:cubicBezTo>
                    <a:pt x="26" y="8"/>
                    <a:pt x="27" y="10"/>
                    <a:pt x="27" y="12"/>
                  </a:cubicBezTo>
                  <a:moveTo>
                    <a:pt x="23" y="69"/>
                  </a:moveTo>
                  <a:cubicBezTo>
                    <a:pt x="16" y="63"/>
                    <a:pt x="0" y="42"/>
                    <a:pt x="11" y="21"/>
                  </a:cubicBezTo>
                  <a:cubicBezTo>
                    <a:pt x="11" y="20"/>
                    <a:pt x="11" y="20"/>
                    <a:pt x="11" y="20"/>
                  </a:cubicBezTo>
                  <a:cubicBezTo>
                    <a:pt x="11" y="20"/>
                    <a:pt x="11" y="20"/>
                    <a:pt x="11" y="20"/>
                  </a:cubicBezTo>
                  <a:cubicBezTo>
                    <a:pt x="8" y="20"/>
                    <a:pt x="8" y="20"/>
                    <a:pt x="8" y="20"/>
                  </a:cubicBezTo>
                  <a:cubicBezTo>
                    <a:pt x="7" y="19"/>
                    <a:pt x="6" y="19"/>
                    <a:pt x="5" y="19"/>
                  </a:cubicBezTo>
                  <a:cubicBezTo>
                    <a:pt x="8" y="15"/>
                    <a:pt x="12" y="11"/>
                    <a:pt x="16" y="8"/>
                  </a:cubicBezTo>
                  <a:cubicBezTo>
                    <a:pt x="19" y="5"/>
                    <a:pt x="21" y="3"/>
                    <a:pt x="23" y="1"/>
                  </a:cubicBezTo>
                  <a:cubicBezTo>
                    <a:pt x="24" y="7"/>
                    <a:pt x="26" y="14"/>
                    <a:pt x="29" y="20"/>
                  </a:cubicBezTo>
                  <a:cubicBezTo>
                    <a:pt x="28" y="20"/>
                    <a:pt x="26" y="20"/>
                    <a:pt x="25" y="20"/>
                  </a:cubicBezTo>
                  <a:cubicBezTo>
                    <a:pt x="21" y="20"/>
                    <a:pt x="20" y="20"/>
                    <a:pt x="20" y="21"/>
                  </a:cubicBezTo>
                  <a:cubicBezTo>
                    <a:pt x="9" y="42"/>
                    <a:pt x="19" y="60"/>
                    <a:pt x="27" y="65"/>
                  </a:cubicBezTo>
                  <a:cubicBezTo>
                    <a:pt x="26" y="66"/>
                    <a:pt x="24" y="68"/>
                    <a:pt x="23" y="69"/>
                  </a:cubicBezTo>
                  <a:moveTo>
                    <a:pt x="23" y="0"/>
                  </a:moveTo>
                  <a:cubicBezTo>
                    <a:pt x="23" y="0"/>
                    <a:pt x="23" y="0"/>
                    <a:pt x="23" y="0"/>
                  </a:cubicBezTo>
                  <a:cubicBezTo>
                    <a:pt x="21" y="2"/>
                    <a:pt x="18" y="4"/>
                    <a:pt x="15" y="7"/>
                  </a:cubicBezTo>
                  <a:cubicBezTo>
                    <a:pt x="11" y="11"/>
                    <a:pt x="7" y="15"/>
                    <a:pt x="3" y="19"/>
                  </a:cubicBezTo>
                  <a:cubicBezTo>
                    <a:pt x="3" y="19"/>
                    <a:pt x="3" y="19"/>
                    <a:pt x="3" y="19"/>
                  </a:cubicBezTo>
                  <a:cubicBezTo>
                    <a:pt x="3" y="20"/>
                    <a:pt x="3" y="20"/>
                    <a:pt x="3" y="20"/>
                  </a:cubicBezTo>
                  <a:cubicBezTo>
                    <a:pt x="4" y="21"/>
                    <a:pt x="5" y="23"/>
                    <a:pt x="5" y="24"/>
                  </a:cubicBezTo>
                  <a:cubicBezTo>
                    <a:pt x="6" y="24"/>
                    <a:pt x="6" y="24"/>
                    <a:pt x="6" y="24"/>
                  </a:cubicBezTo>
                  <a:cubicBezTo>
                    <a:pt x="6" y="24"/>
                    <a:pt x="7" y="24"/>
                    <a:pt x="8" y="24"/>
                  </a:cubicBezTo>
                  <a:cubicBezTo>
                    <a:pt x="8" y="24"/>
                    <a:pt x="8" y="24"/>
                    <a:pt x="8" y="24"/>
                  </a:cubicBezTo>
                  <a:cubicBezTo>
                    <a:pt x="2" y="44"/>
                    <a:pt x="14" y="64"/>
                    <a:pt x="23" y="69"/>
                  </a:cubicBezTo>
                  <a:cubicBezTo>
                    <a:pt x="23" y="70"/>
                    <a:pt x="23" y="70"/>
                    <a:pt x="23" y="70"/>
                  </a:cubicBezTo>
                  <a:cubicBezTo>
                    <a:pt x="23" y="70"/>
                    <a:pt x="24" y="70"/>
                    <a:pt x="24" y="70"/>
                  </a:cubicBezTo>
                  <a:cubicBezTo>
                    <a:pt x="25" y="71"/>
                    <a:pt x="25" y="71"/>
                    <a:pt x="26" y="71"/>
                  </a:cubicBezTo>
                  <a:cubicBezTo>
                    <a:pt x="26" y="71"/>
                    <a:pt x="26" y="71"/>
                    <a:pt x="26" y="71"/>
                  </a:cubicBezTo>
                  <a:cubicBezTo>
                    <a:pt x="26" y="71"/>
                    <a:pt x="26" y="71"/>
                    <a:pt x="26" y="71"/>
                  </a:cubicBezTo>
                  <a:cubicBezTo>
                    <a:pt x="27" y="71"/>
                    <a:pt x="29" y="68"/>
                    <a:pt x="30" y="67"/>
                  </a:cubicBezTo>
                  <a:cubicBezTo>
                    <a:pt x="30" y="66"/>
                    <a:pt x="30" y="66"/>
                    <a:pt x="30" y="66"/>
                  </a:cubicBezTo>
                  <a:cubicBezTo>
                    <a:pt x="30" y="66"/>
                    <a:pt x="30" y="66"/>
                    <a:pt x="30" y="66"/>
                  </a:cubicBezTo>
                  <a:cubicBezTo>
                    <a:pt x="29" y="65"/>
                    <a:pt x="29" y="65"/>
                    <a:pt x="29" y="65"/>
                  </a:cubicBezTo>
                  <a:cubicBezTo>
                    <a:pt x="23" y="56"/>
                    <a:pt x="14" y="44"/>
                    <a:pt x="23" y="26"/>
                  </a:cubicBezTo>
                  <a:cubicBezTo>
                    <a:pt x="24" y="26"/>
                    <a:pt x="27" y="26"/>
                    <a:pt x="29" y="25"/>
                  </a:cubicBezTo>
                  <a:cubicBezTo>
                    <a:pt x="30" y="25"/>
                    <a:pt x="31" y="25"/>
                    <a:pt x="32" y="25"/>
                  </a:cubicBezTo>
                  <a:cubicBezTo>
                    <a:pt x="32" y="25"/>
                    <a:pt x="32" y="25"/>
                    <a:pt x="32" y="25"/>
                  </a:cubicBezTo>
                  <a:cubicBezTo>
                    <a:pt x="32" y="25"/>
                    <a:pt x="32" y="25"/>
                    <a:pt x="32" y="25"/>
                  </a:cubicBezTo>
                  <a:cubicBezTo>
                    <a:pt x="32" y="25"/>
                    <a:pt x="32" y="25"/>
                    <a:pt x="32" y="25"/>
                  </a:cubicBezTo>
                  <a:cubicBezTo>
                    <a:pt x="32" y="25"/>
                    <a:pt x="32" y="25"/>
                    <a:pt x="32" y="25"/>
                  </a:cubicBezTo>
                  <a:cubicBezTo>
                    <a:pt x="32" y="25"/>
                    <a:pt x="32" y="25"/>
                    <a:pt x="32" y="25"/>
                  </a:cubicBezTo>
                  <a:cubicBezTo>
                    <a:pt x="32" y="25"/>
                    <a:pt x="32" y="25"/>
                    <a:pt x="32" y="25"/>
                  </a:cubicBezTo>
                  <a:cubicBezTo>
                    <a:pt x="32" y="25"/>
                    <a:pt x="32" y="25"/>
                    <a:pt x="32" y="25"/>
                  </a:cubicBezTo>
                  <a:cubicBezTo>
                    <a:pt x="32" y="25"/>
                    <a:pt x="32" y="25"/>
                    <a:pt x="32" y="25"/>
                  </a:cubicBezTo>
                  <a:cubicBezTo>
                    <a:pt x="32" y="24"/>
                    <a:pt x="32" y="24"/>
                    <a:pt x="32" y="24"/>
                  </a:cubicBezTo>
                  <a:cubicBezTo>
                    <a:pt x="30" y="18"/>
                    <a:pt x="28" y="12"/>
                    <a:pt x="27" y="6"/>
                  </a:cubicBezTo>
                  <a:cubicBezTo>
                    <a:pt x="27" y="6"/>
                    <a:pt x="27" y="6"/>
                    <a:pt x="27" y="6"/>
                  </a:cubicBezTo>
                  <a:cubicBezTo>
                    <a:pt x="24" y="1"/>
                    <a:pt x="24" y="1"/>
                    <a:pt x="24" y="1"/>
                  </a:cubicBezTo>
                  <a:cubicBezTo>
                    <a:pt x="24" y="0"/>
                    <a:pt x="24" y="0"/>
                    <a:pt x="24" y="0"/>
                  </a:cubicBezTo>
                  <a:cubicBezTo>
                    <a:pt x="23" y="0"/>
                    <a:pt x="23" y="0"/>
                    <a:pt x="2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17" name="Freeform 203"/>
            <p:cNvSpPr>
              <a:spLocks noEditPoints="1"/>
            </p:cNvSpPr>
            <p:nvPr/>
          </p:nvSpPr>
          <p:spPr bwMode="auto">
            <a:xfrm>
              <a:off x="4046" y="2148"/>
              <a:ext cx="66" cy="67"/>
            </a:xfrm>
            <a:custGeom>
              <a:avLst/>
              <a:gdLst>
                <a:gd name="T0" fmla="*/ 14 w 28"/>
                <a:gd name="T1" fmla="*/ 27 h 28"/>
                <a:gd name="T2" fmla="*/ 12 w 28"/>
                <a:gd name="T3" fmla="*/ 27 h 28"/>
                <a:gd name="T4" fmla="*/ 11 w 28"/>
                <a:gd name="T5" fmla="*/ 27 h 28"/>
                <a:gd name="T6" fmla="*/ 3 w 28"/>
                <a:gd name="T7" fmla="*/ 24 h 28"/>
                <a:gd name="T8" fmla="*/ 2 w 28"/>
                <a:gd name="T9" fmla="*/ 19 h 28"/>
                <a:gd name="T10" fmla="*/ 2 w 28"/>
                <a:gd name="T11" fmla="*/ 16 h 28"/>
                <a:gd name="T12" fmla="*/ 3 w 28"/>
                <a:gd name="T13" fmla="*/ 7 h 28"/>
                <a:gd name="T14" fmla="*/ 13 w 28"/>
                <a:gd name="T15" fmla="*/ 4 h 28"/>
                <a:gd name="T16" fmla="*/ 16 w 28"/>
                <a:gd name="T17" fmla="*/ 4 h 28"/>
                <a:gd name="T18" fmla="*/ 16 w 28"/>
                <a:gd name="T19" fmla="*/ 4 h 28"/>
                <a:gd name="T20" fmla="*/ 21 w 28"/>
                <a:gd name="T21" fmla="*/ 5 h 28"/>
                <a:gd name="T22" fmla="*/ 16 w 28"/>
                <a:gd name="T23" fmla="*/ 13 h 28"/>
                <a:gd name="T24" fmla="*/ 13 w 28"/>
                <a:gd name="T25" fmla="*/ 17 h 28"/>
                <a:gd name="T26" fmla="*/ 12 w 28"/>
                <a:gd name="T27" fmla="*/ 13 h 28"/>
                <a:gd name="T28" fmla="*/ 10 w 28"/>
                <a:gd name="T29" fmla="*/ 9 h 28"/>
                <a:gd name="T30" fmla="*/ 9 w 28"/>
                <a:gd name="T31" fmla="*/ 9 h 28"/>
                <a:gd name="T32" fmla="*/ 9 w 28"/>
                <a:gd name="T33" fmla="*/ 9 h 28"/>
                <a:gd name="T34" fmla="*/ 6 w 28"/>
                <a:gd name="T35" fmla="*/ 12 h 28"/>
                <a:gd name="T36" fmla="*/ 6 w 28"/>
                <a:gd name="T37" fmla="*/ 12 h 28"/>
                <a:gd name="T38" fmla="*/ 6 w 28"/>
                <a:gd name="T39" fmla="*/ 13 h 28"/>
                <a:gd name="T40" fmla="*/ 13 w 28"/>
                <a:gd name="T41" fmla="*/ 22 h 28"/>
                <a:gd name="T42" fmla="*/ 13 w 28"/>
                <a:gd name="T43" fmla="*/ 23 h 28"/>
                <a:gd name="T44" fmla="*/ 14 w 28"/>
                <a:gd name="T45" fmla="*/ 22 h 28"/>
                <a:gd name="T46" fmla="*/ 25 w 28"/>
                <a:gd name="T47" fmla="*/ 8 h 28"/>
                <a:gd name="T48" fmla="*/ 25 w 28"/>
                <a:gd name="T49" fmla="*/ 9 h 28"/>
                <a:gd name="T50" fmla="*/ 25 w 28"/>
                <a:gd name="T51" fmla="*/ 10 h 28"/>
                <a:gd name="T52" fmla="*/ 25 w 28"/>
                <a:gd name="T53" fmla="*/ 21 h 28"/>
                <a:gd name="T54" fmla="*/ 22 w 28"/>
                <a:gd name="T55" fmla="*/ 25 h 28"/>
                <a:gd name="T56" fmla="*/ 14 w 28"/>
                <a:gd name="T57" fmla="*/ 27 h 28"/>
                <a:gd name="T58" fmla="*/ 13 w 28"/>
                <a:gd name="T59" fmla="*/ 18 h 28"/>
                <a:gd name="T60" fmla="*/ 14 w 28"/>
                <a:gd name="T61" fmla="*/ 18 h 28"/>
                <a:gd name="T62" fmla="*/ 17 w 28"/>
                <a:gd name="T63" fmla="*/ 13 h 28"/>
                <a:gd name="T64" fmla="*/ 25 w 28"/>
                <a:gd name="T65" fmla="*/ 2 h 28"/>
                <a:gd name="T66" fmla="*/ 27 w 28"/>
                <a:gd name="T67" fmla="*/ 4 h 28"/>
                <a:gd name="T68" fmla="*/ 13 w 28"/>
                <a:gd name="T69" fmla="*/ 21 h 28"/>
                <a:gd name="T70" fmla="*/ 7 w 28"/>
                <a:gd name="T71" fmla="*/ 13 h 28"/>
                <a:gd name="T72" fmla="*/ 9 w 28"/>
                <a:gd name="T73" fmla="*/ 10 h 28"/>
                <a:gd name="T74" fmla="*/ 11 w 28"/>
                <a:gd name="T75" fmla="*/ 14 h 28"/>
                <a:gd name="T76" fmla="*/ 13 w 28"/>
                <a:gd name="T77" fmla="*/ 18 h 28"/>
                <a:gd name="T78" fmla="*/ 13 w 28"/>
                <a:gd name="T79" fmla="*/ 18 h 28"/>
                <a:gd name="T80" fmla="*/ 25 w 28"/>
                <a:gd name="T81" fmla="*/ 0 h 28"/>
                <a:gd name="T82" fmla="*/ 25 w 28"/>
                <a:gd name="T83" fmla="*/ 1 h 28"/>
                <a:gd name="T84" fmla="*/ 22 w 28"/>
                <a:gd name="T85" fmla="*/ 4 h 28"/>
                <a:gd name="T86" fmla="*/ 16 w 28"/>
                <a:gd name="T87" fmla="*/ 3 h 28"/>
                <a:gd name="T88" fmla="*/ 16 w 28"/>
                <a:gd name="T89" fmla="*/ 3 h 28"/>
                <a:gd name="T90" fmla="*/ 13 w 28"/>
                <a:gd name="T91" fmla="*/ 3 h 28"/>
                <a:gd name="T92" fmla="*/ 2 w 28"/>
                <a:gd name="T93" fmla="*/ 7 h 28"/>
                <a:gd name="T94" fmla="*/ 1 w 28"/>
                <a:gd name="T95" fmla="*/ 16 h 28"/>
                <a:gd name="T96" fmla="*/ 1 w 28"/>
                <a:gd name="T97" fmla="*/ 19 h 28"/>
                <a:gd name="T98" fmla="*/ 2 w 28"/>
                <a:gd name="T99" fmla="*/ 25 h 28"/>
                <a:gd name="T100" fmla="*/ 11 w 28"/>
                <a:gd name="T101" fmla="*/ 28 h 28"/>
                <a:gd name="T102" fmla="*/ 12 w 28"/>
                <a:gd name="T103" fmla="*/ 28 h 28"/>
                <a:gd name="T104" fmla="*/ 14 w 28"/>
                <a:gd name="T105" fmla="*/ 28 h 28"/>
                <a:gd name="T106" fmla="*/ 23 w 28"/>
                <a:gd name="T107" fmla="*/ 26 h 28"/>
                <a:gd name="T108" fmla="*/ 26 w 28"/>
                <a:gd name="T109" fmla="*/ 21 h 28"/>
                <a:gd name="T110" fmla="*/ 26 w 28"/>
                <a:gd name="T111" fmla="*/ 10 h 28"/>
                <a:gd name="T112" fmla="*/ 26 w 28"/>
                <a:gd name="T113" fmla="*/ 9 h 28"/>
                <a:gd name="T114" fmla="*/ 25 w 28"/>
                <a:gd name="T115" fmla="*/ 7 h 28"/>
                <a:gd name="T116" fmla="*/ 28 w 28"/>
                <a:gd name="T117" fmla="*/ 4 h 28"/>
                <a:gd name="T118" fmla="*/ 28 w 28"/>
                <a:gd name="T119" fmla="*/ 4 h 28"/>
                <a:gd name="T120" fmla="*/ 27 w 28"/>
                <a:gd name="T121" fmla="*/ 3 h 28"/>
                <a:gd name="T122" fmla="*/ 26 w 28"/>
                <a:gd name="T123" fmla="*/ 1 h 28"/>
                <a:gd name="T124" fmla="*/ 25 w 28"/>
                <a:gd name="T1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 h="28">
                  <a:moveTo>
                    <a:pt x="14" y="27"/>
                  </a:moveTo>
                  <a:cubicBezTo>
                    <a:pt x="14" y="27"/>
                    <a:pt x="13" y="27"/>
                    <a:pt x="12" y="27"/>
                  </a:cubicBezTo>
                  <a:cubicBezTo>
                    <a:pt x="12" y="27"/>
                    <a:pt x="11" y="27"/>
                    <a:pt x="11" y="27"/>
                  </a:cubicBezTo>
                  <a:cubicBezTo>
                    <a:pt x="8" y="27"/>
                    <a:pt x="4" y="27"/>
                    <a:pt x="3" y="24"/>
                  </a:cubicBezTo>
                  <a:cubicBezTo>
                    <a:pt x="1" y="23"/>
                    <a:pt x="1" y="21"/>
                    <a:pt x="2" y="19"/>
                  </a:cubicBezTo>
                  <a:cubicBezTo>
                    <a:pt x="2" y="18"/>
                    <a:pt x="2" y="17"/>
                    <a:pt x="2" y="16"/>
                  </a:cubicBezTo>
                  <a:cubicBezTo>
                    <a:pt x="2" y="13"/>
                    <a:pt x="2" y="8"/>
                    <a:pt x="3" y="7"/>
                  </a:cubicBezTo>
                  <a:cubicBezTo>
                    <a:pt x="3" y="6"/>
                    <a:pt x="6" y="4"/>
                    <a:pt x="13" y="4"/>
                  </a:cubicBezTo>
                  <a:cubicBezTo>
                    <a:pt x="14" y="4"/>
                    <a:pt x="15" y="4"/>
                    <a:pt x="16" y="4"/>
                  </a:cubicBezTo>
                  <a:cubicBezTo>
                    <a:pt x="16" y="4"/>
                    <a:pt x="16" y="4"/>
                    <a:pt x="16" y="4"/>
                  </a:cubicBezTo>
                  <a:cubicBezTo>
                    <a:pt x="19" y="5"/>
                    <a:pt x="20" y="5"/>
                    <a:pt x="21" y="5"/>
                  </a:cubicBezTo>
                  <a:cubicBezTo>
                    <a:pt x="20" y="8"/>
                    <a:pt x="18" y="10"/>
                    <a:pt x="16" y="13"/>
                  </a:cubicBezTo>
                  <a:cubicBezTo>
                    <a:pt x="15" y="14"/>
                    <a:pt x="14" y="15"/>
                    <a:pt x="13" y="17"/>
                  </a:cubicBezTo>
                  <a:cubicBezTo>
                    <a:pt x="13" y="16"/>
                    <a:pt x="12" y="14"/>
                    <a:pt x="12" y="13"/>
                  </a:cubicBezTo>
                  <a:cubicBezTo>
                    <a:pt x="11" y="12"/>
                    <a:pt x="10" y="10"/>
                    <a:pt x="10" y="9"/>
                  </a:cubicBezTo>
                  <a:cubicBezTo>
                    <a:pt x="9" y="9"/>
                    <a:pt x="9" y="9"/>
                    <a:pt x="9" y="9"/>
                  </a:cubicBezTo>
                  <a:cubicBezTo>
                    <a:pt x="9" y="9"/>
                    <a:pt x="9" y="9"/>
                    <a:pt x="9" y="9"/>
                  </a:cubicBezTo>
                  <a:cubicBezTo>
                    <a:pt x="8" y="10"/>
                    <a:pt x="7" y="11"/>
                    <a:pt x="6" y="12"/>
                  </a:cubicBezTo>
                  <a:cubicBezTo>
                    <a:pt x="6" y="12"/>
                    <a:pt x="6" y="12"/>
                    <a:pt x="6" y="12"/>
                  </a:cubicBezTo>
                  <a:cubicBezTo>
                    <a:pt x="6" y="13"/>
                    <a:pt x="6" y="13"/>
                    <a:pt x="6" y="13"/>
                  </a:cubicBezTo>
                  <a:cubicBezTo>
                    <a:pt x="7" y="14"/>
                    <a:pt x="11" y="19"/>
                    <a:pt x="13" y="22"/>
                  </a:cubicBezTo>
                  <a:cubicBezTo>
                    <a:pt x="13" y="23"/>
                    <a:pt x="13" y="23"/>
                    <a:pt x="13" y="23"/>
                  </a:cubicBezTo>
                  <a:cubicBezTo>
                    <a:pt x="14" y="22"/>
                    <a:pt x="14" y="22"/>
                    <a:pt x="14" y="22"/>
                  </a:cubicBezTo>
                  <a:cubicBezTo>
                    <a:pt x="17" y="17"/>
                    <a:pt x="21" y="12"/>
                    <a:pt x="25" y="8"/>
                  </a:cubicBezTo>
                  <a:cubicBezTo>
                    <a:pt x="25" y="8"/>
                    <a:pt x="25" y="8"/>
                    <a:pt x="25" y="9"/>
                  </a:cubicBezTo>
                  <a:cubicBezTo>
                    <a:pt x="25" y="10"/>
                    <a:pt x="25" y="10"/>
                    <a:pt x="25" y="10"/>
                  </a:cubicBezTo>
                  <a:cubicBezTo>
                    <a:pt x="25" y="14"/>
                    <a:pt x="25" y="17"/>
                    <a:pt x="25" y="21"/>
                  </a:cubicBezTo>
                  <a:cubicBezTo>
                    <a:pt x="24" y="23"/>
                    <a:pt x="24" y="24"/>
                    <a:pt x="22" y="25"/>
                  </a:cubicBezTo>
                  <a:cubicBezTo>
                    <a:pt x="21" y="27"/>
                    <a:pt x="17" y="27"/>
                    <a:pt x="14" y="27"/>
                  </a:cubicBezTo>
                  <a:moveTo>
                    <a:pt x="13" y="18"/>
                  </a:moveTo>
                  <a:cubicBezTo>
                    <a:pt x="14" y="18"/>
                    <a:pt x="14" y="18"/>
                    <a:pt x="14" y="18"/>
                  </a:cubicBezTo>
                  <a:cubicBezTo>
                    <a:pt x="15" y="16"/>
                    <a:pt x="16" y="15"/>
                    <a:pt x="17" y="13"/>
                  </a:cubicBezTo>
                  <a:cubicBezTo>
                    <a:pt x="20" y="9"/>
                    <a:pt x="22" y="6"/>
                    <a:pt x="25" y="2"/>
                  </a:cubicBezTo>
                  <a:cubicBezTo>
                    <a:pt x="25" y="3"/>
                    <a:pt x="26" y="3"/>
                    <a:pt x="27" y="4"/>
                  </a:cubicBezTo>
                  <a:cubicBezTo>
                    <a:pt x="22" y="9"/>
                    <a:pt x="17" y="15"/>
                    <a:pt x="13" y="21"/>
                  </a:cubicBezTo>
                  <a:cubicBezTo>
                    <a:pt x="12" y="18"/>
                    <a:pt x="9" y="14"/>
                    <a:pt x="7" y="13"/>
                  </a:cubicBezTo>
                  <a:cubicBezTo>
                    <a:pt x="8" y="12"/>
                    <a:pt x="8" y="11"/>
                    <a:pt x="9" y="10"/>
                  </a:cubicBezTo>
                  <a:cubicBezTo>
                    <a:pt x="10" y="11"/>
                    <a:pt x="10" y="13"/>
                    <a:pt x="11" y="14"/>
                  </a:cubicBezTo>
                  <a:cubicBezTo>
                    <a:pt x="12" y="15"/>
                    <a:pt x="12" y="17"/>
                    <a:pt x="13" y="18"/>
                  </a:cubicBezTo>
                  <a:cubicBezTo>
                    <a:pt x="13" y="18"/>
                    <a:pt x="13" y="18"/>
                    <a:pt x="13" y="18"/>
                  </a:cubicBezTo>
                  <a:moveTo>
                    <a:pt x="25" y="0"/>
                  </a:moveTo>
                  <a:cubicBezTo>
                    <a:pt x="25" y="1"/>
                    <a:pt x="25" y="1"/>
                    <a:pt x="25" y="1"/>
                  </a:cubicBezTo>
                  <a:cubicBezTo>
                    <a:pt x="24" y="2"/>
                    <a:pt x="23" y="3"/>
                    <a:pt x="22" y="4"/>
                  </a:cubicBezTo>
                  <a:cubicBezTo>
                    <a:pt x="21" y="4"/>
                    <a:pt x="19" y="4"/>
                    <a:pt x="16" y="3"/>
                  </a:cubicBezTo>
                  <a:cubicBezTo>
                    <a:pt x="16" y="3"/>
                    <a:pt x="16" y="3"/>
                    <a:pt x="16" y="3"/>
                  </a:cubicBezTo>
                  <a:cubicBezTo>
                    <a:pt x="15" y="3"/>
                    <a:pt x="14" y="3"/>
                    <a:pt x="13" y="3"/>
                  </a:cubicBezTo>
                  <a:cubicBezTo>
                    <a:pt x="7" y="3"/>
                    <a:pt x="3" y="4"/>
                    <a:pt x="2" y="7"/>
                  </a:cubicBezTo>
                  <a:cubicBezTo>
                    <a:pt x="1" y="8"/>
                    <a:pt x="1" y="12"/>
                    <a:pt x="1" y="16"/>
                  </a:cubicBezTo>
                  <a:cubicBezTo>
                    <a:pt x="1" y="17"/>
                    <a:pt x="1" y="18"/>
                    <a:pt x="1" y="19"/>
                  </a:cubicBezTo>
                  <a:cubicBezTo>
                    <a:pt x="0" y="21"/>
                    <a:pt x="0" y="23"/>
                    <a:pt x="2" y="25"/>
                  </a:cubicBezTo>
                  <a:cubicBezTo>
                    <a:pt x="4" y="28"/>
                    <a:pt x="8" y="28"/>
                    <a:pt x="11" y="28"/>
                  </a:cubicBezTo>
                  <a:cubicBezTo>
                    <a:pt x="11" y="28"/>
                    <a:pt x="12" y="28"/>
                    <a:pt x="12" y="28"/>
                  </a:cubicBezTo>
                  <a:cubicBezTo>
                    <a:pt x="13" y="28"/>
                    <a:pt x="14" y="28"/>
                    <a:pt x="14" y="28"/>
                  </a:cubicBezTo>
                  <a:cubicBezTo>
                    <a:pt x="18" y="28"/>
                    <a:pt x="21" y="28"/>
                    <a:pt x="23" y="26"/>
                  </a:cubicBezTo>
                  <a:cubicBezTo>
                    <a:pt x="25" y="24"/>
                    <a:pt x="25" y="23"/>
                    <a:pt x="26" y="21"/>
                  </a:cubicBezTo>
                  <a:cubicBezTo>
                    <a:pt x="26" y="17"/>
                    <a:pt x="26" y="14"/>
                    <a:pt x="26" y="10"/>
                  </a:cubicBezTo>
                  <a:cubicBezTo>
                    <a:pt x="26" y="9"/>
                    <a:pt x="26" y="9"/>
                    <a:pt x="26" y="9"/>
                  </a:cubicBezTo>
                  <a:cubicBezTo>
                    <a:pt x="26" y="8"/>
                    <a:pt x="26" y="7"/>
                    <a:pt x="25" y="7"/>
                  </a:cubicBezTo>
                  <a:cubicBezTo>
                    <a:pt x="26" y="6"/>
                    <a:pt x="27" y="5"/>
                    <a:pt x="28" y="4"/>
                  </a:cubicBezTo>
                  <a:cubicBezTo>
                    <a:pt x="28" y="4"/>
                    <a:pt x="28" y="4"/>
                    <a:pt x="28" y="4"/>
                  </a:cubicBezTo>
                  <a:cubicBezTo>
                    <a:pt x="27" y="3"/>
                    <a:pt x="27" y="3"/>
                    <a:pt x="27" y="3"/>
                  </a:cubicBezTo>
                  <a:cubicBezTo>
                    <a:pt x="26" y="3"/>
                    <a:pt x="26" y="2"/>
                    <a:pt x="26" y="1"/>
                  </a:cubicBezTo>
                  <a:cubicBezTo>
                    <a:pt x="25" y="0"/>
                    <a:pt x="25" y="0"/>
                    <a:pt x="2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3" name="组合 217"/>
          <p:cNvGrpSpPr/>
          <p:nvPr/>
        </p:nvGrpSpPr>
        <p:grpSpPr>
          <a:xfrm>
            <a:off x="3819580" y="1353612"/>
            <a:ext cx="1653056" cy="3438671"/>
            <a:chOff x="5276822" y="2263193"/>
            <a:chExt cx="2022845" cy="4206605"/>
          </a:xfrm>
          <a:effectLst>
            <a:outerShdw blurRad="266700" dist="38100" dir="5400000" algn="t" rotWithShape="0">
              <a:prstClr val="black">
                <a:alpha val="40000"/>
              </a:prstClr>
            </a:outerShdw>
          </a:effectLst>
        </p:grpSpPr>
        <p:sp>
          <p:nvSpPr>
            <p:cNvPr id="219" name="任意多边形 218"/>
            <p:cNvSpPr/>
            <p:nvPr/>
          </p:nvSpPr>
          <p:spPr>
            <a:xfrm rot="5400000">
              <a:off x="6251085" y="6144437"/>
              <a:ext cx="273185" cy="377538"/>
            </a:xfrm>
            <a:custGeom>
              <a:avLst/>
              <a:gdLst>
                <a:gd name="connsiteX0" fmla="*/ 0 w 245327"/>
                <a:gd name="connsiteY0" fmla="*/ 0 h 374681"/>
                <a:gd name="connsiteX1" fmla="*/ 0 w 245327"/>
                <a:gd name="connsiteY1" fmla="*/ 374681 h 374681"/>
                <a:gd name="connsiteX2" fmla="*/ 245327 w 245327"/>
                <a:gd name="connsiteY2" fmla="*/ 218564 h 374681"/>
                <a:gd name="connsiteX3" fmla="*/ 245327 w 245327"/>
                <a:gd name="connsiteY3" fmla="*/ 169499 h 374681"/>
                <a:gd name="connsiteX4" fmla="*/ 0 w 245327"/>
                <a:gd name="connsiteY4" fmla="*/ 0 h 374681"/>
                <a:gd name="connsiteX0-1" fmla="*/ 0 w 253793"/>
                <a:gd name="connsiteY0-2" fmla="*/ 0 h 374681"/>
                <a:gd name="connsiteX1-3" fmla="*/ 0 w 253793"/>
                <a:gd name="connsiteY1-4" fmla="*/ 374681 h 374681"/>
                <a:gd name="connsiteX2-5" fmla="*/ 245327 w 253793"/>
                <a:gd name="connsiteY2-6" fmla="*/ 218564 h 374681"/>
                <a:gd name="connsiteX3-7" fmla="*/ 245327 w 253793"/>
                <a:gd name="connsiteY3-8" fmla="*/ 169499 h 374681"/>
                <a:gd name="connsiteX4-9" fmla="*/ 0 w 253793"/>
                <a:gd name="connsiteY4-10" fmla="*/ 0 h 374681"/>
                <a:gd name="connsiteX0-11" fmla="*/ 0 w 262397"/>
                <a:gd name="connsiteY0-12" fmla="*/ 0 h 374681"/>
                <a:gd name="connsiteX1-13" fmla="*/ 0 w 262397"/>
                <a:gd name="connsiteY1-14" fmla="*/ 374681 h 374681"/>
                <a:gd name="connsiteX2-15" fmla="*/ 245327 w 262397"/>
                <a:gd name="connsiteY2-16" fmla="*/ 218564 h 374681"/>
                <a:gd name="connsiteX3-17" fmla="*/ 245327 w 262397"/>
                <a:gd name="connsiteY3-18" fmla="*/ 169499 h 374681"/>
                <a:gd name="connsiteX4-19" fmla="*/ 0 w 262397"/>
                <a:gd name="connsiteY4-20" fmla="*/ 0 h 374681"/>
                <a:gd name="connsiteX0-21" fmla="*/ 7408 w 269805"/>
                <a:gd name="connsiteY0-22" fmla="*/ 0 h 374681"/>
                <a:gd name="connsiteX1-23" fmla="*/ 7408 w 269805"/>
                <a:gd name="connsiteY1-24" fmla="*/ 374681 h 374681"/>
                <a:gd name="connsiteX2-25" fmla="*/ 252735 w 269805"/>
                <a:gd name="connsiteY2-26" fmla="*/ 218564 h 374681"/>
                <a:gd name="connsiteX3-27" fmla="*/ 252735 w 269805"/>
                <a:gd name="connsiteY3-28" fmla="*/ 169499 h 374681"/>
                <a:gd name="connsiteX4-29" fmla="*/ 7408 w 269805"/>
                <a:gd name="connsiteY4-30" fmla="*/ 0 h 374681"/>
                <a:gd name="connsiteX0-31" fmla="*/ 10788 w 273185"/>
                <a:gd name="connsiteY0-32" fmla="*/ 0 h 374681"/>
                <a:gd name="connsiteX1-33" fmla="*/ 10788 w 273185"/>
                <a:gd name="connsiteY1-34" fmla="*/ 374681 h 374681"/>
                <a:gd name="connsiteX2-35" fmla="*/ 256115 w 273185"/>
                <a:gd name="connsiteY2-36" fmla="*/ 218564 h 374681"/>
                <a:gd name="connsiteX3-37" fmla="*/ 256115 w 273185"/>
                <a:gd name="connsiteY3-38" fmla="*/ 169499 h 374681"/>
                <a:gd name="connsiteX4-39" fmla="*/ 10788 w 273185"/>
                <a:gd name="connsiteY4-40" fmla="*/ 0 h 374681"/>
                <a:gd name="connsiteX0-41" fmla="*/ 10788 w 273185"/>
                <a:gd name="connsiteY0-42" fmla="*/ 0 h 377538"/>
                <a:gd name="connsiteX1-43" fmla="*/ 10788 w 273185"/>
                <a:gd name="connsiteY1-44" fmla="*/ 377538 h 377538"/>
                <a:gd name="connsiteX2-45" fmla="*/ 256115 w 273185"/>
                <a:gd name="connsiteY2-46" fmla="*/ 218564 h 377538"/>
                <a:gd name="connsiteX3-47" fmla="*/ 256115 w 273185"/>
                <a:gd name="connsiteY3-48" fmla="*/ 169499 h 377538"/>
                <a:gd name="connsiteX4-49" fmla="*/ 10788 w 273185"/>
                <a:gd name="connsiteY4-50" fmla="*/ 0 h 37753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185" h="377538">
                  <a:moveTo>
                    <a:pt x="10788" y="0"/>
                  </a:moveTo>
                  <a:cubicBezTo>
                    <a:pt x="-5880" y="122512"/>
                    <a:pt x="-1118" y="250263"/>
                    <a:pt x="10788" y="377538"/>
                  </a:cubicBezTo>
                  <a:lnTo>
                    <a:pt x="256115" y="218564"/>
                  </a:lnTo>
                  <a:cubicBezTo>
                    <a:pt x="282309" y="202209"/>
                    <a:pt x="275165" y="188236"/>
                    <a:pt x="256115" y="169499"/>
                  </a:cubicBezTo>
                  <a:lnTo>
                    <a:pt x="10788" y="0"/>
                  </a:lnTo>
                  <a:close/>
                </a:path>
              </a:pathLst>
            </a:custGeom>
            <a:gradFill>
              <a:gsLst>
                <a:gs pos="2000">
                  <a:srgbClr val="2E2E2E"/>
                </a:gs>
                <a:gs pos="42000">
                  <a:srgbClr val="727272"/>
                </a:gs>
                <a:gs pos="12000">
                  <a:srgbClr val="555555"/>
                </a:gs>
                <a:gs pos="63000">
                  <a:srgbClr val="363636"/>
                </a:gs>
                <a:gs pos="100000">
                  <a:srgbClr val="41414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20" name="Freeform 212"/>
            <p:cNvSpPr/>
            <p:nvPr/>
          </p:nvSpPr>
          <p:spPr bwMode="auto">
            <a:xfrm>
              <a:off x="5816447" y="4542587"/>
              <a:ext cx="492408" cy="1113726"/>
            </a:xfrm>
            <a:custGeom>
              <a:avLst/>
              <a:gdLst>
                <a:gd name="T0" fmla="*/ 0 w 277"/>
                <a:gd name="T1" fmla="*/ 0 h 628"/>
                <a:gd name="T2" fmla="*/ 0 w 277"/>
                <a:gd name="T3" fmla="*/ 580 h 628"/>
                <a:gd name="T4" fmla="*/ 57 w 277"/>
                <a:gd name="T5" fmla="*/ 628 h 628"/>
                <a:gd name="T6" fmla="*/ 277 w 277"/>
                <a:gd name="T7" fmla="*/ 628 h 628"/>
                <a:gd name="T8" fmla="*/ 277 w 277"/>
                <a:gd name="T9" fmla="*/ 73 h 628"/>
                <a:gd name="T10" fmla="*/ 0 w 277"/>
                <a:gd name="T11" fmla="*/ 0 h 628"/>
              </a:gdLst>
              <a:ahLst/>
              <a:cxnLst>
                <a:cxn ang="0">
                  <a:pos x="T0" y="T1"/>
                </a:cxn>
                <a:cxn ang="0">
                  <a:pos x="T2" y="T3"/>
                </a:cxn>
                <a:cxn ang="0">
                  <a:pos x="T4" y="T5"/>
                </a:cxn>
                <a:cxn ang="0">
                  <a:pos x="T6" y="T7"/>
                </a:cxn>
                <a:cxn ang="0">
                  <a:pos x="T8" y="T9"/>
                </a:cxn>
                <a:cxn ang="0">
                  <a:pos x="T10" y="T11"/>
                </a:cxn>
              </a:cxnLst>
              <a:rect l="0" t="0" r="r" b="b"/>
              <a:pathLst>
                <a:path w="277" h="628">
                  <a:moveTo>
                    <a:pt x="0" y="0"/>
                  </a:moveTo>
                  <a:cubicBezTo>
                    <a:pt x="0" y="580"/>
                    <a:pt x="0" y="580"/>
                    <a:pt x="0" y="580"/>
                  </a:cubicBezTo>
                  <a:cubicBezTo>
                    <a:pt x="57" y="628"/>
                    <a:pt x="57" y="628"/>
                    <a:pt x="57" y="628"/>
                  </a:cubicBezTo>
                  <a:cubicBezTo>
                    <a:pt x="277" y="628"/>
                    <a:pt x="277" y="628"/>
                    <a:pt x="277" y="628"/>
                  </a:cubicBezTo>
                  <a:cubicBezTo>
                    <a:pt x="277" y="73"/>
                    <a:pt x="277" y="73"/>
                    <a:pt x="277" y="73"/>
                  </a:cubicBezTo>
                  <a:cubicBezTo>
                    <a:pt x="185" y="51"/>
                    <a:pt x="92" y="25"/>
                    <a:pt x="0" y="0"/>
                  </a:cubicBezTo>
                </a:path>
              </a:pathLst>
            </a:custGeom>
            <a:solidFill>
              <a:schemeClr val="accent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21" name="Freeform 213"/>
            <p:cNvSpPr/>
            <p:nvPr/>
          </p:nvSpPr>
          <p:spPr bwMode="auto">
            <a:xfrm>
              <a:off x="6384249" y="4720690"/>
              <a:ext cx="541874" cy="963080"/>
            </a:xfrm>
            <a:custGeom>
              <a:avLst/>
              <a:gdLst>
                <a:gd name="T0" fmla="*/ 0 w 305"/>
                <a:gd name="T1" fmla="*/ 0 h 543"/>
                <a:gd name="T2" fmla="*/ 0 w 305"/>
                <a:gd name="T3" fmla="*/ 543 h 543"/>
                <a:gd name="T4" fmla="*/ 263 w 305"/>
                <a:gd name="T5" fmla="*/ 543 h 543"/>
                <a:gd name="T6" fmla="*/ 305 w 305"/>
                <a:gd name="T7" fmla="*/ 495 h 543"/>
                <a:gd name="T8" fmla="*/ 305 w 305"/>
                <a:gd name="T9" fmla="*/ 41 h 543"/>
                <a:gd name="T10" fmla="*/ 0 w 305"/>
                <a:gd name="T11" fmla="*/ 0 h 543"/>
              </a:gdLst>
              <a:ahLst/>
              <a:cxnLst>
                <a:cxn ang="0">
                  <a:pos x="T0" y="T1"/>
                </a:cxn>
                <a:cxn ang="0">
                  <a:pos x="T2" y="T3"/>
                </a:cxn>
                <a:cxn ang="0">
                  <a:pos x="T4" y="T5"/>
                </a:cxn>
                <a:cxn ang="0">
                  <a:pos x="T6" y="T7"/>
                </a:cxn>
                <a:cxn ang="0">
                  <a:pos x="T8" y="T9"/>
                </a:cxn>
                <a:cxn ang="0">
                  <a:pos x="T10" y="T11"/>
                </a:cxn>
              </a:cxnLst>
              <a:rect l="0" t="0" r="r" b="b"/>
              <a:pathLst>
                <a:path w="305" h="543">
                  <a:moveTo>
                    <a:pt x="0" y="0"/>
                  </a:moveTo>
                  <a:cubicBezTo>
                    <a:pt x="0" y="543"/>
                    <a:pt x="0" y="543"/>
                    <a:pt x="0" y="543"/>
                  </a:cubicBezTo>
                  <a:cubicBezTo>
                    <a:pt x="263" y="543"/>
                    <a:pt x="263" y="543"/>
                    <a:pt x="263" y="543"/>
                  </a:cubicBezTo>
                  <a:cubicBezTo>
                    <a:pt x="305" y="495"/>
                    <a:pt x="305" y="495"/>
                    <a:pt x="305" y="495"/>
                  </a:cubicBezTo>
                  <a:cubicBezTo>
                    <a:pt x="305" y="41"/>
                    <a:pt x="305" y="41"/>
                    <a:pt x="305" y="41"/>
                  </a:cubicBezTo>
                  <a:cubicBezTo>
                    <a:pt x="201" y="38"/>
                    <a:pt x="100" y="22"/>
                    <a:pt x="0" y="0"/>
                  </a:cubicBezTo>
                </a:path>
              </a:pathLst>
            </a:custGeom>
            <a:solidFill>
              <a:schemeClr val="accent4"/>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22" name="Freeform 214"/>
            <p:cNvSpPr/>
            <p:nvPr/>
          </p:nvSpPr>
          <p:spPr bwMode="auto">
            <a:xfrm>
              <a:off x="6093755" y="4617535"/>
              <a:ext cx="280305" cy="1066509"/>
            </a:xfrm>
            <a:custGeom>
              <a:avLst/>
              <a:gdLst>
                <a:gd name="T0" fmla="*/ 0 w 158"/>
                <a:gd name="T1" fmla="*/ 0 h 602"/>
                <a:gd name="T2" fmla="*/ 0 w 158"/>
                <a:gd name="T3" fmla="*/ 602 h 602"/>
                <a:gd name="T4" fmla="*/ 158 w 158"/>
                <a:gd name="T5" fmla="*/ 602 h 602"/>
                <a:gd name="T6" fmla="*/ 158 w 158"/>
                <a:gd name="T7" fmla="*/ 40 h 602"/>
                <a:gd name="T8" fmla="*/ 0 w 158"/>
                <a:gd name="T9" fmla="*/ 0 h 602"/>
              </a:gdLst>
              <a:ahLst/>
              <a:cxnLst>
                <a:cxn ang="0">
                  <a:pos x="T0" y="T1"/>
                </a:cxn>
                <a:cxn ang="0">
                  <a:pos x="T2" y="T3"/>
                </a:cxn>
                <a:cxn ang="0">
                  <a:pos x="T4" y="T5"/>
                </a:cxn>
                <a:cxn ang="0">
                  <a:pos x="T6" y="T7"/>
                </a:cxn>
                <a:cxn ang="0">
                  <a:pos x="T8" y="T9"/>
                </a:cxn>
              </a:cxnLst>
              <a:rect l="0" t="0" r="r" b="b"/>
              <a:pathLst>
                <a:path w="158" h="602">
                  <a:moveTo>
                    <a:pt x="0" y="0"/>
                  </a:moveTo>
                  <a:cubicBezTo>
                    <a:pt x="0" y="602"/>
                    <a:pt x="0" y="602"/>
                    <a:pt x="0" y="602"/>
                  </a:cubicBezTo>
                  <a:cubicBezTo>
                    <a:pt x="158" y="602"/>
                    <a:pt x="158" y="602"/>
                    <a:pt x="158" y="602"/>
                  </a:cubicBezTo>
                  <a:cubicBezTo>
                    <a:pt x="158" y="40"/>
                    <a:pt x="158" y="40"/>
                    <a:pt x="158" y="40"/>
                  </a:cubicBezTo>
                  <a:cubicBezTo>
                    <a:pt x="105" y="28"/>
                    <a:pt x="52" y="14"/>
                    <a:pt x="0" y="0"/>
                  </a:cubicBezTo>
                </a:path>
              </a:pathLst>
            </a:custGeom>
            <a:solidFill>
              <a:schemeClr val="accent2"/>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23" name="Freeform 215"/>
            <p:cNvSpPr/>
            <p:nvPr/>
          </p:nvSpPr>
          <p:spPr bwMode="auto">
            <a:xfrm>
              <a:off x="6368814" y="4686487"/>
              <a:ext cx="282554" cy="997557"/>
            </a:xfrm>
            <a:custGeom>
              <a:avLst/>
              <a:gdLst>
                <a:gd name="T0" fmla="*/ 0 w 159"/>
                <a:gd name="T1" fmla="*/ 0 h 563"/>
                <a:gd name="T2" fmla="*/ 0 w 159"/>
                <a:gd name="T3" fmla="*/ 563 h 563"/>
                <a:gd name="T4" fmla="*/ 159 w 159"/>
                <a:gd name="T5" fmla="*/ 563 h 563"/>
                <a:gd name="T6" fmla="*/ 159 w 159"/>
                <a:gd name="T7" fmla="*/ 30 h 563"/>
                <a:gd name="T8" fmla="*/ 0 w 159"/>
                <a:gd name="T9" fmla="*/ 0 h 563"/>
              </a:gdLst>
              <a:ahLst/>
              <a:cxnLst>
                <a:cxn ang="0">
                  <a:pos x="T0" y="T1"/>
                </a:cxn>
                <a:cxn ang="0">
                  <a:pos x="T2" y="T3"/>
                </a:cxn>
                <a:cxn ang="0">
                  <a:pos x="T4" y="T5"/>
                </a:cxn>
                <a:cxn ang="0">
                  <a:pos x="T6" y="T7"/>
                </a:cxn>
                <a:cxn ang="0">
                  <a:pos x="T8" y="T9"/>
                </a:cxn>
              </a:cxnLst>
              <a:rect l="0" t="0" r="r" b="b"/>
              <a:pathLst>
                <a:path w="159" h="563">
                  <a:moveTo>
                    <a:pt x="0" y="0"/>
                  </a:moveTo>
                  <a:cubicBezTo>
                    <a:pt x="0" y="563"/>
                    <a:pt x="0" y="563"/>
                    <a:pt x="0" y="563"/>
                  </a:cubicBezTo>
                  <a:cubicBezTo>
                    <a:pt x="159" y="563"/>
                    <a:pt x="159" y="563"/>
                    <a:pt x="159" y="563"/>
                  </a:cubicBezTo>
                  <a:cubicBezTo>
                    <a:pt x="159" y="30"/>
                    <a:pt x="159" y="30"/>
                    <a:pt x="159" y="30"/>
                  </a:cubicBezTo>
                  <a:cubicBezTo>
                    <a:pt x="106" y="22"/>
                    <a:pt x="53" y="12"/>
                    <a:pt x="0" y="0"/>
                  </a:cubicBezTo>
                </a:path>
              </a:pathLst>
            </a:custGeom>
            <a:solidFill>
              <a:schemeClr val="accent3"/>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24" name="Rectangle 217"/>
            <p:cNvSpPr>
              <a:spLocks noChangeArrowheads="1"/>
            </p:cNvSpPr>
            <p:nvPr/>
          </p:nvSpPr>
          <p:spPr bwMode="auto">
            <a:xfrm>
              <a:off x="6088508" y="4711220"/>
              <a:ext cx="10493" cy="900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25" name="Freeform 219"/>
            <p:cNvSpPr/>
            <p:nvPr/>
          </p:nvSpPr>
          <p:spPr bwMode="auto">
            <a:xfrm>
              <a:off x="5816447" y="5570872"/>
              <a:ext cx="0" cy="8994"/>
            </a:xfrm>
            <a:custGeom>
              <a:avLst/>
              <a:gdLst>
                <a:gd name="T0" fmla="*/ 0 h 5"/>
                <a:gd name="T1" fmla="*/ 5 h 5"/>
                <a:gd name="T2" fmla="*/ 5 h 5"/>
                <a:gd name="T3" fmla="*/ 0 h 5"/>
                <a:gd name="T4" fmla="*/ 0 h 5"/>
              </a:gdLst>
              <a:ahLst/>
              <a:cxnLst>
                <a:cxn ang="0">
                  <a:pos x="0" y="T0"/>
                </a:cxn>
                <a:cxn ang="0">
                  <a:pos x="0" y="T1"/>
                </a:cxn>
                <a:cxn ang="0">
                  <a:pos x="0" y="T2"/>
                </a:cxn>
                <a:cxn ang="0">
                  <a:pos x="0" y="T3"/>
                </a:cxn>
                <a:cxn ang="0">
                  <a:pos x="0" y="T4"/>
                </a:cxn>
              </a:cxnLst>
              <a:rect l="0" t="0" r="r" b="b"/>
              <a:pathLst>
                <a:path h="5">
                  <a:moveTo>
                    <a:pt x="0" y="0"/>
                  </a:moveTo>
                  <a:cubicBezTo>
                    <a:pt x="0" y="5"/>
                    <a:pt x="0" y="5"/>
                    <a:pt x="0" y="5"/>
                  </a:cubicBezTo>
                  <a:cubicBezTo>
                    <a:pt x="0" y="5"/>
                    <a:pt x="0" y="5"/>
                    <a:pt x="0" y="5"/>
                  </a:cubicBezTo>
                  <a:cubicBezTo>
                    <a:pt x="0" y="4"/>
                    <a:pt x="0" y="2"/>
                    <a:pt x="0" y="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26" name="Freeform 220"/>
            <p:cNvSpPr/>
            <p:nvPr/>
          </p:nvSpPr>
          <p:spPr bwMode="auto">
            <a:xfrm>
              <a:off x="5816447" y="5528152"/>
              <a:ext cx="2248" cy="42720"/>
            </a:xfrm>
            <a:custGeom>
              <a:avLst/>
              <a:gdLst>
                <a:gd name="T0" fmla="*/ 0 w 1"/>
                <a:gd name="T1" fmla="*/ 0 h 24"/>
                <a:gd name="T2" fmla="*/ 0 w 1"/>
                <a:gd name="T3" fmla="*/ 24 h 24"/>
                <a:gd name="T4" fmla="*/ 0 w 1"/>
                <a:gd name="T5" fmla="*/ 24 h 24"/>
                <a:gd name="T6" fmla="*/ 1 w 1"/>
                <a:gd name="T7" fmla="*/ 16 h 24"/>
                <a:gd name="T8" fmla="*/ 0 w 1"/>
                <a:gd name="T9" fmla="*/ 8 h 24"/>
                <a:gd name="T10" fmla="*/ 0 w 1"/>
                <a:gd name="T11" fmla="*/ 8 h 24"/>
                <a:gd name="T12" fmla="*/ 0 w 1"/>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 h="24">
                  <a:moveTo>
                    <a:pt x="0" y="0"/>
                  </a:moveTo>
                  <a:cubicBezTo>
                    <a:pt x="0" y="24"/>
                    <a:pt x="0" y="24"/>
                    <a:pt x="0" y="24"/>
                  </a:cubicBezTo>
                  <a:cubicBezTo>
                    <a:pt x="0" y="24"/>
                    <a:pt x="0" y="24"/>
                    <a:pt x="0" y="24"/>
                  </a:cubicBezTo>
                  <a:cubicBezTo>
                    <a:pt x="1" y="22"/>
                    <a:pt x="1" y="19"/>
                    <a:pt x="1" y="16"/>
                  </a:cubicBezTo>
                  <a:cubicBezTo>
                    <a:pt x="1" y="13"/>
                    <a:pt x="1" y="11"/>
                    <a:pt x="0" y="8"/>
                  </a:cubicBezTo>
                  <a:cubicBezTo>
                    <a:pt x="0" y="8"/>
                    <a:pt x="0" y="8"/>
                    <a:pt x="0" y="8"/>
                  </a:cubicBezTo>
                  <a:cubicBezTo>
                    <a:pt x="0" y="5"/>
                    <a:pt x="0" y="3"/>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27" name="Freeform 221"/>
            <p:cNvSpPr/>
            <p:nvPr/>
          </p:nvSpPr>
          <p:spPr bwMode="auto">
            <a:xfrm>
              <a:off x="6642374" y="4711220"/>
              <a:ext cx="10493" cy="28480"/>
            </a:xfrm>
            <a:custGeom>
              <a:avLst/>
              <a:gdLst>
                <a:gd name="T0" fmla="*/ 6 w 6"/>
                <a:gd name="T1" fmla="*/ 0 h 16"/>
                <a:gd name="T2" fmla="*/ 0 w 6"/>
                <a:gd name="T3" fmla="*/ 0 h 16"/>
                <a:gd name="T4" fmla="*/ 0 w 6"/>
                <a:gd name="T5" fmla="*/ 15 h 16"/>
                <a:gd name="T6" fmla="*/ 6 w 6"/>
                <a:gd name="T7" fmla="*/ 16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0" y="0"/>
                    <a:pt x="0" y="0"/>
                    <a:pt x="0" y="0"/>
                  </a:cubicBezTo>
                  <a:cubicBezTo>
                    <a:pt x="0" y="15"/>
                    <a:pt x="0" y="15"/>
                    <a:pt x="0" y="15"/>
                  </a:cubicBezTo>
                  <a:cubicBezTo>
                    <a:pt x="2" y="16"/>
                    <a:pt x="4" y="16"/>
                    <a:pt x="6" y="16"/>
                  </a:cubicBezTo>
                  <a:cubicBezTo>
                    <a:pt x="6" y="0"/>
                    <a:pt x="6" y="0"/>
                    <a:pt x="6"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28" name="Freeform 222"/>
            <p:cNvSpPr/>
            <p:nvPr/>
          </p:nvSpPr>
          <p:spPr bwMode="auto">
            <a:xfrm>
              <a:off x="6642374" y="4738201"/>
              <a:ext cx="10493" cy="759972"/>
            </a:xfrm>
            <a:custGeom>
              <a:avLst/>
              <a:gdLst>
                <a:gd name="T0" fmla="*/ 0 w 6"/>
                <a:gd name="T1" fmla="*/ 0 h 429"/>
                <a:gd name="T2" fmla="*/ 0 w 6"/>
                <a:gd name="T3" fmla="*/ 0 h 429"/>
                <a:gd name="T4" fmla="*/ 5 w 6"/>
                <a:gd name="T5" fmla="*/ 1 h 429"/>
                <a:gd name="T6" fmla="*/ 5 w 6"/>
                <a:gd name="T7" fmla="*/ 428 h 429"/>
                <a:gd name="T8" fmla="*/ 6 w 6"/>
                <a:gd name="T9" fmla="*/ 429 h 429"/>
                <a:gd name="T10" fmla="*/ 6 w 6"/>
                <a:gd name="T11" fmla="*/ 1 h 429"/>
                <a:gd name="T12" fmla="*/ 0 w 6"/>
                <a:gd name="T13" fmla="*/ 0 h 429"/>
              </a:gdLst>
              <a:ahLst/>
              <a:cxnLst>
                <a:cxn ang="0">
                  <a:pos x="T0" y="T1"/>
                </a:cxn>
                <a:cxn ang="0">
                  <a:pos x="T2" y="T3"/>
                </a:cxn>
                <a:cxn ang="0">
                  <a:pos x="T4" y="T5"/>
                </a:cxn>
                <a:cxn ang="0">
                  <a:pos x="T6" y="T7"/>
                </a:cxn>
                <a:cxn ang="0">
                  <a:pos x="T8" y="T9"/>
                </a:cxn>
                <a:cxn ang="0">
                  <a:pos x="T10" y="T11"/>
                </a:cxn>
                <a:cxn ang="0">
                  <a:pos x="T12" y="T13"/>
                </a:cxn>
              </a:cxnLst>
              <a:rect l="0" t="0" r="r" b="b"/>
              <a:pathLst>
                <a:path w="6" h="429">
                  <a:moveTo>
                    <a:pt x="0" y="0"/>
                  </a:moveTo>
                  <a:cubicBezTo>
                    <a:pt x="0" y="0"/>
                    <a:pt x="0" y="0"/>
                    <a:pt x="0" y="0"/>
                  </a:cubicBezTo>
                  <a:cubicBezTo>
                    <a:pt x="2" y="1"/>
                    <a:pt x="3" y="1"/>
                    <a:pt x="5" y="1"/>
                  </a:cubicBezTo>
                  <a:cubicBezTo>
                    <a:pt x="5" y="428"/>
                    <a:pt x="5" y="428"/>
                    <a:pt x="5" y="428"/>
                  </a:cubicBezTo>
                  <a:cubicBezTo>
                    <a:pt x="5" y="428"/>
                    <a:pt x="6" y="429"/>
                    <a:pt x="6" y="429"/>
                  </a:cubicBezTo>
                  <a:cubicBezTo>
                    <a:pt x="6" y="1"/>
                    <a:pt x="6" y="1"/>
                    <a:pt x="6" y="1"/>
                  </a:cubicBezTo>
                  <a:cubicBezTo>
                    <a:pt x="4" y="1"/>
                    <a:pt x="2" y="1"/>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29" name="Freeform 224"/>
            <p:cNvSpPr/>
            <p:nvPr/>
          </p:nvSpPr>
          <p:spPr bwMode="auto">
            <a:xfrm>
              <a:off x="6367315" y="4711220"/>
              <a:ext cx="1499" cy="783206"/>
            </a:xfrm>
            <a:custGeom>
              <a:avLst/>
              <a:gdLst>
                <a:gd name="T0" fmla="*/ 1 w 1"/>
                <a:gd name="T1" fmla="*/ 0 h 442"/>
                <a:gd name="T2" fmla="*/ 0 w 1"/>
                <a:gd name="T3" fmla="*/ 0 h 442"/>
                <a:gd name="T4" fmla="*/ 0 w 1"/>
                <a:gd name="T5" fmla="*/ 442 h 442"/>
                <a:gd name="T6" fmla="*/ 1 w 1"/>
                <a:gd name="T7" fmla="*/ 438 h 442"/>
                <a:gd name="T8" fmla="*/ 1 w 1"/>
                <a:gd name="T9" fmla="*/ 441 h 442"/>
                <a:gd name="T10" fmla="*/ 1 w 1"/>
                <a:gd name="T11" fmla="*/ 0 h 442"/>
              </a:gdLst>
              <a:ahLst/>
              <a:cxnLst>
                <a:cxn ang="0">
                  <a:pos x="T0" y="T1"/>
                </a:cxn>
                <a:cxn ang="0">
                  <a:pos x="T2" y="T3"/>
                </a:cxn>
                <a:cxn ang="0">
                  <a:pos x="T4" y="T5"/>
                </a:cxn>
                <a:cxn ang="0">
                  <a:pos x="T6" y="T7"/>
                </a:cxn>
                <a:cxn ang="0">
                  <a:pos x="T8" y="T9"/>
                </a:cxn>
                <a:cxn ang="0">
                  <a:pos x="T10" y="T11"/>
                </a:cxn>
              </a:cxnLst>
              <a:rect l="0" t="0" r="r" b="b"/>
              <a:pathLst>
                <a:path w="1" h="442">
                  <a:moveTo>
                    <a:pt x="1" y="0"/>
                  </a:moveTo>
                  <a:cubicBezTo>
                    <a:pt x="0" y="0"/>
                    <a:pt x="0" y="0"/>
                    <a:pt x="0" y="0"/>
                  </a:cubicBezTo>
                  <a:cubicBezTo>
                    <a:pt x="0" y="442"/>
                    <a:pt x="0" y="442"/>
                    <a:pt x="0" y="442"/>
                  </a:cubicBezTo>
                  <a:cubicBezTo>
                    <a:pt x="1" y="440"/>
                    <a:pt x="1" y="438"/>
                    <a:pt x="1" y="438"/>
                  </a:cubicBezTo>
                  <a:cubicBezTo>
                    <a:pt x="1" y="438"/>
                    <a:pt x="1" y="439"/>
                    <a:pt x="1" y="44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30" name="Freeform 226"/>
            <p:cNvSpPr/>
            <p:nvPr/>
          </p:nvSpPr>
          <p:spPr bwMode="auto">
            <a:xfrm>
              <a:off x="5816447" y="5499672"/>
              <a:ext cx="1127967" cy="803441"/>
            </a:xfrm>
            <a:custGeom>
              <a:avLst/>
              <a:gdLst>
                <a:gd name="T0" fmla="*/ 76 w 635"/>
                <a:gd name="T1" fmla="*/ 55 h 453"/>
                <a:gd name="T2" fmla="*/ 156 w 635"/>
                <a:gd name="T3" fmla="*/ 1 h 453"/>
                <a:gd name="T4" fmla="*/ 230 w 635"/>
                <a:gd name="T5" fmla="*/ 60 h 453"/>
                <a:gd name="T6" fmla="*/ 311 w 635"/>
                <a:gd name="T7" fmla="*/ 0 h 453"/>
                <a:gd name="T8" fmla="*/ 390 w 635"/>
                <a:gd name="T9" fmla="*/ 59 h 453"/>
                <a:gd name="T10" fmla="*/ 469 w 635"/>
                <a:gd name="T11" fmla="*/ 1 h 453"/>
                <a:gd name="T12" fmla="*/ 557 w 635"/>
                <a:gd name="T13" fmla="*/ 53 h 453"/>
                <a:gd name="T14" fmla="*/ 635 w 635"/>
                <a:gd name="T15" fmla="*/ 19 h 453"/>
                <a:gd name="T16" fmla="*/ 635 w 635"/>
                <a:gd name="T17" fmla="*/ 44 h 453"/>
                <a:gd name="T18" fmla="*/ 432 w 635"/>
                <a:gd name="T19" fmla="*/ 394 h 453"/>
                <a:gd name="T20" fmla="*/ 317 w 635"/>
                <a:gd name="T21" fmla="*/ 453 h 453"/>
                <a:gd name="T22" fmla="*/ 208 w 635"/>
                <a:gd name="T23" fmla="*/ 408 h 453"/>
                <a:gd name="T24" fmla="*/ 0 w 635"/>
                <a:gd name="T25" fmla="*/ 47 h 453"/>
                <a:gd name="T26" fmla="*/ 0 w 635"/>
                <a:gd name="T27" fmla="*/ 16 h 453"/>
                <a:gd name="T28" fmla="*/ 76 w 635"/>
                <a:gd name="T29" fmla="*/ 55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 h="453">
                  <a:moveTo>
                    <a:pt x="76" y="55"/>
                  </a:moveTo>
                  <a:cubicBezTo>
                    <a:pt x="146" y="51"/>
                    <a:pt x="156" y="1"/>
                    <a:pt x="156" y="1"/>
                  </a:cubicBezTo>
                  <a:cubicBezTo>
                    <a:pt x="156" y="1"/>
                    <a:pt x="167" y="60"/>
                    <a:pt x="230" y="60"/>
                  </a:cubicBezTo>
                  <a:cubicBezTo>
                    <a:pt x="296" y="60"/>
                    <a:pt x="311" y="0"/>
                    <a:pt x="311" y="0"/>
                  </a:cubicBezTo>
                  <a:cubicBezTo>
                    <a:pt x="311" y="0"/>
                    <a:pt x="320" y="59"/>
                    <a:pt x="390" y="59"/>
                  </a:cubicBezTo>
                  <a:cubicBezTo>
                    <a:pt x="453" y="59"/>
                    <a:pt x="469" y="1"/>
                    <a:pt x="469" y="1"/>
                  </a:cubicBezTo>
                  <a:cubicBezTo>
                    <a:pt x="469" y="1"/>
                    <a:pt x="489" y="53"/>
                    <a:pt x="557" y="53"/>
                  </a:cubicBezTo>
                  <a:cubicBezTo>
                    <a:pt x="588" y="53"/>
                    <a:pt x="622" y="47"/>
                    <a:pt x="635" y="19"/>
                  </a:cubicBezTo>
                  <a:cubicBezTo>
                    <a:pt x="634" y="36"/>
                    <a:pt x="635" y="44"/>
                    <a:pt x="635" y="44"/>
                  </a:cubicBezTo>
                  <a:cubicBezTo>
                    <a:pt x="432" y="394"/>
                    <a:pt x="432" y="394"/>
                    <a:pt x="432" y="394"/>
                  </a:cubicBezTo>
                  <a:cubicBezTo>
                    <a:pt x="317" y="453"/>
                    <a:pt x="317" y="453"/>
                    <a:pt x="317" y="453"/>
                  </a:cubicBezTo>
                  <a:cubicBezTo>
                    <a:pt x="208" y="408"/>
                    <a:pt x="208" y="408"/>
                    <a:pt x="208" y="408"/>
                  </a:cubicBezTo>
                  <a:cubicBezTo>
                    <a:pt x="0" y="47"/>
                    <a:pt x="0" y="47"/>
                    <a:pt x="0" y="47"/>
                  </a:cubicBezTo>
                  <a:cubicBezTo>
                    <a:pt x="0" y="47"/>
                    <a:pt x="1" y="34"/>
                    <a:pt x="0" y="16"/>
                  </a:cubicBezTo>
                  <a:cubicBezTo>
                    <a:pt x="4" y="47"/>
                    <a:pt x="40" y="57"/>
                    <a:pt x="76" y="55"/>
                  </a:cubicBezTo>
                </a:path>
              </a:pathLst>
            </a:custGeom>
            <a:gradFill>
              <a:gsLst>
                <a:gs pos="0">
                  <a:srgbClr val="ADA795"/>
                </a:gs>
                <a:gs pos="78000">
                  <a:srgbClr val="DCDAD3"/>
                </a:gs>
                <a:gs pos="50000">
                  <a:srgbClr val="F1F0EF"/>
                </a:gs>
                <a:gs pos="17000">
                  <a:srgbClr val="F2F2F2"/>
                </a:gs>
                <a:gs pos="31000">
                  <a:srgbClr val="C1BCAF"/>
                </a:gs>
                <a:gs pos="100000">
                  <a:srgbClr val="ADA795"/>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31" name="Freeform 228"/>
            <p:cNvSpPr/>
            <p:nvPr/>
          </p:nvSpPr>
          <p:spPr bwMode="auto">
            <a:xfrm>
              <a:off x="6272880" y="3931762"/>
              <a:ext cx="334268" cy="65205"/>
            </a:xfrm>
            <a:custGeom>
              <a:avLst/>
              <a:gdLst>
                <a:gd name="T0" fmla="*/ 0 w 188"/>
                <a:gd name="T1" fmla="*/ 0 h 37"/>
                <a:gd name="T2" fmla="*/ 188 w 188"/>
                <a:gd name="T3" fmla="*/ 4 h 37"/>
                <a:gd name="T4" fmla="*/ 50 w 188"/>
                <a:gd name="T5" fmla="*/ 37 h 37"/>
                <a:gd name="T6" fmla="*/ 0 w 188"/>
                <a:gd name="T7" fmla="*/ 36 h 37"/>
                <a:gd name="T8" fmla="*/ 0 w 188"/>
                <a:gd name="T9" fmla="*/ 0 h 37"/>
              </a:gdLst>
              <a:ahLst/>
              <a:cxnLst>
                <a:cxn ang="0">
                  <a:pos x="T0" y="T1"/>
                </a:cxn>
                <a:cxn ang="0">
                  <a:pos x="T2" y="T3"/>
                </a:cxn>
                <a:cxn ang="0">
                  <a:pos x="T4" y="T5"/>
                </a:cxn>
                <a:cxn ang="0">
                  <a:pos x="T6" y="T7"/>
                </a:cxn>
                <a:cxn ang="0">
                  <a:pos x="T8" y="T9"/>
                </a:cxn>
              </a:cxnLst>
              <a:rect l="0" t="0" r="r" b="b"/>
              <a:pathLst>
                <a:path w="188" h="37">
                  <a:moveTo>
                    <a:pt x="0" y="0"/>
                  </a:moveTo>
                  <a:cubicBezTo>
                    <a:pt x="67" y="0"/>
                    <a:pt x="130" y="1"/>
                    <a:pt x="188" y="4"/>
                  </a:cubicBezTo>
                  <a:cubicBezTo>
                    <a:pt x="50" y="37"/>
                    <a:pt x="50" y="37"/>
                    <a:pt x="50" y="37"/>
                  </a:cubicBezTo>
                  <a:cubicBezTo>
                    <a:pt x="34" y="36"/>
                    <a:pt x="18" y="36"/>
                    <a:pt x="0" y="36"/>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32" name="Freeform 229"/>
            <p:cNvSpPr/>
            <p:nvPr/>
          </p:nvSpPr>
          <p:spPr bwMode="auto">
            <a:xfrm>
              <a:off x="6362068" y="3878549"/>
              <a:ext cx="534379" cy="63706"/>
            </a:xfrm>
            <a:custGeom>
              <a:avLst/>
              <a:gdLst>
                <a:gd name="T0" fmla="*/ 138 w 301"/>
                <a:gd name="T1" fmla="*/ 0 h 36"/>
                <a:gd name="T2" fmla="*/ 301 w 301"/>
                <a:gd name="T3" fmla="*/ 11 h 36"/>
                <a:gd name="T4" fmla="*/ 42 w 301"/>
                <a:gd name="T5" fmla="*/ 36 h 36"/>
                <a:gd name="T6" fmla="*/ 0 w 301"/>
                <a:gd name="T7" fmla="*/ 34 h 36"/>
                <a:gd name="T8" fmla="*/ 138 w 301"/>
                <a:gd name="T9" fmla="*/ 0 h 36"/>
              </a:gdLst>
              <a:ahLst/>
              <a:cxnLst>
                <a:cxn ang="0">
                  <a:pos x="T0" y="T1"/>
                </a:cxn>
                <a:cxn ang="0">
                  <a:pos x="T2" y="T3"/>
                </a:cxn>
                <a:cxn ang="0">
                  <a:pos x="T4" y="T5"/>
                </a:cxn>
                <a:cxn ang="0">
                  <a:pos x="T6" y="T7"/>
                </a:cxn>
                <a:cxn ang="0">
                  <a:pos x="T8" y="T9"/>
                </a:cxn>
              </a:cxnLst>
              <a:rect l="0" t="0" r="r" b="b"/>
              <a:pathLst>
                <a:path w="301" h="36">
                  <a:moveTo>
                    <a:pt x="138" y="0"/>
                  </a:moveTo>
                  <a:cubicBezTo>
                    <a:pt x="199" y="3"/>
                    <a:pt x="254" y="6"/>
                    <a:pt x="301" y="11"/>
                  </a:cubicBezTo>
                  <a:cubicBezTo>
                    <a:pt x="42" y="36"/>
                    <a:pt x="42" y="36"/>
                    <a:pt x="42" y="36"/>
                  </a:cubicBezTo>
                  <a:cubicBezTo>
                    <a:pt x="30" y="35"/>
                    <a:pt x="16" y="34"/>
                    <a:pt x="0" y="34"/>
                  </a:cubicBezTo>
                  <a:lnTo>
                    <a:pt x="13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33" name="Freeform 230"/>
            <p:cNvSpPr/>
            <p:nvPr/>
          </p:nvSpPr>
          <p:spPr bwMode="auto">
            <a:xfrm>
              <a:off x="6436267" y="3839576"/>
              <a:ext cx="646801" cy="50965"/>
            </a:xfrm>
            <a:custGeom>
              <a:avLst/>
              <a:gdLst>
                <a:gd name="T0" fmla="*/ 258 w 364"/>
                <a:gd name="T1" fmla="*/ 0 h 29"/>
                <a:gd name="T2" fmla="*/ 364 w 364"/>
                <a:gd name="T3" fmla="*/ 15 h 29"/>
                <a:gd name="T4" fmla="*/ 28 w 364"/>
                <a:gd name="T5" fmla="*/ 29 h 29"/>
                <a:gd name="T6" fmla="*/ 0 w 364"/>
                <a:gd name="T7" fmla="*/ 25 h 29"/>
                <a:gd name="T8" fmla="*/ 258 w 364"/>
                <a:gd name="T9" fmla="*/ 0 h 29"/>
              </a:gdLst>
              <a:ahLst/>
              <a:cxnLst>
                <a:cxn ang="0">
                  <a:pos x="T0" y="T1"/>
                </a:cxn>
                <a:cxn ang="0">
                  <a:pos x="T2" y="T3"/>
                </a:cxn>
                <a:cxn ang="0">
                  <a:pos x="T4" y="T5"/>
                </a:cxn>
                <a:cxn ang="0">
                  <a:pos x="T6" y="T7"/>
                </a:cxn>
                <a:cxn ang="0">
                  <a:pos x="T8" y="T9"/>
                </a:cxn>
              </a:cxnLst>
              <a:rect l="0" t="0" r="r" b="b"/>
              <a:pathLst>
                <a:path w="364" h="29">
                  <a:moveTo>
                    <a:pt x="258" y="0"/>
                  </a:moveTo>
                  <a:cubicBezTo>
                    <a:pt x="303" y="4"/>
                    <a:pt x="339" y="9"/>
                    <a:pt x="364" y="15"/>
                  </a:cubicBezTo>
                  <a:cubicBezTo>
                    <a:pt x="28" y="29"/>
                    <a:pt x="28" y="29"/>
                    <a:pt x="28" y="29"/>
                  </a:cubicBezTo>
                  <a:cubicBezTo>
                    <a:pt x="21" y="28"/>
                    <a:pt x="12" y="26"/>
                    <a:pt x="0" y="25"/>
                  </a:cubicBez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34" name="Freeform 231"/>
            <p:cNvSpPr/>
            <p:nvPr/>
          </p:nvSpPr>
          <p:spPr bwMode="auto">
            <a:xfrm>
              <a:off x="5934115" y="3990221"/>
              <a:ext cx="338765" cy="65205"/>
            </a:xfrm>
            <a:custGeom>
              <a:avLst/>
              <a:gdLst>
                <a:gd name="T0" fmla="*/ 0 w 191"/>
                <a:gd name="T1" fmla="*/ 4 h 37"/>
                <a:gd name="T2" fmla="*/ 141 w 191"/>
                <a:gd name="T3" fmla="*/ 37 h 37"/>
                <a:gd name="T4" fmla="*/ 191 w 191"/>
                <a:gd name="T5" fmla="*/ 36 h 37"/>
                <a:gd name="T6" fmla="*/ 191 w 191"/>
                <a:gd name="T7" fmla="*/ 0 h 37"/>
                <a:gd name="T8" fmla="*/ 0 w 191"/>
                <a:gd name="T9" fmla="*/ 4 h 37"/>
              </a:gdLst>
              <a:ahLst/>
              <a:cxnLst>
                <a:cxn ang="0">
                  <a:pos x="T0" y="T1"/>
                </a:cxn>
                <a:cxn ang="0">
                  <a:pos x="T2" y="T3"/>
                </a:cxn>
                <a:cxn ang="0">
                  <a:pos x="T4" y="T5"/>
                </a:cxn>
                <a:cxn ang="0">
                  <a:pos x="T6" y="T7"/>
                </a:cxn>
                <a:cxn ang="0">
                  <a:pos x="T8" y="T9"/>
                </a:cxn>
              </a:cxnLst>
              <a:rect l="0" t="0" r="r" b="b"/>
              <a:pathLst>
                <a:path w="191" h="37">
                  <a:moveTo>
                    <a:pt x="0" y="4"/>
                  </a:moveTo>
                  <a:cubicBezTo>
                    <a:pt x="141" y="37"/>
                    <a:pt x="141" y="37"/>
                    <a:pt x="141" y="37"/>
                  </a:cubicBezTo>
                  <a:cubicBezTo>
                    <a:pt x="157" y="37"/>
                    <a:pt x="173" y="36"/>
                    <a:pt x="191" y="36"/>
                  </a:cubicBezTo>
                  <a:cubicBezTo>
                    <a:pt x="191" y="0"/>
                    <a:pt x="191" y="0"/>
                    <a:pt x="191" y="0"/>
                  </a:cubicBezTo>
                  <a:cubicBezTo>
                    <a:pt x="123" y="0"/>
                    <a:pt x="59" y="2"/>
                    <a:pt x="0"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35" name="Freeform 232"/>
            <p:cNvSpPr/>
            <p:nvPr/>
          </p:nvSpPr>
          <p:spPr bwMode="auto">
            <a:xfrm>
              <a:off x="5651562" y="4055426"/>
              <a:ext cx="532880" cy="63706"/>
            </a:xfrm>
            <a:custGeom>
              <a:avLst/>
              <a:gdLst>
                <a:gd name="T0" fmla="*/ 159 w 300"/>
                <a:gd name="T1" fmla="*/ 0 h 36"/>
                <a:gd name="T2" fmla="*/ 300 w 300"/>
                <a:gd name="T3" fmla="*/ 33 h 36"/>
                <a:gd name="T4" fmla="*/ 258 w 300"/>
                <a:gd name="T5" fmla="*/ 36 h 36"/>
                <a:gd name="T6" fmla="*/ 0 w 300"/>
                <a:gd name="T7" fmla="*/ 11 h 36"/>
                <a:gd name="T8" fmla="*/ 159 w 300"/>
                <a:gd name="T9" fmla="*/ 0 h 36"/>
              </a:gdLst>
              <a:ahLst/>
              <a:cxnLst>
                <a:cxn ang="0">
                  <a:pos x="T0" y="T1"/>
                </a:cxn>
                <a:cxn ang="0">
                  <a:pos x="T2" y="T3"/>
                </a:cxn>
                <a:cxn ang="0">
                  <a:pos x="T4" y="T5"/>
                </a:cxn>
                <a:cxn ang="0">
                  <a:pos x="T6" y="T7"/>
                </a:cxn>
                <a:cxn ang="0">
                  <a:pos x="T8" y="T9"/>
                </a:cxn>
              </a:cxnLst>
              <a:rect l="0" t="0" r="r" b="b"/>
              <a:pathLst>
                <a:path w="300" h="36">
                  <a:moveTo>
                    <a:pt x="159" y="0"/>
                  </a:moveTo>
                  <a:cubicBezTo>
                    <a:pt x="300" y="33"/>
                    <a:pt x="300" y="33"/>
                    <a:pt x="300" y="33"/>
                  </a:cubicBezTo>
                  <a:cubicBezTo>
                    <a:pt x="284" y="34"/>
                    <a:pt x="270" y="35"/>
                    <a:pt x="258" y="36"/>
                  </a:cubicBezTo>
                  <a:cubicBezTo>
                    <a:pt x="0" y="11"/>
                    <a:pt x="0" y="11"/>
                    <a:pt x="0" y="11"/>
                  </a:cubicBezTo>
                  <a:cubicBezTo>
                    <a:pt x="45" y="6"/>
                    <a:pt x="99" y="3"/>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36" name="Freeform 233"/>
            <p:cNvSpPr/>
            <p:nvPr/>
          </p:nvSpPr>
          <p:spPr bwMode="auto">
            <a:xfrm>
              <a:off x="5459695" y="4133371"/>
              <a:ext cx="649799" cy="51714"/>
            </a:xfrm>
            <a:custGeom>
              <a:avLst/>
              <a:gdLst>
                <a:gd name="T0" fmla="*/ 108 w 366"/>
                <a:gd name="T1" fmla="*/ 0 h 29"/>
                <a:gd name="T2" fmla="*/ 366 w 366"/>
                <a:gd name="T3" fmla="*/ 25 h 29"/>
                <a:gd name="T4" fmla="*/ 338 w 366"/>
                <a:gd name="T5" fmla="*/ 29 h 29"/>
                <a:gd name="T6" fmla="*/ 0 w 366"/>
                <a:gd name="T7" fmla="*/ 16 h 29"/>
                <a:gd name="T8" fmla="*/ 108 w 366"/>
                <a:gd name="T9" fmla="*/ 0 h 29"/>
              </a:gdLst>
              <a:ahLst/>
              <a:cxnLst>
                <a:cxn ang="0">
                  <a:pos x="T0" y="T1"/>
                </a:cxn>
                <a:cxn ang="0">
                  <a:pos x="T2" y="T3"/>
                </a:cxn>
                <a:cxn ang="0">
                  <a:pos x="T4" y="T5"/>
                </a:cxn>
                <a:cxn ang="0">
                  <a:pos x="T6" y="T7"/>
                </a:cxn>
                <a:cxn ang="0">
                  <a:pos x="T8" y="T9"/>
                </a:cxn>
              </a:cxnLst>
              <a:rect l="0" t="0" r="r" b="b"/>
              <a:pathLst>
                <a:path w="366" h="29">
                  <a:moveTo>
                    <a:pt x="108" y="0"/>
                  </a:moveTo>
                  <a:cubicBezTo>
                    <a:pt x="366" y="25"/>
                    <a:pt x="366" y="25"/>
                    <a:pt x="366" y="25"/>
                  </a:cubicBezTo>
                  <a:cubicBezTo>
                    <a:pt x="354" y="26"/>
                    <a:pt x="345" y="28"/>
                    <a:pt x="338" y="29"/>
                  </a:cubicBezTo>
                  <a:cubicBezTo>
                    <a:pt x="0" y="16"/>
                    <a:pt x="0" y="16"/>
                    <a:pt x="0" y="16"/>
                  </a:cubicBezTo>
                  <a:cubicBezTo>
                    <a:pt x="25" y="9"/>
                    <a:pt x="62" y="4"/>
                    <a:pt x="10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37" name="Freeform 234"/>
            <p:cNvSpPr/>
            <p:nvPr/>
          </p:nvSpPr>
          <p:spPr bwMode="auto">
            <a:xfrm>
              <a:off x="5394490" y="4220311"/>
              <a:ext cx="665538" cy="33727"/>
            </a:xfrm>
            <a:custGeom>
              <a:avLst/>
              <a:gdLst>
                <a:gd name="T0" fmla="*/ 37 w 375"/>
                <a:gd name="T1" fmla="*/ 0 h 19"/>
                <a:gd name="T2" fmla="*/ 375 w 375"/>
                <a:gd name="T3" fmla="*/ 14 h 19"/>
                <a:gd name="T4" fmla="*/ 365 w 375"/>
                <a:gd name="T5" fmla="*/ 19 h 19"/>
                <a:gd name="T6" fmla="*/ 0 w 375"/>
                <a:gd name="T7" fmla="*/ 19 h 19"/>
                <a:gd name="T8" fmla="*/ 37 w 375"/>
                <a:gd name="T9" fmla="*/ 0 h 19"/>
              </a:gdLst>
              <a:ahLst/>
              <a:cxnLst>
                <a:cxn ang="0">
                  <a:pos x="T0" y="T1"/>
                </a:cxn>
                <a:cxn ang="0">
                  <a:pos x="T2" y="T3"/>
                </a:cxn>
                <a:cxn ang="0">
                  <a:pos x="T4" y="T5"/>
                </a:cxn>
                <a:cxn ang="0">
                  <a:pos x="T6" y="T7"/>
                </a:cxn>
                <a:cxn ang="0">
                  <a:pos x="T8" y="T9"/>
                </a:cxn>
              </a:cxnLst>
              <a:rect l="0" t="0" r="r" b="b"/>
              <a:pathLst>
                <a:path w="375" h="19">
                  <a:moveTo>
                    <a:pt x="37" y="0"/>
                  </a:moveTo>
                  <a:cubicBezTo>
                    <a:pt x="375" y="14"/>
                    <a:pt x="375" y="14"/>
                    <a:pt x="375" y="14"/>
                  </a:cubicBezTo>
                  <a:cubicBezTo>
                    <a:pt x="369" y="15"/>
                    <a:pt x="365" y="17"/>
                    <a:pt x="365" y="19"/>
                  </a:cubicBezTo>
                  <a:cubicBezTo>
                    <a:pt x="0" y="19"/>
                    <a:pt x="0" y="19"/>
                    <a:pt x="0" y="19"/>
                  </a:cubicBezTo>
                  <a:cubicBezTo>
                    <a:pt x="0" y="12"/>
                    <a:pt x="13" y="6"/>
                    <a:pt x="3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38" name="Rectangle 235"/>
            <p:cNvSpPr>
              <a:spLocks noChangeArrowheads="1"/>
            </p:cNvSpPr>
            <p:nvPr/>
          </p:nvSpPr>
          <p:spPr bwMode="auto">
            <a:xfrm>
              <a:off x="5394490" y="4254037"/>
              <a:ext cx="647550" cy="58459"/>
            </a:xfrm>
            <a:prstGeom prst="rect">
              <a:avLst/>
            </a:prstGeom>
            <a:solidFill>
              <a:schemeClr val="bg1">
                <a:lumMod val="85000"/>
              </a:schemeClr>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39" name="Freeform 236"/>
            <p:cNvSpPr/>
            <p:nvPr/>
          </p:nvSpPr>
          <p:spPr bwMode="auto">
            <a:xfrm>
              <a:off x="5459695" y="4161852"/>
              <a:ext cx="600333" cy="81693"/>
            </a:xfrm>
            <a:custGeom>
              <a:avLst/>
              <a:gdLst>
                <a:gd name="T0" fmla="*/ 801 w 801"/>
                <a:gd name="T1" fmla="*/ 109 h 109"/>
                <a:gd name="T2" fmla="*/ 0 w 801"/>
                <a:gd name="T3" fmla="*/ 78 h 109"/>
                <a:gd name="T4" fmla="*/ 0 w 801"/>
                <a:gd name="T5" fmla="*/ 0 h 109"/>
                <a:gd name="T6" fmla="*/ 801 w 801"/>
                <a:gd name="T7" fmla="*/ 31 h 109"/>
                <a:gd name="T8" fmla="*/ 801 w 801"/>
                <a:gd name="T9" fmla="*/ 109 h 109"/>
              </a:gdLst>
              <a:ahLst/>
              <a:cxnLst>
                <a:cxn ang="0">
                  <a:pos x="T0" y="T1"/>
                </a:cxn>
                <a:cxn ang="0">
                  <a:pos x="T2" y="T3"/>
                </a:cxn>
                <a:cxn ang="0">
                  <a:pos x="T4" y="T5"/>
                </a:cxn>
                <a:cxn ang="0">
                  <a:pos x="T6" y="T7"/>
                </a:cxn>
                <a:cxn ang="0">
                  <a:pos x="T8" y="T9"/>
                </a:cxn>
              </a:cxnLst>
              <a:rect l="0" t="0" r="r" b="b"/>
              <a:pathLst>
                <a:path w="801" h="109">
                  <a:moveTo>
                    <a:pt x="801" y="109"/>
                  </a:moveTo>
                  <a:lnTo>
                    <a:pt x="0" y="78"/>
                  </a:lnTo>
                  <a:lnTo>
                    <a:pt x="0" y="0"/>
                  </a:lnTo>
                  <a:lnTo>
                    <a:pt x="801" y="31"/>
                  </a:lnTo>
                  <a:lnTo>
                    <a:pt x="801" y="109"/>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40" name="Freeform 237"/>
            <p:cNvSpPr/>
            <p:nvPr/>
          </p:nvSpPr>
          <p:spPr bwMode="auto">
            <a:xfrm>
              <a:off x="5651562" y="4074912"/>
              <a:ext cx="457932" cy="104927"/>
            </a:xfrm>
            <a:custGeom>
              <a:avLst/>
              <a:gdLst>
                <a:gd name="T0" fmla="*/ 611 w 611"/>
                <a:gd name="T1" fmla="*/ 140 h 140"/>
                <a:gd name="T2" fmla="*/ 0 w 611"/>
                <a:gd name="T3" fmla="*/ 78 h 140"/>
                <a:gd name="T4" fmla="*/ 0 w 611"/>
                <a:gd name="T5" fmla="*/ 0 h 140"/>
                <a:gd name="T6" fmla="*/ 611 w 611"/>
                <a:gd name="T7" fmla="*/ 59 h 140"/>
                <a:gd name="T8" fmla="*/ 611 w 611"/>
                <a:gd name="T9" fmla="*/ 140 h 140"/>
              </a:gdLst>
              <a:ahLst/>
              <a:cxnLst>
                <a:cxn ang="0">
                  <a:pos x="T0" y="T1"/>
                </a:cxn>
                <a:cxn ang="0">
                  <a:pos x="T2" y="T3"/>
                </a:cxn>
                <a:cxn ang="0">
                  <a:pos x="T4" y="T5"/>
                </a:cxn>
                <a:cxn ang="0">
                  <a:pos x="T6" y="T7"/>
                </a:cxn>
                <a:cxn ang="0">
                  <a:pos x="T8" y="T9"/>
                </a:cxn>
              </a:cxnLst>
              <a:rect l="0" t="0" r="r" b="b"/>
              <a:pathLst>
                <a:path w="611" h="140">
                  <a:moveTo>
                    <a:pt x="611" y="140"/>
                  </a:moveTo>
                  <a:lnTo>
                    <a:pt x="0" y="78"/>
                  </a:lnTo>
                  <a:lnTo>
                    <a:pt x="0" y="0"/>
                  </a:lnTo>
                  <a:lnTo>
                    <a:pt x="611" y="59"/>
                  </a:lnTo>
                  <a:lnTo>
                    <a:pt x="611" y="140"/>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41" name="Freeform 238"/>
            <p:cNvSpPr/>
            <p:nvPr/>
          </p:nvSpPr>
          <p:spPr bwMode="auto">
            <a:xfrm>
              <a:off x="5934115" y="3996966"/>
              <a:ext cx="250326" cy="118418"/>
            </a:xfrm>
            <a:custGeom>
              <a:avLst/>
              <a:gdLst>
                <a:gd name="T0" fmla="*/ 334 w 334"/>
                <a:gd name="T1" fmla="*/ 158 h 158"/>
                <a:gd name="T2" fmla="*/ 0 w 334"/>
                <a:gd name="T3" fmla="*/ 78 h 158"/>
                <a:gd name="T4" fmla="*/ 0 w 334"/>
                <a:gd name="T5" fmla="*/ 0 h 158"/>
                <a:gd name="T6" fmla="*/ 334 w 334"/>
                <a:gd name="T7" fmla="*/ 78 h 158"/>
                <a:gd name="T8" fmla="*/ 334 w 334"/>
                <a:gd name="T9" fmla="*/ 158 h 158"/>
              </a:gdLst>
              <a:ahLst/>
              <a:cxnLst>
                <a:cxn ang="0">
                  <a:pos x="T0" y="T1"/>
                </a:cxn>
                <a:cxn ang="0">
                  <a:pos x="T2" y="T3"/>
                </a:cxn>
                <a:cxn ang="0">
                  <a:pos x="T4" y="T5"/>
                </a:cxn>
                <a:cxn ang="0">
                  <a:pos x="T6" y="T7"/>
                </a:cxn>
                <a:cxn ang="0">
                  <a:pos x="T8" y="T9"/>
                </a:cxn>
              </a:cxnLst>
              <a:rect l="0" t="0" r="r" b="b"/>
              <a:pathLst>
                <a:path w="334" h="158">
                  <a:moveTo>
                    <a:pt x="334" y="158"/>
                  </a:moveTo>
                  <a:lnTo>
                    <a:pt x="0" y="78"/>
                  </a:lnTo>
                  <a:lnTo>
                    <a:pt x="0" y="0"/>
                  </a:lnTo>
                  <a:lnTo>
                    <a:pt x="334" y="78"/>
                  </a:lnTo>
                  <a:lnTo>
                    <a:pt x="334" y="158"/>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42" name="Freeform 239"/>
            <p:cNvSpPr/>
            <p:nvPr/>
          </p:nvSpPr>
          <p:spPr bwMode="auto">
            <a:xfrm>
              <a:off x="5650063" y="4386695"/>
              <a:ext cx="459431" cy="101180"/>
            </a:xfrm>
            <a:custGeom>
              <a:avLst/>
              <a:gdLst>
                <a:gd name="T0" fmla="*/ 613 w 613"/>
                <a:gd name="T1" fmla="*/ 76 h 135"/>
                <a:gd name="T2" fmla="*/ 0 w 613"/>
                <a:gd name="T3" fmla="*/ 135 h 135"/>
                <a:gd name="T4" fmla="*/ 0 w 613"/>
                <a:gd name="T5" fmla="*/ 57 h 135"/>
                <a:gd name="T6" fmla="*/ 613 w 613"/>
                <a:gd name="T7" fmla="*/ 0 h 135"/>
                <a:gd name="T8" fmla="*/ 613 w 613"/>
                <a:gd name="T9" fmla="*/ 76 h 135"/>
              </a:gdLst>
              <a:ahLst/>
              <a:cxnLst>
                <a:cxn ang="0">
                  <a:pos x="T0" y="T1"/>
                </a:cxn>
                <a:cxn ang="0">
                  <a:pos x="T2" y="T3"/>
                </a:cxn>
                <a:cxn ang="0">
                  <a:pos x="T4" y="T5"/>
                </a:cxn>
                <a:cxn ang="0">
                  <a:pos x="T6" y="T7"/>
                </a:cxn>
                <a:cxn ang="0">
                  <a:pos x="T8" y="T9"/>
                </a:cxn>
              </a:cxnLst>
              <a:rect l="0" t="0" r="r" b="b"/>
              <a:pathLst>
                <a:path w="613" h="135">
                  <a:moveTo>
                    <a:pt x="613" y="76"/>
                  </a:moveTo>
                  <a:lnTo>
                    <a:pt x="0" y="135"/>
                  </a:lnTo>
                  <a:lnTo>
                    <a:pt x="0" y="57"/>
                  </a:lnTo>
                  <a:lnTo>
                    <a:pt x="613" y="0"/>
                  </a:lnTo>
                  <a:lnTo>
                    <a:pt x="613" y="76"/>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43" name="Freeform 240"/>
            <p:cNvSpPr/>
            <p:nvPr/>
          </p:nvSpPr>
          <p:spPr bwMode="auto">
            <a:xfrm>
              <a:off x="5939362" y="4448902"/>
              <a:ext cx="245080" cy="116919"/>
            </a:xfrm>
            <a:custGeom>
              <a:avLst/>
              <a:gdLst>
                <a:gd name="T0" fmla="*/ 327 w 327"/>
                <a:gd name="T1" fmla="*/ 80 h 156"/>
                <a:gd name="T2" fmla="*/ 0 w 327"/>
                <a:gd name="T3" fmla="*/ 156 h 156"/>
                <a:gd name="T4" fmla="*/ 0 w 327"/>
                <a:gd name="T5" fmla="*/ 78 h 156"/>
                <a:gd name="T6" fmla="*/ 327 w 327"/>
                <a:gd name="T7" fmla="*/ 0 h 156"/>
                <a:gd name="T8" fmla="*/ 327 w 327"/>
                <a:gd name="T9" fmla="*/ 80 h 156"/>
              </a:gdLst>
              <a:ahLst/>
              <a:cxnLst>
                <a:cxn ang="0">
                  <a:pos x="T0" y="T1"/>
                </a:cxn>
                <a:cxn ang="0">
                  <a:pos x="T2" y="T3"/>
                </a:cxn>
                <a:cxn ang="0">
                  <a:pos x="T4" y="T5"/>
                </a:cxn>
                <a:cxn ang="0">
                  <a:pos x="T6" y="T7"/>
                </a:cxn>
                <a:cxn ang="0">
                  <a:pos x="T8" y="T9"/>
                </a:cxn>
              </a:cxnLst>
              <a:rect l="0" t="0" r="r" b="b"/>
              <a:pathLst>
                <a:path w="327" h="156">
                  <a:moveTo>
                    <a:pt x="327" y="80"/>
                  </a:moveTo>
                  <a:lnTo>
                    <a:pt x="0" y="156"/>
                  </a:lnTo>
                  <a:lnTo>
                    <a:pt x="0" y="78"/>
                  </a:lnTo>
                  <a:lnTo>
                    <a:pt x="327" y="0"/>
                  </a:lnTo>
                  <a:lnTo>
                    <a:pt x="327" y="80"/>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44" name="Freeform 241"/>
            <p:cNvSpPr/>
            <p:nvPr/>
          </p:nvSpPr>
          <p:spPr bwMode="auto">
            <a:xfrm>
              <a:off x="5463442" y="4379950"/>
              <a:ext cx="646051" cy="49466"/>
            </a:xfrm>
            <a:custGeom>
              <a:avLst/>
              <a:gdLst>
                <a:gd name="T0" fmla="*/ 336 w 364"/>
                <a:gd name="T1" fmla="*/ 0 h 28"/>
                <a:gd name="T2" fmla="*/ 364 w 364"/>
                <a:gd name="T3" fmla="*/ 4 h 28"/>
                <a:gd name="T4" fmla="*/ 105 w 364"/>
                <a:gd name="T5" fmla="*/ 28 h 28"/>
                <a:gd name="T6" fmla="*/ 0 w 364"/>
                <a:gd name="T7" fmla="*/ 14 h 28"/>
                <a:gd name="T8" fmla="*/ 336 w 364"/>
                <a:gd name="T9" fmla="*/ 0 h 28"/>
              </a:gdLst>
              <a:ahLst/>
              <a:cxnLst>
                <a:cxn ang="0">
                  <a:pos x="T0" y="T1"/>
                </a:cxn>
                <a:cxn ang="0">
                  <a:pos x="T2" y="T3"/>
                </a:cxn>
                <a:cxn ang="0">
                  <a:pos x="T4" y="T5"/>
                </a:cxn>
                <a:cxn ang="0">
                  <a:pos x="T6" y="T7"/>
                </a:cxn>
                <a:cxn ang="0">
                  <a:pos x="T8" y="T9"/>
                </a:cxn>
              </a:cxnLst>
              <a:rect l="0" t="0" r="r" b="b"/>
              <a:pathLst>
                <a:path w="364" h="28">
                  <a:moveTo>
                    <a:pt x="336" y="0"/>
                  </a:moveTo>
                  <a:cubicBezTo>
                    <a:pt x="343" y="2"/>
                    <a:pt x="353" y="3"/>
                    <a:pt x="364" y="4"/>
                  </a:cubicBezTo>
                  <a:cubicBezTo>
                    <a:pt x="105" y="28"/>
                    <a:pt x="105" y="28"/>
                    <a:pt x="105" y="28"/>
                  </a:cubicBezTo>
                  <a:cubicBezTo>
                    <a:pt x="60" y="24"/>
                    <a:pt x="25" y="20"/>
                    <a:pt x="0" y="14"/>
                  </a:cubicBezTo>
                  <a:lnTo>
                    <a:pt x="33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45" name="Freeform 242"/>
            <p:cNvSpPr/>
            <p:nvPr/>
          </p:nvSpPr>
          <p:spPr bwMode="auto">
            <a:xfrm>
              <a:off x="5650063" y="4443656"/>
              <a:ext cx="534379" cy="63706"/>
            </a:xfrm>
            <a:custGeom>
              <a:avLst/>
              <a:gdLst>
                <a:gd name="T0" fmla="*/ 258 w 301"/>
                <a:gd name="T1" fmla="*/ 0 h 36"/>
                <a:gd name="T2" fmla="*/ 301 w 301"/>
                <a:gd name="T3" fmla="*/ 3 h 36"/>
                <a:gd name="T4" fmla="*/ 163 w 301"/>
                <a:gd name="T5" fmla="*/ 36 h 36"/>
                <a:gd name="T6" fmla="*/ 0 w 301"/>
                <a:gd name="T7" fmla="*/ 25 h 36"/>
                <a:gd name="T8" fmla="*/ 258 w 301"/>
                <a:gd name="T9" fmla="*/ 0 h 36"/>
              </a:gdLst>
              <a:ahLst/>
              <a:cxnLst>
                <a:cxn ang="0">
                  <a:pos x="T0" y="T1"/>
                </a:cxn>
                <a:cxn ang="0">
                  <a:pos x="T2" y="T3"/>
                </a:cxn>
                <a:cxn ang="0">
                  <a:pos x="T4" y="T5"/>
                </a:cxn>
                <a:cxn ang="0">
                  <a:pos x="T6" y="T7"/>
                </a:cxn>
                <a:cxn ang="0">
                  <a:pos x="T8" y="T9"/>
                </a:cxn>
              </a:cxnLst>
              <a:rect l="0" t="0" r="r" b="b"/>
              <a:pathLst>
                <a:path w="301" h="36">
                  <a:moveTo>
                    <a:pt x="258" y="0"/>
                  </a:moveTo>
                  <a:cubicBezTo>
                    <a:pt x="270" y="1"/>
                    <a:pt x="285" y="2"/>
                    <a:pt x="301" y="3"/>
                  </a:cubicBezTo>
                  <a:cubicBezTo>
                    <a:pt x="163" y="36"/>
                    <a:pt x="163" y="36"/>
                    <a:pt x="163" y="36"/>
                  </a:cubicBezTo>
                  <a:cubicBezTo>
                    <a:pt x="101" y="34"/>
                    <a:pt x="46" y="30"/>
                    <a:pt x="0" y="25"/>
                  </a:cubicBez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46" name="Freeform 243"/>
            <p:cNvSpPr/>
            <p:nvPr/>
          </p:nvSpPr>
          <p:spPr bwMode="auto">
            <a:xfrm>
              <a:off x="5937863" y="4508860"/>
              <a:ext cx="333518" cy="65954"/>
            </a:xfrm>
            <a:custGeom>
              <a:avLst/>
              <a:gdLst>
                <a:gd name="T0" fmla="*/ 139 w 188"/>
                <a:gd name="T1" fmla="*/ 0 h 37"/>
                <a:gd name="T2" fmla="*/ 188 w 188"/>
                <a:gd name="T3" fmla="*/ 1 h 37"/>
                <a:gd name="T4" fmla="*/ 188 w 188"/>
                <a:gd name="T5" fmla="*/ 37 h 37"/>
                <a:gd name="T6" fmla="*/ 0 w 188"/>
                <a:gd name="T7" fmla="*/ 32 h 37"/>
                <a:gd name="T8" fmla="*/ 139 w 188"/>
                <a:gd name="T9" fmla="*/ 0 h 37"/>
              </a:gdLst>
              <a:ahLst/>
              <a:cxnLst>
                <a:cxn ang="0">
                  <a:pos x="T0" y="T1"/>
                </a:cxn>
                <a:cxn ang="0">
                  <a:pos x="T2" y="T3"/>
                </a:cxn>
                <a:cxn ang="0">
                  <a:pos x="T4" y="T5"/>
                </a:cxn>
                <a:cxn ang="0">
                  <a:pos x="T6" y="T7"/>
                </a:cxn>
                <a:cxn ang="0">
                  <a:pos x="T8" y="T9"/>
                </a:cxn>
              </a:cxnLst>
              <a:rect l="0" t="0" r="r" b="b"/>
              <a:pathLst>
                <a:path w="188" h="37">
                  <a:moveTo>
                    <a:pt x="139" y="0"/>
                  </a:moveTo>
                  <a:cubicBezTo>
                    <a:pt x="154" y="1"/>
                    <a:pt x="171" y="1"/>
                    <a:pt x="188" y="1"/>
                  </a:cubicBezTo>
                  <a:cubicBezTo>
                    <a:pt x="188" y="37"/>
                    <a:pt x="188" y="37"/>
                    <a:pt x="188" y="37"/>
                  </a:cubicBezTo>
                  <a:cubicBezTo>
                    <a:pt x="122" y="37"/>
                    <a:pt x="58" y="35"/>
                    <a:pt x="0" y="32"/>
                  </a:cubicBezTo>
                  <a:lnTo>
                    <a:pt x="13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47" name="Freeform 244"/>
            <p:cNvSpPr/>
            <p:nvPr/>
          </p:nvSpPr>
          <p:spPr bwMode="auto">
            <a:xfrm>
              <a:off x="6484233" y="4725460"/>
              <a:ext cx="667786" cy="32228"/>
            </a:xfrm>
            <a:custGeom>
              <a:avLst/>
              <a:gdLst>
                <a:gd name="T0" fmla="*/ 10 w 376"/>
                <a:gd name="T1" fmla="*/ 0 h 18"/>
                <a:gd name="T2" fmla="*/ 376 w 376"/>
                <a:gd name="T3" fmla="*/ 0 h 18"/>
                <a:gd name="T4" fmla="*/ 338 w 376"/>
                <a:gd name="T5" fmla="*/ 18 h 18"/>
                <a:gd name="T6" fmla="*/ 0 w 376"/>
                <a:gd name="T7" fmla="*/ 5 h 18"/>
                <a:gd name="T8" fmla="*/ 10 w 376"/>
                <a:gd name="T9" fmla="*/ 0 h 18"/>
              </a:gdLst>
              <a:ahLst/>
              <a:cxnLst>
                <a:cxn ang="0">
                  <a:pos x="T0" y="T1"/>
                </a:cxn>
                <a:cxn ang="0">
                  <a:pos x="T2" y="T3"/>
                </a:cxn>
                <a:cxn ang="0">
                  <a:pos x="T4" y="T5"/>
                </a:cxn>
                <a:cxn ang="0">
                  <a:pos x="T6" y="T7"/>
                </a:cxn>
                <a:cxn ang="0">
                  <a:pos x="T8" y="T9"/>
                </a:cxn>
              </a:cxnLst>
              <a:rect l="0" t="0" r="r" b="b"/>
              <a:pathLst>
                <a:path w="376" h="18">
                  <a:moveTo>
                    <a:pt x="10" y="0"/>
                  </a:moveTo>
                  <a:cubicBezTo>
                    <a:pt x="376" y="0"/>
                    <a:pt x="376" y="0"/>
                    <a:pt x="376" y="0"/>
                  </a:cubicBezTo>
                  <a:cubicBezTo>
                    <a:pt x="376" y="6"/>
                    <a:pt x="362" y="13"/>
                    <a:pt x="338" y="18"/>
                  </a:cubicBezTo>
                  <a:cubicBezTo>
                    <a:pt x="0" y="5"/>
                    <a:pt x="0" y="5"/>
                    <a:pt x="0" y="5"/>
                  </a:cubicBezTo>
                  <a:cubicBezTo>
                    <a:pt x="7" y="3"/>
                    <a:pt x="10" y="2"/>
                    <a:pt x="1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48" name="Freeform 245"/>
            <p:cNvSpPr/>
            <p:nvPr/>
          </p:nvSpPr>
          <p:spPr bwMode="auto">
            <a:xfrm>
              <a:off x="6434768" y="4673746"/>
              <a:ext cx="649799" cy="53213"/>
            </a:xfrm>
            <a:custGeom>
              <a:avLst/>
              <a:gdLst>
                <a:gd name="T0" fmla="*/ 28 w 366"/>
                <a:gd name="T1" fmla="*/ 0 h 30"/>
                <a:gd name="T2" fmla="*/ 366 w 366"/>
                <a:gd name="T3" fmla="*/ 14 h 30"/>
                <a:gd name="T4" fmla="*/ 258 w 366"/>
                <a:gd name="T5" fmla="*/ 30 h 30"/>
                <a:gd name="T6" fmla="*/ 0 w 366"/>
                <a:gd name="T7" fmla="*/ 5 h 30"/>
                <a:gd name="T8" fmla="*/ 28 w 366"/>
                <a:gd name="T9" fmla="*/ 0 h 30"/>
              </a:gdLst>
              <a:ahLst/>
              <a:cxnLst>
                <a:cxn ang="0">
                  <a:pos x="T0" y="T1"/>
                </a:cxn>
                <a:cxn ang="0">
                  <a:pos x="T2" y="T3"/>
                </a:cxn>
                <a:cxn ang="0">
                  <a:pos x="T4" y="T5"/>
                </a:cxn>
                <a:cxn ang="0">
                  <a:pos x="T6" y="T7"/>
                </a:cxn>
                <a:cxn ang="0">
                  <a:pos x="T8" y="T9"/>
                </a:cxn>
              </a:cxnLst>
              <a:rect l="0" t="0" r="r" b="b"/>
              <a:pathLst>
                <a:path w="366" h="30">
                  <a:moveTo>
                    <a:pt x="28" y="0"/>
                  </a:moveTo>
                  <a:cubicBezTo>
                    <a:pt x="366" y="14"/>
                    <a:pt x="366" y="14"/>
                    <a:pt x="366" y="14"/>
                  </a:cubicBezTo>
                  <a:cubicBezTo>
                    <a:pt x="341" y="20"/>
                    <a:pt x="304" y="25"/>
                    <a:pt x="258" y="30"/>
                  </a:cubicBezTo>
                  <a:cubicBezTo>
                    <a:pt x="0" y="5"/>
                    <a:pt x="0" y="5"/>
                    <a:pt x="0" y="5"/>
                  </a:cubicBezTo>
                  <a:cubicBezTo>
                    <a:pt x="12" y="3"/>
                    <a:pt x="22" y="2"/>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49" name="Freeform 246"/>
            <p:cNvSpPr/>
            <p:nvPr/>
          </p:nvSpPr>
          <p:spPr bwMode="auto">
            <a:xfrm>
              <a:off x="6359820" y="4622781"/>
              <a:ext cx="532880" cy="63706"/>
            </a:xfrm>
            <a:custGeom>
              <a:avLst/>
              <a:gdLst>
                <a:gd name="T0" fmla="*/ 42 w 300"/>
                <a:gd name="T1" fmla="*/ 0 h 36"/>
                <a:gd name="T2" fmla="*/ 300 w 300"/>
                <a:gd name="T3" fmla="*/ 26 h 36"/>
                <a:gd name="T4" fmla="*/ 142 w 300"/>
                <a:gd name="T5" fmla="*/ 36 h 36"/>
                <a:gd name="T6" fmla="*/ 0 w 300"/>
                <a:gd name="T7" fmla="*/ 3 h 36"/>
                <a:gd name="T8" fmla="*/ 42 w 300"/>
                <a:gd name="T9" fmla="*/ 0 h 36"/>
              </a:gdLst>
              <a:ahLst/>
              <a:cxnLst>
                <a:cxn ang="0">
                  <a:pos x="T0" y="T1"/>
                </a:cxn>
                <a:cxn ang="0">
                  <a:pos x="T2" y="T3"/>
                </a:cxn>
                <a:cxn ang="0">
                  <a:pos x="T4" y="T5"/>
                </a:cxn>
                <a:cxn ang="0">
                  <a:pos x="T6" y="T7"/>
                </a:cxn>
                <a:cxn ang="0">
                  <a:pos x="T8" y="T9"/>
                </a:cxn>
              </a:cxnLst>
              <a:rect l="0" t="0" r="r" b="b"/>
              <a:pathLst>
                <a:path w="300" h="36">
                  <a:moveTo>
                    <a:pt x="42" y="0"/>
                  </a:moveTo>
                  <a:cubicBezTo>
                    <a:pt x="300" y="26"/>
                    <a:pt x="300" y="26"/>
                    <a:pt x="300" y="26"/>
                  </a:cubicBezTo>
                  <a:cubicBezTo>
                    <a:pt x="255" y="30"/>
                    <a:pt x="201" y="34"/>
                    <a:pt x="142" y="36"/>
                  </a:cubicBezTo>
                  <a:cubicBezTo>
                    <a:pt x="0" y="3"/>
                    <a:pt x="0" y="3"/>
                    <a:pt x="0" y="3"/>
                  </a:cubicBezTo>
                  <a:cubicBezTo>
                    <a:pt x="16" y="2"/>
                    <a:pt x="30" y="2"/>
                    <a:pt x="4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50" name="Freeform 247"/>
            <p:cNvSpPr/>
            <p:nvPr/>
          </p:nvSpPr>
          <p:spPr bwMode="auto">
            <a:xfrm>
              <a:off x="6271381" y="4569568"/>
              <a:ext cx="341013" cy="63706"/>
            </a:xfrm>
            <a:custGeom>
              <a:avLst/>
              <a:gdLst>
                <a:gd name="T0" fmla="*/ 50 w 192"/>
                <a:gd name="T1" fmla="*/ 0 h 36"/>
                <a:gd name="T2" fmla="*/ 192 w 192"/>
                <a:gd name="T3" fmla="*/ 33 h 36"/>
                <a:gd name="T4" fmla="*/ 0 w 192"/>
                <a:gd name="T5" fmla="*/ 36 h 36"/>
                <a:gd name="T6" fmla="*/ 0 w 192"/>
                <a:gd name="T7" fmla="*/ 1 h 36"/>
                <a:gd name="T8" fmla="*/ 50 w 192"/>
                <a:gd name="T9" fmla="*/ 0 h 36"/>
              </a:gdLst>
              <a:ahLst/>
              <a:cxnLst>
                <a:cxn ang="0">
                  <a:pos x="T0" y="T1"/>
                </a:cxn>
                <a:cxn ang="0">
                  <a:pos x="T2" y="T3"/>
                </a:cxn>
                <a:cxn ang="0">
                  <a:pos x="T4" y="T5"/>
                </a:cxn>
                <a:cxn ang="0">
                  <a:pos x="T6" y="T7"/>
                </a:cxn>
                <a:cxn ang="0">
                  <a:pos x="T8" y="T9"/>
                </a:cxn>
              </a:cxnLst>
              <a:rect l="0" t="0" r="r" b="b"/>
              <a:pathLst>
                <a:path w="192" h="36">
                  <a:moveTo>
                    <a:pt x="50" y="0"/>
                  </a:moveTo>
                  <a:cubicBezTo>
                    <a:pt x="192" y="33"/>
                    <a:pt x="192" y="33"/>
                    <a:pt x="192" y="33"/>
                  </a:cubicBezTo>
                  <a:cubicBezTo>
                    <a:pt x="133" y="35"/>
                    <a:pt x="68" y="36"/>
                    <a:pt x="0" y="36"/>
                  </a:cubicBezTo>
                  <a:cubicBezTo>
                    <a:pt x="0" y="1"/>
                    <a:pt x="0" y="1"/>
                    <a:pt x="0" y="1"/>
                  </a:cubicBezTo>
                  <a:cubicBezTo>
                    <a:pt x="18" y="1"/>
                    <a:pt x="35" y="0"/>
                    <a:pt x="5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51" name="Freeform 248"/>
            <p:cNvSpPr/>
            <p:nvPr/>
          </p:nvSpPr>
          <p:spPr bwMode="auto">
            <a:xfrm>
              <a:off x="6039043" y="3883795"/>
              <a:ext cx="463178" cy="478168"/>
            </a:xfrm>
            <a:custGeom>
              <a:avLst/>
              <a:gdLst>
                <a:gd name="T0" fmla="*/ 251 w 261"/>
                <a:gd name="T1" fmla="*/ 4 h 270"/>
                <a:gd name="T2" fmla="*/ 224 w 261"/>
                <a:gd name="T3" fmla="*/ 0 h 270"/>
                <a:gd name="T4" fmla="*/ 224 w 261"/>
                <a:gd name="T5" fmla="*/ 33 h 270"/>
                <a:gd name="T6" fmla="*/ 214 w 261"/>
                <a:gd name="T7" fmla="*/ 32 h 270"/>
                <a:gd name="T8" fmla="*/ 205 w 261"/>
                <a:gd name="T9" fmla="*/ 32 h 270"/>
                <a:gd name="T10" fmla="*/ 196 w 261"/>
                <a:gd name="T11" fmla="*/ 31 h 270"/>
                <a:gd name="T12" fmla="*/ 188 w 261"/>
                <a:gd name="T13" fmla="*/ 31 h 270"/>
                <a:gd name="T14" fmla="*/ 182 w 261"/>
                <a:gd name="T15" fmla="*/ 31 h 270"/>
                <a:gd name="T16" fmla="*/ 182 w 261"/>
                <a:gd name="T17" fmla="*/ 64 h 270"/>
                <a:gd name="T18" fmla="*/ 180 w 261"/>
                <a:gd name="T19" fmla="*/ 64 h 270"/>
                <a:gd name="T20" fmla="*/ 172 w 261"/>
                <a:gd name="T21" fmla="*/ 63 h 270"/>
                <a:gd name="T22" fmla="*/ 164 w 261"/>
                <a:gd name="T23" fmla="*/ 63 h 270"/>
                <a:gd name="T24" fmla="*/ 156 w 261"/>
                <a:gd name="T25" fmla="*/ 63 h 270"/>
                <a:gd name="T26" fmla="*/ 147 w 261"/>
                <a:gd name="T27" fmla="*/ 63 h 270"/>
                <a:gd name="T28" fmla="*/ 139 w 261"/>
                <a:gd name="T29" fmla="*/ 63 h 270"/>
                <a:gd name="T30" fmla="*/ 132 w 261"/>
                <a:gd name="T31" fmla="*/ 63 h 270"/>
                <a:gd name="T32" fmla="*/ 132 w 261"/>
                <a:gd name="T33" fmla="*/ 96 h 270"/>
                <a:gd name="T34" fmla="*/ 129 w 261"/>
                <a:gd name="T35" fmla="*/ 96 h 270"/>
                <a:gd name="T36" fmla="*/ 120 w 261"/>
                <a:gd name="T37" fmla="*/ 96 h 270"/>
                <a:gd name="T38" fmla="*/ 109 w 261"/>
                <a:gd name="T39" fmla="*/ 96 h 270"/>
                <a:gd name="T40" fmla="*/ 94 w 261"/>
                <a:gd name="T41" fmla="*/ 97 h 270"/>
                <a:gd name="T42" fmla="*/ 82 w 261"/>
                <a:gd name="T43" fmla="*/ 97 h 270"/>
                <a:gd name="T44" fmla="*/ 82 w 261"/>
                <a:gd name="T45" fmla="*/ 130 h 270"/>
                <a:gd name="T46" fmla="*/ 49 w 261"/>
                <a:gd name="T47" fmla="*/ 132 h 270"/>
                <a:gd name="T48" fmla="*/ 40 w 261"/>
                <a:gd name="T49" fmla="*/ 133 h 270"/>
                <a:gd name="T50" fmla="*/ 40 w 261"/>
                <a:gd name="T51" fmla="*/ 166 h 270"/>
                <a:gd name="T52" fmla="*/ 36 w 261"/>
                <a:gd name="T53" fmla="*/ 166 h 270"/>
                <a:gd name="T54" fmla="*/ 28 w 261"/>
                <a:gd name="T55" fmla="*/ 167 h 270"/>
                <a:gd name="T56" fmla="*/ 22 w 261"/>
                <a:gd name="T57" fmla="*/ 168 h 270"/>
                <a:gd name="T58" fmla="*/ 17 w 261"/>
                <a:gd name="T59" fmla="*/ 169 h 270"/>
                <a:gd name="T60" fmla="*/ 13 w 261"/>
                <a:gd name="T61" fmla="*/ 170 h 270"/>
                <a:gd name="T62" fmla="*/ 12 w 261"/>
                <a:gd name="T63" fmla="*/ 170 h 270"/>
                <a:gd name="T64" fmla="*/ 12 w 261"/>
                <a:gd name="T65" fmla="*/ 203 h 270"/>
                <a:gd name="T66" fmla="*/ 12 w 261"/>
                <a:gd name="T67" fmla="*/ 204 h 270"/>
                <a:gd name="T68" fmla="*/ 10 w 261"/>
                <a:gd name="T69" fmla="*/ 204 h 270"/>
                <a:gd name="T70" fmla="*/ 7 w 261"/>
                <a:gd name="T71" fmla="*/ 205 h 270"/>
                <a:gd name="T72" fmla="*/ 5 w 261"/>
                <a:gd name="T73" fmla="*/ 206 h 270"/>
                <a:gd name="T74" fmla="*/ 4 w 261"/>
                <a:gd name="T75" fmla="*/ 207 h 270"/>
                <a:gd name="T76" fmla="*/ 3 w 261"/>
                <a:gd name="T77" fmla="*/ 208 h 270"/>
                <a:gd name="T78" fmla="*/ 2 w 261"/>
                <a:gd name="T79" fmla="*/ 208 h 270"/>
                <a:gd name="T80" fmla="*/ 2 w 261"/>
                <a:gd name="T81" fmla="*/ 242 h 270"/>
                <a:gd name="T82" fmla="*/ 12 w 261"/>
                <a:gd name="T83" fmla="*/ 270 h 270"/>
                <a:gd name="T84" fmla="*/ 112 w 261"/>
                <a:gd name="T85" fmla="*/ 155 h 270"/>
                <a:gd name="T86" fmla="*/ 112 w 261"/>
                <a:gd name="T87" fmla="*/ 155 h 270"/>
                <a:gd name="T88" fmla="*/ 251 w 261"/>
                <a:gd name="T89" fmla="*/ 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1" h="270">
                  <a:moveTo>
                    <a:pt x="251" y="4"/>
                  </a:moveTo>
                  <a:cubicBezTo>
                    <a:pt x="244" y="2"/>
                    <a:pt x="235" y="1"/>
                    <a:pt x="224" y="0"/>
                  </a:cubicBezTo>
                  <a:cubicBezTo>
                    <a:pt x="224" y="33"/>
                    <a:pt x="224" y="33"/>
                    <a:pt x="224" y="33"/>
                  </a:cubicBezTo>
                  <a:cubicBezTo>
                    <a:pt x="221" y="33"/>
                    <a:pt x="218" y="33"/>
                    <a:pt x="214" y="32"/>
                  </a:cubicBezTo>
                  <a:cubicBezTo>
                    <a:pt x="211" y="32"/>
                    <a:pt x="208" y="32"/>
                    <a:pt x="205" y="32"/>
                  </a:cubicBezTo>
                  <a:cubicBezTo>
                    <a:pt x="202" y="32"/>
                    <a:pt x="199" y="31"/>
                    <a:pt x="196" y="31"/>
                  </a:cubicBezTo>
                  <a:cubicBezTo>
                    <a:pt x="194" y="31"/>
                    <a:pt x="191" y="31"/>
                    <a:pt x="188" y="31"/>
                  </a:cubicBezTo>
                  <a:cubicBezTo>
                    <a:pt x="186" y="31"/>
                    <a:pt x="184" y="31"/>
                    <a:pt x="182" y="31"/>
                  </a:cubicBezTo>
                  <a:cubicBezTo>
                    <a:pt x="182" y="64"/>
                    <a:pt x="182" y="64"/>
                    <a:pt x="182" y="64"/>
                  </a:cubicBezTo>
                  <a:cubicBezTo>
                    <a:pt x="181" y="64"/>
                    <a:pt x="180" y="64"/>
                    <a:pt x="180" y="64"/>
                  </a:cubicBezTo>
                  <a:cubicBezTo>
                    <a:pt x="177" y="64"/>
                    <a:pt x="174" y="64"/>
                    <a:pt x="172" y="63"/>
                  </a:cubicBezTo>
                  <a:cubicBezTo>
                    <a:pt x="169" y="63"/>
                    <a:pt x="166" y="63"/>
                    <a:pt x="164" y="63"/>
                  </a:cubicBezTo>
                  <a:cubicBezTo>
                    <a:pt x="161" y="63"/>
                    <a:pt x="158" y="63"/>
                    <a:pt x="156" y="63"/>
                  </a:cubicBezTo>
                  <a:cubicBezTo>
                    <a:pt x="153" y="63"/>
                    <a:pt x="150" y="63"/>
                    <a:pt x="147" y="63"/>
                  </a:cubicBezTo>
                  <a:cubicBezTo>
                    <a:pt x="144" y="63"/>
                    <a:pt x="142" y="63"/>
                    <a:pt x="139" y="63"/>
                  </a:cubicBezTo>
                  <a:cubicBezTo>
                    <a:pt x="137" y="63"/>
                    <a:pt x="134" y="63"/>
                    <a:pt x="132" y="63"/>
                  </a:cubicBezTo>
                  <a:cubicBezTo>
                    <a:pt x="132" y="96"/>
                    <a:pt x="132" y="96"/>
                    <a:pt x="132" y="96"/>
                  </a:cubicBezTo>
                  <a:cubicBezTo>
                    <a:pt x="131" y="96"/>
                    <a:pt x="130" y="96"/>
                    <a:pt x="129" y="96"/>
                  </a:cubicBezTo>
                  <a:cubicBezTo>
                    <a:pt x="126" y="96"/>
                    <a:pt x="123" y="96"/>
                    <a:pt x="120" y="96"/>
                  </a:cubicBezTo>
                  <a:cubicBezTo>
                    <a:pt x="116" y="96"/>
                    <a:pt x="112" y="96"/>
                    <a:pt x="109" y="96"/>
                  </a:cubicBezTo>
                  <a:cubicBezTo>
                    <a:pt x="104" y="96"/>
                    <a:pt x="99" y="97"/>
                    <a:pt x="94" y="97"/>
                  </a:cubicBezTo>
                  <a:cubicBezTo>
                    <a:pt x="90" y="97"/>
                    <a:pt x="86" y="97"/>
                    <a:pt x="82" y="97"/>
                  </a:cubicBezTo>
                  <a:cubicBezTo>
                    <a:pt x="82" y="130"/>
                    <a:pt x="82" y="130"/>
                    <a:pt x="82" y="130"/>
                  </a:cubicBezTo>
                  <a:cubicBezTo>
                    <a:pt x="70" y="131"/>
                    <a:pt x="58" y="132"/>
                    <a:pt x="49" y="132"/>
                  </a:cubicBezTo>
                  <a:cubicBezTo>
                    <a:pt x="46" y="133"/>
                    <a:pt x="43" y="133"/>
                    <a:pt x="40" y="133"/>
                  </a:cubicBezTo>
                  <a:cubicBezTo>
                    <a:pt x="40" y="166"/>
                    <a:pt x="40" y="166"/>
                    <a:pt x="40" y="166"/>
                  </a:cubicBezTo>
                  <a:cubicBezTo>
                    <a:pt x="39" y="166"/>
                    <a:pt x="37" y="166"/>
                    <a:pt x="36" y="166"/>
                  </a:cubicBezTo>
                  <a:cubicBezTo>
                    <a:pt x="33" y="167"/>
                    <a:pt x="30" y="167"/>
                    <a:pt x="28" y="167"/>
                  </a:cubicBezTo>
                  <a:cubicBezTo>
                    <a:pt x="26" y="168"/>
                    <a:pt x="24" y="168"/>
                    <a:pt x="22" y="168"/>
                  </a:cubicBezTo>
                  <a:cubicBezTo>
                    <a:pt x="20" y="168"/>
                    <a:pt x="19" y="169"/>
                    <a:pt x="17" y="169"/>
                  </a:cubicBezTo>
                  <a:cubicBezTo>
                    <a:pt x="16" y="169"/>
                    <a:pt x="14" y="170"/>
                    <a:pt x="13" y="170"/>
                  </a:cubicBezTo>
                  <a:cubicBezTo>
                    <a:pt x="12" y="170"/>
                    <a:pt x="12" y="170"/>
                    <a:pt x="12" y="170"/>
                  </a:cubicBezTo>
                  <a:cubicBezTo>
                    <a:pt x="12" y="203"/>
                    <a:pt x="12" y="203"/>
                    <a:pt x="12" y="203"/>
                  </a:cubicBezTo>
                  <a:cubicBezTo>
                    <a:pt x="12" y="204"/>
                    <a:pt x="12" y="204"/>
                    <a:pt x="12" y="204"/>
                  </a:cubicBezTo>
                  <a:cubicBezTo>
                    <a:pt x="11" y="204"/>
                    <a:pt x="11" y="204"/>
                    <a:pt x="10" y="204"/>
                  </a:cubicBezTo>
                  <a:cubicBezTo>
                    <a:pt x="9" y="205"/>
                    <a:pt x="8" y="205"/>
                    <a:pt x="7" y="205"/>
                  </a:cubicBezTo>
                  <a:cubicBezTo>
                    <a:pt x="7" y="205"/>
                    <a:pt x="6" y="206"/>
                    <a:pt x="5" y="206"/>
                  </a:cubicBezTo>
                  <a:cubicBezTo>
                    <a:pt x="5" y="206"/>
                    <a:pt x="4" y="206"/>
                    <a:pt x="4" y="207"/>
                  </a:cubicBezTo>
                  <a:cubicBezTo>
                    <a:pt x="3" y="207"/>
                    <a:pt x="3" y="207"/>
                    <a:pt x="3" y="208"/>
                  </a:cubicBezTo>
                  <a:cubicBezTo>
                    <a:pt x="2" y="208"/>
                    <a:pt x="2" y="208"/>
                    <a:pt x="2" y="208"/>
                  </a:cubicBezTo>
                  <a:cubicBezTo>
                    <a:pt x="2" y="242"/>
                    <a:pt x="2" y="242"/>
                    <a:pt x="2" y="242"/>
                  </a:cubicBezTo>
                  <a:cubicBezTo>
                    <a:pt x="12" y="270"/>
                    <a:pt x="12" y="270"/>
                    <a:pt x="12" y="270"/>
                  </a:cubicBezTo>
                  <a:cubicBezTo>
                    <a:pt x="12" y="270"/>
                    <a:pt x="0" y="206"/>
                    <a:pt x="112" y="155"/>
                  </a:cubicBezTo>
                  <a:cubicBezTo>
                    <a:pt x="112" y="155"/>
                    <a:pt x="112" y="155"/>
                    <a:pt x="112" y="155"/>
                  </a:cubicBezTo>
                  <a:cubicBezTo>
                    <a:pt x="233" y="82"/>
                    <a:pt x="261" y="34"/>
                    <a:pt x="251"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52" name="Freeform 249"/>
            <p:cNvSpPr/>
            <p:nvPr/>
          </p:nvSpPr>
          <p:spPr bwMode="auto">
            <a:xfrm>
              <a:off x="6237655" y="3773621"/>
              <a:ext cx="1026037" cy="384483"/>
            </a:xfrm>
            <a:custGeom>
              <a:avLst/>
              <a:gdLst>
                <a:gd name="T0" fmla="*/ 272 w 578"/>
                <a:gd name="T1" fmla="*/ 38 h 217"/>
                <a:gd name="T2" fmla="*/ 274 w 578"/>
                <a:gd name="T3" fmla="*/ 32 h 217"/>
                <a:gd name="T4" fmla="*/ 145 w 578"/>
                <a:gd name="T5" fmla="*/ 0 h 217"/>
                <a:gd name="T6" fmla="*/ 14 w 578"/>
                <a:gd name="T7" fmla="*/ 13 h 217"/>
                <a:gd name="T8" fmla="*/ 139 w 578"/>
                <a:gd name="T9" fmla="*/ 66 h 217"/>
                <a:gd name="T10" fmla="*/ 140 w 578"/>
                <a:gd name="T11" fmla="*/ 69 h 217"/>
                <a:gd name="T12" fmla="*/ 140 w 578"/>
                <a:gd name="T13" fmla="*/ 70 h 217"/>
                <a:gd name="T14" fmla="*/ 140 w 578"/>
                <a:gd name="T15" fmla="*/ 73 h 217"/>
                <a:gd name="T16" fmla="*/ 141 w 578"/>
                <a:gd name="T17" fmla="*/ 74 h 217"/>
                <a:gd name="T18" fmla="*/ 141 w 578"/>
                <a:gd name="T19" fmla="*/ 77 h 217"/>
                <a:gd name="T20" fmla="*/ 141 w 578"/>
                <a:gd name="T21" fmla="*/ 78 h 217"/>
                <a:gd name="T22" fmla="*/ 141 w 578"/>
                <a:gd name="T23" fmla="*/ 81 h 217"/>
                <a:gd name="T24" fmla="*/ 140 w 578"/>
                <a:gd name="T25" fmla="*/ 82 h 217"/>
                <a:gd name="T26" fmla="*/ 140 w 578"/>
                <a:gd name="T27" fmla="*/ 85 h 217"/>
                <a:gd name="T28" fmla="*/ 140 w 578"/>
                <a:gd name="T29" fmla="*/ 87 h 217"/>
                <a:gd name="T30" fmla="*/ 139 w 578"/>
                <a:gd name="T31" fmla="*/ 90 h 217"/>
                <a:gd name="T32" fmla="*/ 139 w 578"/>
                <a:gd name="T33" fmla="*/ 91 h 217"/>
                <a:gd name="T34" fmla="*/ 137 w 578"/>
                <a:gd name="T35" fmla="*/ 95 h 217"/>
                <a:gd name="T36" fmla="*/ 137 w 578"/>
                <a:gd name="T37" fmla="*/ 96 h 217"/>
                <a:gd name="T38" fmla="*/ 135 w 578"/>
                <a:gd name="T39" fmla="*/ 100 h 217"/>
                <a:gd name="T40" fmla="*/ 134 w 578"/>
                <a:gd name="T41" fmla="*/ 101 h 217"/>
                <a:gd name="T42" fmla="*/ 133 w 578"/>
                <a:gd name="T43" fmla="*/ 105 h 217"/>
                <a:gd name="T44" fmla="*/ 132 w 578"/>
                <a:gd name="T45" fmla="*/ 106 h 217"/>
                <a:gd name="T46" fmla="*/ 130 w 578"/>
                <a:gd name="T47" fmla="*/ 110 h 217"/>
                <a:gd name="T48" fmla="*/ 129 w 578"/>
                <a:gd name="T49" fmla="*/ 111 h 217"/>
                <a:gd name="T50" fmla="*/ 125 w 578"/>
                <a:gd name="T51" fmla="*/ 116 h 217"/>
                <a:gd name="T52" fmla="*/ 125 w 578"/>
                <a:gd name="T53" fmla="*/ 117 h 217"/>
                <a:gd name="T54" fmla="*/ 121 w 578"/>
                <a:gd name="T55" fmla="*/ 122 h 217"/>
                <a:gd name="T56" fmla="*/ 120 w 578"/>
                <a:gd name="T57" fmla="*/ 123 h 217"/>
                <a:gd name="T58" fmla="*/ 117 w 578"/>
                <a:gd name="T59" fmla="*/ 127 h 217"/>
                <a:gd name="T60" fmla="*/ 115 w 578"/>
                <a:gd name="T61" fmla="*/ 129 h 217"/>
                <a:gd name="T62" fmla="*/ 111 w 578"/>
                <a:gd name="T63" fmla="*/ 133 h 217"/>
                <a:gd name="T64" fmla="*/ 110 w 578"/>
                <a:gd name="T65" fmla="*/ 135 h 217"/>
                <a:gd name="T66" fmla="*/ 104 w 578"/>
                <a:gd name="T67" fmla="*/ 140 h 217"/>
                <a:gd name="T68" fmla="*/ 103 w 578"/>
                <a:gd name="T69" fmla="*/ 142 h 217"/>
                <a:gd name="T70" fmla="*/ 98 w 578"/>
                <a:gd name="T71" fmla="*/ 146 h 217"/>
                <a:gd name="T72" fmla="*/ 96 w 578"/>
                <a:gd name="T73" fmla="*/ 149 h 217"/>
                <a:gd name="T74" fmla="*/ 91 w 578"/>
                <a:gd name="T75" fmla="*/ 153 h 217"/>
                <a:gd name="T76" fmla="*/ 89 w 578"/>
                <a:gd name="T77" fmla="*/ 155 h 217"/>
                <a:gd name="T78" fmla="*/ 81 w 578"/>
                <a:gd name="T79" fmla="*/ 161 h 217"/>
                <a:gd name="T80" fmla="*/ 80 w 578"/>
                <a:gd name="T81" fmla="*/ 162 h 217"/>
                <a:gd name="T82" fmla="*/ 73 w 578"/>
                <a:gd name="T83" fmla="*/ 168 h 217"/>
                <a:gd name="T84" fmla="*/ 70 w 578"/>
                <a:gd name="T85" fmla="*/ 170 h 217"/>
                <a:gd name="T86" fmla="*/ 64 w 578"/>
                <a:gd name="T87" fmla="*/ 175 h 217"/>
                <a:gd name="T88" fmla="*/ 61 w 578"/>
                <a:gd name="T89" fmla="*/ 177 h 217"/>
                <a:gd name="T90" fmla="*/ 53 w 578"/>
                <a:gd name="T91" fmla="*/ 183 h 217"/>
                <a:gd name="T92" fmla="*/ 51 w 578"/>
                <a:gd name="T93" fmla="*/ 184 h 217"/>
                <a:gd name="T94" fmla="*/ 40 w 578"/>
                <a:gd name="T95" fmla="*/ 191 h 217"/>
                <a:gd name="T96" fmla="*/ 38 w 578"/>
                <a:gd name="T97" fmla="*/ 193 h 217"/>
                <a:gd name="T98" fmla="*/ 29 w 578"/>
                <a:gd name="T99" fmla="*/ 199 h 217"/>
                <a:gd name="T100" fmla="*/ 25 w 578"/>
                <a:gd name="T101" fmla="*/ 202 h 217"/>
                <a:gd name="T102" fmla="*/ 17 w 578"/>
                <a:gd name="T103" fmla="*/ 207 h 217"/>
                <a:gd name="T104" fmla="*/ 13 w 578"/>
                <a:gd name="T105" fmla="*/ 209 h 217"/>
                <a:gd name="T106" fmla="*/ 0 w 578"/>
                <a:gd name="T107" fmla="*/ 217 h 217"/>
                <a:gd name="T108" fmla="*/ 578 w 578"/>
                <a:gd name="T109" fmla="*/ 151 h 217"/>
                <a:gd name="T110" fmla="*/ 514 w 578"/>
                <a:gd name="T111" fmla="*/ 38 h 217"/>
                <a:gd name="T112" fmla="*/ 272 w 578"/>
                <a:gd name="T113" fmla="*/ 3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8" h="217">
                  <a:moveTo>
                    <a:pt x="272" y="38"/>
                  </a:moveTo>
                  <a:cubicBezTo>
                    <a:pt x="274" y="32"/>
                    <a:pt x="274" y="32"/>
                    <a:pt x="274" y="32"/>
                  </a:cubicBezTo>
                  <a:cubicBezTo>
                    <a:pt x="145" y="0"/>
                    <a:pt x="145" y="0"/>
                    <a:pt x="145" y="0"/>
                  </a:cubicBezTo>
                  <a:cubicBezTo>
                    <a:pt x="14" y="13"/>
                    <a:pt x="14" y="13"/>
                    <a:pt x="14" y="13"/>
                  </a:cubicBezTo>
                  <a:cubicBezTo>
                    <a:pt x="14" y="13"/>
                    <a:pt x="123" y="19"/>
                    <a:pt x="139" y="66"/>
                  </a:cubicBezTo>
                  <a:cubicBezTo>
                    <a:pt x="139" y="67"/>
                    <a:pt x="140" y="68"/>
                    <a:pt x="140" y="69"/>
                  </a:cubicBezTo>
                  <a:cubicBezTo>
                    <a:pt x="140" y="70"/>
                    <a:pt x="140" y="70"/>
                    <a:pt x="140" y="70"/>
                  </a:cubicBezTo>
                  <a:cubicBezTo>
                    <a:pt x="140" y="71"/>
                    <a:pt x="140" y="72"/>
                    <a:pt x="140" y="73"/>
                  </a:cubicBezTo>
                  <a:cubicBezTo>
                    <a:pt x="140" y="73"/>
                    <a:pt x="140" y="74"/>
                    <a:pt x="141" y="74"/>
                  </a:cubicBezTo>
                  <a:cubicBezTo>
                    <a:pt x="141" y="75"/>
                    <a:pt x="141" y="76"/>
                    <a:pt x="141" y="77"/>
                  </a:cubicBezTo>
                  <a:cubicBezTo>
                    <a:pt x="141" y="77"/>
                    <a:pt x="141" y="77"/>
                    <a:pt x="141" y="78"/>
                  </a:cubicBezTo>
                  <a:cubicBezTo>
                    <a:pt x="141" y="79"/>
                    <a:pt x="141" y="80"/>
                    <a:pt x="141" y="81"/>
                  </a:cubicBezTo>
                  <a:cubicBezTo>
                    <a:pt x="140" y="82"/>
                    <a:pt x="140" y="82"/>
                    <a:pt x="140" y="82"/>
                  </a:cubicBezTo>
                  <a:cubicBezTo>
                    <a:pt x="140" y="83"/>
                    <a:pt x="140" y="84"/>
                    <a:pt x="140" y="85"/>
                  </a:cubicBezTo>
                  <a:cubicBezTo>
                    <a:pt x="140" y="86"/>
                    <a:pt x="140" y="86"/>
                    <a:pt x="140" y="87"/>
                  </a:cubicBezTo>
                  <a:cubicBezTo>
                    <a:pt x="139" y="88"/>
                    <a:pt x="139" y="89"/>
                    <a:pt x="139" y="90"/>
                  </a:cubicBezTo>
                  <a:cubicBezTo>
                    <a:pt x="139" y="90"/>
                    <a:pt x="139" y="91"/>
                    <a:pt x="139" y="91"/>
                  </a:cubicBezTo>
                  <a:cubicBezTo>
                    <a:pt x="138" y="92"/>
                    <a:pt x="138" y="94"/>
                    <a:pt x="137" y="95"/>
                  </a:cubicBezTo>
                  <a:cubicBezTo>
                    <a:pt x="137" y="96"/>
                    <a:pt x="137" y="96"/>
                    <a:pt x="137" y="96"/>
                  </a:cubicBezTo>
                  <a:cubicBezTo>
                    <a:pt x="136" y="97"/>
                    <a:pt x="136" y="99"/>
                    <a:pt x="135" y="100"/>
                  </a:cubicBezTo>
                  <a:cubicBezTo>
                    <a:pt x="135" y="100"/>
                    <a:pt x="135" y="101"/>
                    <a:pt x="134" y="101"/>
                  </a:cubicBezTo>
                  <a:cubicBezTo>
                    <a:pt x="134" y="103"/>
                    <a:pt x="133" y="104"/>
                    <a:pt x="133" y="105"/>
                  </a:cubicBezTo>
                  <a:cubicBezTo>
                    <a:pt x="132" y="105"/>
                    <a:pt x="132" y="106"/>
                    <a:pt x="132" y="106"/>
                  </a:cubicBezTo>
                  <a:cubicBezTo>
                    <a:pt x="131" y="108"/>
                    <a:pt x="130" y="109"/>
                    <a:pt x="130" y="110"/>
                  </a:cubicBezTo>
                  <a:cubicBezTo>
                    <a:pt x="129" y="110"/>
                    <a:pt x="129" y="111"/>
                    <a:pt x="129" y="111"/>
                  </a:cubicBezTo>
                  <a:cubicBezTo>
                    <a:pt x="128" y="113"/>
                    <a:pt x="127" y="115"/>
                    <a:pt x="125" y="116"/>
                  </a:cubicBezTo>
                  <a:cubicBezTo>
                    <a:pt x="125" y="117"/>
                    <a:pt x="125" y="117"/>
                    <a:pt x="125" y="117"/>
                  </a:cubicBezTo>
                  <a:cubicBezTo>
                    <a:pt x="124" y="119"/>
                    <a:pt x="123" y="120"/>
                    <a:pt x="121" y="122"/>
                  </a:cubicBezTo>
                  <a:cubicBezTo>
                    <a:pt x="121" y="122"/>
                    <a:pt x="120" y="123"/>
                    <a:pt x="120" y="123"/>
                  </a:cubicBezTo>
                  <a:cubicBezTo>
                    <a:pt x="119" y="125"/>
                    <a:pt x="118" y="126"/>
                    <a:pt x="117" y="127"/>
                  </a:cubicBezTo>
                  <a:cubicBezTo>
                    <a:pt x="116" y="128"/>
                    <a:pt x="116" y="128"/>
                    <a:pt x="115" y="129"/>
                  </a:cubicBezTo>
                  <a:cubicBezTo>
                    <a:pt x="114" y="130"/>
                    <a:pt x="113" y="132"/>
                    <a:pt x="111" y="133"/>
                  </a:cubicBezTo>
                  <a:cubicBezTo>
                    <a:pt x="111" y="134"/>
                    <a:pt x="110" y="134"/>
                    <a:pt x="110" y="135"/>
                  </a:cubicBezTo>
                  <a:cubicBezTo>
                    <a:pt x="108" y="137"/>
                    <a:pt x="106" y="138"/>
                    <a:pt x="104" y="140"/>
                  </a:cubicBezTo>
                  <a:cubicBezTo>
                    <a:pt x="104" y="141"/>
                    <a:pt x="103" y="141"/>
                    <a:pt x="103" y="142"/>
                  </a:cubicBezTo>
                  <a:cubicBezTo>
                    <a:pt x="101" y="143"/>
                    <a:pt x="100" y="145"/>
                    <a:pt x="98" y="146"/>
                  </a:cubicBezTo>
                  <a:cubicBezTo>
                    <a:pt x="97" y="147"/>
                    <a:pt x="97" y="148"/>
                    <a:pt x="96" y="149"/>
                  </a:cubicBezTo>
                  <a:cubicBezTo>
                    <a:pt x="94" y="150"/>
                    <a:pt x="92" y="151"/>
                    <a:pt x="91" y="153"/>
                  </a:cubicBezTo>
                  <a:cubicBezTo>
                    <a:pt x="90" y="154"/>
                    <a:pt x="89" y="154"/>
                    <a:pt x="89" y="155"/>
                  </a:cubicBezTo>
                  <a:cubicBezTo>
                    <a:pt x="86" y="157"/>
                    <a:pt x="84" y="159"/>
                    <a:pt x="81" y="161"/>
                  </a:cubicBezTo>
                  <a:cubicBezTo>
                    <a:pt x="80" y="162"/>
                    <a:pt x="80" y="162"/>
                    <a:pt x="80" y="162"/>
                  </a:cubicBezTo>
                  <a:cubicBezTo>
                    <a:pt x="78" y="164"/>
                    <a:pt x="75" y="166"/>
                    <a:pt x="73" y="168"/>
                  </a:cubicBezTo>
                  <a:cubicBezTo>
                    <a:pt x="72" y="169"/>
                    <a:pt x="71" y="169"/>
                    <a:pt x="70" y="170"/>
                  </a:cubicBezTo>
                  <a:cubicBezTo>
                    <a:pt x="68" y="172"/>
                    <a:pt x="66" y="173"/>
                    <a:pt x="64" y="175"/>
                  </a:cubicBezTo>
                  <a:cubicBezTo>
                    <a:pt x="63" y="176"/>
                    <a:pt x="62" y="176"/>
                    <a:pt x="61" y="177"/>
                  </a:cubicBezTo>
                  <a:cubicBezTo>
                    <a:pt x="58" y="179"/>
                    <a:pt x="56" y="181"/>
                    <a:pt x="53" y="183"/>
                  </a:cubicBezTo>
                  <a:cubicBezTo>
                    <a:pt x="52" y="183"/>
                    <a:pt x="52" y="184"/>
                    <a:pt x="51" y="184"/>
                  </a:cubicBezTo>
                  <a:cubicBezTo>
                    <a:pt x="47" y="187"/>
                    <a:pt x="44" y="189"/>
                    <a:pt x="40" y="191"/>
                  </a:cubicBezTo>
                  <a:cubicBezTo>
                    <a:pt x="39" y="192"/>
                    <a:pt x="39" y="193"/>
                    <a:pt x="38" y="193"/>
                  </a:cubicBezTo>
                  <a:cubicBezTo>
                    <a:pt x="35" y="195"/>
                    <a:pt x="32" y="197"/>
                    <a:pt x="29" y="199"/>
                  </a:cubicBezTo>
                  <a:cubicBezTo>
                    <a:pt x="28" y="200"/>
                    <a:pt x="27" y="201"/>
                    <a:pt x="25" y="202"/>
                  </a:cubicBezTo>
                  <a:cubicBezTo>
                    <a:pt x="23" y="203"/>
                    <a:pt x="20" y="205"/>
                    <a:pt x="17" y="207"/>
                  </a:cubicBezTo>
                  <a:cubicBezTo>
                    <a:pt x="16" y="208"/>
                    <a:pt x="14" y="209"/>
                    <a:pt x="13" y="209"/>
                  </a:cubicBezTo>
                  <a:cubicBezTo>
                    <a:pt x="9" y="212"/>
                    <a:pt x="5" y="215"/>
                    <a:pt x="0" y="217"/>
                  </a:cubicBezTo>
                  <a:cubicBezTo>
                    <a:pt x="35" y="202"/>
                    <a:pt x="578" y="176"/>
                    <a:pt x="578" y="151"/>
                  </a:cubicBezTo>
                  <a:cubicBezTo>
                    <a:pt x="514" y="38"/>
                    <a:pt x="514" y="38"/>
                    <a:pt x="514" y="38"/>
                  </a:cubicBezTo>
                  <a:lnTo>
                    <a:pt x="272" y="3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53" name="Freeform 250"/>
            <p:cNvSpPr/>
            <p:nvPr/>
          </p:nvSpPr>
          <p:spPr bwMode="auto">
            <a:xfrm>
              <a:off x="5394490" y="4310998"/>
              <a:ext cx="1784511" cy="623567"/>
            </a:xfrm>
            <a:custGeom>
              <a:avLst/>
              <a:gdLst>
                <a:gd name="T0" fmla="*/ 990 w 1005"/>
                <a:gd name="T1" fmla="*/ 352 h 352"/>
                <a:gd name="T2" fmla="*/ 990 w 1005"/>
                <a:gd name="T3" fmla="*/ 233 h 352"/>
                <a:gd name="T4" fmla="*/ 990 w 1005"/>
                <a:gd name="T5" fmla="*/ 233 h 352"/>
                <a:gd name="T6" fmla="*/ 988 w 1005"/>
                <a:gd name="T7" fmla="*/ 237 h 352"/>
                <a:gd name="T8" fmla="*/ 984 w 1005"/>
                <a:gd name="T9" fmla="*/ 240 h 352"/>
                <a:gd name="T10" fmla="*/ 978 w 1005"/>
                <a:gd name="T11" fmla="*/ 243 h 352"/>
                <a:gd name="T12" fmla="*/ 970 w 1005"/>
                <a:gd name="T13" fmla="*/ 246 h 352"/>
                <a:gd name="T14" fmla="*/ 960 w 1005"/>
                <a:gd name="T15" fmla="*/ 249 h 352"/>
                <a:gd name="T16" fmla="*/ 952 w 1005"/>
                <a:gd name="T17" fmla="*/ 251 h 352"/>
                <a:gd name="T18" fmla="*/ 952 w 1005"/>
                <a:gd name="T19" fmla="*/ 218 h 352"/>
                <a:gd name="T20" fmla="*/ 948 w 1005"/>
                <a:gd name="T21" fmla="*/ 219 h 352"/>
                <a:gd name="T22" fmla="*/ 933 w 1005"/>
                <a:gd name="T23" fmla="*/ 222 h 352"/>
                <a:gd name="T24" fmla="*/ 915 w 1005"/>
                <a:gd name="T25" fmla="*/ 225 h 352"/>
                <a:gd name="T26" fmla="*/ 892 w 1005"/>
                <a:gd name="T27" fmla="*/ 228 h 352"/>
                <a:gd name="T28" fmla="*/ 861 w 1005"/>
                <a:gd name="T29" fmla="*/ 232 h 352"/>
                <a:gd name="T30" fmla="*/ 844 w 1005"/>
                <a:gd name="T31" fmla="*/ 234 h 352"/>
                <a:gd name="T32" fmla="*/ 844 w 1005"/>
                <a:gd name="T33" fmla="*/ 200 h 352"/>
                <a:gd name="T34" fmla="*/ 813 w 1005"/>
                <a:gd name="T35" fmla="*/ 203 h 352"/>
                <a:gd name="T36" fmla="*/ 687 w 1005"/>
                <a:gd name="T37" fmla="*/ 211 h 352"/>
                <a:gd name="T38" fmla="*/ 686 w 1005"/>
                <a:gd name="T39" fmla="*/ 211 h 352"/>
                <a:gd name="T40" fmla="*/ 686 w 1005"/>
                <a:gd name="T41" fmla="*/ 177 h 352"/>
                <a:gd name="T42" fmla="*/ 640 w 1005"/>
                <a:gd name="T43" fmla="*/ 179 h 352"/>
                <a:gd name="T44" fmla="*/ 584 w 1005"/>
                <a:gd name="T45" fmla="*/ 180 h 352"/>
                <a:gd name="T46" fmla="*/ 543 w 1005"/>
                <a:gd name="T47" fmla="*/ 181 h 352"/>
                <a:gd name="T48" fmla="*/ 505 w 1005"/>
                <a:gd name="T49" fmla="*/ 181 h 352"/>
                <a:gd name="T50" fmla="*/ 494 w 1005"/>
                <a:gd name="T51" fmla="*/ 181 h 352"/>
                <a:gd name="T52" fmla="*/ 494 w 1005"/>
                <a:gd name="T53" fmla="*/ 148 h 352"/>
                <a:gd name="T54" fmla="*/ 470 w 1005"/>
                <a:gd name="T55" fmla="*/ 148 h 352"/>
                <a:gd name="T56" fmla="*/ 437 w 1005"/>
                <a:gd name="T57" fmla="*/ 148 h 352"/>
                <a:gd name="T58" fmla="*/ 405 w 1005"/>
                <a:gd name="T59" fmla="*/ 147 h 352"/>
                <a:gd name="T60" fmla="*/ 374 w 1005"/>
                <a:gd name="T61" fmla="*/ 146 h 352"/>
                <a:gd name="T62" fmla="*/ 344 w 1005"/>
                <a:gd name="T63" fmla="*/ 146 h 352"/>
                <a:gd name="T64" fmla="*/ 313 w 1005"/>
                <a:gd name="T65" fmla="*/ 145 h 352"/>
                <a:gd name="T66" fmla="*/ 307 w 1005"/>
                <a:gd name="T67" fmla="*/ 144 h 352"/>
                <a:gd name="T68" fmla="*/ 307 w 1005"/>
                <a:gd name="T69" fmla="*/ 111 h 352"/>
                <a:gd name="T70" fmla="*/ 282 w 1005"/>
                <a:gd name="T71" fmla="*/ 110 h 352"/>
                <a:gd name="T72" fmla="*/ 251 w 1005"/>
                <a:gd name="T73" fmla="*/ 108 h 352"/>
                <a:gd name="T74" fmla="*/ 218 w 1005"/>
                <a:gd name="T75" fmla="*/ 106 h 352"/>
                <a:gd name="T76" fmla="*/ 183 w 1005"/>
                <a:gd name="T77" fmla="*/ 104 h 352"/>
                <a:gd name="T78" fmla="*/ 144 w 1005"/>
                <a:gd name="T79" fmla="*/ 100 h 352"/>
                <a:gd name="T80" fmla="*/ 144 w 1005"/>
                <a:gd name="T81" fmla="*/ 67 h 352"/>
                <a:gd name="T82" fmla="*/ 39 w 1005"/>
                <a:gd name="T83" fmla="*/ 52 h 352"/>
                <a:gd name="T84" fmla="*/ 39 w 1005"/>
                <a:gd name="T85" fmla="*/ 18 h 352"/>
                <a:gd name="T86" fmla="*/ 0 w 1005"/>
                <a:gd name="T87" fmla="*/ 0 h 352"/>
                <a:gd name="T88" fmla="*/ 0 w 1005"/>
                <a:gd name="T89" fmla="*/ 87 h 352"/>
                <a:gd name="T90" fmla="*/ 640 w 1005"/>
                <a:gd name="T91" fmla="*/ 293 h 352"/>
                <a:gd name="T92" fmla="*/ 990 w 1005"/>
                <a:gd name="T93"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5" h="352">
                  <a:moveTo>
                    <a:pt x="990" y="352"/>
                  </a:moveTo>
                  <a:cubicBezTo>
                    <a:pt x="990" y="233"/>
                    <a:pt x="990" y="233"/>
                    <a:pt x="990" y="233"/>
                  </a:cubicBezTo>
                  <a:cubicBezTo>
                    <a:pt x="990" y="233"/>
                    <a:pt x="990" y="233"/>
                    <a:pt x="990" y="233"/>
                  </a:cubicBezTo>
                  <a:cubicBezTo>
                    <a:pt x="990" y="234"/>
                    <a:pt x="988" y="235"/>
                    <a:pt x="988" y="237"/>
                  </a:cubicBezTo>
                  <a:cubicBezTo>
                    <a:pt x="987" y="238"/>
                    <a:pt x="985" y="239"/>
                    <a:pt x="984" y="240"/>
                  </a:cubicBezTo>
                  <a:cubicBezTo>
                    <a:pt x="982" y="241"/>
                    <a:pt x="980" y="242"/>
                    <a:pt x="978" y="243"/>
                  </a:cubicBezTo>
                  <a:cubicBezTo>
                    <a:pt x="976" y="244"/>
                    <a:pt x="973" y="245"/>
                    <a:pt x="970" y="246"/>
                  </a:cubicBezTo>
                  <a:cubicBezTo>
                    <a:pt x="967" y="247"/>
                    <a:pt x="964" y="248"/>
                    <a:pt x="960" y="249"/>
                  </a:cubicBezTo>
                  <a:cubicBezTo>
                    <a:pt x="958" y="250"/>
                    <a:pt x="955" y="250"/>
                    <a:pt x="952" y="251"/>
                  </a:cubicBezTo>
                  <a:cubicBezTo>
                    <a:pt x="952" y="218"/>
                    <a:pt x="952" y="218"/>
                    <a:pt x="952" y="218"/>
                  </a:cubicBezTo>
                  <a:cubicBezTo>
                    <a:pt x="951" y="218"/>
                    <a:pt x="950" y="218"/>
                    <a:pt x="948" y="219"/>
                  </a:cubicBezTo>
                  <a:cubicBezTo>
                    <a:pt x="944" y="220"/>
                    <a:pt x="939" y="221"/>
                    <a:pt x="933" y="222"/>
                  </a:cubicBezTo>
                  <a:cubicBezTo>
                    <a:pt x="928" y="223"/>
                    <a:pt x="922" y="224"/>
                    <a:pt x="915" y="225"/>
                  </a:cubicBezTo>
                  <a:cubicBezTo>
                    <a:pt x="908" y="226"/>
                    <a:pt x="900" y="227"/>
                    <a:pt x="892" y="228"/>
                  </a:cubicBezTo>
                  <a:cubicBezTo>
                    <a:pt x="882" y="229"/>
                    <a:pt x="872" y="231"/>
                    <a:pt x="861" y="232"/>
                  </a:cubicBezTo>
                  <a:cubicBezTo>
                    <a:pt x="856" y="233"/>
                    <a:pt x="850" y="233"/>
                    <a:pt x="844" y="234"/>
                  </a:cubicBezTo>
                  <a:cubicBezTo>
                    <a:pt x="844" y="200"/>
                    <a:pt x="844" y="200"/>
                    <a:pt x="844" y="200"/>
                  </a:cubicBezTo>
                  <a:cubicBezTo>
                    <a:pt x="834" y="201"/>
                    <a:pt x="824" y="202"/>
                    <a:pt x="813" y="203"/>
                  </a:cubicBezTo>
                  <a:cubicBezTo>
                    <a:pt x="775" y="206"/>
                    <a:pt x="733" y="209"/>
                    <a:pt x="687" y="211"/>
                  </a:cubicBezTo>
                  <a:cubicBezTo>
                    <a:pt x="686" y="211"/>
                    <a:pt x="686" y="211"/>
                    <a:pt x="686" y="211"/>
                  </a:cubicBezTo>
                  <a:cubicBezTo>
                    <a:pt x="686" y="177"/>
                    <a:pt x="686" y="177"/>
                    <a:pt x="686" y="177"/>
                  </a:cubicBezTo>
                  <a:cubicBezTo>
                    <a:pt x="671" y="178"/>
                    <a:pt x="656" y="179"/>
                    <a:pt x="640" y="179"/>
                  </a:cubicBezTo>
                  <a:cubicBezTo>
                    <a:pt x="622" y="180"/>
                    <a:pt x="603" y="180"/>
                    <a:pt x="584" y="180"/>
                  </a:cubicBezTo>
                  <a:cubicBezTo>
                    <a:pt x="571" y="181"/>
                    <a:pt x="557" y="181"/>
                    <a:pt x="543" y="181"/>
                  </a:cubicBezTo>
                  <a:cubicBezTo>
                    <a:pt x="530" y="181"/>
                    <a:pt x="518" y="181"/>
                    <a:pt x="505" y="181"/>
                  </a:cubicBezTo>
                  <a:cubicBezTo>
                    <a:pt x="501" y="181"/>
                    <a:pt x="498" y="181"/>
                    <a:pt x="494" y="181"/>
                  </a:cubicBezTo>
                  <a:cubicBezTo>
                    <a:pt x="494" y="148"/>
                    <a:pt x="494" y="148"/>
                    <a:pt x="494" y="148"/>
                  </a:cubicBezTo>
                  <a:cubicBezTo>
                    <a:pt x="486" y="148"/>
                    <a:pt x="478" y="148"/>
                    <a:pt x="470" y="148"/>
                  </a:cubicBezTo>
                  <a:cubicBezTo>
                    <a:pt x="459" y="148"/>
                    <a:pt x="448" y="148"/>
                    <a:pt x="437" y="148"/>
                  </a:cubicBezTo>
                  <a:cubicBezTo>
                    <a:pt x="426" y="147"/>
                    <a:pt x="416" y="147"/>
                    <a:pt x="405" y="147"/>
                  </a:cubicBezTo>
                  <a:cubicBezTo>
                    <a:pt x="395" y="147"/>
                    <a:pt x="385" y="147"/>
                    <a:pt x="374" y="146"/>
                  </a:cubicBezTo>
                  <a:cubicBezTo>
                    <a:pt x="364" y="146"/>
                    <a:pt x="354" y="146"/>
                    <a:pt x="344" y="146"/>
                  </a:cubicBezTo>
                  <a:cubicBezTo>
                    <a:pt x="333" y="145"/>
                    <a:pt x="323" y="145"/>
                    <a:pt x="313" y="145"/>
                  </a:cubicBezTo>
                  <a:cubicBezTo>
                    <a:pt x="311" y="144"/>
                    <a:pt x="309" y="144"/>
                    <a:pt x="307" y="144"/>
                  </a:cubicBezTo>
                  <a:cubicBezTo>
                    <a:pt x="307" y="111"/>
                    <a:pt x="307" y="111"/>
                    <a:pt x="307" y="111"/>
                  </a:cubicBezTo>
                  <a:cubicBezTo>
                    <a:pt x="298" y="111"/>
                    <a:pt x="290" y="110"/>
                    <a:pt x="282" y="110"/>
                  </a:cubicBezTo>
                  <a:cubicBezTo>
                    <a:pt x="272" y="109"/>
                    <a:pt x="261" y="109"/>
                    <a:pt x="251" y="108"/>
                  </a:cubicBezTo>
                  <a:cubicBezTo>
                    <a:pt x="240" y="108"/>
                    <a:pt x="229" y="107"/>
                    <a:pt x="218" y="106"/>
                  </a:cubicBezTo>
                  <a:cubicBezTo>
                    <a:pt x="206" y="106"/>
                    <a:pt x="194" y="105"/>
                    <a:pt x="183" y="104"/>
                  </a:cubicBezTo>
                  <a:cubicBezTo>
                    <a:pt x="169" y="103"/>
                    <a:pt x="156" y="102"/>
                    <a:pt x="144" y="100"/>
                  </a:cubicBezTo>
                  <a:cubicBezTo>
                    <a:pt x="144" y="67"/>
                    <a:pt x="144" y="67"/>
                    <a:pt x="144" y="67"/>
                  </a:cubicBezTo>
                  <a:cubicBezTo>
                    <a:pt x="100" y="63"/>
                    <a:pt x="64" y="57"/>
                    <a:pt x="39" y="52"/>
                  </a:cubicBezTo>
                  <a:cubicBezTo>
                    <a:pt x="39" y="18"/>
                    <a:pt x="39" y="18"/>
                    <a:pt x="39" y="18"/>
                  </a:cubicBezTo>
                  <a:cubicBezTo>
                    <a:pt x="14" y="13"/>
                    <a:pt x="0" y="6"/>
                    <a:pt x="0" y="0"/>
                  </a:cubicBezTo>
                  <a:cubicBezTo>
                    <a:pt x="0" y="87"/>
                    <a:pt x="0" y="87"/>
                    <a:pt x="0" y="87"/>
                  </a:cubicBezTo>
                  <a:cubicBezTo>
                    <a:pt x="0" y="201"/>
                    <a:pt x="289" y="258"/>
                    <a:pt x="640" y="293"/>
                  </a:cubicBezTo>
                  <a:cubicBezTo>
                    <a:pt x="1005" y="330"/>
                    <a:pt x="986" y="339"/>
                    <a:pt x="990" y="352"/>
                  </a:cubicBezTo>
                  <a:close/>
                </a:path>
              </a:pathLst>
            </a:custGeom>
            <a:solidFill>
              <a:schemeClr val="accent1"/>
            </a:solidFill>
            <a:ln w="19050">
              <a:gradFill flip="none" rotWithShape="1">
                <a:gsLst>
                  <a:gs pos="0">
                    <a:schemeClr val="bg1"/>
                  </a:gs>
                  <a:gs pos="100000">
                    <a:schemeClr val="bg1">
                      <a:lumMod val="85000"/>
                    </a:schemeClr>
                  </a:gs>
                </a:gsLst>
                <a:lin ang="2700000" scaled="1"/>
                <a:tileRect/>
              </a:gradFill>
            </a:ln>
            <a:effectLst>
              <a:outerShdw blurRad="139700" dist="38100" dir="5400000" algn="t"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54" name="Freeform 251"/>
            <p:cNvSpPr/>
            <p:nvPr/>
          </p:nvSpPr>
          <p:spPr bwMode="auto">
            <a:xfrm>
              <a:off x="5394490" y="4312497"/>
              <a:ext cx="665538" cy="33727"/>
            </a:xfrm>
            <a:custGeom>
              <a:avLst/>
              <a:gdLst>
                <a:gd name="T0" fmla="*/ 365 w 375"/>
                <a:gd name="T1" fmla="*/ 0 h 19"/>
                <a:gd name="T2" fmla="*/ 375 w 375"/>
                <a:gd name="T3" fmla="*/ 5 h 19"/>
                <a:gd name="T4" fmla="*/ 39 w 375"/>
                <a:gd name="T5" fmla="*/ 19 h 19"/>
                <a:gd name="T6" fmla="*/ 0 w 375"/>
                <a:gd name="T7" fmla="*/ 0 h 19"/>
                <a:gd name="T8" fmla="*/ 365 w 375"/>
                <a:gd name="T9" fmla="*/ 0 h 19"/>
              </a:gdLst>
              <a:ahLst/>
              <a:cxnLst>
                <a:cxn ang="0">
                  <a:pos x="T0" y="T1"/>
                </a:cxn>
                <a:cxn ang="0">
                  <a:pos x="T2" y="T3"/>
                </a:cxn>
                <a:cxn ang="0">
                  <a:pos x="T4" y="T5"/>
                </a:cxn>
                <a:cxn ang="0">
                  <a:pos x="T6" y="T7"/>
                </a:cxn>
                <a:cxn ang="0">
                  <a:pos x="T8" y="T9"/>
                </a:cxn>
              </a:cxnLst>
              <a:rect l="0" t="0" r="r" b="b"/>
              <a:pathLst>
                <a:path w="375" h="19">
                  <a:moveTo>
                    <a:pt x="365" y="0"/>
                  </a:moveTo>
                  <a:cubicBezTo>
                    <a:pt x="365" y="2"/>
                    <a:pt x="369" y="3"/>
                    <a:pt x="375" y="5"/>
                  </a:cubicBezTo>
                  <a:cubicBezTo>
                    <a:pt x="39" y="19"/>
                    <a:pt x="39" y="19"/>
                    <a:pt x="39" y="19"/>
                  </a:cubicBezTo>
                  <a:cubicBezTo>
                    <a:pt x="14" y="13"/>
                    <a:pt x="0" y="7"/>
                    <a:pt x="0" y="0"/>
                  </a:cubicBezTo>
                  <a:lnTo>
                    <a:pt x="36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55" name="Freeform 252"/>
            <p:cNvSpPr/>
            <p:nvPr/>
          </p:nvSpPr>
          <p:spPr bwMode="auto">
            <a:xfrm>
              <a:off x="5463442" y="4321491"/>
              <a:ext cx="596586" cy="83192"/>
            </a:xfrm>
            <a:custGeom>
              <a:avLst/>
              <a:gdLst>
                <a:gd name="T0" fmla="*/ 796 w 796"/>
                <a:gd name="T1" fmla="*/ 78 h 111"/>
                <a:gd name="T2" fmla="*/ 0 w 796"/>
                <a:gd name="T3" fmla="*/ 111 h 111"/>
                <a:gd name="T4" fmla="*/ 0 w 796"/>
                <a:gd name="T5" fmla="*/ 33 h 111"/>
                <a:gd name="T6" fmla="*/ 796 w 796"/>
                <a:gd name="T7" fmla="*/ 0 h 111"/>
                <a:gd name="T8" fmla="*/ 796 w 796"/>
                <a:gd name="T9" fmla="*/ 78 h 111"/>
              </a:gdLst>
              <a:ahLst/>
              <a:cxnLst>
                <a:cxn ang="0">
                  <a:pos x="T0" y="T1"/>
                </a:cxn>
                <a:cxn ang="0">
                  <a:pos x="T2" y="T3"/>
                </a:cxn>
                <a:cxn ang="0">
                  <a:pos x="T4" y="T5"/>
                </a:cxn>
                <a:cxn ang="0">
                  <a:pos x="T6" y="T7"/>
                </a:cxn>
                <a:cxn ang="0">
                  <a:pos x="T8" y="T9"/>
                </a:cxn>
              </a:cxnLst>
              <a:rect l="0" t="0" r="r" b="b"/>
              <a:pathLst>
                <a:path w="796" h="111">
                  <a:moveTo>
                    <a:pt x="796" y="78"/>
                  </a:moveTo>
                  <a:lnTo>
                    <a:pt x="0" y="111"/>
                  </a:lnTo>
                  <a:lnTo>
                    <a:pt x="0" y="33"/>
                  </a:lnTo>
                  <a:lnTo>
                    <a:pt x="796" y="0"/>
                  </a:lnTo>
                  <a:lnTo>
                    <a:pt x="796" y="78"/>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56" name="Freeform 253"/>
            <p:cNvSpPr/>
            <p:nvPr/>
          </p:nvSpPr>
          <p:spPr bwMode="auto">
            <a:xfrm>
              <a:off x="6272880" y="2917716"/>
              <a:ext cx="378487" cy="74198"/>
            </a:xfrm>
            <a:custGeom>
              <a:avLst/>
              <a:gdLst>
                <a:gd name="T0" fmla="*/ 0 w 213"/>
                <a:gd name="T1" fmla="*/ 0 h 42"/>
                <a:gd name="T2" fmla="*/ 213 w 213"/>
                <a:gd name="T3" fmla="*/ 5 h 42"/>
                <a:gd name="T4" fmla="*/ 56 w 213"/>
                <a:gd name="T5" fmla="*/ 42 h 42"/>
                <a:gd name="T6" fmla="*/ 0 w 213"/>
                <a:gd name="T7" fmla="*/ 41 h 42"/>
                <a:gd name="T8" fmla="*/ 0 w 213"/>
                <a:gd name="T9" fmla="*/ 0 h 42"/>
              </a:gdLst>
              <a:ahLst/>
              <a:cxnLst>
                <a:cxn ang="0">
                  <a:pos x="T0" y="T1"/>
                </a:cxn>
                <a:cxn ang="0">
                  <a:pos x="T2" y="T3"/>
                </a:cxn>
                <a:cxn ang="0">
                  <a:pos x="T4" y="T5"/>
                </a:cxn>
                <a:cxn ang="0">
                  <a:pos x="T6" y="T7"/>
                </a:cxn>
                <a:cxn ang="0">
                  <a:pos x="T8" y="T9"/>
                </a:cxn>
              </a:cxnLst>
              <a:rect l="0" t="0" r="r" b="b"/>
              <a:pathLst>
                <a:path w="213" h="42">
                  <a:moveTo>
                    <a:pt x="0" y="0"/>
                  </a:moveTo>
                  <a:cubicBezTo>
                    <a:pt x="76" y="0"/>
                    <a:pt x="147" y="2"/>
                    <a:pt x="213" y="5"/>
                  </a:cubicBezTo>
                  <a:cubicBezTo>
                    <a:pt x="56" y="42"/>
                    <a:pt x="56" y="42"/>
                    <a:pt x="56" y="42"/>
                  </a:cubicBezTo>
                  <a:cubicBezTo>
                    <a:pt x="39" y="42"/>
                    <a:pt x="20" y="41"/>
                    <a:pt x="0" y="4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57" name="Freeform 254"/>
            <p:cNvSpPr/>
            <p:nvPr/>
          </p:nvSpPr>
          <p:spPr bwMode="auto">
            <a:xfrm>
              <a:off x="6372561" y="2859257"/>
              <a:ext cx="605579" cy="72699"/>
            </a:xfrm>
            <a:custGeom>
              <a:avLst/>
              <a:gdLst>
                <a:gd name="T0" fmla="*/ 157 w 341"/>
                <a:gd name="T1" fmla="*/ 0 h 41"/>
                <a:gd name="T2" fmla="*/ 341 w 341"/>
                <a:gd name="T3" fmla="*/ 12 h 41"/>
                <a:gd name="T4" fmla="*/ 49 w 341"/>
                <a:gd name="T5" fmla="*/ 41 h 41"/>
                <a:gd name="T6" fmla="*/ 0 w 341"/>
                <a:gd name="T7" fmla="*/ 38 h 41"/>
                <a:gd name="T8" fmla="*/ 157 w 341"/>
                <a:gd name="T9" fmla="*/ 0 h 41"/>
              </a:gdLst>
              <a:ahLst/>
              <a:cxnLst>
                <a:cxn ang="0">
                  <a:pos x="T0" y="T1"/>
                </a:cxn>
                <a:cxn ang="0">
                  <a:pos x="T2" y="T3"/>
                </a:cxn>
                <a:cxn ang="0">
                  <a:pos x="T4" y="T5"/>
                </a:cxn>
                <a:cxn ang="0">
                  <a:pos x="T6" y="T7"/>
                </a:cxn>
                <a:cxn ang="0">
                  <a:pos x="T8" y="T9"/>
                </a:cxn>
              </a:cxnLst>
              <a:rect l="0" t="0" r="r" b="b"/>
              <a:pathLst>
                <a:path w="341" h="41">
                  <a:moveTo>
                    <a:pt x="157" y="0"/>
                  </a:moveTo>
                  <a:cubicBezTo>
                    <a:pt x="226" y="3"/>
                    <a:pt x="289" y="7"/>
                    <a:pt x="341" y="12"/>
                  </a:cubicBezTo>
                  <a:cubicBezTo>
                    <a:pt x="49" y="41"/>
                    <a:pt x="49" y="41"/>
                    <a:pt x="49" y="41"/>
                  </a:cubicBezTo>
                  <a:cubicBezTo>
                    <a:pt x="35" y="39"/>
                    <a:pt x="18" y="38"/>
                    <a:pt x="0" y="38"/>
                  </a:cubicBezTo>
                  <a:lnTo>
                    <a:pt x="15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58" name="Freeform 255"/>
            <p:cNvSpPr/>
            <p:nvPr/>
          </p:nvSpPr>
          <p:spPr bwMode="auto">
            <a:xfrm>
              <a:off x="6458002" y="2812789"/>
              <a:ext cx="732991" cy="60708"/>
            </a:xfrm>
            <a:custGeom>
              <a:avLst/>
              <a:gdLst>
                <a:gd name="T0" fmla="*/ 293 w 413"/>
                <a:gd name="T1" fmla="*/ 0 h 34"/>
                <a:gd name="T2" fmla="*/ 413 w 413"/>
                <a:gd name="T3" fmla="*/ 18 h 34"/>
                <a:gd name="T4" fmla="*/ 32 w 413"/>
                <a:gd name="T5" fmla="*/ 34 h 34"/>
                <a:gd name="T6" fmla="*/ 0 w 413"/>
                <a:gd name="T7" fmla="*/ 29 h 34"/>
                <a:gd name="T8" fmla="*/ 293 w 413"/>
                <a:gd name="T9" fmla="*/ 0 h 34"/>
              </a:gdLst>
              <a:ahLst/>
              <a:cxnLst>
                <a:cxn ang="0">
                  <a:pos x="T0" y="T1"/>
                </a:cxn>
                <a:cxn ang="0">
                  <a:pos x="T2" y="T3"/>
                </a:cxn>
                <a:cxn ang="0">
                  <a:pos x="T4" y="T5"/>
                </a:cxn>
                <a:cxn ang="0">
                  <a:pos x="T6" y="T7"/>
                </a:cxn>
                <a:cxn ang="0">
                  <a:pos x="T8" y="T9"/>
                </a:cxn>
              </a:cxnLst>
              <a:rect l="0" t="0" r="r" b="b"/>
              <a:pathLst>
                <a:path w="413" h="34">
                  <a:moveTo>
                    <a:pt x="293" y="0"/>
                  </a:moveTo>
                  <a:cubicBezTo>
                    <a:pt x="344" y="5"/>
                    <a:pt x="385" y="11"/>
                    <a:pt x="413" y="18"/>
                  </a:cubicBezTo>
                  <a:cubicBezTo>
                    <a:pt x="32" y="34"/>
                    <a:pt x="32" y="34"/>
                    <a:pt x="32" y="34"/>
                  </a:cubicBezTo>
                  <a:cubicBezTo>
                    <a:pt x="24" y="32"/>
                    <a:pt x="13" y="30"/>
                    <a:pt x="0" y="29"/>
                  </a:cubicBezTo>
                  <a:lnTo>
                    <a:pt x="29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59" name="Freeform 256"/>
            <p:cNvSpPr/>
            <p:nvPr/>
          </p:nvSpPr>
          <p:spPr bwMode="auto">
            <a:xfrm>
              <a:off x="6514962" y="2777564"/>
              <a:ext cx="753976" cy="37474"/>
            </a:xfrm>
            <a:custGeom>
              <a:avLst/>
              <a:gdLst>
                <a:gd name="T0" fmla="*/ 381 w 425"/>
                <a:gd name="T1" fmla="*/ 0 h 21"/>
                <a:gd name="T2" fmla="*/ 425 w 425"/>
                <a:gd name="T3" fmla="*/ 21 h 21"/>
                <a:gd name="T4" fmla="*/ 11 w 425"/>
                <a:gd name="T5" fmla="*/ 21 h 21"/>
                <a:gd name="T6" fmla="*/ 0 w 425"/>
                <a:gd name="T7" fmla="*/ 16 h 21"/>
                <a:gd name="T8" fmla="*/ 381 w 425"/>
                <a:gd name="T9" fmla="*/ 0 h 21"/>
              </a:gdLst>
              <a:ahLst/>
              <a:cxnLst>
                <a:cxn ang="0">
                  <a:pos x="T0" y="T1"/>
                </a:cxn>
                <a:cxn ang="0">
                  <a:pos x="T2" y="T3"/>
                </a:cxn>
                <a:cxn ang="0">
                  <a:pos x="T4" y="T5"/>
                </a:cxn>
                <a:cxn ang="0">
                  <a:pos x="T6" y="T7"/>
                </a:cxn>
                <a:cxn ang="0">
                  <a:pos x="T8" y="T9"/>
                </a:cxn>
              </a:cxnLst>
              <a:rect l="0" t="0" r="r" b="b"/>
              <a:pathLst>
                <a:path w="425" h="21">
                  <a:moveTo>
                    <a:pt x="381" y="0"/>
                  </a:moveTo>
                  <a:cubicBezTo>
                    <a:pt x="409" y="7"/>
                    <a:pt x="425" y="14"/>
                    <a:pt x="425" y="21"/>
                  </a:cubicBezTo>
                  <a:cubicBezTo>
                    <a:pt x="11" y="21"/>
                    <a:pt x="11" y="21"/>
                    <a:pt x="11" y="21"/>
                  </a:cubicBezTo>
                  <a:cubicBezTo>
                    <a:pt x="11" y="19"/>
                    <a:pt x="7" y="17"/>
                    <a:pt x="0" y="16"/>
                  </a:cubicBezTo>
                  <a:lnTo>
                    <a:pt x="38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60" name="Freeform 257"/>
            <p:cNvSpPr/>
            <p:nvPr/>
          </p:nvSpPr>
          <p:spPr bwMode="auto">
            <a:xfrm>
              <a:off x="5887648" y="2985170"/>
              <a:ext cx="385232" cy="74198"/>
            </a:xfrm>
            <a:custGeom>
              <a:avLst/>
              <a:gdLst>
                <a:gd name="T0" fmla="*/ 217 w 217"/>
                <a:gd name="T1" fmla="*/ 0 h 42"/>
                <a:gd name="T2" fmla="*/ 217 w 217"/>
                <a:gd name="T3" fmla="*/ 41 h 42"/>
                <a:gd name="T4" fmla="*/ 160 w 217"/>
                <a:gd name="T5" fmla="*/ 42 h 42"/>
                <a:gd name="T6" fmla="*/ 0 w 217"/>
                <a:gd name="T7" fmla="*/ 5 h 42"/>
                <a:gd name="T8" fmla="*/ 217 w 217"/>
                <a:gd name="T9" fmla="*/ 0 h 42"/>
              </a:gdLst>
              <a:ahLst/>
              <a:cxnLst>
                <a:cxn ang="0">
                  <a:pos x="T0" y="T1"/>
                </a:cxn>
                <a:cxn ang="0">
                  <a:pos x="T2" y="T3"/>
                </a:cxn>
                <a:cxn ang="0">
                  <a:pos x="T4" y="T5"/>
                </a:cxn>
                <a:cxn ang="0">
                  <a:pos x="T6" y="T7"/>
                </a:cxn>
                <a:cxn ang="0">
                  <a:pos x="T8" y="T9"/>
                </a:cxn>
              </a:cxnLst>
              <a:rect l="0" t="0" r="r" b="b"/>
              <a:pathLst>
                <a:path w="217" h="42">
                  <a:moveTo>
                    <a:pt x="217" y="0"/>
                  </a:moveTo>
                  <a:cubicBezTo>
                    <a:pt x="217" y="41"/>
                    <a:pt x="217" y="41"/>
                    <a:pt x="217" y="41"/>
                  </a:cubicBezTo>
                  <a:cubicBezTo>
                    <a:pt x="197" y="41"/>
                    <a:pt x="178" y="41"/>
                    <a:pt x="160" y="42"/>
                  </a:cubicBezTo>
                  <a:cubicBezTo>
                    <a:pt x="0" y="5"/>
                    <a:pt x="0" y="5"/>
                    <a:pt x="0" y="5"/>
                  </a:cubicBezTo>
                  <a:cubicBezTo>
                    <a:pt x="67" y="2"/>
                    <a:pt x="140" y="0"/>
                    <a:pt x="21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61" name="Freeform 258"/>
            <p:cNvSpPr/>
            <p:nvPr/>
          </p:nvSpPr>
          <p:spPr bwMode="auto">
            <a:xfrm>
              <a:off x="5569868" y="3059368"/>
              <a:ext cx="601832" cy="72699"/>
            </a:xfrm>
            <a:custGeom>
              <a:avLst/>
              <a:gdLst>
                <a:gd name="T0" fmla="*/ 179 w 339"/>
                <a:gd name="T1" fmla="*/ 0 h 41"/>
                <a:gd name="T2" fmla="*/ 339 w 339"/>
                <a:gd name="T3" fmla="*/ 38 h 41"/>
                <a:gd name="T4" fmla="*/ 292 w 339"/>
                <a:gd name="T5" fmla="*/ 41 h 41"/>
                <a:gd name="T6" fmla="*/ 0 w 339"/>
                <a:gd name="T7" fmla="*/ 12 h 41"/>
                <a:gd name="T8" fmla="*/ 179 w 339"/>
                <a:gd name="T9" fmla="*/ 0 h 41"/>
              </a:gdLst>
              <a:ahLst/>
              <a:cxnLst>
                <a:cxn ang="0">
                  <a:pos x="T0" y="T1"/>
                </a:cxn>
                <a:cxn ang="0">
                  <a:pos x="T2" y="T3"/>
                </a:cxn>
                <a:cxn ang="0">
                  <a:pos x="T4" y="T5"/>
                </a:cxn>
                <a:cxn ang="0">
                  <a:pos x="T6" y="T7"/>
                </a:cxn>
                <a:cxn ang="0">
                  <a:pos x="T8" y="T9"/>
                </a:cxn>
              </a:cxnLst>
              <a:rect l="0" t="0" r="r" b="b"/>
              <a:pathLst>
                <a:path w="339" h="41">
                  <a:moveTo>
                    <a:pt x="179" y="0"/>
                  </a:moveTo>
                  <a:cubicBezTo>
                    <a:pt x="339" y="38"/>
                    <a:pt x="339" y="38"/>
                    <a:pt x="339" y="38"/>
                  </a:cubicBezTo>
                  <a:cubicBezTo>
                    <a:pt x="322" y="38"/>
                    <a:pt x="306" y="40"/>
                    <a:pt x="292" y="41"/>
                  </a:cubicBezTo>
                  <a:cubicBezTo>
                    <a:pt x="0" y="12"/>
                    <a:pt x="0" y="12"/>
                    <a:pt x="0" y="12"/>
                  </a:cubicBezTo>
                  <a:cubicBezTo>
                    <a:pt x="51" y="7"/>
                    <a:pt x="112" y="3"/>
                    <a:pt x="179"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62" name="Freeform 259"/>
            <p:cNvSpPr/>
            <p:nvPr/>
          </p:nvSpPr>
          <p:spPr bwMode="auto">
            <a:xfrm>
              <a:off x="5351770" y="3146308"/>
              <a:ext cx="736738" cy="59958"/>
            </a:xfrm>
            <a:custGeom>
              <a:avLst/>
              <a:gdLst>
                <a:gd name="T0" fmla="*/ 123 w 415"/>
                <a:gd name="T1" fmla="*/ 0 h 34"/>
                <a:gd name="T2" fmla="*/ 415 w 415"/>
                <a:gd name="T3" fmla="*/ 29 h 34"/>
                <a:gd name="T4" fmla="*/ 383 w 415"/>
                <a:gd name="T5" fmla="*/ 34 h 34"/>
                <a:gd name="T6" fmla="*/ 0 w 415"/>
                <a:gd name="T7" fmla="*/ 18 h 34"/>
                <a:gd name="T8" fmla="*/ 123 w 415"/>
                <a:gd name="T9" fmla="*/ 0 h 34"/>
              </a:gdLst>
              <a:ahLst/>
              <a:cxnLst>
                <a:cxn ang="0">
                  <a:pos x="T0" y="T1"/>
                </a:cxn>
                <a:cxn ang="0">
                  <a:pos x="T2" y="T3"/>
                </a:cxn>
                <a:cxn ang="0">
                  <a:pos x="T4" y="T5"/>
                </a:cxn>
                <a:cxn ang="0">
                  <a:pos x="T6" y="T7"/>
                </a:cxn>
                <a:cxn ang="0">
                  <a:pos x="T8" y="T9"/>
                </a:cxn>
              </a:cxnLst>
              <a:rect l="0" t="0" r="r" b="b"/>
              <a:pathLst>
                <a:path w="415" h="34">
                  <a:moveTo>
                    <a:pt x="123" y="0"/>
                  </a:moveTo>
                  <a:cubicBezTo>
                    <a:pt x="415" y="29"/>
                    <a:pt x="415" y="29"/>
                    <a:pt x="415" y="29"/>
                  </a:cubicBezTo>
                  <a:cubicBezTo>
                    <a:pt x="401" y="30"/>
                    <a:pt x="391" y="32"/>
                    <a:pt x="383" y="34"/>
                  </a:cubicBezTo>
                  <a:cubicBezTo>
                    <a:pt x="0" y="18"/>
                    <a:pt x="0" y="18"/>
                    <a:pt x="0" y="18"/>
                  </a:cubicBezTo>
                  <a:cubicBezTo>
                    <a:pt x="28" y="11"/>
                    <a:pt x="70" y="5"/>
                    <a:pt x="12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63" name="Freeform 260"/>
            <p:cNvSpPr/>
            <p:nvPr/>
          </p:nvSpPr>
          <p:spPr bwMode="auto">
            <a:xfrm>
              <a:off x="5276822" y="3245239"/>
              <a:ext cx="754726" cy="37474"/>
            </a:xfrm>
            <a:custGeom>
              <a:avLst/>
              <a:gdLst>
                <a:gd name="T0" fmla="*/ 42 w 425"/>
                <a:gd name="T1" fmla="*/ 0 h 21"/>
                <a:gd name="T2" fmla="*/ 0 w 425"/>
                <a:gd name="T3" fmla="*/ 21 h 21"/>
                <a:gd name="T4" fmla="*/ 414 w 425"/>
                <a:gd name="T5" fmla="*/ 21 h 21"/>
                <a:gd name="T6" fmla="*/ 425 w 425"/>
                <a:gd name="T7" fmla="*/ 16 h 21"/>
                <a:gd name="T8" fmla="*/ 42 w 425"/>
                <a:gd name="T9" fmla="*/ 0 h 21"/>
              </a:gdLst>
              <a:ahLst/>
              <a:cxnLst>
                <a:cxn ang="0">
                  <a:pos x="T0" y="T1"/>
                </a:cxn>
                <a:cxn ang="0">
                  <a:pos x="T2" y="T3"/>
                </a:cxn>
                <a:cxn ang="0">
                  <a:pos x="T4" y="T5"/>
                </a:cxn>
                <a:cxn ang="0">
                  <a:pos x="T6" y="T7"/>
                </a:cxn>
                <a:cxn ang="0">
                  <a:pos x="T8" y="T9"/>
                </a:cxn>
              </a:cxnLst>
              <a:rect l="0" t="0" r="r" b="b"/>
              <a:pathLst>
                <a:path w="425" h="21">
                  <a:moveTo>
                    <a:pt x="42" y="0"/>
                  </a:moveTo>
                  <a:cubicBezTo>
                    <a:pt x="15" y="7"/>
                    <a:pt x="0" y="14"/>
                    <a:pt x="0" y="21"/>
                  </a:cubicBezTo>
                  <a:cubicBezTo>
                    <a:pt x="414" y="21"/>
                    <a:pt x="414" y="21"/>
                    <a:pt x="414" y="21"/>
                  </a:cubicBezTo>
                  <a:cubicBezTo>
                    <a:pt x="414" y="19"/>
                    <a:pt x="418" y="18"/>
                    <a:pt x="425" y="16"/>
                  </a:cubicBez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64" name="Rectangle 261"/>
            <p:cNvSpPr>
              <a:spLocks noChangeArrowheads="1"/>
            </p:cNvSpPr>
            <p:nvPr/>
          </p:nvSpPr>
          <p:spPr bwMode="auto">
            <a:xfrm>
              <a:off x="5276822" y="3282713"/>
              <a:ext cx="735239" cy="67453"/>
            </a:xfrm>
            <a:prstGeom prst="rect">
              <a:avLst/>
            </a:prstGeom>
            <a:solidFill>
              <a:schemeClr val="bg1">
                <a:lumMod val="85000"/>
              </a:schemeClr>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65" name="Freeform 262"/>
            <p:cNvSpPr/>
            <p:nvPr/>
          </p:nvSpPr>
          <p:spPr bwMode="auto">
            <a:xfrm>
              <a:off x="5351770" y="3180034"/>
              <a:ext cx="679778" cy="93685"/>
            </a:xfrm>
            <a:custGeom>
              <a:avLst/>
              <a:gdLst>
                <a:gd name="T0" fmla="*/ 907 w 907"/>
                <a:gd name="T1" fmla="*/ 125 h 125"/>
                <a:gd name="T2" fmla="*/ 0 w 907"/>
                <a:gd name="T3" fmla="*/ 87 h 125"/>
                <a:gd name="T4" fmla="*/ 0 w 907"/>
                <a:gd name="T5" fmla="*/ 0 h 125"/>
                <a:gd name="T6" fmla="*/ 907 w 907"/>
                <a:gd name="T7" fmla="*/ 35 h 125"/>
                <a:gd name="T8" fmla="*/ 907 w 907"/>
                <a:gd name="T9" fmla="*/ 125 h 125"/>
              </a:gdLst>
              <a:ahLst/>
              <a:cxnLst>
                <a:cxn ang="0">
                  <a:pos x="T0" y="T1"/>
                </a:cxn>
                <a:cxn ang="0">
                  <a:pos x="T2" y="T3"/>
                </a:cxn>
                <a:cxn ang="0">
                  <a:pos x="T4" y="T5"/>
                </a:cxn>
                <a:cxn ang="0">
                  <a:pos x="T6" y="T7"/>
                </a:cxn>
                <a:cxn ang="0">
                  <a:pos x="T8" y="T9"/>
                </a:cxn>
              </a:cxnLst>
              <a:rect l="0" t="0" r="r" b="b"/>
              <a:pathLst>
                <a:path w="907" h="125">
                  <a:moveTo>
                    <a:pt x="907" y="125"/>
                  </a:moveTo>
                  <a:lnTo>
                    <a:pt x="0" y="87"/>
                  </a:lnTo>
                  <a:lnTo>
                    <a:pt x="0" y="0"/>
                  </a:lnTo>
                  <a:lnTo>
                    <a:pt x="907" y="35"/>
                  </a:lnTo>
                  <a:lnTo>
                    <a:pt x="907" y="125"/>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66" name="Freeform 263"/>
            <p:cNvSpPr/>
            <p:nvPr/>
          </p:nvSpPr>
          <p:spPr bwMode="auto">
            <a:xfrm>
              <a:off x="5569868" y="3080353"/>
              <a:ext cx="518640" cy="119167"/>
            </a:xfrm>
            <a:custGeom>
              <a:avLst/>
              <a:gdLst>
                <a:gd name="T0" fmla="*/ 692 w 692"/>
                <a:gd name="T1" fmla="*/ 159 h 159"/>
                <a:gd name="T2" fmla="*/ 0 w 692"/>
                <a:gd name="T3" fmla="*/ 88 h 159"/>
                <a:gd name="T4" fmla="*/ 0 w 692"/>
                <a:gd name="T5" fmla="*/ 0 h 159"/>
                <a:gd name="T6" fmla="*/ 692 w 692"/>
                <a:gd name="T7" fmla="*/ 69 h 159"/>
                <a:gd name="T8" fmla="*/ 692 w 692"/>
                <a:gd name="T9" fmla="*/ 159 h 159"/>
              </a:gdLst>
              <a:ahLst/>
              <a:cxnLst>
                <a:cxn ang="0">
                  <a:pos x="T0" y="T1"/>
                </a:cxn>
                <a:cxn ang="0">
                  <a:pos x="T2" y="T3"/>
                </a:cxn>
                <a:cxn ang="0">
                  <a:pos x="T4" y="T5"/>
                </a:cxn>
                <a:cxn ang="0">
                  <a:pos x="T6" y="T7"/>
                </a:cxn>
                <a:cxn ang="0">
                  <a:pos x="T8" y="T9"/>
                </a:cxn>
              </a:cxnLst>
              <a:rect l="0" t="0" r="r" b="b"/>
              <a:pathLst>
                <a:path w="692" h="159">
                  <a:moveTo>
                    <a:pt x="692" y="159"/>
                  </a:moveTo>
                  <a:lnTo>
                    <a:pt x="0" y="88"/>
                  </a:lnTo>
                  <a:lnTo>
                    <a:pt x="0" y="0"/>
                  </a:lnTo>
                  <a:lnTo>
                    <a:pt x="692" y="69"/>
                  </a:lnTo>
                  <a:lnTo>
                    <a:pt x="692" y="159"/>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67" name="Freeform 264"/>
            <p:cNvSpPr/>
            <p:nvPr/>
          </p:nvSpPr>
          <p:spPr bwMode="auto">
            <a:xfrm>
              <a:off x="5887648" y="2991915"/>
              <a:ext cx="284053" cy="134906"/>
            </a:xfrm>
            <a:custGeom>
              <a:avLst/>
              <a:gdLst>
                <a:gd name="T0" fmla="*/ 379 w 379"/>
                <a:gd name="T1" fmla="*/ 180 h 180"/>
                <a:gd name="T2" fmla="*/ 0 w 379"/>
                <a:gd name="T3" fmla="*/ 90 h 180"/>
                <a:gd name="T4" fmla="*/ 0 w 379"/>
                <a:gd name="T5" fmla="*/ 0 h 180"/>
                <a:gd name="T6" fmla="*/ 379 w 379"/>
                <a:gd name="T7" fmla="*/ 90 h 180"/>
                <a:gd name="T8" fmla="*/ 379 w 379"/>
                <a:gd name="T9" fmla="*/ 180 h 180"/>
              </a:gdLst>
              <a:ahLst/>
              <a:cxnLst>
                <a:cxn ang="0">
                  <a:pos x="T0" y="T1"/>
                </a:cxn>
                <a:cxn ang="0">
                  <a:pos x="T2" y="T3"/>
                </a:cxn>
                <a:cxn ang="0">
                  <a:pos x="T4" y="T5"/>
                </a:cxn>
                <a:cxn ang="0">
                  <a:pos x="T6" y="T7"/>
                </a:cxn>
                <a:cxn ang="0">
                  <a:pos x="T8" y="T9"/>
                </a:cxn>
              </a:cxnLst>
              <a:rect l="0" t="0" r="r" b="b"/>
              <a:pathLst>
                <a:path w="379" h="180">
                  <a:moveTo>
                    <a:pt x="379" y="180"/>
                  </a:moveTo>
                  <a:lnTo>
                    <a:pt x="0" y="90"/>
                  </a:lnTo>
                  <a:lnTo>
                    <a:pt x="0" y="0"/>
                  </a:lnTo>
                  <a:lnTo>
                    <a:pt x="379" y="90"/>
                  </a:lnTo>
                  <a:lnTo>
                    <a:pt x="379" y="180"/>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68" name="Freeform 265"/>
            <p:cNvSpPr/>
            <p:nvPr/>
          </p:nvSpPr>
          <p:spPr bwMode="auto">
            <a:xfrm>
              <a:off x="5566121" y="3434857"/>
              <a:ext cx="522387" cy="116919"/>
            </a:xfrm>
            <a:custGeom>
              <a:avLst/>
              <a:gdLst>
                <a:gd name="T0" fmla="*/ 697 w 697"/>
                <a:gd name="T1" fmla="*/ 88 h 156"/>
                <a:gd name="T2" fmla="*/ 0 w 697"/>
                <a:gd name="T3" fmla="*/ 156 h 156"/>
                <a:gd name="T4" fmla="*/ 0 w 697"/>
                <a:gd name="T5" fmla="*/ 69 h 156"/>
                <a:gd name="T6" fmla="*/ 697 w 697"/>
                <a:gd name="T7" fmla="*/ 0 h 156"/>
                <a:gd name="T8" fmla="*/ 697 w 697"/>
                <a:gd name="T9" fmla="*/ 88 h 156"/>
              </a:gdLst>
              <a:ahLst/>
              <a:cxnLst>
                <a:cxn ang="0">
                  <a:pos x="T0" y="T1"/>
                </a:cxn>
                <a:cxn ang="0">
                  <a:pos x="T2" y="T3"/>
                </a:cxn>
                <a:cxn ang="0">
                  <a:pos x="T4" y="T5"/>
                </a:cxn>
                <a:cxn ang="0">
                  <a:pos x="T6" y="T7"/>
                </a:cxn>
                <a:cxn ang="0">
                  <a:pos x="T8" y="T9"/>
                </a:cxn>
              </a:cxnLst>
              <a:rect l="0" t="0" r="r" b="b"/>
              <a:pathLst>
                <a:path w="697" h="156">
                  <a:moveTo>
                    <a:pt x="697" y="88"/>
                  </a:moveTo>
                  <a:lnTo>
                    <a:pt x="0" y="156"/>
                  </a:lnTo>
                  <a:lnTo>
                    <a:pt x="0" y="69"/>
                  </a:lnTo>
                  <a:lnTo>
                    <a:pt x="697" y="0"/>
                  </a:lnTo>
                  <a:lnTo>
                    <a:pt x="697" y="88"/>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69" name="Freeform 266"/>
            <p:cNvSpPr/>
            <p:nvPr/>
          </p:nvSpPr>
          <p:spPr bwMode="auto">
            <a:xfrm>
              <a:off x="5895143" y="3507556"/>
              <a:ext cx="276558" cy="133407"/>
            </a:xfrm>
            <a:custGeom>
              <a:avLst/>
              <a:gdLst>
                <a:gd name="T0" fmla="*/ 369 w 369"/>
                <a:gd name="T1" fmla="*/ 88 h 178"/>
                <a:gd name="T2" fmla="*/ 0 w 369"/>
                <a:gd name="T3" fmla="*/ 178 h 178"/>
                <a:gd name="T4" fmla="*/ 0 w 369"/>
                <a:gd name="T5" fmla="*/ 88 h 178"/>
                <a:gd name="T6" fmla="*/ 369 w 369"/>
                <a:gd name="T7" fmla="*/ 0 h 178"/>
                <a:gd name="T8" fmla="*/ 369 w 369"/>
                <a:gd name="T9" fmla="*/ 88 h 178"/>
              </a:gdLst>
              <a:ahLst/>
              <a:cxnLst>
                <a:cxn ang="0">
                  <a:pos x="T0" y="T1"/>
                </a:cxn>
                <a:cxn ang="0">
                  <a:pos x="T2" y="T3"/>
                </a:cxn>
                <a:cxn ang="0">
                  <a:pos x="T4" y="T5"/>
                </a:cxn>
                <a:cxn ang="0">
                  <a:pos x="T6" y="T7"/>
                </a:cxn>
                <a:cxn ang="0">
                  <a:pos x="T8" y="T9"/>
                </a:cxn>
              </a:cxnLst>
              <a:rect l="0" t="0" r="r" b="b"/>
              <a:pathLst>
                <a:path w="369" h="178">
                  <a:moveTo>
                    <a:pt x="369" y="88"/>
                  </a:moveTo>
                  <a:lnTo>
                    <a:pt x="0" y="178"/>
                  </a:lnTo>
                  <a:lnTo>
                    <a:pt x="0" y="88"/>
                  </a:lnTo>
                  <a:lnTo>
                    <a:pt x="369" y="0"/>
                  </a:lnTo>
                  <a:lnTo>
                    <a:pt x="369" y="88"/>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70" name="Freeform 267"/>
            <p:cNvSpPr/>
            <p:nvPr/>
          </p:nvSpPr>
          <p:spPr bwMode="auto">
            <a:xfrm>
              <a:off x="5354768" y="3426613"/>
              <a:ext cx="733740" cy="59958"/>
            </a:xfrm>
            <a:custGeom>
              <a:avLst/>
              <a:gdLst>
                <a:gd name="T0" fmla="*/ 382 w 413"/>
                <a:gd name="T1" fmla="*/ 0 h 34"/>
                <a:gd name="T2" fmla="*/ 413 w 413"/>
                <a:gd name="T3" fmla="*/ 5 h 34"/>
                <a:gd name="T4" fmla="*/ 121 w 413"/>
                <a:gd name="T5" fmla="*/ 34 h 34"/>
                <a:gd name="T6" fmla="*/ 0 w 413"/>
                <a:gd name="T7" fmla="*/ 16 h 34"/>
                <a:gd name="T8" fmla="*/ 382 w 413"/>
                <a:gd name="T9" fmla="*/ 0 h 34"/>
              </a:gdLst>
              <a:ahLst/>
              <a:cxnLst>
                <a:cxn ang="0">
                  <a:pos x="T0" y="T1"/>
                </a:cxn>
                <a:cxn ang="0">
                  <a:pos x="T2" y="T3"/>
                </a:cxn>
                <a:cxn ang="0">
                  <a:pos x="T4" y="T5"/>
                </a:cxn>
                <a:cxn ang="0">
                  <a:pos x="T6" y="T7"/>
                </a:cxn>
                <a:cxn ang="0">
                  <a:pos x="T8" y="T9"/>
                </a:cxn>
              </a:cxnLst>
              <a:rect l="0" t="0" r="r" b="b"/>
              <a:pathLst>
                <a:path w="413" h="34">
                  <a:moveTo>
                    <a:pt x="382" y="0"/>
                  </a:moveTo>
                  <a:cubicBezTo>
                    <a:pt x="389" y="2"/>
                    <a:pt x="400" y="4"/>
                    <a:pt x="413" y="5"/>
                  </a:cubicBezTo>
                  <a:cubicBezTo>
                    <a:pt x="121" y="34"/>
                    <a:pt x="121" y="34"/>
                    <a:pt x="121" y="34"/>
                  </a:cubicBezTo>
                  <a:cubicBezTo>
                    <a:pt x="70" y="29"/>
                    <a:pt x="28" y="23"/>
                    <a:pt x="0" y="16"/>
                  </a:cubicBezTo>
                  <a:lnTo>
                    <a:pt x="38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71" name="Freeform 268"/>
            <p:cNvSpPr/>
            <p:nvPr/>
          </p:nvSpPr>
          <p:spPr bwMode="auto">
            <a:xfrm>
              <a:off x="5566121" y="3500811"/>
              <a:ext cx="605579" cy="72699"/>
            </a:xfrm>
            <a:custGeom>
              <a:avLst/>
              <a:gdLst>
                <a:gd name="T0" fmla="*/ 293 w 341"/>
                <a:gd name="T1" fmla="*/ 0 h 41"/>
                <a:gd name="T2" fmla="*/ 341 w 341"/>
                <a:gd name="T3" fmla="*/ 4 h 41"/>
                <a:gd name="T4" fmla="*/ 185 w 341"/>
                <a:gd name="T5" fmla="*/ 41 h 41"/>
                <a:gd name="T6" fmla="*/ 0 w 341"/>
                <a:gd name="T7" fmla="*/ 29 h 41"/>
                <a:gd name="T8" fmla="*/ 293 w 341"/>
                <a:gd name="T9" fmla="*/ 0 h 41"/>
              </a:gdLst>
              <a:ahLst/>
              <a:cxnLst>
                <a:cxn ang="0">
                  <a:pos x="T0" y="T1"/>
                </a:cxn>
                <a:cxn ang="0">
                  <a:pos x="T2" y="T3"/>
                </a:cxn>
                <a:cxn ang="0">
                  <a:pos x="T4" y="T5"/>
                </a:cxn>
                <a:cxn ang="0">
                  <a:pos x="T6" y="T7"/>
                </a:cxn>
                <a:cxn ang="0">
                  <a:pos x="T8" y="T9"/>
                </a:cxn>
              </a:cxnLst>
              <a:rect l="0" t="0" r="r" b="b"/>
              <a:pathLst>
                <a:path w="341" h="41">
                  <a:moveTo>
                    <a:pt x="293" y="0"/>
                  </a:moveTo>
                  <a:cubicBezTo>
                    <a:pt x="306" y="2"/>
                    <a:pt x="323" y="3"/>
                    <a:pt x="341" y="4"/>
                  </a:cubicBezTo>
                  <a:cubicBezTo>
                    <a:pt x="185" y="41"/>
                    <a:pt x="185" y="41"/>
                    <a:pt x="185" y="41"/>
                  </a:cubicBezTo>
                  <a:cubicBezTo>
                    <a:pt x="115" y="39"/>
                    <a:pt x="52" y="34"/>
                    <a:pt x="0" y="29"/>
                  </a:cubicBezTo>
                  <a:lnTo>
                    <a:pt x="29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72" name="Freeform 269"/>
            <p:cNvSpPr/>
            <p:nvPr/>
          </p:nvSpPr>
          <p:spPr bwMode="auto">
            <a:xfrm>
              <a:off x="5895143" y="3573511"/>
              <a:ext cx="376239" cy="74198"/>
            </a:xfrm>
            <a:custGeom>
              <a:avLst/>
              <a:gdLst>
                <a:gd name="T0" fmla="*/ 156 w 212"/>
                <a:gd name="T1" fmla="*/ 0 h 42"/>
                <a:gd name="T2" fmla="*/ 212 w 212"/>
                <a:gd name="T3" fmla="*/ 1 h 42"/>
                <a:gd name="T4" fmla="*/ 212 w 212"/>
                <a:gd name="T5" fmla="*/ 42 h 42"/>
                <a:gd name="T6" fmla="*/ 0 w 212"/>
                <a:gd name="T7" fmla="*/ 38 h 42"/>
                <a:gd name="T8" fmla="*/ 156 w 212"/>
                <a:gd name="T9" fmla="*/ 0 h 42"/>
              </a:gdLst>
              <a:ahLst/>
              <a:cxnLst>
                <a:cxn ang="0">
                  <a:pos x="T0" y="T1"/>
                </a:cxn>
                <a:cxn ang="0">
                  <a:pos x="T2" y="T3"/>
                </a:cxn>
                <a:cxn ang="0">
                  <a:pos x="T4" y="T5"/>
                </a:cxn>
                <a:cxn ang="0">
                  <a:pos x="T6" y="T7"/>
                </a:cxn>
                <a:cxn ang="0">
                  <a:pos x="T8" y="T9"/>
                </a:cxn>
              </a:cxnLst>
              <a:rect l="0" t="0" r="r" b="b"/>
              <a:pathLst>
                <a:path w="212" h="42">
                  <a:moveTo>
                    <a:pt x="156" y="0"/>
                  </a:moveTo>
                  <a:cubicBezTo>
                    <a:pt x="173" y="1"/>
                    <a:pt x="192" y="1"/>
                    <a:pt x="212" y="1"/>
                  </a:cubicBezTo>
                  <a:cubicBezTo>
                    <a:pt x="212" y="42"/>
                    <a:pt x="212" y="42"/>
                    <a:pt x="212" y="42"/>
                  </a:cubicBezTo>
                  <a:cubicBezTo>
                    <a:pt x="137" y="42"/>
                    <a:pt x="65" y="41"/>
                    <a:pt x="0" y="38"/>
                  </a:cubicBezTo>
                  <a:lnTo>
                    <a:pt x="15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73" name="Freeform 270"/>
            <p:cNvSpPr/>
            <p:nvPr/>
          </p:nvSpPr>
          <p:spPr bwMode="auto">
            <a:xfrm>
              <a:off x="6512714" y="3817841"/>
              <a:ext cx="756225" cy="37474"/>
            </a:xfrm>
            <a:custGeom>
              <a:avLst/>
              <a:gdLst>
                <a:gd name="T0" fmla="*/ 11 w 426"/>
                <a:gd name="T1" fmla="*/ 0 h 21"/>
                <a:gd name="T2" fmla="*/ 426 w 426"/>
                <a:gd name="T3" fmla="*/ 0 h 21"/>
                <a:gd name="T4" fmla="*/ 383 w 426"/>
                <a:gd name="T5" fmla="*/ 21 h 21"/>
                <a:gd name="T6" fmla="*/ 0 w 426"/>
                <a:gd name="T7" fmla="*/ 6 h 21"/>
                <a:gd name="T8" fmla="*/ 11 w 426"/>
                <a:gd name="T9" fmla="*/ 0 h 21"/>
              </a:gdLst>
              <a:ahLst/>
              <a:cxnLst>
                <a:cxn ang="0">
                  <a:pos x="T0" y="T1"/>
                </a:cxn>
                <a:cxn ang="0">
                  <a:pos x="T2" y="T3"/>
                </a:cxn>
                <a:cxn ang="0">
                  <a:pos x="T4" y="T5"/>
                </a:cxn>
                <a:cxn ang="0">
                  <a:pos x="T6" y="T7"/>
                </a:cxn>
                <a:cxn ang="0">
                  <a:pos x="T8" y="T9"/>
                </a:cxn>
              </a:cxnLst>
              <a:rect l="0" t="0" r="r" b="b"/>
              <a:pathLst>
                <a:path w="426" h="21">
                  <a:moveTo>
                    <a:pt x="11" y="0"/>
                  </a:moveTo>
                  <a:cubicBezTo>
                    <a:pt x="426" y="0"/>
                    <a:pt x="426" y="0"/>
                    <a:pt x="426" y="0"/>
                  </a:cubicBezTo>
                  <a:cubicBezTo>
                    <a:pt x="426" y="8"/>
                    <a:pt x="410" y="15"/>
                    <a:pt x="383" y="21"/>
                  </a:cubicBezTo>
                  <a:cubicBezTo>
                    <a:pt x="0" y="6"/>
                    <a:pt x="0" y="6"/>
                    <a:pt x="0" y="6"/>
                  </a:cubicBezTo>
                  <a:cubicBezTo>
                    <a:pt x="7" y="4"/>
                    <a:pt x="11" y="2"/>
                    <a:pt x="1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74" name="Freeform 271"/>
            <p:cNvSpPr/>
            <p:nvPr/>
          </p:nvSpPr>
          <p:spPr bwMode="auto">
            <a:xfrm>
              <a:off x="6455753" y="3761630"/>
              <a:ext cx="736738" cy="58459"/>
            </a:xfrm>
            <a:custGeom>
              <a:avLst/>
              <a:gdLst>
                <a:gd name="T0" fmla="*/ 32 w 415"/>
                <a:gd name="T1" fmla="*/ 0 h 33"/>
                <a:gd name="T2" fmla="*/ 415 w 415"/>
                <a:gd name="T3" fmla="*/ 15 h 33"/>
                <a:gd name="T4" fmla="*/ 293 w 415"/>
                <a:gd name="T5" fmla="*/ 33 h 33"/>
                <a:gd name="T6" fmla="*/ 0 w 415"/>
                <a:gd name="T7" fmla="*/ 5 h 33"/>
                <a:gd name="T8" fmla="*/ 32 w 415"/>
                <a:gd name="T9" fmla="*/ 0 h 33"/>
              </a:gdLst>
              <a:ahLst/>
              <a:cxnLst>
                <a:cxn ang="0">
                  <a:pos x="T0" y="T1"/>
                </a:cxn>
                <a:cxn ang="0">
                  <a:pos x="T2" y="T3"/>
                </a:cxn>
                <a:cxn ang="0">
                  <a:pos x="T4" y="T5"/>
                </a:cxn>
                <a:cxn ang="0">
                  <a:pos x="T6" y="T7"/>
                </a:cxn>
                <a:cxn ang="0">
                  <a:pos x="T8" y="T9"/>
                </a:cxn>
              </a:cxnLst>
              <a:rect l="0" t="0" r="r" b="b"/>
              <a:pathLst>
                <a:path w="415" h="33">
                  <a:moveTo>
                    <a:pt x="32" y="0"/>
                  </a:moveTo>
                  <a:cubicBezTo>
                    <a:pt x="415" y="15"/>
                    <a:pt x="415" y="15"/>
                    <a:pt x="415" y="15"/>
                  </a:cubicBezTo>
                  <a:cubicBezTo>
                    <a:pt x="387" y="22"/>
                    <a:pt x="345" y="28"/>
                    <a:pt x="293" y="33"/>
                  </a:cubicBezTo>
                  <a:cubicBezTo>
                    <a:pt x="0" y="5"/>
                    <a:pt x="0" y="5"/>
                    <a:pt x="0" y="5"/>
                  </a:cubicBezTo>
                  <a:cubicBezTo>
                    <a:pt x="14" y="3"/>
                    <a:pt x="25" y="2"/>
                    <a:pt x="3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75" name="Freeform 272"/>
            <p:cNvSpPr/>
            <p:nvPr/>
          </p:nvSpPr>
          <p:spPr bwMode="auto">
            <a:xfrm>
              <a:off x="6372561" y="3702421"/>
              <a:ext cx="603331" cy="72699"/>
            </a:xfrm>
            <a:custGeom>
              <a:avLst/>
              <a:gdLst>
                <a:gd name="T0" fmla="*/ 47 w 340"/>
                <a:gd name="T1" fmla="*/ 0 h 41"/>
                <a:gd name="T2" fmla="*/ 340 w 340"/>
                <a:gd name="T3" fmla="*/ 29 h 41"/>
                <a:gd name="T4" fmla="*/ 160 w 340"/>
                <a:gd name="T5" fmla="*/ 41 h 41"/>
                <a:gd name="T6" fmla="*/ 0 w 340"/>
                <a:gd name="T7" fmla="*/ 3 h 41"/>
                <a:gd name="T8" fmla="*/ 47 w 340"/>
                <a:gd name="T9" fmla="*/ 0 h 41"/>
              </a:gdLst>
              <a:ahLst/>
              <a:cxnLst>
                <a:cxn ang="0">
                  <a:pos x="T0" y="T1"/>
                </a:cxn>
                <a:cxn ang="0">
                  <a:pos x="T2" y="T3"/>
                </a:cxn>
                <a:cxn ang="0">
                  <a:pos x="T4" y="T5"/>
                </a:cxn>
                <a:cxn ang="0">
                  <a:pos x="T6" y="T7"/>
                </a:cxn>
                <a:cxn ang="0">
                  <a:pos x="T8" y="T9"/>
                </a:cxn>
              </a:cxnLst>
              <a:rect l="0" t="0" r="r" b="b"/>
              <a:pathLst>
                <a:path w="340" h="41">
                  <a:moveTo>
                    <a:pt x="47" y="0"/>
                  </a:moveTo>
                  <a:cubicBezTo>
                    <a:pt x="340" y="29"/>
                    <a:pt x="340" y="29"/>
                    <a:pt x="340" y="29"/>
                  </a:cubicBezTo>
                  <a:cubicBezTo>
                    <a:pt x="289" y="34"/>
                    <a:pt x="228" y="38"/>
                    <a:pt x="160" y="41"/>
                  </a:cubicBezTo>
                  <a:cubicBezTo>
                    <a:pt x="0" y="3"/>
                    <a:pt x="0" y="3"/>
                    <a:pt x="0" y="3"/>
                  </a:cubicBezTo>
                  <a:cubicBezTo>
                    <a:pt x="18" y="2"/>
                    <a:pt x="34" y="1"/>
                    <a:pt x="4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76" name="Freeform 273"/>
            <p:cNvSpPr/>
            <p:nvPr/>
          </p:nvSpPr>
          <p:spPr bwMode="auto">
            <a:xfrm>
              <a:off x="6271381" y="3640964"/>
              <a:ext cx="385232" cy="74198"/>
            </a:xfrm>
            <a:custGeom>
              <a:avLst/>
              <a:gdLst>
                <a:gd name="T0" fmla="*/ 57 w 217"/>
                <a:gd name="T1" fmla="*/ 0 h 42"/>
                <a:gd name="T2" fmla="*/ 217 w 217"/>
                <a:gd name="T3" fmla="*/ 38 h 42"/>
                <a:gd name="T4" fmla="*/ 0 w 217"/>
                <a:gd name="T5" fmla="*/ 42 h 42"/>
                <a:gd name="T6" fmla="*/ 0 w 217"/>
                <a:gd name="T7" fmla="*/ 1 h 42"/>
                <a:gd name="T8" fmla="*/ 57 w 217"/>
                <a:gd name="T9" fmla="*/ 0 h 42"/>
              </a:gdLst>
              <a:ahLst/>
              <a:cxnLst>
                <a:cxn ang="0">
                  <a:pos x="T0" y="T1"/>
                </a:cxn>
                <a:cxn ang="0">
                  <a:pos x="T2" y="T3"/>
                </a:cxn>
                <a:cxn ang="0">
                  <a:pos x="T4" y="T5"/>
                </a:cxn>
                <a:cxn ang="0">
                  <a:pos x="T6" y="T7"/>
                </a:cxn>
                <a:cxn ang="0">
                  <a:pos x="T8" y="T9"/>
                </a:cxn>
              </a:cxnLst>
              <a:rect l="0" t="0" r="r" b="b"/>
              <a:pathLst>
                <a:path w="217" h="42">
                  <a:moveTo>
                    <a:pt x="57" y="0"/>
                  </a:moveTo>
                  <a:cubicBezTo>
                    <a:pt x="217" y="38"/>
                    <a:pt x="217" y="38"/>
                    <a:pt x="217" y="38"/>
                  </a:cubicBezTo>
                  <a:cubicBezTo>
                    <a:pt x="150" y="40"/>
                    <a:pt x="77" y="42"/>
                    <a:pt x="0" y="42"/>
                  </a:cubicBezTo>
                  <a:cubicBezTo>
                    <a:pt x="0" y="1"/>
                    <a:pt x="0" y="1"/>
                    <a:pt x="0" y="1"/>
                  </a:cubicBezTo>
                  <a:cubicBezTo>
                    <a:pt x="20" y="1"/>
                    <a:pt x="39" y="1"/>
                    <a:pt x="5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77" name="Freeform 274"/>
            <p:cNvSpPr/>
            <p:nvPr/>
          </p:nvSpPr>
          <p:spPr bwMode="auto">
            <a:xfrm>
              <a:off x="5566121" y="2357856"/>
              <a:ext cx="522387" cy="116919"/>
            </a:xfrm>
            <a:custGeom>
              <a:avLst/>
              <a:gdLst>
                <a:gd name="T0" fmla="*/ 697 w 697"/>
                <a:gd name="T1" fmla="*/ 87 h 156"/>
                <a:gd name="T2" fmla="*/ 0 w 697"/>
                <a:gd name="T3" fmla="*/ 156 h 156"/>
                <a:gd name="T4" fmla="*/ 0 w 697"/>
                <a:gd name="T5" fmla="*/ 68 h 156"/>
                <a:gd name="T6" fmla="*/ 697 w 697"/>
                <a:gd name="T7" fmla="*/ 0 h 156"/>
                <a:gd name="T8" fmla="*/ 697 w 697"/>
                <a:gd name="T9" fmla="*/ 87 h 156"/>
              </a:gdLst>
              <a:ahLst/>
              <a:cxnLst>
                <a:cxn ang="0">
                  <a:pos x="T0" y="T1"/>
                </a:cxn>
                <a:cxn ang="0">
                  <a:pos x="T2" y="T3"/>
                </a:cxn>
                <a:cxn ang="0">
                  <a:pos x="T4" y="T5"/>
                </a:cxn>
                <a:cxn ang="0">
                  <a:pos x="T6" y="T7"/>
                </a:cxn>
                <a:cxn ang="0">
                  <a:pos x="T8" y="T9"/>
                </a:cxn>
              </a:cxnLst>
              <a:rect l="0" t="0" r="r" b="b"/>
              <a:pathLst>
                <a:path w="697" h="156">
                  <a:moveTo>
                    <a:pt x="697" y="87"/>
                  </a:moveTo>
                  <a:lnTo>
                    <a:pt x="0" y="156"/>
                  </a:lnTo>
                  <a:lnTo>
                    <a:pt x="0" y="68"/>
                  </a:lnTo>
                  <a:lnTo>
                    <a:pt x="697" y="0"/>
                  </a:lnTo>
                  <a:lnTo>
                    <a:pt x="697" y="87"/>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78" name="Freeform 275"/>
            <p:cNvSpPr/>
            <p:nvPr/>
          </p:nvSpPr>
          <p:spPr bwMode="auto">
            <a:xfrm>
              <a:off x="5895143" y="2428307"/>
              <a:ext cx="276558" cy="134906"/>
            </a:xfrm>
            <a:custGeom>
              <a:avLst/>
              <a:gdLst>
                <a:gd name="T0" fmla="*/ 369 w 369"/>
                <a:gd name="T1" fmla="*/ 90 h 180"/>
                <a:gd name="T2" fmla="*/ 0 w 369"/>
                <a:gd name="T3" fmla="*/ 180 h 180"/>
                <a:gd name="T4" fmla="*/ 0 w 369"/>
                <a:gd name="T5" fmla="*/ 90 h 180"/>
                <a:gd name="T6" fmla="*/ 369 w 369"/>
                <a:gd name="T7" fmla="*/ 0 h 180"/>
                <a:gd name="T8" fmla="*/ 369 w 369"/>
                <a:gd name="T9" fmla="*/ 90 h 180"/>
              </a:gdLst>
              <a:ahLst/>
              <a:cxnLst>
                <a:cxn ang="0">
                  <a:pos x="T0" y="T1"/>
                </a:cxn>
                <a:cxn ang="0">
                  <a:pos x="T2" y="T3"/>
                </a:cxn>
                <a:cxn ang="0">
                  <a:pos x="T4" y="T5"/>
                </a:cxn>
                <a:cxn ang="0">
                  <a:pos x="T6" y="T7"/>
                </a:cxn>
                <a:cxn ang="0">
                  <a:pos x="T8" y="T9"/>
                </a:cxn>
              </a:cxnLst>
              <a:rect l="0" t="0" r="r" b="b"/>
              <a:pathLst>
                <a:path w="369" h="180">
                  <a:moveTo>
                    <a:pt x="369" y="90"/>
                  </a:moveTo>
                  <a:lnTo>
                    <a:pt x="0" y="180"/>
                  </a:lnTo>
                  <a:lnTo>
                    <a:pt x="0" y="90"/>
                  </a:lnTo>
                  <a:lnTo>
                    <a:pt x="369" y="0"/>
                  </a:lnTo>
                  <a:lnTo>
                    <a:pt x="369" y="90"/>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79" name="Freeform 276"/>
            <p:cNvSpPr/>
            <p:nvPr/>
          </p:nvSpPr>
          <p:spPr bwMode="auto">
            <a:xfrm>
              <a:off x="5354768" y="2348862"/>
              <a:ext cx="733740" cy="59958"/>
            </a:xfrm>
            <a:custGeom>
              <a:avLst/>
              <a:gdLst>
                <a:gd name="T0" fmla="*/ 382 w 413"/>
                <a:gd name="T1" fmla="*/ 0 h 34"/>
                <a:gd name="T2" fmla="*/ 413 w 413"/>
                <a:gd name="T3" fmla="*/ 5 h 34"/>
                <a:gd name="T4" fmla="*/ 121 w 413"/>
                <a:gd name="T5" fmla="*/ 34 h 34"/>
                <a:gd name="T6" fmla="*/ 0 w 413"/>
                <a:gd name="T7" fmla="*/ 16 h 34"/>
                <a:gd name="T8" fmla="*/ 382 w 413"/>
                <a:gd name="T9" fmla="*/ 0 h 34"/>
              </a:gdLst>
              <a:ahLst/>
              <a:cxnLst>
                <a:cxn ang="0">
                  <a:pos x="T0" y="T1"/>
                </a:cxn>
                <a:cxn ang="0">
                  <a:pos x="T2" y="T3"/>
                </a:cxn>
                <a:cxn ang="0">
                  <a:pos x="T4" y="T5"/>
                </a:cxn>
                <a:cxn ang="0">
                  <a:pos x="T6" y="T7"/>
                </a:cxn>
                <a:cxn ang="0">
                  <a:pos x="T8" y="T9"/>
                </a:cxn>
              </a:cxnLst>
              <a:rect l="0" t="0" r="r" b="b"/>
              <a:pathLst>
                <a:path w="413" h="34">
                  <a:moveTo>
                    <a:pt x="382" y="0"/>
                  </a:moveTo>
                  <a:cubicBezTo>
                    <a:pt x="389" y="2"/>
                    <a:pt x="400" y="4"/>
                    <a:pt x="413" y="5"/>
                  </a:cubicBezTo>
                  <a:cubicBezTo>
                    <a:pt x="121" y="34"/>
                    <a:pt x="121" y="34"/>
                    <a:pt x="121" y="34"/>
                  </a:cubicBezTo>
                  <a:cubicBezTo>
                    <a:pt x="70" y="29"/>
                    <a:pt x="28" y="23"/>
                    <a:pt x="0" y="16"/>
                  </a:cubicBezTo>
                  <a:lnTo>
                    <a:pt x="38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80" name="Freeform 277"/>
            <p:cNvSpPr/>
            <p:nvPr/>
          </p:nvSpPr>
          <p:spPr bwMode="auto">
            <a:xfrm>
              <a:off x="5566121" y="2423060"/>
              <a:ext cx="605579" cy="72699"/>
            </a:xfrm>
            <a:custGeom>
              <a:avLst/>
              <a:gdLst>
                <a:gd name="T0" fmla="*/ 293 w 341"/>
                <a:gd name="T1" fmla="*/ 0 h 41"/>
                <a:gd name="T2" fmla="*/ 341 w 341"/>
                <a:gd name="T3" fmla="*/ 4 h 41"/>
                <a:gd name="T4" fmla="*/ 185 w 341"/>
                <a:gd name="T5" fmla="*/ 41 h 41"/>
                <a:gd name="T6" fmla="*/ 0 w 341"/>
                <a:gd name="T7" fmla="*/ 29 h 41"/>
                <a:gd name="T8" fmla="*/ 293 w 341"/>
                <a:gd name="T9" fmla="*/ 0 h 41"/>
              </a:gdLst>
              <a:ahLst/>
              <a:cxnLst>
                <a:cxn ang="0">
                  <a:pos x="T0" y="T1"/>
                </a:cxn>
                <a:cxn ang="0">
                  <a:pos x="T2" y="T3"/>
                </a:cxn>
                <a:cxn ang="0">
                  <a:pos x="T4" y="T5"/>
                </a:cxn>
                <a:cxn ang="0">
                  <a:pos x="T6" y="T7"/>
                </a:cxn>
                <a:cxn ang="0">
                  <a:pos x="T8" y="T9"/>
                </a:cxn>
              </a:cxnLst>
              <a:rect l="0" t="0" r="r" b="b"/>
              <a:pathLst>
                <a:path w="341" h="41">
                  <a:moveTo>
                    <a:pt x="293" y="0"/>
                  </a:moveTo>
                  <a:cubicBezTo>
                    <a:pt x="306" y="2"/>
                    <a:pt x="323" y="3"/>
                    <a:pt x="341" y="4"/>
                  </a:cubicBezTo>
                  <a:cubicBezTo>
                    <a:pt x="185" y="41"/>
                    <a:pt x="185" y="41"/>
                    <a:pt x="185" y="41"/>
                  </a:cubicBezTo>
                  <a:cubicBezTo>
                    <a:pt x="115" y="38"/>
                    <a:pt x="52" y="34"/>
                    <a:pt x="0" y="29"/>
                  </a:cubicBezTo>
                  <a:lnTo>
                    <a:pt x="29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81" name="Freeform 278"/>
            <p:cNvSpPr/>
            <p:nvPr/>
          </p:nvSpPr>
          <p:spPr bwMode="auto">
            <a:xfrm>
              <a:off x="5895143" y="2495760"/>
              <a:ext cx="376239" cy="74198"/>
            </a:xfrm>
            <a:custGeom>
              <a:avLst/>
              <a:gdLst>
                <a:gd name="T0" fmla="*/ 156 w 212"/>
                <a:gd name="T1" fmla="*/ 0 h 42"/>
                <a:gd name="T2" fmla="*/ 212 w 212"/>
                <a:gd name="T3" fmla="*/ 1 h 42"/>
                <a:gd name="T4" fmla="*/ 212 w 212"/>
                <a:gd name="T5" fmla="*/ 42 h 42"/>
                <a:gd name="T6" fmla="*/ 0 w 212"/>
                <a:gd name="T7" fmla="*/ 38 h 42"/>
                <a:gd name="T8" fmla="*/ 156 w 212"/>
                <a:gd name="T9" fmla="*/ 0 h 42"/>
              </a:gdLst>
              <a:ahLst/>
              <a:cxnLst>
                <a:cxn ang="0">
                  <a:pos x="T0" y="T1"/>
                </a:cxn>
                <a:cxn ang="0">
                  <a:pos x="T2" y="T3"/>
                </a:cxn>
                <a:cxn ang="0">
                  <a:pos x="T4" y="T5"/>
                </a:cxn>
                <a:cxn ang="0">
                  <a:pos x="T6" y="T7"/>
                </a:cxn>
                <a:cxn ang="0">
                  <a:pos x="T8" y="T9"/>
                </a:cxn>
              </a:cxnLst>
              <a:rect l="0" t="0" r="r" b="b"/>
              <a:pathLst>
                <a:path w="212" h="42">
                  <a:moveTo>
                    <a:pt x="156" y="0"/>
                  </a:moveTo>
                  <a:cubicBezTo>
                    <a:pt x="173" y="1"/>
                    <a:pt x="192" y="1"/>
                    <a:pt x="212" y="1"/>
                  </a:cubicBezTo>
                  <a:cubicBezTo>
                    <a:pt x="212" y="42"/>
                    <a:pt x="212" y="42"/>
                    <a:pt x="212" y="42"/>
                  </a:cubicBezTo>
                  <a:cubicBezTo>
                    <a:pt x="137" y="42"/>
                    <a:pt x="65" y="41"/>
                    <a:pt x="0" y="38"/>
                  </a:cubicBezTo>
                  <a:lnTo>
                    <a:pt x="15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82" name="Freeform 279"/>
            <p:cNvSpPr/>
            <p:nvPr/>
          </p:nvSpPr>
          <p:spPr bwMode="auto">
            <a:xfrm>
              <a:off x="6512714" y="2740090"/>
              <a:ext cx="756225" cy="37474"/>
            </a:xfrm>
            <a:custGeom>
              <a:avLst/>
              <a:gdLst>
                <a:gd name="T0" fmla="*/ 11 w 426"/>
                <a:gd name="T1" fmla="*/ 0 h 21"/>
                <a:gd name="T2" fmla="*/ 426 w 426"/>
                <a:gd name="T3" fmla="*/ 0 h 21"/>
                <a:gd name="T4" fmla="*/ 383 w 426"/>
                <a:gd name="T5" fmla="*/ 21 h 21"/>
                <a:gd name="T6" fmla="*/ 0 w 426"/>
                <a:gd name="T7" fmla="*/ 6 h 21"/>
                <a:gd name="T8" fmla="*/ 11 w 426"/>
                <a:gd name="T9" fmla="*/ 0 h 21"/>
              </a:gdLst>
              <a:ahLst/>
              <a:cxnLst>
                <a:cxn ang="0">
                  <a:pos x="T0" y="T1"/>
                </a:cxn>
                <a:cxn ang="0">
                  <a:pos x="T2" y="T3"/>
                </a:cxn>
                <a:cxn ang="0">
                  <a:pos x="T4" y="T5"/>
                </a:cxn>
                <a:cxn ang="0">
                  <a:pos x="T6" y="T7"/>
                </a:cxn>
                <a:cxn ang="0">
                  <a:pos x="T8" y="T9"/>
                </a:cxn>
              </a:cxnLst>
              <a:rect l="0" t="0" r="r" b="b"/>
              <a:pathLst>
                <a:path w="426" h="21">
                  <a:moveTo>
                    <a:pt x="11" y="0"/>
                  </a:moveTo>
                  <a:cubicBezTo>
                    <a:pt x="426" y="0"/>
                    <a:pt x="426" y="0"/>
                    <a:pt x="426" y="0"/>
                  </a:cubicBezTo>
                  <a:cubicBezTo>
                    <a:pt x="426" y="7"/>
                    <a:pt x="410" y="15"/>
                    <a:pt x="383" y="21"/>
                  </a:cubicBezTo>
                  <a:cubicBezTo>
                    <a:pt x="0" y="6"/>
                    <a:pt x="0" y="6"/>
                    <a:pt x="0" y="6"/>
                  </a:cubicBezTo>
                  <a:cubicBezTo>
                    <a:pt x="7" y="4"/>
                    <a:pt x="11" y="2"/>
                    <a:pt x="1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83" name="Freeform 280"/>
            <p:cNvSpPr/>
            <p:nvPr/>
          </p:nvSpPr>
          <p:spPr bwMode="auto">
            <a:xfrm>
              <a:off x="6455753" y="2683879"/>
              <a:ext cx="736738" cy="58459"/>
            </a:xfrm>
            <a:custGeom>
              <a:avLst/>
              <a:gdLst>
                <a:gd name="T0" fmla="*/ 32 w 415"/>
                <a:gd name="T1" fmla="*/ 0 h 33"/>
                <a:gd name="T2" fmla="*/ 415 w 415"/>
                <a:gd name="T3" fmla="*/ 15 h 33"/>
                <a:gd name="T4" fmla="*/ 293 w 415"/>
                <a:gd name="T5" fmla="*/ 33 h 33"/>
                <a:gd name="T6" fmla="*/ 0 w 415"/>
                <a:gd name="T7" fmla="*/ 4 h 33"/>
                <a:gd name="T8" fmla="*/ 32 w 415"/>
                <a:gd name="T9" fmla="*/ 0 h 33"/>
              </a:gdLst>
              <a:ahLst/>
              <a:cxnLst>
                <a:cxn ang="0">
                  <a:pos x="T0" y="T1"/>
                </a:cxn>
                <a:cxn ang="0">
                  <a:pos x="T2" y="T3"/>
                </a:cxn>
                <a:cxn ang="0">
                  <a:pos x="T4" y="T5"/>
                </a:cxn>
                <a:cxn ang="0">
                  <a:pos x="T6" y="T7"/>
                </a:cxn>
                <a:cxn ang="0">
                  <a:pos x="T8" y="T9"/>
                </a:cxn>
              </a:cxnLst>
              <a:rect l="0" t="0" r="r" b="b"/>
              <a:pathLst>
                <a:path w="415" h="33">
                  <a:moveTo>
                    <a:pt x="32" y="0"/>
                  </a:moveTo>
                  <a:cubicBezTo>
                    <a:pt x="415" y="15"/>
                    <a:pt x="415" y="15"/>
                    <a:pt x="415" y="15"/>
                  </a:cubicBezTo>
                  <a:cubicBezTo>
                    <a:pt x="387" y="22"/>
                    <a:pt x="345" y="28"/>
                    <a:pt x="293" y="33"/>
                  </a:cubicBezTo>
                  <a:cubicBezTo>
                    <a:pt x="0" y="4"/>
                    <a:pt x="0" y="4"/>
                    <a:pt x="0" y="4"/>
                  </a:cubicBezTo>
                  <a:cubicBezTo>
                    <a:pt x="14" y="3"/>
                    <a:pt x="25" y="2"/>
                    <a:pt x="3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84" name="Freeform 281"/>
            <p:cNvSpPr/>
            <p:nvPr/>
          </p:nvSpPr>
          <p:spPr bwMode="auto">
            <a:xfrm>
              <a:off x="6372561" y="2625420"/>
              <a:ext cx="603331" cy="70451"/>
            </a:xfrm>
            <a:custGeom>
              <a:avLst/>
              <a:gdLst>
                <a:gd name="T0" fmla="*/ 47 w 340"/>
                <a:gd name="T1" fmla="*/ 0 h 40"/>
                <a:gd name="T2" fmla="*/ 340 w 340"/>
                <a:gd name="T3" fmla="*/ 29 h 40"/>
                <a:gd name="T4" fmla="*/ 160 w 340"/>
                <a:gd name="T5" fmla="*/ 40 h 40"/>
                <a:gd name="T6" fmla="*/ 0 w 340"/>
                <a:gd name="T7" fmla="*/ 3 h 40"/>
                <a:gd name="T8" fmla="*/ 47 w 340"/>
                <a:gd name="T9" fmla="*/ 0 h 40"/>
              </a:gdLst>
              <a:ahLst/>
              <a:cxnLst>
                <a:cxn ang="0">
                  <a:pos x="T0" y="T1"/>
                </a:cxn>
                <a:cxn ang="0">
                  <a:pos x="T2" y="T3"/>
                </a:cxn>
                <a:cxn ang="0">
                  <a:pos x="T4" y="T5"/>
                </a:cxn>
                <a:cxn ang="0">
                  <a:pos x="T6" y="T7"/>
                </a:cxn>
                <a:cxn ang="0">
                  <a:pos x="T8" y="T9"/>
                </a:cxn>
              </a:cxnLst>
              <a:rect l="0" t="0" r="r" b="b"/>
              <a:pathLst>
                <a:path w="340" h="40">
                  <a:moveTo>
                    <a:pt x="47" y="0"/>
                  </a:moveTo>
                  <a:cubicBezTo>
                    <a:pt x="340" y="29"/>
                    <a:pt x="340" y="29"/>
                    <a:pt x="340" y="29"/>
                  </a:cubicBezTo>
                  <a:cubicBezTo>
                    <a:pt x="289" y="34"/>
                    <a:pt x="228" y="38"/>
                    <a:pt x="160" y="40"/>
                  </a:cubicBezTo>
                  <a:cubicBezTo>
                    <a:pt x="0" y="3"/>
                    <a:pt x="0" y="3"/>
                    <a:pt x="0" y="3"/>
                  </a:cubicBezTo>
                  <a:cubicBezTo>
                    <a:pt x="18" y="2"/>
                    <a:pt x="34" y="1"/>
                    <a:pt x="4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85" name="Freeform 282"/>
            <p:cNvSpPr/>
            <p:nvPr/>
          </p:nvSpPr>
          <p:spPr bwMode="auto">
            <a:xfrm>
              <a:off x="6271381" y="2563213"/>
              <a:ext cx="385232" cy="74198"/>
            </a:xfrm>
            <a:custGeom>
              <a:avLst/>
              <a:gdLst>
                <a:gd name="T0" fmla="*/ 57 w 217"/>
                <a:gd name="T1" fmla="*/ 0 h 42"/>
                <a:gd name="T2" fmla="*/ 217 w 217"/>
                <a:gd name="T3" fmla="*/ 37 h 42"/>
                <a:gd name="T4" fmla="*/ 0 w 217"/>
                <a:gd name="T5" fmla="*/ 42 h 42"/>
                <a:gd name="T6" fmla="*/ 0 w 217"/>
                <a:gd name="T7" fmla="*/ 1 h 42"/>
                <a:gd name="T8" fmla="*/ 57 w 217"/>
                <a:gd name="T9" fmla="*/ 0 h 42"/>
              </a:gdLst>
              <a:ahLst/>
              <a:cxnLst>
                <a:cxn ang="0">
                  <a:pos x="T0" y="T1"/>
                </a:cxn>
                <a:cxn ang="0">
                  <a:pos x="T2" y="T3"/>
                </a:cxn>
                <a:cxn ang="0">
                  <a:pos x="T4" y="T5"/>
                </a:cxn>
                <a:cxn ang="0">
                  <a:pos x="T6" y="T7"/>
                </a:cxn>
                <a:cxn ang="0">
                  <a:pos x="T8" y="T9"/>
                </a:cxn>
              </a:cxnLst>
              <a:rect l="0" t="0" r="r" b="b"/>
              <a:pathLst>
                <a:path w="217" h="42">
                  <a:moveTo>
                    <a:pt x="57" y="0"/>
                  </a:moveTo>
                  <a:cubicBezTo>
                    <a:pt x="217" y="37"/>
                    <a:pt x="217" y="37"/>
                    <a:pt x="217" y="37"/>
                  </a:cubicBezTo>
                  <a:cubicBezTo>
                    <a:pt x="150" y="40"/>
                    <a:pt x="77" y="42"/>
                    <a:pt x="0" y="42"/>
                  </a:cubicBezTo>
                  <a:cubicBezTo>
                    <a:pt x="0" y="1"/>
                    <a:pt x="0" y="1"/>
                    <a:pt x="0" y="1"/>
                  </a:cubicBezTo>
                  <a:cubicBezTo>
                    <a:pt x="20" y="1"/>
                    <a:pt x="39" y="1"/>
                    <a:pt x="5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86" name="Freeform 283"/>
            <p:cNvSpPr/>
            <p:nvPr/>
          </p:nvSpPr>
          <p:spPr bwMode="auto">
            <a:xfrm>
              <a:off x="6008314" y="2864503"/>
              <a:ext cx="523886" cy="542623"/>
            </a:xfrm>
            <a:custGeom>
              <a:avLst/>
              <a:gdLst>
                <a:gd name="T0" fmla="*/ 284 w 295"/>
                <a:gd name="T1" fmla="*/ 4 h 306"/>
                <a:gd name="T2" fmla="*/ 253 w 295"/>
                <a:gd name="T3" fmla="*/ 0 h 306"/>
                <a:gd name="T4" fmla="*/ 253 w 295"/>
                <a:gd name="T5" fmla="*/ 38 h 306"/>
                <a:gd name="T6" fmla="*/ 242 w 295"/>
                <a:gd name="T7" fmla="*/ 37 h 306"/>
                <a:gd name="T8" fmla="*/ 232 w 295"/>
                <a:gd name="T9" fmla="*/ 36 h 306"/>
                <a:gd name="T10" fmla="*/ 222 w 295"/>
                <a:gd name="T11" fmla="*/ 35 h 306"/>
                <a:gd name="T12" fmla="*/ 213 w 295"/>
                <a:gd name="T13" fmla="*/ 35 h 306"/>
                <a:gd name="T14" fmla="*/ 205 w 295"/>
                <a:gd name="T15" fmla="*/ 35 h 306"/>
                <a:gd name="T16" fmla="*/ 205 w 295"/>
                <a:gd name="T17" fmla="*/ 72 h 306"/>
                <a:gd name="T18" fmla="*/ 203 w 295"/>
                <a:gd name="T19" fmla="*/ 72 h 306"/>
                <a:gd name="T20" fmla="*/ 194 w 295"/>
                <a:gd name="T21" fmla="*/ 72 h 306"/>
                <a:gd name="T22" fmla="*/ 185 w 295"/>
                <a:gd name="T23" fmla="*/ 72 h 306"/>
                <a:gd name="T24" fmla="*/ 176 w 295"/>
                <a:gd name="T25" fmla="*/ 71 h 306"/>
                <a:gd name="T26" fmla="*/ 166 w 295"/>
                <a:gd name="T27" fmla="*/ 71 h 306"/>
                <a:gd name="T28" fmla="*/ 156 w 295"/>
                <a:gd name="T29" fmla="*/ 71 h 306"/>
                <a:gd name="T30" fmla="*/ 149 w 295"/>
                <a:gd name="T31" fmla="*/ 71 h 306"/>
                <a:gd name="T32" fmla="*/ 149 w 295"/>
                <a:gd name="T33" fmla="*/ 109 h 306"/>
                <a:gd name="T34" fmla="*/ 146 w 295"/>
                <a:gd name="T35" fmla="*/ 109 h 306"/>
                <a:gd name="T36" fmla="*/ 135 w 295"/>
                <a:gd name="T37" fmla="*/ 109 h 306"/>
                <a:gd name="T38" fmla="*/ 122 w 295"/>
                <a:gd name="T39" fmla="*/ 109 h 306"/>
                <a:gd name="T40" fmla="*/ 106 w 295"/>
                <a:gd name="T41" fmla="*/ 110 h 306"/>
                <a:gd name="T42" fmla="*/ 92 w 295"/>
                <a:gd name="T43" fmla="*/ 110 h 306"/>
                <a:gd name="T44" fmla="*/ 92 w 295"/>
                <a:gd name="T45" fmla="*/ 148 h 306"/>
                <a:gd name="T46" fmla="*/ 54 w 295"/>
                <a:gd name="T47" fmla="*/ 150 h 306"/>
                <a:gd name="T48" fmla="*/ 45 w 295"/>
                <a:gd name="T49" fmla="*/ 151 h 306"/>
                <a:gd name="T50" fmla="*/ 45 w 295"/>
                <a:gd name="T51" fmla="*/ 188 h 306"/>
                <a:gd name="T52" fmla="*/ 40 w 295"/>
                <a:gd name="T53" fmla="*/ 188 h 306"/>
                <a:gd name="T54" fmla="*/ 31 w 295"/>
                <a:gd name="T55" fmla="*/ 190 h 306"/>
                <a:gd name="T56" fmla="*/ 24 w 295"/>
                <a:gd name="T57" fmla="*/ 191 h 306"/>
                <a:gd name="T58" fmla="*/ 19 w 295"/>
                <a:gd name="T59" fmla="*/ 192 h 306"/>
                <a:gd name="T60" fmla="*/ 14 w 295"/>
                <a:gd name="T61" fmla="*/ 192 h 306"/>
                <a:gd name="T62" fmla="*/ 13 w 295"/>
                <a:gd name="T63" fmla="*/ 193 h 306"/>
                <a:gd name="T64" fmla="*/ 13 w 295"/>
                <a:gd name="T65" fmla="*/ 231 h 306"/>
                <a:gd name="T66" fmla="*/ 13 w 295"/>
                <a:gd name="T67" fmla="*/ 231 h 306"/>
                <a:gd name="T68" fmla="*/ 11 w 295"/>
                <a:gd name="T69" fmla="*/ 231 h 306"/>
                <a:gd name="T70" fmla="*/ 8 w 295"/>
                <a:gd name="T71" fmla="*/ 232 h 306"/>
                <a:gd name="T72" fmla="*/ 5 w 295"/>
                <a:gd name="T73" fmla="*/ 233 h 306"/>
                <a:gd name="T74" fmla="*/ 4 w 295"/>
                <a:gd name="T75" fmla="*/ 234 h 306"/>
                <a:gd name="T76" fmla="*/ 2 w 295"/>
                <a:gd name="T77" fmla="*/ 235 h 306"/>
                <a:gd name="T78" fmla="*/ 2 w 295"/>
                <a:gd name="T79" fmla="*/ 236 h 306"/>
                <a:gd name="T80" fmla="*/ 2 w 295"/>
                <a:gd name="T81" fmla="*/ 274 h 306"/>
                <a:gd name="T82" fmla="*/ 13 w 295"/>
                <a:gd name="T83" fmla="*/ 306 h 306"/>
                <a:gd name="T84" fmla="*/ 127 w 295"/>
                <a:gd name="T85" fmla="*/ 176 h 306"/>
                <a:gd name="T86" fmla="*/ 127 w 295"/>
                <a:gd name="T87" fmla="*/ 176 h 306"/>
                <a:gd name="T88" fmla="*/ 284 w 295"/>
                <a:gd name="T89" fmla="*/ 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5" h="306">
                  <a:moveTo>
                    <a:pt x="284" y="4"/>
                  </a:moveTo>
                  <a:cubicBezTo>
                    <a:pt x="276" y="3"/>
                    <a:pt x="266" y="1"/>
                    <a:pt x="253" y="0"/>
                  </a:cubicBezTo>
                  <a:cubicBezTo>
                    <a:pt x="253" y="38"/>
                    <a:pt x="253" y="38"/>
                    <a:pt x="253" y="38"/>
                  </a:cubicBezTo>
                  <a:cubicBezTo>
                    <a:pt x="250" y="37"/>
                    <a:pt x="246" y="37"/>
                    <a:pt x="242" y="37"/>
                  </a:cubicBezTo>
                  <a:cubicBezTo>
                    <a:pt x="239" y="36"/>
                    <a:pt x="235" y="36"/>
                    <a:pt x="232" y="36"/>
                  </a:cubicBezTo>
                  <a:cubicBezTo>
                    <a:pt x="228" y="36"/>
                    <a:pt x="225" y="36"/>
                    <a:pt x="222" y="35"/>
                  </a:cubicBezTo>
                  <a:cubicBezTo>
                    <a:pt x="219" y="35"/>
                    <a:pt x="216" y="35"/>
                    <a:pt x="213" y="35"/>
                  </a:cubicBezTo>
                  <a:cubicBezTo>
                    <a:pt x="210" y="35"/>
                    <a:pt x="208" y="35"/>
                    <a:pt x="205" y="35"/>
                  </a:cubicBezTo>
                  <a:cubicBezTo>
                    <a:pt x="205" y="72"/>
                    <a:pt x="205" y="72"/>
                    <a:pt x="205" y="72"/>
                  </a:cubicBezTo>
                  <a:cubicBezTo>
                    <a:pt x="204" y="72"/>
                    <a:pt x="204" y="72"/>
                    <a:pt x="203" y="72"/>
                  </a:cubicBezTo>
                  <a:cubicBezTo>
                    <a:pt x="200" y="72"/>
                    <a:pt x="197" y="72"/>
                    <a:pt x="194" y="72"/>
                  </a:cubicBezTo>
                  <a:cubicBezTo>
                    <a:pt x="191" y="72"/>
                    <a:pt x="188" y="72"/>
                    <a:pt x="185" y="72"/>
                  </a:cubicBezTo>
                  <a:cubicBezTo>
                    <a:pt x="182" y="72"/>
                    <a:pt x="179" y="71"/>
                    <a:pt x="176" y="71"/>
                  </a:cubicBezTo>
                  <a:cubicBezTo>
                    <a:pt x="173" y="71"/>
                    <a:pt x="169" y="71"/>
                    <a:pt x="166" y="71"/>
                  </a:cubicBezTo>
                  <a:cubicBezTo>
                    <a:pt x="163" y="71"/>
                    <a:pt x="160" y="71"/>
                    <a:pt x="156" y="71"/>
                  </a:cubicBezTo>
                  <a:cubicBezTo>
                    <a:pt x="154" y="71"/>
                    <a:pt x="152" y="71"/>
                    <a:pt x="149" y="71"/>
                  </a:cubicBezTo>
                  <a:cubicBezTo>
                    <a:pt x="149" y="109"/>
                    <a:pt x="149" y="109"/>
                    <a:pt x="149" y="109"/>
                  </a:cubicBezTo>
                  <a:cubicBezTo>
                    <a:pt x="148" y="109"/>
                    <a:pt x="147" y="109"/>
                    <a:pt x="146" y="109"/>
                  </a:cubicBezTo>
                  <a:cubicBezTo>
                    <a:pt x="142" y="109"/>
                    <a:pt x="139" y="109"/>
                    <a:pt x="135" y="109"/>
                  </a:cubicBezTo>
                  <a:cubicBezTo>
                    <a:pt x="131" y="109"/>
                    <a:pt x="126" y="109"/>
                    <a:pt x="122" y="109"/>
                  </a:cubicBezTo>
                  <a:cubicBezTo>
                    <a:pt x="117" y="109"/>
                    <a:pt x="111" y="109"/>
                    <a:pt x="106" y="110"/>
                  </a:cubicBezTo>
                  <a:cubicBezTo>
                    <a:pt x="101" y="110"/>
                    <a:pt x="97" y="110"/>
                    <a:pt x="92" y="110"/>
                  </a:cubicBezTo>
                  <a:cubicBezTo>
                    <a:pt x="92" y="148"/>
                    <a:pt x="92" y="148"/>
                    <a:pt x="92" y="148"/>
                  </a:cubicBezTo>
                  <a:cubicBezTo>
                    <a:pt x="78" y="148"/>
                    <a:pt x="66" y="149"/>
                    <a:pt x="54" y="150"/>
                  </a:cubicBezTo>
                  <a:cubicBezTo>
                    <a:pt x="51" y="150"/>
                    <a:pt x="48" y="151"/>
                    <a:pt x="45" y="151"/>
                  </a:cubicBezTo>
                  <a:cubicBezTo>
                    <a:pt x="45" y="188"/>
                    <a:pt x="45" y="188"/>
                    <a:pt x="45" y="188"/>
                  </a:cubicBezTo>
                  <a:cubicBezTo>
                    <a:pt x="43" y="188"/>
                    <a:pt x="42" y="188"/>
                    <a:pt x="40" y="188"/>
                  </a:cubicBezTo>
                  <a:cubicBezTo>
                    <a:pt x="37" y="189"/>
                    <a:pt x="34" y="189"/>
                    <a:pt x="31" y="190"/>
                  </a:cubicBezTo>
                  <a:cubicBezTo>
                    <a:pt x="29" y="190"/>
                    <a:pt x="26" y="190"/>
                    <a:pt x="24" y="191"/>
                  </a:cubicBezTo>
                  <a:cubicBezTo>
                    <a:pt x="22" y="191"/>
                    <a:pt x="20" y="191"/>
                    <a:pt x="19" y="192"/>
                  </a:cubicBezTo>
                  <a:cubicBezTo>
                    <a:pt x="17" y="192"/>
                    <a:pt x="16" y="192"/>
                    <a:pt x="14" y="192"/>
                  </a:cubicBezTo>
                  <a:cubicBezTo>
                    <a:pt x="14" y="193"/>
                    <a:pt x="13" y="193"/>
                    <a:pt x="13" y="193"/>
                  </a:cubicBezTo>
                  <a:cubicBezTo>
                    <a:pt x="13" y="231"/>
                    <a:pt x="13" y="231"/>
                    <a:pt x="13" y="231"/>
                  </a:cubicBezTo>
                  <a:cubicBezTo>
                    <a:pt x="13" y="231"/>
                    <a:pt x="13" y="231"/>
                    <a:pt x="13" y="231"/>
                  </a:cubicBezTo>
                  <a:cubicBezTo>
                    <a:pt x="12" y="231"/>
                    <a:pt x="11" y="231"/>
                    <a:pt x="11" y="231"/>
                  </a:cubicBezTo>
                  <a:cubicBezTo>
                    <a:pt x="10" y="232"/>
                    <a:pt x="9" y="232"/>
                    <a:pt x="8" y="232"/>
                  </a:cubicBezTo>
                  <a:cubicBezTo>
                    <a:pt x="7" y="233"/>
                    <a:pt x="6" y="233"/>
                    <a:pt x="5" y="233"/>
                  </a:cubicBezTo>
                  <a:cubicBezTo>
                    <a:pt x="5" y="234"/>
                    <a:pt x="4" y="234"/>
                    <a:pt x="4" y="234"/>
                  </a:cubicBezTo>
                  <a:cubicBezTo>
                    <a:pt x="3" y="234"/>
                    <a:pt x="3" y="235"/>
                    <a:pt x="2" y="235"/>
                  </a:cubicBezTo>
                  <a:cubicBezTo>
                    <a:pt x="2" y="236"/>
                    <a:pt x="2" y="236"/>
                    <a:pt x="2" y="236"/>
                  </a:cubicBezTo>
                  <a:cubicBezTo>
                    <a:pt x="2" y="274"/>
                    <a:pt x="2" y="274"/>
                    <a:pt x="2" y="274"/>
                  </a:cubicBezTo>
                  <a:cubicBezTo>
                    <a:pt x="13" y="306"/>
                    <a:pt x="13" y="306"/>
                    <a:pt x="13" y="306"/>
                  </a:cubicBezTo>
                  <a:cubicBezTo>
                    <a:pt x="13" y="306"/>
                    <a:pt x="0" y="233"/>
                    <a:pt x="127" y="176"/>
                  </a:cubicBezTo>
                  <a:cubicBezTo>
                    <a:pt x="127" y="176"/>
                    <a:pt x="127" y="176"/>
                    <a:pt x="127" y="176"/>
                  </a:cubicBezTo>
                  <a:cubicBezTo>
                    <a:pt x="263" y="92"/>
                    <a:pt x="295" y="39"/>
                    <a:pt x="284" y="4"/>
                  </a:cubicBezTo>
                  <a:close/>
                </a:path>
              </a:pathLst>
            </a:custGeom>
            <a:gradFill>
              <a:gsLst>
                <a:gs pos="100000">
                  <a:schemeClr val="bg1"/>
                </a:gs>
                <a:gs pos="0">
                  <a:schemeClr val="bg1">
                    <a:lumMod val="95000"/>
                  </a:schemeClr>
                </a:gs>
              </a:gsLst>
              <a:lin ang="2700000" scaled="1"/>
            </a:gradFill>
            <a:ln w="19050">
              <a:noFill/>
            </a:ln>
            <a:effectLst>
              <a:outerShdw blurRad="139700" dist="38100" dir="5400000" algn="t"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87" name="Freeform 284"/>
            <p:cNvSpPr/>
            <p:nvPr/>
          </p:nvSpPr>
          <p:spPr bwMode="auto">
            <a:xfrm>
              <a:off x="5276822" y="2272415"/>
              <a:ext cx="756225" cy="37474"/>
            </a:xfrm>
            <a:custGeom>
              <a:avLst/>
              <a:gdLst>
                <a:gd name="T0" fmla="*/ 414 w 426"/>
                <a:gd name="T1" fmla="*/ 0 h 21"/>
                <a:gd name="T2" fmla="*/ 426 w 426"/>
                <a:gd name="T3" fmla="*/ 6 h 21"/>
                <a:gd name="T4" fmla="*/ 44 w 426"/>
                <a:gd name="T5" fmla="*/ 21 h 21"/>
                <a:gd name="T6" fmla="*/ 0 w 426"/>
                <a:gd name="T7" fmla="*/ 0 h 21"/>
                <a:gd name="T8" fmla="*/ 414 w 426"/>
                <a:gd name="T9" fmla="*/ 0 h 21"/>
              </a:gdLst>
              <a:ahLst/>
              <a:cxnLst>
                <a:cxn ang="0">
                  <a:pos x="T0" y="T1"/>
                </a:cxn>
                <a:cxn ang="0">
                  <a:pos x="T2" y="T3"/>
                </a:cxn>
                <a:cxn ang="0">
                  <a:pos x="T4" y="T5"/>
                </a:cxn>
                <a:cxn ang="0">
                  <a:pos x="T6" y="T7"/>
                </a:cxn>
                <a:cxn ang="0">
                  <a:pos x="T8" y="T9"/>
                </a:cxn>
              </a:cxnLst>
              <a:rect l="0" t="0" r="r" b="b"/>
              <a:pathLst>
                <a:path w="426" h="21">
                  <a:moveTo>
                    <a:pt x="414" y="0"/>
                  </a:moveTo>
                  <a:cubicBezTo>
                    <a:pt x="414" y="2"/>
                    <a:pt x="418" y="4"/>
                    <a:pt x="426" y="6"/>
                  </a:cubicBezTo>
                  <a:cubicBezTo>
                    <a:pt x="44" y="21"/>
                    <a:pt x="44" y="21"/>
                    <a:pt x="44" y="21"/>
                  </a:cubicBezTo>
                  <a:cubicBezTo>
                    <a:pt x="16" y="15"/>
                    <a:pt x="0" y="8"/>
                    <a:pt x="0" y="0"/>
                  </a:cubicBezTo>
                  <a:lnTo>
                    <a:pt x="41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88" name="Freeform 285"/>
            <p:cNvSpPr/>
            <p:nvPr/>
          </p:nvSpPr>
          <p:spPr bwMode="auto">
            <a:xfrm>
              <a:off x="5354768" y="2281409"/>
              <a:ext cx="678279" cy="95933"/>
            </a:xfrm>
            <a:custGeom>
              <a:avLst/>
              <a:gdLst>
                <a:gd name="T0" fmla="*/ 905 w 905"/>
                <a:gd name="T1" fmla="*/ 90 h 128"/>
                <a:gd name="T2" fmla="*/ 0 w 905"/>
                <a:gd name="T3" fmla="*/ 128 h 128"/>
                <a:gd name="T4" fmla="*/ 0 w 905"/>
                <a:gd name="T5" fmla="*/ 38 h 128"/>
                <a:gd name="T6" fmla="*/ 905 w 905"/>
                <a:gd name="T7" fmla="*/ 0 h 128"/>
                <a:gd name="T8" fmla="*/ 905 w 905"/>
                <a:gd name="T9" fmla="*/ 90 h 128"/>
              </a:gdLst>
              <a:ahLst/>
              <a:cxnLst>
                <a:cxn ang="0">
                  <a:pos x="T0" y="T1"/>
                </a:cxn>
                <a:cxn ang="0">
                  <a:pos x="T2" y="T3"/>
                </a:cxn>
                <a:cxn ang="0">
                  <a:pos x="T4" y="T5"/>
                </a:cxn>
                <a:cxn ang="0">
                  <a:pos x="T6" y="T7"/>
                </a:cxn>
                <a:cxn ang="0">
                  <a:pos x="T8" y="T9"/>
                </a:cxn>
              </a:cxnLst>
              <a:rect l="0" t="0" r="r" b="b"/>
              <a:pathLst>
                <a:path w="905" h="128">
                  <a:moveTo>
                    <a:pt x="905" y="90"/>
                  </a:moveTo>
                  <a:lnTo>
                    <a:pt x="0" y="128"/>
                  </a:lnTo>
                  <a:lnTo>
                    <a:pt x="0" y="38"/>
                  </a:lnTo>
                  <a:lnTo>
                    <a:pt x="905" y="0"/>
                  </a:lnTo>
                  <a:lnTo>
                    <a:pt x="905" y="90"/>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89" name="Freeform 286"/>
            <p:cNvSpPr/>
            <p:nvPr/>
          </p:nvSpPr>
          <p:spPr bwMode="auto">
            <a:xfrm>
              <a:off x="5276822" y="3350166"/>
              <a:ext cx="756225" cy="37474"/>
            </a:xfrm>
            <a:custGeom>
              <a:avLst/>
              <a:gdLst>
                <a:gd name="T0" fmla="*/ 414 w 426"/>
                <a:gd name="T1" fmla="*/ 0 h 21"/>
                <a:gd name="T2" fmla="*/ 426 w 426"/>
                <a:gd name="T3" fmla="*/ 6 h 21"/>
                <a:gd name="T4" fmla="*/ 44 w 426"/>
                <a:gd name="T5" fmla="*/ 21 h 21"/>
                <a:gd name="T6" fmla="*/ 0 w 426"/>
                <a:gd name="T7" fmla="*/ 0 h 21"/>
                <a:gd name="T8" fmla="*/ 414 w 426"/>
                <a:gd name="T9" fmla="*/ 0 h 21"/>
              </a:gdLst>
              <a:ahLst/>
              <a:cxnLst>
                <a:cxn ang="0">
                  <a:pos x="T0" y="T1"/>
                </a:cxn>
                <a:cxn ang="0">
                  <a:pos x="T2" y="T3"/>
                </a:cxn>
                <a:cxn ang="0">
                  <a:pos x="T4" y="T5"/>
                </a:cxn>
                <a:cxn ang="0">
                  <a:pos x="T6" y="T7"/>
                </a:cxn>
                <a:cxn ang="0">
                  <a:pos x="T8" y="T9"/>
                </a:cxn>
              </a:cxnLst>
              <a:rect l="0" t="0" r="r" b="b"/>
              <a:pathLst>
                <a:path w="426" h="21">
                  <a:moveTo>
                    <a:pt x="414" y="0"/>
                  </a:moveTo>
                  <a:cubicBezTo>
                    <a:pt x="414" y="2"/>
                    <a:pt x="418" y="4"/>
                    <a:pt x="426" y="6"/>
                  </a:cubicBezTo>
                  <a:cubicBezTo>
                    <a:pt x="44" y="21"/>
                    <a:pt x="44" y="21"/>
                    <a:pt x="44" y="21"/>
                  </a:cubicBezTo>
                  <a:cubicBezTo>
                    <a:pt x="16" y="15"/>
                    <a:pt x="0" y="8"/>
                    <a:pt x="0" y="0"/>
                  </a:cubicBezTo>
                  <a:lnTo>
                    <a:pt x="41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90" name="Freeform 287"/>
            <p:cNvSpPr/>
            <p:nvPr/>
          </p:nvSpPr>
          <p:spPr bwMode="auto">
            <a:xfrm>
              <a:off x="5354768" y="3358998"/>
              <a:ext cx="678279" cy="93685"/>
            </a:xfrm>
            <a:custGeom>
              <a:avLst/>
              <a:gdLst>
                <a:gd name="T0" fmla="*/ 905 w 905"/>
                <a:gd name="T1" fmla="*/ 88 h 125"/>
                <a:gd name="T2" fmla="*/ 0 w 905"/>
                <a:gd name="T3" fmla="*/ 125 h 125"/>
                <a:gd name="T4" fmla="*/ 0 w 905"/>
                <a:gd name="T5" fmla="*/ 36 h 125"/>
                <a:gd name="T6" fmla="*/ 905 w 905"/>
                <a:gd name="T7" fmla="*/ 0 h 125"/>
                <a:gd name="T8" fmla="*/ 905 w 905"/>
                <a:gd name="T9" fmla="*/ 88 h 125"/>
              </a:gdLst>
              <a:ahLst/>
              <a:cxnLst>
                <a:cxn ang="0">
                  <a:pos x="T0" y="T1"/>
                </a:cxn>
                <a:cxn ang="0">
                  <a:pos x="T2" y="T3"/>
                </a:cxn>
                <a:cxn ang="0">
                  <a:pos x="T4" y="T5"/>
                </a:cxn>
                <a:cxn ang="0">
                  <a:pos x="T6" y="T7"/>
                </a:cxn>
                <a:cxn ang="0">
                  <a:pos x="T8" y="T9"/>
                </a:cxn>
              </a:cxnLst>
              <a:rect l="0" t="0" r="r" b="b"/>
              <a:pathLst>
                <a:path w="905" h="125">
                  <a:moveTo>
                    <a:pt x="905" y="88"/>
                  </a:moveTo>
                  <a:lnTo>
                    <a:pt x="0" y="125"/>
                  </a:lnTo>
                  <a:lnTo>
                    <a:pt x="0" y="36"/>
                  </a:lnTo>
                  <a:lnTo>
                    <a:pt x="905" y="0"/>
                  </a:lnTo>
                  <a:lnTo>
                    <a:pt x="905" y="88"/>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91" name="Freeform 288"/>
            <p:cNvSpPr/>
            <p:nvPr/>
          </p:nvSpPr>
          <p:spPr bwMode="auto">
            <a:xfrm>
              <a:off x="5276822" y="3339445"/>
              <a:ext cx="2022845" cy="706759"/>
            </a:xfrm>
            <a:custGeom>
              <a:avLst/>
              <a:gdLst>
                <a:gd name="T0" fmla="*/ 1122 w 1139"/>
                <a:gd name="T1" fmla="*/ 399 h 399"/>
                <a:gd name="T2" fmla="*/ 1122 w 1139"/>
                <a:gd name="T3" fmla="*/ 265 h 399"/>
                <a:gd name="T4" fmla="*/ 1122 w 1139"/>
                <a:gd name="T5" fmla="*/ 265 h 399"/>
                <a:gd name="T6" fmla="*/ 1119 w 1139"/>
                <a:gd name="T7" fmla="*/ 269 h 399"/>
                <a:gd name="T8" fmla="*/ 1115 w 1139"/>
                <a:gd name="T9" fmla="*/ 273 h 399"/>
                <a:gd name="T10" fmla="*/ 1108 w 1139"/>
                <a:gd name="T11" fmla="*/ 276 h 399"/>
                <a:gd name="T12" fmla="*/ 1099 w 1139"/>
                <a:gd name="T13" fmla="*/ 280 h 399"/>
                <a:gd name="T14" fmla="*/ 1088 w 1139"/>
                <a:gd name="T15" fmla="*/ 283 h 399"/>
                <a:gd name="T16" fmla="*/ 1079 w 1139"/>
                <a:gd name="T17" fmla="*/ 285 h 399"/>
                <a:gd name="T18" fmla="*/ 1079 w 1139"/>
                <a:gd name="T19" fmla="*/ 248 h 399"/>
                <a:gd name="T20" fmla="*/ 1075 w 1139"/>
                <a:gd name="T21" fmla="*/ 249 h 399"/>
                <a:gd name="T22" fmla="*/ 1058 w 1139"/>
                <a:gd name="T23" fmla="*/ 252 h 399"/>
                <a:gd name="T24" fmla="*/ 1037 w 1139"/>
                <a:gd name="T25" fmla="*/ 256 h 399"/>
                <a:gd name="T26" fmla="*/ 1011 w 1139"/>
                <a:gd name="T27" fmla="*/ 259 h 399"/>
                <a:gd name="T28" fmla="*/ 976 w 1139"/>
                <a:gd name="T29" fmla="*/ 264 h 399"/>
                <a:gd name="T30" fmla="*/ 957 w 1139"/>
                <a:gd name="T31" fmla="*/ 266 h 399"/>
                <a:gd name="T32" fmla="*/ 957 w 1139"/>
                <a:gd name="T33" fmla="*/ 228 h 399"/>
                <a:gd name="T34" fmla="*/ 921 w 1139"/>
                <a:gd name="T35" fmla="*/ 231 h 399"/>
                <a:gd name="T36" fmla="*/ 778 w 1139"/>
                <a:gd name="T37" fmla="*/ 240 h 399"/>
                <a:gd name="T38" fmla="*/ 777 w 1139"/>
                <a:gd name="T39" fmla="*/ 240 h 399"/>
                <a:gd name="T40" fmla="*/ 777 w 1139"/>
                <a:gd name="T41" fmla="*/ 202 h 399"/>
                <a:gd name="T42" fmla="*/ 725 w 1139"/>
                <a:gd name="T43" fmla="*/ 204 h 399"/>
                <a:gd name="T44" fmla="*/ 662 w 1139"/>
                <a:gd name="T45" fmla="*/ 205 h 399"/>
                <a:gd name="T46" fmla="*/ 615 w 1139"/>
                <a:gd name="T47" fmla="*/ 206 h 399"/>
                <a:gd name="T48" fmla="*/ 573 w 1139"/>
                <a:gd name="T49" fmla="*/ 206 h 399"/>
                <a:gd name="T50" fmla="*/ 560 w 1139"/>
                <a:gd name="T51" fmla="*/ 206 h 399"/>
                <a:gd name="T52" fmla="*/ 560 w 1139"/>
                <a:gd name="T53" fmla="*/ 168 h 399"/>
                <a:gd name="T54" fmla="*/ 533 w 1139"/>
                <a:gd name="T55" fmla="*/ 168 h 399"/>
                <a:gd name="T56" fmla="*/ 495 w 1139"/>
                <a:gd name="T57" fmla="*/ 168 h 399"/>
                <a:gd name="T58" fmla="*/ 459 w 1139"/>
                <a:gd name="T59" fmla="*/ 168 h 399"/>
                <a:gd name="T60" fmla="*/ 424 w 1139"/>
                <a:gd name="T61" fmla="*/ 167 h 399"/>
                <a:gd name="T62" fmla="*/ 390 w 1139"/>
                <a:gd name="T63" fmla="*/ 166 h 399"/>
                <a:gd name="T64" fmla="*/ 355 w 1139"/>
                <a:gd name="T65" fmla="*/ 165 h 399"/>
                <a:gd name="T66" fmla="*/ 348 w 1139"/>
                <a:gd name="T67" fmla="*/ 164 h 399"/>
                <a:gd name="T68" fmla="*/ 348 w 1139"/>
                <a:gd name="T69" fmla="*/ 127 h 399"/>
                <a:gd name="T70" fmla="*/ 320 w 1139"/>
                <a:gd name="T71" fmla="*/ 125 h 399"/>
                <a:gd name="T72" fmla="*/ 284 w 1139"/>
                <a:gd name="T73" fmla="*/ 124 h 399"/>
                <a:gd name="T74" fmla="*/ 247 w 1139"/>
                <a:gd name="T75" fmla="*/ 121 h 399"/>
                <a:gd name="T76" fmla="*/ 207 w 1139"/>
                <a:gd name="T77" fmla="*/ 118 h 399"/>
                <a:gd name="T78" fmla="*/ 163 w 1139"/>
                <a:gd name="T79" fmla="*/ 115 h 399"/>
                <a:gd name="T80" fmla="*/ 163 w 1139"/>
                <a:gd name="T81" fmla="*/ 77 h 399"/>
                <a:gd name="T82" fmla="*/ 44 w 1139"/>
                <a:gd name="T83" fmla="*/ 59 h 399"/>
                <a:gd name="T84" fmla="*/ 44 w 1139"/>
                <a:gd name="T85" fmla="*/ 22 h 399"/>
                <a:gd name="T86" fmla="*/ 0 w 1139"/>
                <a:gd name="T87" fmla="*/ 0 h 399"/>
                <a:gd name="T88" fmla="*/ 0 w 1139"/>
                <a:gd name="T89" fmla="*/ 99 h 399"/>
                <a:gd name="T90" fmla="*/ 726 w 1139"/>
                <a:gd name="T91" fmla="*/ 333 h 399"/>
                <a:gd name="T92" fmla="*/ 1122 w 1139"/>
                <a:gd name="T93"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9" h="399">
                  <a:moveTo>
                    <a:pt x="1122" y="399"/>
                  </a:moveTo>
                  <a:cubicBezTo>
                    <a:pt x="1122" y="265"/>
                    <a:pt x="1122" y="265"/>
                    <a:pt x="1122" y="265"/>
                  </a:cubicBezTo>
                  <a:cubicBezTo>
                    <a:pt x="1122" y="265"/>
                    <a:pt x="1122" y="265"/>
                    <a:pt x="1122" y="265"/>
                  </a:cubicBezTo>
                  <a:cubicBezTo>
                    <a:pt x="1122" y="266"/>
                    <a:pt x="1120" y="268"/>
                    <a:pt x="1119" y="269"/>
                  </a:cubicBezTo>
                  <a:cubicBezTo>
                    <a:pt x="1118" y="270"/>
                    <a:pt x="1117" y="272"/>
                    <a:pt x="1115" y="273"/>
                  </a:cubicBezTo>
                  <a:cubicBezTo>
                    <a:pt x="1113" y="274"/>
                    <a:pt x="1111" y="275"/>
                    <a:pt x="1108" y="276"/>
                  </a:cubicBezTo>
                  <a:cubicBezTo>
                    <a:pt x="1106" y="277"/>
                    <a:pt x="1103" y="279"/>
                    <a:pt x="1099" y="280"/>
                  </a:cubicBezTo>
                  <a:cubicBezTo>
                    <a:pt x="1096" y="281"/>
                    <a:pt x="1092" y="282"/>
                    <a:pt x="1088" y="283"/>
                  </a:cubicBezTo>
                  <a:cubicBezTo>
                    <a:pt x="1085" y="284"/>
                    <a:pt x="1083" y="285"/>
                    <a:pt x="1079" y="285"/>
                  </a:cubicBezTo>
                  <a:cubicBezTo>
                    <a:pt x="1079" y="248"/>
                    <a:pt x="1079" y="248"/>
                    <a:pt x="1079" y="248"/>
                  </a:cubicBezTo>
                  <a:cubicBezTo>
                    <a:pt x="1078" y="248"/>
                    <a:pt x="1076" y="248"/>
                    <a:pt x="1075" y="249"/>
                  </a:cubicBezTo>
                  <a:cubicBezTo>
                    <a:pt x="1069" y="250"/>
                    <a:pt x="1064" y="251"/>
                    <a:pt x="1058" y="252"/>
                  </a:cubicBezTo>
                  <a:cubicBezTo>
                    <a:pt x="1051" y="253"/>
                    <a:pt x="1044" y="255"/>
                    <a:pt x="1037" y="256"/>
                  </a:cubicBezTo>
                  <a:cubicBezTo>
                    <a:pt x="1029" y="257"/>
                    <a:pt x="1020" y="258"/>
                    <a:pt x="1011" y="259"/>
                  </a:cubicBezTo>
                  <a:cubicBezTo>
                    <a:pt x="1000" y="261"/>
                    <a:pt x="988" y="262"/>
                    <a:pt x="976" y="264"/>
                  </a:cubicBezTo>
                  <a:cubicBezTo>
                    <a:pt x="970" y="264"/>
                    <a:pt x="963" y="265"/>
                    <a:pt x="957" y="266"/>
                  </a:cubicBezTo>
                  <a:cubicBezTo>
                    <a:pt x="957" y="228"/>
                    <a:pt x="957" y="228"/>
                    <a:pt x="957" y="228"/>
                  </a:cubicBezTo>
                  <a:cubicBezTo>
                    <a:pt x="945" y="229"/>
                    <a:pt x="934" y="230"/>
                    <a:pt x="921" y="231"/>
                  </a:cubicBezTo>
                  <a:cubicBezTo>
                    <a:pt x="879" y="235"/>
                    <a:pt x="830" y="238"/>
                    <a:pt x="778" y="240"/>
                  </a:cubicBezTo>
                  <a:cubicBezTo>
                    <a:pt x="777" y="240"/>
                    <a:pt x="777" y="240"/>
                    <a:pt x="777" y="240"/>
                  </a:cubicBezTo>
                  <a:cubicBezTo>
                    <a:pt x="777" y="202"/>
                    <a:pt x="777" y="202"/>
                    <a:pt x="777" y="202"/>
                  </a:cubicBezTo>
                  <a:cubicBezTo>
                    <a:pt x="760" y="203"/>
                    <a:pt x="743" y="203"/>
                    <a:pt x="725" y="204"/>
                  </a:cubicBezTo>
                  <a:cubicBezTo>
                    <a:pt x="705" y="204"/>
                    <a:pt x="684" y="205"/>
                    <a:pt x="662" y="205"/>
                  </a:cubicBezTo>
                  <a:cubicBezTo>
                    <a:pt x="647" y="206"/>
                    <a:pt x="631" y="206"/>
                    <a:pt x="615" y="206"/>
                  </a:cubicBezTo>
                  <a:cubicBezTo>
                    <a:pt x="601" y="206"/>
                    <a:pt x="587" y="206"/>
                    <a:pt x="573" y="206"/>
                  </a:cubicBezTo>
                  <a:cubicBezTo>
                    <a:pt x="568" y="206"/>
                    <a:pt x="564" y="206"/>
                    <a:pt x="560" y="206"/>
                  </a:cubicBezTo>
                  <a:cubicBezTo>
                    <a:pt x="560" y="168"/>
                    <a:pt x="560" y="168"/>
                    <a:pt x="560" y="168"/>
                  </a:cubicBezTo>
                  <a:cubicBezTo>
                    <a:pt x="551" y="168"/>
                    <a:pt x="542" y="168"/>
                    <a:pt x="533" y="168"/>
                  </a:cubicBezTo>
                  <a:cubicBezTo>
                    <a:pt x="520" y="168"/>
                    <a:pt x="508" y="168"/>
                    <a:pt x="495" y="168"/>
                  </a:cubicBezTo>
                  <a:cubicBezTo>
                    <a:pt x="483" y="168"/>
                    <a:pt x="471" y="168"/>
                    <a:pt x="459" y="168"/>
                  </a:cubicBezTo>
                  <a:cubicBezTo>
                    <a:pt x="448" y="167"/>
                    <a:pt x="436" y="167"/>
                    <a:pt x="424" y="167"/>
                  </a:cubicBezTo>
                  <a:cubicBezTo>
                    <a:pt x="413" y="167"/>
                    <a:pt x="401" y="166"/>
                    <a:pt x="390" y="166"/>
                  </a:cubicBezTo>
                  <a:cubicBezTo>
                    <a:pt x="378" y="165"/>
                    <a:pt x="366" y="165"/>
                    <a:pt x="355" y="165"/>
                  </a:cubicBezTo>
                  <a:cubicBezTo>
                    <a:pt x="353" y="165"/>
                    <a:pt x="350" y="164"/>
                    <a:pt x="348" y="164"/>
                  </a:cubicBezTo>
                  <a:cubicBezTo>
                    <a:pt x="348" y="127"/>
                    <a:pt x="348" y="127"/>
                    <a:pt x="348" y="127"/>
                  </a:cubicBezTo>
                  <a:cubicBezTo>
                    <a:pt x="338" y="126"/>
                    <a:pt x="329" y="126"/>
                    <a:pt x="320" y="125"/>
                  </a:cubicBezTo>
                  <a:cubicBezTo>
                    <a:pt x="308" y="125"/>
                    <a:pt x="296" y="124"/>
                    <a:pt x="284" y="124"/>
                  </a:cubicBezTo>
                  <a:cubicBezTo>
                    <a:pt x="272" y="123"/>
                    <a:pt x="259" y="122"/>
                    <a:pt x="247" y="121"/>
                  </a:cubicBezTo>
                  <a:cubicBezTo>
                    <a:pt x="234" y="120"/>
                    <a:pt x="220" y="119"/>
                    <a:pt x="207" y="118"/>
                  </a:cubicBezTo>
                  <a:cubicBezTo>
                    <a:pt x="192" y="117"/>
                    <a:pt x="177" y="116"/>
                    <a:pt x="163" y="115"/>
                  </a:cubicBezTo>
                  <a:cubicBezTo>
                    <a:pt x="163" y="77"/>
                    <a:pt x="163" y="77"/>
                    <a:pt x="163" y="77"/>
                  </a:cubicBezTo>
                  <a:cubicBezTo>
                    <a:pt x="113" y="72"/>
                    <a:pt x="72" y="66"/>
                    <a:pt x="44" y="59"/>
                  </a:cubicBezTo>
                  <a:cubicBezTo>
                    <a:pt x="44" y="22"/>
                    <a:pt x="44" y="22"/>
                    <a:pt x="44" y="22"/>
                  </a:cubicBezTo>
                  <a:cubicBezTo>
                    <a:pt x="16" y="15"/>
                    <a:pt x="0" y="8"/>
                    <a:pt x="0" y="0"/>
                  </a:cubicBezTo>
                  <a:cubicBezTo>
                    <a:pt x="0" y="99"/>
                    <a:pt x="0" y="99"/>
                    <a:pt x="0" y="99"/>
                  </a:cubicBezTo>
                  <a:cubicBezTo>
                    <a:pt x="0" y="229"/>
                    <a:pt x="328" y="293"/>
                    <a:pt x="726" y="333"/>
                  </a:cubicBezTo>
                  <a:cubicBezTo>
                    <a:pt x="1139" y="375"/>
                    <a:pt x="1117" y="385"/>
                    <a:pt x="1122" y="399"/>
                  </a:cubicBezTo>
                  <a:close/>
                </a:path>
              </a:pathLst>
            </a:custGeom>
            <a:solidFill>
              <a:schemeClr val="accent1"/>
            </a:solidFill>
            <a:ln w="19050">
              <a:noFill/>
            </a:ln>
            <a:effectLst>
              <a:outerShdw blurRad="139700" dist="38100" dir="5400000" algn="t"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92" name="Freeform 289"/>
            <p:cNvSpPr/>
            <p:nvPr/>
          </p:nvSpPr>
          <p:spPr bwMode="auto">
            <a:xfrm>
              <a:off x="6224685" y="2740090"/>
              <a:ext cx="1033532" cy="436197"/>
            </a:xfrm>
            <a:custGeom>
              <a:avLst/>
              <a:gdLst>
                <a:gd name="T0" fmla="*/ 308 w 582"/>
                <a:gd name="T1" fmla="*/ 42 h 246"/>
                <a:gd name="T2" fmla="*/ 310 w 582"/>
                <a:gd name="T3" fmla="*/ 36 h 246"/>
                <a:gd name="T4" fmla="*/ 163 w 582"/>
                <a:gd name="T5" fmla="*/ 0 h 246"/>
                <a:gd name="T6" fmla="*/ 15 w 582"/>
                <a:gd name="T7" fmla="*/ 14 h 246"/>
                <a:gd name="T8" fmla="*/ 157 w 582"/>
                <a:gd name="T9" fmla="*/ 74 h 246"/>
                <a:gd name="T10" fmla="*/ 158 w 582"/>
                <a:gd name="T11" fmla="*/ 78 h 246"/>
                <a:gd name="T12" fmla="*/ 158 w 582"/>
                <a:gd name="T13" fmla="*/ 79 h 246"/>
                <a:gd name="T14" fmla="*/ 158 w 582"/>
                <a:gd name="T15" fmla="*/ 82 h 246"/>
                <a:gd name="T16" fmla="*/ 159 w 582"/>
                <a:gd name="T17" fmla="*/ 84 h 246"/>
                <a:gd name="T18" fmla="*/ 159 w 582"/>
                <a:gd name="T19" fmla="*/ 87 h 246"/>
                <a:gd name="T20" fmla="*/ 159 w 582"/>
                <a:gd name="T21" fmla="*/ 88 h 246"/>
                <a:gd name="T22" fmla="*/ 159 w 582"/>
                <a:gd name="T23" fmla="*/ 92 h 246"/>
                <a:gd name="T24" fmla="*/ 158 w 582"/>
                <a:gd name="T25" fmla="*/ 93 h 246"/>
                <a:gd name="T26" fmla="*/ 158 w 582"/>
                <a:gd name="T27" fmla="*/ 97 h 246"/>
                <a:gd name="T28" fmla="*/ 158 w 582"/>
                <a:gd name="T29" fmla="*/ 98 h 246"/>
                <a:gd name="T30" fmla="*/ 157 w 582"/>
                <a:gd name="T31" fmla="*/ 101 h 246"/>
                <a:gd name="T32" fmla="*/ 156 w 582"/>
                <a:gd name="T33" fmla="*/ 103 h 246"/>
                <a:gd name="T34" fmla="*/ 155 w 582"/>
                <a:gd name="T35" fmla="*/ 107 h 246"/>
                <a:gd name="T36" fmla="*/ 155 w 582"/>
                <a:gd name="T37" fmla="*/ 108 h 246"/>
                <a:gd name="T38" fmla="*/ 152 w 582"/>
                <a:gd name="T39" fmla="*/ 113 h 246"/>
                <a:gd name="T40" fmla="*/ 152 w 582"/>
                <a:gd name="T41" fmla="*/ 115 h 246"/>
                <a:gd name="T42" fmla="*/ 150 w 582"/>
                <a:gd name="T43" fmla="*/ 118 h 246"/>
                <a:gd name="T44" fmla="*/ 149 w 582"/>
                <a:gd name="T45" fmla="*/ 120 h 246"/>
                <a:gd name="T46" fmla="*/ 146 w 582"/>
                <a:gd name="T47" fmla="*/ 124 h 246"/>
                <a:gd name="T48" fmla="*/ 145 w 582"/>
                <a:gd name="T49" fmla="*/ 126 h 246"/>
                <a:gd name="T50" fmla="*/ 141 w 582"/>
                <a:gd name="T51" fmla="*/ 132 h 246"/>
                <a:gd name="T52" fmla="*/ 141 w 582"/>
                <a:gd name="T53" fmla="*/ 133 h 246"/>
                <a:gd name="T54" fmla="*/ 137 w 582"/>
                <a:gd name="T55" fmla="*/ 138 h 246"/>
                <a:gd name="T56" fmla="*/ 135 w 582"/>
                <a:gd name="T57" fmla="*/ 140 h 246"/>
                <a:gd name="T58" fmla="*/ 132 w 582"/>
                <a:gd name="T59" fmla="*/ 144 h 246"/>
                <a:gd name="T60" fmla="*/ 130 w 582"/>
                <a:gd name="T61" fmla="*/ 146 h 246"/>
                <a:gd name="T62" fmla="*/ 125 w 582"/>
                <a:gd name="T63" fmla="*/ 151 h 246"/>
                <a:gd name="T64" fmla="*/ 124 w 582"/>
                <a:gd name="T65" fmla="*/ 152 h 246"/>
                <a:gd name="T66" fmla="*/ 118 w 582"/>
                <a:gd name="T67" fmla="*/ 159 h 246"/>
                <a:gd name="T68" fmla="*/ 116 w 582"/>
                <a:gd name="T69" fmla="*/ 161 h 246"/>
                <a:gd name="T70" fmla="*/ 110 w 582"/>
                <a:gd name="T71" fmla="*/ 166 h 246"/>
                <a:gd name="T72" fmla="*/ 108 w 582"/>
                <a:gd name="T73" fmla="*/ 168 h 246"/>
                <a:gd name="T74" fmla="*/ 102 w 582"/>
                <a:gd name="T75" fmla="*/ 173 h 246"/>
                <a:gd name="T76" fmla="*/ 100 w 582"/>
                <a:gd name="T77" fmla="*/ 175 h 246"/>
                <a:gd name="T78" fmla="*/ 91 w 582"/>
                <a:gd name="T79" fmla="*/ 182 h 246"/>
                <a:gd name="T80" fmla="*/ 90 w 582"/>
                <a:gd name="T81" fmla="*/ 183 h 246"/>
                <a:gd name="T82" fmla="*/ 82 w 582"/>
                <a:gd name="T83" fmla="*/ 190 h 246"/>
                <a:gd name="T84" fmla="*/ 79 w 582"/>
                <a:gd name="T85" fmla="*/ 192 h 246"/>
                <a:gd name="T86" fmla="*/ 71 w 582"/>
                <a:gd name="T87" fmla="*/ 198 h 246"/>
                <a:gd name="T88" fmla="*/ 68 w 582"/>
                <a:gd name="T89" fmla="*/ 200 h 246"/>
                <a:gd name="T90" fmla="*/ 59 w 582"/>
                <a:gd name="T91" fmla="*/ 207 h 246"/>
                <a:gd name="T92" fmla="*/ 57 w 582"/>
                <a:gd name="T93" fmla="*/ 209 h 246"/>
                <a:gd name="T94" fmla="*/ 45 w 582"/>
                <a:gd name="T95" fmla="*/ 217 h 246"/>
                <a:gd name="T96" fmla="*/ 42 w 582"/>
                <a:gd name="T97" fmla="*/ 219 h 246"/>
                <a:gd name="T98" fmla="*/ 32 w 582"/>
                <a:gd name="T99" fmla="*/ 225 h 246"/>
                <a:gd name="T100" fmla="*/ 28 w 582"/>
                <a:gd name="T101" fmla="*/ 228 h 246"/>
                <a:gd name="T102" fmla="*/ 18 w 582"/>
                <a:gd name="T103" fmla="*/ 234 h 246"/>
                <a:gd name="T104" fmla="*/ 14 w 582"/>
                <a:gd name="T105" fmla="*/ 237 h 246"/>
                <a:gd name="T106" fmla="*/ 0 w 582"/>
                <a:gd name="T107" fmla="*/ 246 h 246"/>
                <a:gd name="T108" fmla="*/ 582 w 582"/>
                <a:gd name="T109" fmla="*/ 138 h 246"/>
                <a:gd name="T110" fmla="*/ 582 w 582"/>
                <a:gd name="T111" fmla="*/ 42 h 246"/>
                <a:gd name="T112" fmla="*/ 308 w 582"/>
                <a:gd name="T113" fmla="*/ 4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82" h="246">
                  <a:moveTo>
                    <a:pt x="308" y="42"/>
                  </a:moveTo>
                  <a:cubicBezTo>
                    <a:pt x="310" y="36"/>
                    <a:pt x="310" y="36"/>
                    <a:pt x="310" y="36"/>
                  </a:cubicBezTo>
                  <a:cubicBezTo>
                    <a:pt x="163" y="0"/>
                    <a:pt x="163" y="0"/>
                    <a:pt x="163" y="0"/>
                  </a:cubicBezTo>
                  <a:cubicBezTo>
                    <a:pt x="15" y="14"/>
                    <a:pt x="15" y="14"/>
                    <a:pt x="15" y="14"/>
                  </a:cubicBezTo>
                  <a:cubicBezTo>
                    <a:pt x="15" y="14"/>
                    <a:pt x="139" y="21"/>
                    <a:pt x="157" y="74"/>
                  </a:cubicBezTo>
                  <a:cubicBezTo>
                    <a:pt x="157" y="76"/>
                    <a:pt x="157" y="77"/>
                    <a:pt x="158" y="78"/>
                  </a:cubicBezTo>
                  <a:cubicBezTo>
                    <a:pt x="158" y="79"/>
                    <a:pt x="158" y="79"/>
                    <a:pt x="158" y="79"/>
                  </a:cubicBezTo>
                  <a:cubicBezTo>
                    <a:pt x="158" y="80"/>
                    <a:pt x="158" y="81"/>
                    <a:pt x="158" y="82"/>
                  </a:cubicBezTo>
                  <a:cubicBezTo>
                    <a:pt x="158" y="83"/>
                    <a:pt x="159" y="83"/>
                    <a:pt x="159" y="84"/>
                  </a:cubicBezTo>
                  <a:cubicBezTo>
                    <a:pt x="159" y="85"/>
                    <a:pt x="159" y="86"/>
                    <a:pt x="159" y="87"/>
                  </a:cubicBezTo>
                  <a:cubicBezTo>
                    <a:pt x="159" y="87"/>
                    <a:pt x="159" y="87"/>
                    <a:pt x="159" y="88"/>
                  </a:cubicBezTo>
                  <a:cubicBezTo>
                    <a:pt x="159" y="89"/>
                    <a:pt x="159" y="91"/>
                    <a:pt x="159" y="92"/>
                  </a:cubicBezTo>
                  <a:cubicBezTo>
                    <a:pt x="159" y="92"/>
                    <a:pt x="158" y="93"/>
                    <a:pt x="158" y="93"/>
                  </a:cubicBezTo>
                  <a:cubicBezTo>
                    <a:pt x="158" y="94"/>
                    <a:pt x="158" y="96"/>
                    <a:pt x="158" y="97"/>
                  </a:cubicBezTo>
                  <a:cubicBezTo>
                    <a:pt x="158" y="97"/>
                    <a:pt x="158" y="98"/>
                    <a:pt x="158" y="98"/>
                  </a:cubicBezTo>
                  <a:cubicBezTo>
                    <a:pt x="157" y="99"/>
                    <a:pt x="157" y="100"/>
                    <a:pt x="157" y="101"/>
                  </a:cubicBezTo>
                  <a:cubicBezTo>
                    <a:pt x="157" y="102"/>
                    <a:pt x="156" y="103"/>
                    <a:pt x="156" y="103"/>
                  </a:cubicBezTo>
                  <a:cubicBezTo>
                    <a:pt x="156" y="104"/>
                    <a:pt x="155" y="106"/>
                    <a:pt x="155" y="107"/>
                  </a:cubicBezTo>
                  <a:cubicBezTo>
                    <a:pt x="155" y="108"/>
                    <a:pt x="155" y="108"/>
                    <a:pt x="155" y="108"/>
                  </a:cubicBezTo>
                  <a:cubicBezTo>
                    <a:pt x="154" y="110"/>
                    <a:pt x="153" y="111"/>
                    <a:pt x="152" y="113"/>
                  </a:cubicBezTo>
                  <a:cubicBezTo>
                    <a:pt x="152" y="114"/>
                    <a:pt x="152" y="114"/>
                    <a:pt x="152" y="115"/>
                  </a:cubicBezTo>
                  <a:cubicBezTo>
                    <a:pt x="151" y="116"/>
                    <a:pt x="150" y="117"/>
                    <a:pt x="150" y="118"/>
                  </a:cubicBezTo>
                  <a:cubicBezTo>
                    <a:pt x="149" y="119"/>
                    <a:pt x="149" y="120"/>
                    <a:pt x="149" y="120"/>
                  </a:cubicBezTo>
                  <a:cubicBezTo>
                    <a:pt x="148" y="122"/>
                    <a:pt x="147" y="123"/>
                    <a:pt x="146" y="124"/>
                  </a:cubicBezTo>
                  <a:cubicBezTo>
                    <a:pt x="146" y="125"/>
                    <a:pt x="146" y="125"/>
                    <a:pt x="145" y="126"/>
                  </a:cubicBezTo>
                  <a:cubicBezTo>
                    <a:pt x="144" y="128"/>
                    <a:pt x="143" y="130"/>
                    <a:pt x="141" y="132"/>
                  </a:cubicBezTo>
                  <a:cubicBezTo>
                    <a:pt x="141" y="133"/>
                    <a:pt x="141" y="133"/>
                    <a:pt x="141" y="133"/>
                  </a:cubicBezTo>
                  <a:cubicBezTo>
                    <a:pt x="139" y="134"/>
                    <a:pt x="138" y="136"/>
                    <a:pt x="137" y="138"/>
                  </a:cubicBezTo>
                  <a:cubicBezTo>
                    <a:pt x="136" y="138"/>
                    <a:pt x="136" y="139"/>
                    <a:pt x="135" y="140"/>
                  </a:cubicBezTo>
                  <a:cubicBezTo>
                    <a:pt x="134" y="141"/>
                    <a:pt x="133" y="142"/>
                    <a:pt x="132" y="144"/>
                  </a:cubicBezTo>
                  <a:cubicBezTo>
                    <a:pt x="131" y="145"/>
                    <a:pt x="131" y="145"/>
                    <a:pt x="130" y="146"/>
                  </a:cubicBezTo>
                  <a:cubicBezTo>
                    <a:pt x="128" y="148"/>
                    <a:pt x="127" y="149"/>
                    <a:pt x="125" y="151"/>
                  </a:cubicBezTo>
                  <a:cubicBezTo>
                    <a:pt x="125" y="151"/>
                    <a:pt x="124" y="152"/>
                    <a:pt x="124" y="152"/>
                  </a:cubicBezTo>
                  <a:cubicBezTo>
                    <a:pt x="122" y="154"/>
                    <a:pt x="120" y="157"/>
                    <a:pt x="118" y="159"/>
                  </a:cubicBezTo>
                  <a:cubicBezTo>
                    <a:pt x="117" y="159"/>
                    <a:pt x="116" y="160"/>
                    <a:pt x="116" y="161"/>
                  </a:cubicBezTo>
                  <a:cubicBezTo>
                    <a:pt x="114" y="162"/>
                    <a:pt x="112" y="164"/>
                    <a:pt x="110" y="166"/>
                  </a:cubicBezTo>
                  <a:cubicBezTo>
                    <a:pt x="110" y="167"/>
                    <a:pt x="109" y="167"/>
                    <a:pt x="108" y="168"/>
                  </a:cubicBezTo>
                  <a:cubicBezTo>
                    <a:pt x="106" y="170"/>
                    <a:pt x="104" y="171"/>
                    <a:pt x="102" y="173"/>
                  </a:cubicBezTo>
                  <a:cubicBezTo>
                    <a:pt x="101" y="174"/>
                    <a:pt x="101" y="175"/>
                    <a:pt x="100" y="175"/>
                  </a:cubicBezTo>
                  <a:cubicBezTo>
                    <a:pt x="97" y="178"/>
                    <a:pt x="94" y="180"/>
                    <a:pt x="91" y="182"/>
                  </a:cubicBezTo>
                  <a:cubicBezTo>
                    <a:pt x="90" y="183"/>
                    <a:pt x="90" y="183"/>
                    <a:pt x="90" y="183"/>
                  </a:cubicBezTo>
                  <a:cubicBezTo>
                    <a:pt x="88" y="185"/>
                    <a:pt x="85" y="188"/>
                    <a:pt x="82" y="190"/>
                  </a:cubicBezTo>
                  <a:cubicBezTo>
                    <a:pt x="81" y="191"/>
                    <a:pt x="80" y="192"/>
                    <a:pt x="79" y="192"/>
                  </a:cubicBezTo>
                  <a:cubicBezTo>
                    <a:pt x="76" y="194"/>
                    <a:pt x="74" y="196"/>
                    <a:pt x="71" y="198"/>
                  </a:cubicBezTo>
                  <a:cubicBezTo>
                    <a:pt x="70" y="199"/>
                    <a:pt x="69" y="200"/>
                    <a:pt x="68" y="200"/>
                  </a:cubicBezTo>
                  <a:cubicBezTo>
                    <a:pt x="65" y="203"/>
                    <a:pt x="62" y="205"/>
                    <a:pt x="59" y="207"/>
                  </a:cubicBezTo>
                  <a:cubicBezTo>
                    <a:pt x="58" y="207"/>
                    <a:pt x="58" y="208"/>
                    <a:pt x="57" y="209"/>
                  </a:cubicBezTo>
                  <a:cubicBezTo>
                    <a:pt x="53" y="211"/>
                    <a:pt x="49" y="214"/>
                    <a:pt x="45" y="217"/>
                  </a:cubicBezTo>
                  <a:cubicBezTo>
                    <a:pt x="44" y="217"/>
                    <a:pt x="43" y="218"/>
                    <a:pt x="42" y="219"/>
                  </a:cubicBezTo>
                  <a:cubicBezTo>
                    <a:pt x="39" y="221"/>
                    <a:pt x="36" y="223"/>
                    <a:pt x="32" y="225"/>
                  </a:cubicBezTo>
                  <a:cubicBezTo>
                    <a:pt x="31" y="226"/>
                    <a:pt x="29" y="227"/>
                    <a:pt x="28" y="228"/>
                  </a:cubicBezTo>
                  <a:cubicBezTo>
                    <a:pt x="25" y="230"/>
                    <a:pt x="22" y="232"/>
                    <a:pt x="18" y="234"/>
                  </a:cubicBezTo>
                  <a:cubicBezTo>
                    <a:pt x="17" y="235"/>
                    <a:pt x="16" y="236"/>
                    <a:pt x="14" y="237"/>
                  </a:cubicBezTo>
                  <a:cubicBezTo>
                    <a:pt x="9" y="240"/>
                    <a:pt x="5" y="243"/>
                    <a:pt x="0" y="246"/>
                  </a:cubicBezTo>
                  <a:cubicBezTo>
                    <a:pt x="38" y="229"/>
                    <a:pt x="582" y="166"/>
                    <a:pt x="582" y="138"/>
                  </a:cubicBezTo>
                  <a:cubicBezTo>
                    <a:pt x="582" y="42"/>
                    <a:pt x="582" y="42"/>
                    <a:pt x="582" y="42"/>
                  </a:cubicBezTo>
                  <a:lnTo>
                    <a:pt x="308" y="42"/>
                  </a:lnTo>
                  <a:close/>
                </a:path>
              </a:pathLst>
            </a:custGeom>
            <a:solidFill>
              <a:schemeClr val="accent1"/>
            </a:solidFill>
            <a:ln w="19050">
              <a:noFill/>
            </a:ln>
            <a:effectLst>
              <a:outerShdw blurRad="139700" dist="38100" dir="5400000" algn="t"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93" name="Freeform 290"/>
            <p:cNvSpPr/>
            <p:nvPr/>
          </p:nvSpPr>
          <p:spPr bwMode="auto">
            <a:xfrm>
              <a:off x="5276822" y="2263193"/>
              <a:ext cx="2022845" cy="707508"/>
            </a:xfrm>
            <a:custGeom>
              <a:avLst/>
              <a:gdLst>
                <a:gd name="T0" fmla="*/ 1122 w 1139"/>
                <a:gd name="T1" fmla="*/ 399 h 399"/>
                <a:gd name="T2" fmla="*/ 1122 w 1139"/>
                <a:gd name="T3" fmla="*/ 264 h 399"/>
                <a:gd name="T4" fmla="*/ 1122 w 1139"/>
                <a:gd name="T5" fmla="*/ 265 h 399"/>
                <a:gd name="T6" fmla="*/ 1119 w 1139"/>
                <a:gd name="T7" fmla="*/ 269 h 399"/>
                <a:gd name="T8" fmla="*/ 1115 w 1139"/>
                <a:gd name="T9" fmla="*/ 272 h 399"/>
                <a:gd name="T10" fmla="*/ 1108 w 1139"/>
                <a:gd name="T11" fmla="*/ 276 h 399"/>
                <a:gd name="T12" fmla="*/ 1099 w 1139"/>
                <a:gd name="T13" fmla="*/ 279 h 399"/>
                <a:gd name="T14" fmla="*/ 1088 w 1139"/>
                <a:gd name="T15" fmla="*/ 283 h 399"/>
                <a:gd name="T16" fmla="*/ 1079 w 1139"/>
                <a:gd name="T17" fmla="*/ 285 h 399"/>
                <a:gd name="T18" fmla="*/ 1079 w 1139"/>
                <a:gd name="T19" fmla="*/ 247 h 399"/>
                <a:gd name="T20" fmla="*/ 1075 w 1139"/>
                <a:gd name="T21" fmla="*/ 248 h 399"/>
                <a:gd name="T22" fmla="*/ 1058 w 1139"/>
                <a:gd name="T23" fmla="*/ 252 h 399"/>
                <a:gd name="T24" fmla="*/ 1037 w 1139"/>
                <a:gd name="T25" fmla="*/ 255 h 399"/>
                <a:gd name="T26" fmla="*/ 1011 w 1139"/>
                <a:gd name="T27" fmla="*/ 259 h 399"/>
                <a:gd name="T28" fmla="*/ 976 w 1139"/>
                <a:gd name="T29" fmla="*/ 263 h 399"/>
                <a:gd name="T30" fmla="*/ 957 w 1139"/>
                <a:gd name="T31" fmla="*/ 265 h 399"/>
                <a:gd name="T32" fmla="*/ 957 w 1139"/>
                <a:gd name="T33" fmla="*/ 228 h 399"/>
                <a:gd name="T34" fmla="*/ 921 w 1139"/>
                <a:gd name="T35" fmla="*/ 231 h 399"/>
                <a:gd name="T36" fmla="*/ 778 w 1139"/>
                <a:gd name="T37" fmla="*/ 239 h 399"/>
                <a:gd name="T38" fmla="*/ 777 w 1139"/>
                <a:gd name="T39" fmla="*/ 239 h 399"/>
                <a:gd name="T40" fmla="*/ 777 w 1139"/>
                <a:gd name="T41" fmla="*/ 201 h 399"/>
                <a:gd name="T42" fmla="*/ 725 w 1139"/>
                <a:gd name="T43" fmla="*/ 203 h 399"/>
                <a:gd name="T44" fmla="*/ 662 w 1139"/>
                <a:gd name="T45" fmla="*/ 205 h 399"/>
                <a:gd name="T46" fmla="*/ 615 w 1139"/>
                <a:gd name="T47" fmla="*/ 205 h 399"/>
                <a:gd name="T48" fmla="*/ 573 w 1139"/>
                <a:gd name="T49" fmla="*/ 206 h 399"/>
                <a:gd name="T50" fmla="*/ 560 w 1139"/>
                <a:gd name="T51" fmla="*/ 206 h 399"/>
                <a:gd name="T52" fmla="*/ 560 w 1139"/>
                <a:gd name="T53" fmla="*/ 168 h 399"/>
                <a:gd name="T54" fmla="*/ 533 w 1139"/>
                <a:gd name="T55" fmla="*/ 168 h 399"/>
                <a:gd name="T56" fmla="*/ 495 w 1139"/>
                <a:gd name="T57" fmla="*/ 168 h 399"/>
                <a:gd name="T58" fmla="*/ 459 w 1139"/>
                <a:gd name="T59" fmla="*/ 167 h 399"/>
                <a:gd name="T60" fmla="*/ 424 w 1139"/>
                <a:gd name="T61" fmla="*/ 166 h 399"/>
                <a:gd name="T62" fmla="*/ 390 w 1139"/>
                <a:gd name="T63" fmla="*/ 165 h 399"/>
                <a:gd name="T64" fmla="*/ 355 w 1139"/>
                <a:gd name="T65" fmla="*/ 164 h 399"/>
                <a:gd name="T66" fmla="*/ 348 w 1139"/>
                <a:gd name="T67" fmla="*/ 164 h 399"/>
                <a:gd name="T68" fmla="*/ 348 w 1139"/>
                <a:gd name="T69" fmla="*/ 126 h 399"/>
                <a:gd name="T70" fmla="*/ 320 w 1139"/>
                <a:gd name="T71" fmla="*/ 125 h 399"/>
                <a:gd name="T72" fmla="*/ 284 w 1139"/>
                <a:gd name="T73" fmla="*/ 123 h 399"/>
                <a:gd name="T74" fmla="*/ 247 w 1139"/>
                <a:gd name="T75" fmla="*/ 121 h 399"/>
                <a:gd name="T76" fmla="*/ 207 w 1139"/>
                <a:gd name="T77" fmla="*/ 118 h 399"/>
                <a:gd name="T78" fmla="*/ 163 w 1139"/>
                <a:gd name="T79" fmla="*/ 114 h 399"/>
                <a:gd name="T80" fmla="*/ 163 w 1139"/>
                <a:gd name="T81" fmla="*/ 77 h 399"/>
                <a:gd name="T82" fmla="*/ 44 w 1139"/>
                <a:gd name="T83" fmla="*/ 59 h 399"/>
                <a:gd name="T84" fmla="*/ 44 w 1139"/>
                <a:gd name="T85" fmla="*/ 21 h 399"/>
                <a:gd name="T86" fmla="*/ 0 w 1139"/>
                <a:gd name="T87" fmla="*/ 0 h 399"/>
                <a:gd name="T88" fmla="*/ 0 w 1139"/>
                <a:gd name="T89" fmla="*/ 99 h 399"/>
                <a:gd name="T90" fmla="*/ 726 w 1139"/>
                <a:gd name="T91" fmla="*/ 333 h 399"/>
                <a:gd name="T92" fmla="*/ 1122 w 1139"/>
                <a:gd name="T93"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9" h="399">
                  <a:moveTo>
                    <a:pt x="1122" y="399"/>
                  </a:moveTo>
                  <a:cubicBezTo>
                    <a:pt x="1122" y="264"/>
                    <a:pt x="1122" y="264"/>
                    <a:pt x="1122" y="264"/>
                  </a:cubicBezTo>
                  <a:cubicBezTo>
                    <a:pt x="1122" y="265"/>
                    <a:pt x="1122" y="265"/>
                    <a:pt x="1122" y="265"/>
                  </a:cubicBezTo>
                  <a:cubicBezTo>
                    <a:pt x="1122" y="266"/>
                    <a:pt x="1120" y="267"/>
                    <a:pt x="1119" y="269"/>
                  </a:cubicBezTo>
                  <a:cubicBezTo>
                    <a:pt x="1118" y="270"/>
                    <a:pt x="1117" y="271"/>
                    <a:pt x="1115" y="272"/>
                  </a:cubicBezTo>
                  <a:cubicBezTo>
                    <a:pt x="1113" y="273"/>
                    <a:pt x="1111" y="275"/>
                    <a:pt x="1108" y="276"/>
                  </a:cubicBezTo>
                  <a:cubicBezTo>
                    <a:pt x="1106" y="277"/>
                    <a:pt x="1103" y="278"/>
                    <a:pt x="1099" y="279"/>
                  </a:cubicBezTo>
                  <a:cubicBezTo>
                    <a:pt x="1096" y="280"/>
                    <a:pt x="1092" y="282"/>
                    <a:pt x="1088" y="283"/>
                  </a:cubicBezTo>
                  <a:cubicBezTo>
                    <a:pt x="1085" y="283"/>
                    <a:pt x="1083" y="284"/>
                    <a:pt x="1079" y="285"/>
                  </a:cubicBezTo>
                  <a:cubicBezTo>
                    <a:pt x="1079" y="247"/>
                    <a:pt x="1079" y="247"/>
                    <a:pt x="1079" y="247"/>
                  </a:cubicBezTo>
                  <a:cubicBezTo>
                    <a:pt x="1078" y="247"/>
                    <a:pt x="1076" y="248"/>
                    <a:pt x="1075" y="248"/>
                  </a:cubicBezTo>
                  <a:cubicBezTo>
                    <a:pt x="1069" y="249"/>
                    <a:pt x="1064" y="251"/>
                    <a:pt x="1058" y="252"/>
                  </a:cubicBezTo>
                  <a:cubicBezTo>
                    <a:pt x="1051" y="253"/>
                    <a:pt x="1044" y="254"/>
                    <a:pt x="1037" y="255"/>
                  </a:cubicBezTo>
                  <a:cubicBezTo>
                    <a:pt x="1029" y="257"/>
                    <a:pt x="1020" y="258"/>
                    <a:pt x="1011" y="259"/>
                  </a:cubicBezTo>
                  <a:cubicBezTo>
                    <a:pt x="1000" y="261"/>
                    <a:pt x="988" y="262"/>
                    <a:pt x="976" y="263"/>
                  </a:cubicBezTo>
                  <a:cubicBezTo>
                    <a:pt x="970" y="264"/>
                    <a:pt x="963" y="265"/>
                    <a:pt x="957" y="265"/>
                  </a:cubicBezTo>
                  <a:cubicBezTo>
                    <a:pt x="957" y="228"/>
                    <a:pt x="957" y="228"/>
                    <a:pt x="957" y="228"/>
                  </a:cubicBezTo>
                  <a:cubicBezTo>
                    <a:pt x="945" y="229"/>
                    <a:pt x="934" y="230"/>
                    <a:pt x="921" y="231"/>
                  </a:cubicBezTo>
                  <a:cubicBezTo>
                    <a:pt x="879" y="234"/>
                    <a:pt x="830" y="237"/>
                    <a:pt x="778" y="239"/>
                  </a:cubicBezTo>
                  <a:cubicBezTo>
                    <a:pt x="777" y="239"/>
                    <a:pt x="777" y="239"/>
                    <a:pt x="777" y="239"/>
                  </a:cubicBezTo>
                  <a:cubicBezTo>
                    <a:pt x="777" y="201"/>
                    <a:pt x="777" y="201"/>
                    <a:pt x="777" y="201"/>
                  </a:cubicBezTo>
                  <a:cubicBezTo>
                    <a:pt x="760" y="202"/>
                    <a:pt x="743" y="203"/>
                    <a:pt x="725" y="203"/>
                  </a:cubicBezTo>
                  <a:cubicBezTo>
                    <a:pt x="705" y="204"/>
                    <a:pt x="684" y="204"/>
                    <a:pt x="662" y="205"/>
                  </a:cubicBezTo>
                  <a:cubicBezTo>
                    <a:pt x="647" y="205"/>
                    <a:pt x="631" y="205"/>
                    <a:pt x="615" y="205"/>
                  </a:cubicBezTo>
                  <a:cubicBezTo>
                    <a:pt x="601" y="206"/>
                    <a:pt x="587" y="206"/>
                    <a:pt x="573" y="206"/>
                  </a:cubicBezTo>
                  <a:cubicBezTo>
                    <a:pt x="568" y="206"/>
                    <a:pt x="564" y="206"/>
                    <a:pt x="560" y="206"/>
                  </a:cubicBezTo>
                  <a:cubicBezTo>
                    <a:pt x="560" y="168"/>
                    <a:pt x="560" y="168"/>
                    <a:pt x="560" y="168"/>
                  </a:cubicBezTo>
                  <a:cubicBezTo>
                    <a:pt x="551" y="168"/>
                    <a:pt x="542" y="168"/>
                    <a:pt x="533" y="168"/>
                  </a:cubicBezTo>
                  <a:cubicBezTo>
                    <a:pt x="520" y="168"/>
                    <a:pt x="508" y="168"/>
                    <a:pt x="495" y="168"/>
                  </a:cubicBezTo>
                  <a:cubicBezTo>
                    <a:pt x="483" y="168"/>
                    <a:pt x="471" y="167"/>
                    <a:pt x="459" y="167"/>
                  </a:cubicBezTo>
                  <a:cubicBezTo>
                    <a:pt x="448" y="167"/>
                    <a:pt x="436" y="167"/>
                    <a:pt x="424" y="166"/>
                  </a:cubicBezTo>
                  <a:cubicBezTo>
                    <a:pt x="413" y="166"/>
                    <a:pt x="401" y="166"/>
                    <a:pt x="390" y="165"/>
                  </a:cubicBezTo>
                  <a:cubicBezTo>
                    <a:pt x="378" y="165"/>
                    <a:pt x="366" y="165"/>
                    <a:pt x="355" y="164"/>
                  </a:cubicBezTo>
                  <a:cubicBezTo>
                    <a:pt x="353" y="164"/>
                    <a:pt x="350" y="164"/>
                    <a:pt x="348" y="164"/>
                  </a:cubicBezTo>
                  <a:cubicBezTo>
                    <a:pt x="348" y="126"/>
                    <a:pt x="348" y="126"/>
                    <a:pt x="348" y="126"/>
                  </a:cubicBezTo>
                  <a:cubicBezTo>
                    <a:pt x="338" y="126"/>
                    <a:pt x="329" y="125"/>
                    <a:pt x="320" y="125"/>
                  </a:cubicBezTo>
                  <a:cubicBezTo>
                    <a:pt x="308" y="124"/>
                    <a:pt x="296" y="124"/>
                    <a:pt x="284" y="123"/>
                  </a:cubicBezTo>
                  <a:cubicBezTo>
                    <a:pt x="272" y="122"/>
                    <a:pt x="259" y="122"/>
                    <a:pt x="247" y="121"/>
                  </a:cubicBezTo>
                  <a:cubicBezTo>
                    <a:pt x="234" y="120"/>
                    <a:pt x="220" y="119"/>
                    <a:pt x="207" y="118"/>
                  </a:cubicBezTo>
                  <a:cubicBezTo>
                    <a:pt x="192" y="117"/>
                    <a:pt x="177" y="116"/>
                    <a:pt x="163" y="114"/>
                  </a:cubicBezTo>
                  <a:cubicBezTo>
                    <a:pt x="163" y="77"/>
                    <a:pt x="163" y="77"/>
                    <a:pt x="163" y="77"/>
                  </a:cubicBezTo>
                  <a:cubicBezTo>
                    <a:pt x="113" y="72"/>
                    <a:pt x="72" y="66"/>
                    <a:pt x="44" y="59"/>
                  </a:cubicBezTo>
                  <a:cubicBezTo>
                    <a:pt x="44" y="21"/>
                    <a:pt x="44" y="21"/>
                    <a:pt x="44" y="21"/>
                  </a:cubicBezTo>
                  <a:cubicBezTo>
                    <a:pt x="16" y="15"/>
                    <a:pt x="0" y="8"/>
                    <a:pt x="0" y="0"/>
                  </a:cubicBezTo>
                  <a:cubicBezTo>
                    <a:pt x="0" y="99"/>
                    <a:pt x="0" y="99"/>
                    <a:pt x="0" y="99"/>
                  </a:cubicBezTo>
                  <a:cubicBezTo>
                    <a:pt x="0" y="228"/>
                    <a:pt x="328" y="293"/>
                    <a:pt x="726" y="333"/>
                  </a:cubicBezTo>
                  <a:cubicBezTo>
                    <a:pt x="1139" y="374"/>
                    <a:pt x="1117" y="385"/>
                    <a:pt x="1122" y="399"/>
                  </a:cubicBezTo>
                  <a:close/>
                </a:path>
              </a:pathLst>
            </a:custGeom>
            <a:solidFill>
              <a:schemeClr val="accent1"/>
            </a:solidFill>
            <a:ln w="19050">
              <a:noFill/>
            </a:ln>
            <a:effectLst>
              <a:outerShdw blurRad="139700" dist="38100" dir="5400000" algn="t"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94" name="Freeform 291"/>
            <p:cNvSpPr/>
            <p:nvPr/>
          </p:nvSpPr>
          <p:spPr bwMode="auto">
            <a:xfrm>
              <a:off x="5937863" y="5597104"/>
              <a:ext cx="5246" cy="0"/>
            </a:xfrm>
            <a:custGeom>
              <a:avLst/>
              <a:gdLst>
                <a:gd name="T0" fmla="*/ 3 w 3"/>
                <a:gd name="T1" fmla="*/ 2 w 3"/>
                <a:gd name="T2" fmla="*/ 0 w 3"/>
                <a:gd name="T3" fmla="*/ 3 w 3"/>
              </a:gdLst>
              <a:ahLst/>
              <a:cxnLst>
                <a:cxn ang="0">
                  <a:pos x="T0" y="0"/>
                </a:cxn>
                <a:cxn ang="0">
                  <a:pos x="T1" y="0"/>
                </a:cxn>
                <a:cxn ang="0">
                  <a:pos x="T2" y="0"/>
                </a:cxn>
                <a:cxn ang="0">
                  <a:pos x="T3" y="0"/>
                </a:cxn>
              </a:cxnLst>
              <a:rect l="0" t="0" r="r" b="b"/>
              <a:pathLst>
                <a:path w="3">
                  <a:moveTo>
                    <a:pt x="3" y="0"/>
                  </a:moveTo>
                  <a:cubicBezTo>
                    <a:pt x="3" y="0"/>
                    <a:pt x="3" y="0"/>
                    <a:pt x="2" y="0"/>
                  </a:cubicBezTo>
                  <a:cubicBezTo>
                    <a:pt x="1" y="0"/>
                    <a:pt x="1" y="0"/>
                    <a:pt x="0" y="0"/>
                  </a:cubicBezTo>
                  <a:cubicBezTo>
                    <a:pt x="1" y="0"/>
                    <a:pt x="2" y="0"/>
                    <a:pt x="3"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95" name="Freeform 292"/>
            <p:cNvSpPr/>
            <p:nvPr/>
          </p:nvSpPr>
          <p:spPr bwMode="auto">
            <a:xfrm>
              <a:off x="5816447" y="552815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96" name="Freeform 293"/>
            <p:cNvSpPr/>
            <p:nvPr/>
          </p:nvSpPr>
          <p:spPr bwMode="auto">
            <a:xfrm>
              <a:off x="5816447" y="5528152"/>
              <a:ext cx="0" cy="14240"/>
            </a:xfrm>
            <a:custGeom>
              <a:avLst/>
              <a:gdLst>
                <a:gd name="T0" fmla="*/ 0 h 8"/>
                <a:gd name="T1" fmla="*/ 0 h 8"/>
                <a:gd name="T2" fmla="*/ 8 h 8"/>
                <a:gd name="T3" fmla="*/ 8 h 8"/>
                <a:gd name="T4" fmla="*/ 0 h 8"/>
              </a:gdLst>
              <a:ahLst/>
              <a:cxnLst>
                <a:cxn ang="0">
                  <a:pos x="0" y="T0"/>
                </a:cxn>
                <a:cxn ang="0">
                  <a:pos x="0" y="T1"/>
                </a:cxn>
                <a:cxn ang="0">
                  <a:pos x="0" y="T2"/>
                </a:cxn>
                <a:cxn ang="0">
                  <a:pos x="0" y="T3"/>
                </a:cxn>
                <a:cxn ang="0">
                  <a:pos x="0" y="T4"/>
                </a:cxn>
              </a:cxnLst>
              <a:rect l="0" t="0" r="r" b="b"/>
              <a:pathLst>
                <a:path h="8">
                  <a:moveTo>
                    <a:pt x="0" y="0"/>
                  </a:moveTo>
                  <a:cubicBezTo>
                    <a:pt x="0" y="0"/>
                    <a:pt x="0" y="0"/>
                    <a:pt x="0" y="0"/>
                  </a:cubicBezTo>
                  <a:cubicBezTo>
                    <a:pt x="0" y="3"/>
                    <a:pt x="0" y="5"/>
                    <a:pt x="0" y="8"/>
                  </a:cubicBezTo>
                  <a:cubicBezTo>
                    <a:pt x="0" y="8"/>
                    <a:pt x="0" y="8"/>
                    <a:pt x="0" y="8"/>
                  </a:cubicBezTo>
                  <a:cubicBezTo>
                    <a:pt x="0" y="5"/>
                    <a:pt x="0" y="3"/>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97" name="Freeform 294"/>
            <p:cNvSpPr/>
            <p:nvPr/>
          </p:nvSpPr>
          <p:spPr bwMode="auto">
            <a:xfrm>
              <a:off x="6942165" y="5535647"/>
              <a:ext cx="0" cy="8994"/>
            </a:xfrm>
            <a:custGeom>
              <a:avLst/>
              <a:gdLst>
                <a:gd name="T0" fmla="*/ 0 h 5"/>
                <a:gd name="T1" fmla="*/ 5 h 5"/>
                <a:gd name="T2" fmla="*/ 5 h 5"/>
                <a:gd name="T3" fmla="*/ 0 h 5"/>
              </a:gdLst>
              <a:ahLst/>
              <a:cxnLst>
                <a:cxn ang="0">
                  <a:pos x="0" y="T0"/>
                </a:cxn>
                <a:cxn ang="0">
                  <a:pos x="0" y="T1"/>
                </a:cxn>
                <a:cxn ang="0">
                  <a:pos x="0" y="T2"/>
                </a:cxn>
                <a:cxn ang="0">
                  <a:pos x="0" y="T3"/>
                </a:cxn>
              </a:cxnLst>
              <a:rect l="0" t="0" r="r" b="b"/>
              <a:pathLst>
                <a:path h="5">
                  <a:moveTo>
                    <a:pt x="0" y="0"/>
                  </a:moveTo>
                  <a:cubicBezTo>
                    <a:pt x="0" y="2"/>
                    <a:pt x="0" y="4"/>
                    <a:pt x="0" y="5"/>
                  </a:cubicBezTo>
                  <a:cubicBezTo>
                    <a:pt x="0" y="5"/>
                    <a:pt x="0" y="5"/>
                    <a:pt x="0" y="5"/>
                  </a:cubicBezTo>
                  <a:cubicBezTo>
                    <a:pt x="0" y="4"/>
                    <a:pt x="0" y="2"/>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98" name="Freeform 296"/>
            <p:cNvSpPr/>
            <p:nvPr/>
          </p:nvSpPr>
          <p:spPr bwMode="auto">
            <a:xfrm>
              <a:off x="5816447" y="551765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99" name="Freeform 303"/>
            <p:cNvSpPr/>
            <p:nvPr/>
          </p:nvSpPr>
          <p:spPr bwMode="auto">
            <a:xfrm>
              <a:off x="6651367" y="5496674"/>
              <a:ext cx="1499" cy="11992"/>
            </a:xfrm>
            <a:custGeom>
              <a:avLst/>
              <a:gdLst>
                <a:gd name="T0" fmla="*/ 0 w 1"/>
                <a:gd name="T1" fmla="*/ 0 h 7"/>
                <a:gd name="T2" fmla="*/ 0 w 1"/>
                <a:gd name="T3" fmla="*/ 6 h 7"/>
                <a:gd name="T4" fmla="*/ 1 w 1"/>
                <a:gd name="T5" fmla="*/ 7 h 7"/>
                <a:gd name="T6" fmla="*/ 1 w 1"/>
                <a:gd name="T7" fmla="*/ 1 h 7"/>
                <a:gd name="T8" fmla="*/ 0 w 1"/>
                <a:gd name="T9" fmla="*/ 0 h 7"/>
              </a:gdLst>
              <a:ahLst/>
              <a:cxnLst>
                <a:cxn ang="0">
                  <a:pos x="T0" y="T1"/>
                </a:cxn>
                <a:cxn ang="0">
                  <a:pos x="T2" y="T3"/>
                </a:cxn>
                <a:cxn ang="0">
                  <a:pos x="T4" y="T5"/>
                </a:cxn>
                <a:cxn ang="0">
                  <a:pos x="T6" y="T7"/>
                </a:cxn>
                <a:cxn ang="0">
                  <a:pos x="T8" y="T9"/>
                </a:cxn>
              </a:cxnLst>
              <a:rect l="0" t="0" r="r" b="b"/>
              <a:pathLst>
                <a:path w="1" h="7">
                  <a:moveTo>
                    <a:pt x="0" y="0"/>
                  </a:moveTo>
                  <a:cubicBezTo>
                    <a:pt x="0" y="6"/>
                    <a:pt x="0" y="6"/>
                    <a:pt x="0" y="6"/>
                  </a:cubicBezTo>
                  <a:cubicBezTo>
                    <a:pt x="0" y="7"/>
                    <a:pt x="1" y="7"/>
                    <a:pt x="1" y="7"/>
                  </a:cubicBezTo>
                  <a:cubicBezTo>
                    <a:pt x="1" y="1"/>
                    <a:pt x="1" y="1"/>
                    <a:pt x="1" y="1"/>
                  </a:cubicBezTo>
                  <a:cubicBezTo>
                    <a:pt x="1" y="1"/>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00" name="Freeform 304"/>
            <p:cNvSpPr/>
            <p:nvPr/>
          </p:nvSpPr>
          <p:spPr bwMode="auto">
            <a:xfrm>
              <a:off x="6642374" y="5489179"/>
              <a:ext cx="8994" cy="28480"/>
            </a:xfrm>
            <a:custGeom>
              <a:avLst/>
              <a:gdLst>
                <a:gd name="T0" fmla="*/ 4 w 5"/>
                <a:gd name="T1" fmla="*/ 0 h 16"/>
                <a:gd name="T2" fmla="*/ 0 w 5"/>
                <a:gd name="T3" fmla="*/ 10 h 16"/>
                <a:gd name="T4" fmla="*/ 0 w 5"/>
                <a:gd name="T5" fmla="*/ 16 h 16"/>
                <a:gd name="T6" fmla="*/ 4 w 5"/>
                <a:gd name="T7" fmla="*/ 7 h 16"/>
                <a:gd name="T8" fmla="*/ 5 w 5"/>
                <a:gd name="T9" fmla="*/ 10 h 16"/>
                <a:gd name="T10" fmla="*/ 5 w 5"/>
                <a:gd name="T11" fmla="*/ 4 h 16"/>
                <a:gd name="T12" fmla="*/ 4 w 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5" h="16">
                  <a:moveTo>
                    <a:pt x="4" y="0"/>
                  </a:moveTo>
                  <a:cubicBezTo>
                    <a:pt x="4" y="0"/>
                    <a:pt x="2" y="4"/>
                    <a:pt x="0" y="10"/>
                  </a:cubicBezTo>
                  <a:cubicBezTo>
                    <a:pt x="0" y="16"/>
                    <a:pt x="0" y="16"/>
                    <a:pt x="0" y="16"/>
                  </a:cubicBezTo>
                  <a:cubicBezTo>
                    <a:pt x="2" y="10"/>
                    <a:pt x="4" y="7"/>
                    <a:pt x="4" y="7"/>
                  </a:cubicBezTo>
                  <a:cubicBezTo>
                    <a:pt x="4" y="7"/>
                    <a:pt x="4" y="8"/>
                    <a:pt x="5" y="10"/>
                  </a:cubicBezTo>
                  <a:cubicBezTo>
                    <a:pt x="5" y="4"/>
                    <a:pt x="5" y="4"/>
                    <a:pt x="5" y="4"/>
                  </a:cubicBezTo>
                  <a:cubicBezTo>
                    <a:pt x="4" y="2"/>
                    <a:pt x="4" y="0"/>
                    <a:pt x="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01" name="Freeform 305"/>
            <p:cNvSpPr/>
            <p:nvPr/>
          </p:nvSpPr>
          <p:spPr bwMode="auto">
            <a:xfrm>
              <a:off x="6367315" y="5487680"/>
              <a:ext cx="1499" cy="19486"/>
            </a:xfrm>
            <a:custGeom>
              <a:avLst/>
              <a:gdLst>
                <a:gd name="T0" fmla="*/ 1 w 1"/>
                <a:gd name="T1" fmla="*/ 0 h 11"/>
                <a:gd name="T2" fmla="*/ 0 w 1"/>
                <a:gd name="T3" fmla="*/ 4 h 11"/>
                <a:gd name="T4" fmla="*/ 0 w 1"/>
                <a:gd name="T5" fmla="*/ 11 h 11"/>
                <a:gd name="T6" fmla="*/ 1 w 1"/>
                <a:gd name="T7" fmla="*/ 7 h 11"/>
                <a:gd name="T8" fmla="*/ 1 w 1"/>
                <a:gd name="T9" fmla="*/ 9 h 11"/>
                <a:gd name="T10" fmla="*/ 1 w 1"/>
                <a:gd name="T11" fmla="*/ 3 h 11"/>
                <a:gd name="T12" fmla="*/ 1 w 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1" y="0"/>
                  </a:moveTo>
                  <a:cubicBezTo>
                    <a:pt x="1" y="0"/>
                    <a:pt x="1" y="2"/>
                    <a:pt x="0" y="4"/>
                  </a:cubicBezTo>
                  <a:cubicBezTo>
                    <a:pt x="0" y="11"/>
                    <a:pt x="0" y="11"/>
                    <a:pt x="0" y="11"/>
                  </a:cubicBezTo>
                  <a:cubicBezTo>
                    <a:pt x="1" y="8"/>
                    <a:pt x="1" y="7"/>
                    <a:pt x="1" y="7"/>
                  </a:cubicBezTo>
                  <a:cubicBezTo>
                    <a:pt x="1" y="7"/>
                    <a:pt x="1" y="8"/>
                    <a:pt x="1" y="9"/>
                  </a:cubicBezTo>
                  <a:cubicBezTo>
                    <a:pt x="1" y="3"/>
                    <a:pt x="1" y="3"/>
                    <a:pt x="1" y="3"/>
                  </a:cubicBezTo>
                  <a:cubicBezTo>
                    <a:pt x="1" y="1"/>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02" name="Freeform 307"/>
            <p:cNvSpPr/>
            <p:nvPr/>
          </p:nvSpPr>
          <p:spPr bwMode="auto">
            <a:xfrm>
              <a:off x="5940861" y="5597104"/>
              <a:ext cx="11242" cy="0"/>
            </a:xfrm>
            <a:custGeom>
              <a:avLst/>
              <a:gdLst>
                <a:gd name="T0" fmla="*/ 6 w 6"/>
                <a:gd name="T1" fmla="*/ 0 w 6"/>
                <a:gd name="T2" fmla="*/ 1 w 6"/>
                <a:gd name="T3" fmla="*/ 6 w 6"/>
                <a:gd name="T4" fmla="*/ 6 w 6"/>
              </a:gdLst>
              <a:ahLst/>
              <a:cxnLst>
                <a:cxn ang="0">
                  <a:pos x="T0" y="0"/>
                </a:cxn>
                <a:cxn ang="0">
                  <a:pos x="T1" y="0"/>
                </a:cxn>
                <a:cxn ang="0">
                  <a:pos x="T2" y="0"/>
                </a:cxn>
                <a:cxn ang="0">
                  <a:pos x="T3" y="0"/>
                </a:cxn>
                <a:cxn ang="0">
                  <a:pos x="T4" y="0"/>
                </a:cxn>
              </a:cxnLst>
              <a:rect l="0" t="0" r="r" b="b"/>
              <a:pathLst>
                <a:path w="6">
                  <a:moveTo>
                    <a:pt x="6" y="0"/>
                  </a:moveTo>
                  <a:cubicBezTo>
                    <a:pt x="4" y="0"/>
                    <a:pt x="2" y="0"/>
                    <a:pt x="0" y="0"/>
                  </a:cubicBezTo>
                  <a:cubicBezTo>
                    <a:pt x="1" y="0"/>
                    <a:pt x="1" y="0"/>
                    <a:pt x="1" y="0"/>
                  </a:cubicBezTo>
                  <a:cubicBezTo>
                    <a:pt x="2" y="0"/>
                    <a:pt x="4" y="0"/>
                    <a:pt x="6" y="0"/>
                  </a:cubicBezTo>
                  <a:cubicBezTo>
                    <a:pt x="6" y="0"/>
                    <a:pt x="6" y="0"/>
                    <a:pt x="6"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grpSp>
      <p:sp>
        <p:nvSpPr>
          <p:cNvPr id="303" name="椭圆 302"/>
          <p:cNvSpPr/>
          <p:nvPr/>
        </p:nvSpPr>
        <p:spPr>
          <a:xfrm>
            <a:off x="4209202" y="4736722"/>
            <a:ext cx="1050661" cy="284094"/>
          </a:xfrm>
          <a:prstGeom prst="ellipse">
            <a:avLst/>
          </a:prstGeom>
          <a:gradFill flip="none" rotWithShape="1">
            <a:gsLst>
              <a:gs pos="100000">
                <a:schemeClr val="tx1">
                  <a:alpha val="69000"/>
                </a:schemeClr>
              </a:gs>
              <a:gs pos="0">
                <a:schemeClr val="tx1">
                  <a:lumMod val="95000"/>
                  <a:lumOff val="5000"/>
                  <a:alpha val="0"/>
                </a:schemeClr>
              </a:gs>
            </a:gsLst>
            <a:lin ang="4800000" scaled="0"/>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100"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4" name="组合 3"/>
          <p:cNvGrpSpPr/>
          <p:nvPr/>
        </p:nvGrpSpPr>
        <p:grpSpPr>
          <a:xfrm>
            <a:off x="3045327" y="1541080"/>
            <a:ext cx="368489" cy="368603"/>
            <a:chOff x="4060435" y="1913471"/>
            <a:chExt cx="491319" cy="491319"/>
          </a:xfrm>
        </p:grpSpPr>
        <p:sp>
          <p:nvSpPr>
            <p:cNvPr id="308" name="椭圆 307"/>
            <p:cNvSpPr/>
            <p:nvPr/>
          </p:nvSpPr>
          <p:spPr>
            <a:xfrm>
              <a:off x="4060435" y="1913471"/>
              <a:ext cx="491319" cy="491319"/>
            </a:xfrm>
            <a:prstGeom prst="ellipse">
              <a:avLst/>
            </a:prstGeom>
            <a:solidFill>
              <a:schemeClr val="accent1"/>
            </a:solidFill>
            <a:ln w="25400">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09" name="加号 308"/>
            <p:cNvSpPr/>
            <p:nvPr/>
          </p:nvSpPr>
          <p:spPr>
            <a:xfrm>
              <a:off x="4190378" y="2036324"/>
              <a:ext cx="240080" cy="24008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5" name="组合 1"/>
          <p:cNvGrpSpPr/>
          <p:nvPr/>
        </p:nvGrpSpPr>
        <p:grpSpPr>
          <a:xfrm>
            <a:off x="5843218" y="1250826"/>
            <a:ext cx="368489" cy="368603"/>
            <a:chOff x="7790956" y="1526586"/>
            <a:chExt cx="491319" cy="491319"/>
          </a:xfrm>
        </p:grpSpPr>
        <p:sp>
          <p:nvSpPr>
            <p:cNvPr id="311" name="椭圆 310"/>
            <p:cNvSpPr/>
            <p:nvPr/>
          </p:nvSpPr>
          <p:spPr>
            <a:xfrm>
              <a:off x="7790956" y="1526586"/>
              <a:ext cx="491319" cy="491319"/>
            </a:xfrm>
            <a:prstGeom prst="ellipse">
              <a:avLst/>
            </a:prstGeom>
            <a:solidFill>
              <a:schemeClr val="accent2"/>
            </a:solidFill>
            <a:ln w="25400">
              <a:noFill/>
            </a:ln>
            <a:effectLst>
              <a:outerShdw blurRad="2032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12" name="加号 311"/>
            <p:cNvSpPr/>
            <p:nvPr/>
          </p:nvSpPr>
          <p:spPr>
            <a:xfrm>
              <a:off x="7916575" y="1633687"/>
              <a:ext cx="240080" cy="24008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6" name="组合 2"/>
          <p:cNvGrpSpPr/>
          <p:nvPr/>
        </p:nvGrpSpPr>
        <p:grpSpPr>
          <a:xfrm>
            <a:off x="5814427" y="3324463"/>
            <a:ext cx="368489" cy="368603"/>
            <a:chOff x="7752568" y="4290581"/>
            <a:chExt cx="491319" cy="491319"/>
          </a:xfrm>
        </p:grpSpPr>
        <p:sp>
          <p:nvSpPr>
            <p:cNvPr id="314" name="椭圆 313"/>
            <p:cNvSpPr/>
            <p:nvPr/>
          </p:nvSpPr>
          <p:spPr>
            <a:xfrm>
              <a:off x="7752568" y="4290581"/>
              <a:ext cx="491319" cy="491319"/>
            </a:xfrm>
            <a:prstGeom prst="ellipse">
              <a:avLst/>
            </a:prstGeom>
            <a:solidFill>
              <a:schemeClr val="accent4"/>
            </a:solidFill>
            <a:ln w="25400">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15" name="加号 314"/>
            <p:cNvSpPr/>
            <p:nvPr/>
          </p:nvSpPr>
          <p:spPr>
            <a:xfrm>
              <a:off x="7860201" y="4424588"/>
              <a:ext cx="240080" cy="24008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7" name="组合 4"/>
          <p:cNvGrpSpPr/>
          <p:nvPr/>
        </p:nvGrpSpPr>
        <p:grpSpPr>
          <a:xfrm>
            <a:off x="3173146" y="4031749"/>
            <a:ext cx="368489" cy="368603"/>
            <a:chOff x="4230861" y="5233338"/>
            <a:chExt cx="491319" cy="491319"/>
          </a:xfrm>
        </p:grpSpPr>
        <p:sp>
          <p:nvSpPr>
            <p:cNvPr id="317" name="椭圆 316"/>
            <p:cNvSpPr/>
            <p:nvPr/>
          </p:nvSpPr>
          <p:spPr>
            <a:xfrm>
              <a:off x="4230861" y="5233338"/>
              <a:ext cx="491319" cy="491319"/>
            </a:xfrm>
            <a:prstGeom prst="ellipse">
              <a:avLst/>
            </a:prstGeom>
            <a:solidFill>
              <a:schemeClr val="accent3"/>
            </a:solidFill>
            <a:ln w="25400">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18" name="加号 317"/>
            <p:cNvSpPr/>
            <p:nvPr/>
          </p:nvSpPr>
          <p:spPr>
            <a:xfrm>
              <a:off x="4341294" y="5370262"/>
              <a:ext cx="240080" cy="24008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31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467169" y="1364728"/>
            <a:ext cx="1998025" cy="861774"/>
          </a:xfrm>
          <a:prstGeom prst="rect">
            <a:avLst/>
          </a:prstGeom>
        </p:spPr>
        <p:txBody>
          <a:bodyPr wrap="square" lIns="68580" tIns="34290" rIns="68580" bIns="34290">
            <a:spAutoFit/>
          </a:bodyPr>
          <a:lstStyle/>
          <a:p>
            <a:pPr algn="ctr"/>
            <a:r>
              <a:rPr lang="zh-CN" altLang="en-US" sz="1400" dirty="0" smtClean="0">
                <a:solidFill>
                  <a:srgbClr val="14436A"/>
                </a:solidFill>
                <a:latin typeface="微软雅黑" panose="020B0503020204020204" pitchFamily="34" charset="-122"/>
                <a:ea typeface="微软雅黑" panose="020B0503020204020204" pitchFamily="34" charset="-122"/>
                <a:cs typeface="+mn-ea"/>
                <a:sym typeface="+mn-lt"/>
              </a:rPr>
              <a:t>点击添加标题</a:t>
            </a:r>
          </a:p>
          <a:p>
            <a:pPr algn="just" defTabSz="685800">
              <a:lnSpc>
                <a:spcPct val="125000"/>
              </a:lnSpc>
              <a:defRPr/>
            </a:pPr>
            <a:r>
              <a:rPr lang="zh-CN" altLang="en-US" sz="1000" kern="0" dirty="0" smtClean="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您的内容打在这里，或通过复制您的文本后您的内容打在这里，或通过复制您的文本后</a:t>
            </a:r>
          </a:p>
        </p:txBody>
      </p:sp>
      <p:sp>
        <p:nvSpPr>
          <p:cNvPr id="32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66002" y="1361853"/>
            <a:ext cx="2063297" cy="861774"/>
          </a:xfrm>
          <a:prstGeom prst="rect">
            <a:avLst/>
          </a:prstGeom>
        </p:spPr>
        <p:txBody>
          <a:bodyPr wrap="square" lIns="68580" tIns="34290" rIns="68580" bIns="34290">
            <a:spAutoFit/>
          </a:bodyPr>
          <a:lstStyle/>
          <a:p>
            <a:pPr algn="ctr"/>
            <a:r>
              <a:rPr lang="zh-CN" altLang="en-US" sz="1400" dirty="0" smtClean="0">
                <a:solidFill>
                  <a:srgbClr val="14436A"/>
                </a:solidFill>
                <a:latin typeface="微软雅黑" panose="020B0503020204020204" pitchFamily="34" charset="-122"/>
                <a:ea typeface="微软雅黑" panose="020B0503020204020204" pitchFamily="34" charset="-122"/>
                <a:cs typeface="+mn-ea"/>
                <a:sym typeface="+mn-lt"/>
              </a:rPr>
              <a:t>点击添加标题</a:t>
            </a:r>
          </a:p>
          <a:p>
            <a:pPr algn="just" defTabSz="685800">
              <a:lnSpc>
                <a:spcPct val="125000"/>
              </a:lnSpc>
              <a:defRPr/>
            </a:pPr>
            <a:r>
              <a:rPr lang="zh-CN" altLang="en-US" sz="1000" kern="0" dirty="0" smtClean="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您的内容打在这里，或通过复制您的文本后您的内容打在这里，或通过复制您的文本后</a:t>
            </a:r>
          </a:p>
        </p:txBody>
      </p:sp>
      <p:sp>
        <p:nvSpPr>
          <p:cNvPr id="321"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467169" y="3641293"/>
            <a:ext cx="1998025" cy="861774"/>
          </a:xfrm>
          <a:prstGeom prst="rect">
            <a:avLst/>
          </a:prstGeom>
        </p:spPr>
        <p:txBody>
          <a:bodyPr wrap="square" lIns="68580" tIns="34290" rIns="68580" bIns="34290">
            <a:spAutoFit/>
          </a:bodyPr>
          <a:lstStyle/>
          <a:p>
            <a:pPr algn="ctr"/>
            <a:r>
              <a:rPr lang="zh-CN" altLang="en-US" sz="1400" dirty="0" smtClean="0">
                <a:solidFill>
                  <a:srgbClr val="14436A"/>
                </a:solidFill>
                <a:latin typeface="微软雅黑" panose="020B0503020204020204" pitchFamily="34" charset="-122"/>
                <a:ea typeface="微软雅黑" panose="020B0503020204020204" pitchFamily="34" charset="-122"/>
                <a:cs typeface="+mn-ea"/>
                <a:sym typeface="+mn-lt"/>
              </a:rPr>
              <a:t>点击添加标题</a:t>
            </a:r>
          </a:p>
          <a:p>
            <a:pPr algn="just" defTabSz="685800">
              <a:lnSpc>
                <a:spcPct val="125000"/>
              </a:lnSpc>
              <a:defRPr/>
            </a:pPr>
            <a:r>
              <a:rPr lang="zh-CN" altLang="en-US" sz="1000" kern="0" dirty="0" smtClean="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您的内容打在这里，或通过复制您的文本后您的内容打在这里，或通过复制您的文本后</a:t>
            </a:r>
          </a:p>
        </p:txBody>
      </p:sp>
      <p:sp>
        <p:nvSpPr>
          <p:cNvPr id="32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66002" y="3642644"/>
            <a:ext cx="2063297" cy="861774"/>
          </a:xfrm>
          <a:prstGeom prst="rect">
            <a:avLst/>
          </a:prstGeom>
        </p:spPr>
        <p:txBody>
          <a:bodyPr wrap="square" lIns="68580" tIns="34290" rIns="68580" bIns="34290">
            <a:spAutoFit/>
          </a:bodyPr>
          <a:lstStyle/>
          <a:p>
            <a:pPr algn="ctr"/>
            <a:r>
              <a:rPr lang="zh-CN" altLang="en-US" sz="1400" dirty="0" smtClean="0">
                <a:solidFill>
                  <a:srgbClr val="14436A"/>
                </a:solidFill>
                <a:latin typeface="微软雅黑" panose="020B0503020204020204" pitchFamily="34" charset="-122"/>
                <a:ea typeface="微软雅黑" panose="020B0503020204020204" pitchFamily="34" charset="-122"/>
                <a:cs typeface="+mn-ea"/>
                <a:sym typeface="+mn-lt"/>
              </a:rPr>
              <a:t>点击添加标题</a:t>
            </a:r>
          </a:p>
          <a:p>
            <a:pPr algn="just" defTabSz="685800">
              <a:lnSpc>
                <a:spcPct val="125000"/>
              </a:lnSpc>
              <a:defRPr/>
            </a:pPr>
            <a:r>
              <a:rPr lang="zh-CN" altLang="en-US" sz="1000" kern="0" dirty="0" smtClean="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您的内容打在这里，或通过复制您的文本后您的内容打在这里，或通过复制您的文本后</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 presetClass="entr" presetSubtype="1" fill="hold" nodeType="withEffect">
                                  <p:stCondLst>
                                    <p:cond delay="50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ppt_x"/>
                                          </p:val>
                                        </p:tav>
                                        <p:tav tm="100000">
                                          <p:val>
                                            <p:strVal val="#ppt_x"/>
                                          </p:val>
                                        </p:tav>
                                      </p:tavLst>
                                    </p:anim>
                                    <p:anim calcmode="lin" valueType="num">
                                      <p:cBhvr additive="base">
                                        <p:cTn id="11" dur="500" fill="hold"/>
                                        <p:tgtEl>
                                          <p:spTgt spid="3"/>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900"/>
                                  </p:stCondLst>
                                  <p:childTnLst>
                                    <p:set>
                                      <p:cBhvr>
                                        <p:cTn id="13" dur="1" fill="hold">
                                          <p:stCondLst>
                                            <p:cond delay="0"/>
                                          </p:stCondLst>
                                        </p:cTn>
                                        <p:tgtEl>
                                          <p:spTgt spid="303"/>
                                        </p:tgtEl>
                                        <p:attrNameLst>
                                          <p:attrName>style.visibility</p:attrName>
                                        </p:attrNameLst>
                                      </p:cBhvr>
                                      <p:to>
                                        <p:strVal val="visible"/>
                                      </p:to>
                                    </p:set>
                                    <p:animEffect transition="in" filter="fade">
                                      <p:cBhvr>
                                        <p:cTn id="14" dur="500"/>
                                        <p:tgtEl>
                                          <p:spTgt spid="303"/>
                                        </p:tgtEl>
                                      </p:cBhvr>
                                    </p:animEffect>
                                  </p:childTnLst>
                                </p:cTn>
                              </p:par>
                              <p:par>
                                <p:cTn id="15" presetID="53" presetClass="entr" presetSubtype="16" fill="hold" nodeType="withEffect">
                                  <p:stCondLst>
                                    <p:cond delay="120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nodeType="withEffect">
                                  <p:stCondLst>
                                    <p:cond delay="150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nodeType="withEffect">
                                  <p:stCondLst>
                                    <p:cond delay="18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210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Effect transition="in" filter="fade">
                                      <p:cBhvr>
                                        <p:cTn id="34" dur="500"/>
                                        <p:tgtEl>
                                          <p:spTgt spid="6"/>
                                        </p:tgtEl>
                                      </p:cBhvr>
                                    </p:animEffect>
                                  </p:childTnLst>
                                </p:cTn>
                              </p:par>
                              <p:par>
                                <p:cTn id="35" presetID="22" presetClass="entr" presetSubtype="2" fill="hold" grpId="0" nodeType="withEffect">
                                  <p:stCondLst>
                                    <p:cond delay="2400"/>
                                  </p:stCondLst>
                                  <p:childTnLst>
                                    <p:set>
                                      <p:cBhvr>
                                        <p:cTn id="36" dur="1" fill="hold">
                                          <p:stCondLst>
                                            <p:cond delay="0"/>
                                          </p:stCondLst>
                                        </p:cTn>
                                        <p:tgtEl>
                                          <p:spTgt spid="320"/>
                                        </p:tgtEl>
                                        <p:attrNameLst>
                                          <p:attrName>style.visibility</p:attrName>
                                        </p:attrNameLst>
                                      </p:cBhvr>
                                      <p:to>
                                        <p:strVal val="visible"/>
                                      </p:to>
                                    </p:set>
                                    <p:animEffect transition="in" filter="wipe(right)">
                                      <p:cBhvr>
                                        <p:cTn id="37" dur="1000"/>
                                        <p:tgtEl>
                                          <p:spTgt spid="320"/>
                                        </p:tgtEl>
                                      </p:cBhvr>
                                    </p:animEffect>
                                  </p:childTnLst>
                                </p:cTn>
                              </p:par>
                              <p:par>
                                <p:cTn id="38" presetID="22" presetClass="entr" presetSubtype="2" fill="hold" grpId="0" nodeType="withEffect">
                                  <p:stCondLst>
                                    <p:cond delay="2600"/>
                                  </p:stCondLst>
                                  <p:childTnLst>
                                    <p:set>
                                      <p:cBhvr>
                                        <p:cTn id="39" dur="1" fill="hold">
                                          <p:stCondLst>
                                            <p:cond delay="0"/>
                                          </p:stCondLst>
                                        </p:cTn>
                                        <p:tgtEl>
                                          <p:spTgt spid="322"/>
                                        </p:tgtEl>
                                        <p:attrNameLst>
                                          <p:attrName>style.visibility</p:attrName>
                                        </p:attrNameLst>
                                      </p:cBhvr>
                                      <p:to>
                                        <p:strVal val="visible"/>
                                      </p:to>
                                    </p:set>
                                    <p:animEffect transition="in" filter="wipe(right)">
                                      <p:cBhvr>
                                        <p:cTn id="40" dur="1000"/>
                                        <p:tgtEl>
                                          <p:spTgt spid="322"/>
                                        </p:tgtEl>
                                      </p:cBhvr>
                                    </p:animEffect>
                                  </p:childTnLst>
                                </p:cTn>
                              </p:par>
                              <p:par>
                                <p:cTn id="41" presetID="22" presetClass="entr" presetSubtype="8" fill="hold" grpId="0" nodeType="withEffect">
                                  <p:stCondLst>
                                    <p:cond delay="2900"/>
                                  </p:stCondLst>
                                  <p:childTnLst>
                                    <p:set>
                                      <p:cBhvr>
                                        <p:cTn id="42" dur="1" fill="hold">
                                          <p:stCondLst>
                                            <p:cond delay="0"/>
                                          </p:stCondLst>
                                        </p:cTn>
                                        <p:tgtEl>
                                          <p:spTgt spid="319"/>
                                        </p:tgtEl>
                                        <p:attrNameLst>
                                          <p:attrName>style.visibility</p:attrName>
                                        </p:attrNameLst>
                                      </p:cBhvr>
                                      <p:to>
                                        <p:strVal val="visible"/>
                                      </p:to>
                                    </p:set>
                                    <p:animEffect transition="in" filter="wipe(left)">
                                      <p:cBhvr>
                                        <p:cTn id="43" dur="1000"/>
                                        <p:tgtEl>
                                          <p:spTgt spid="319"/>
                                        </p:tgtEl>
                                      </p:cBhvr>
                                    </p:animEffect>
                                  </p:childTnLst>
                                </p:cTn>
                              </p:par>
                              <p:par>
                                <p:cTn id="44" presetID="22" presetClass="entr" presetSubtype="8" fill="hold" grpId="0" nodeType="withEffect">
                                  <p:stCondLst>
                                    <p:cond delay="3000"/>
                                  </p:stCondLst>
                                  <p:childTnLst>
                                    <p:set>
                                      <p:cBhvr>
                                        <p:cTn id="45" dur="1" fill="hold">
                                          <p:stCondLst>
                                            <p:cond delay="0"/>
                                          </p:stCondLst>
                                        </p:cTn>
                                        <p:tgtEl>
                                          <p:spTgt spid="321"/>
                                        </p:tgtEl>
                                        <p:attrNameLst>
                                          <p:attrName>style.visibility</p:attrName>
                                        </p:attrNameLst>
                                      </p:cBhvr>
                                      <p:to>
                                        <p:strVal val="visible"/>
                                      </p:to>
                                    </p:set>
                                    <p:animEffect transition="in" filter="wipe(left)">
                                      <p:cBhvr>
                                        <p:cTn id="46" dur="1000"/>
                                        <p:tgtEl>
                                          <p:spTgt spid="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animBg="1"/>
      <p:bldP spid="319" grpId="0"/>
      <p:bldP spid="320" grpId="0"/>
      <p:bldP spid="321" grpId="0"/>
      <p:bldP spid="3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 name="Picture 2" descr="C:\Users\Administrator\Desktop\微立体创业计划\0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1578" y="1026228"/>
            <a:ext cx="1967244" cy="1967585"/>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18" name="Picture 3" descr="C:\Users\Administrator\Desktop\微立体创业计划\0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7369" y="833794"/>
            <a:ext cx="2230535" cy="2230922"/>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23" name="Rectangle 4"/>
          <p:cNvSpPr txBox="1">
            <a:spLocks noChangeArrowheads="1"/>
          </p:cNvSpPr>
          <p:nvPr/>
        </p:nvSpPr>
        <p:spPr bwMode="auto">
          <a:xfrm>
            <a:off x="1439652" y="2896580"/>
            <a:ext cx="2340260" cy="504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2400" dirty="0" smtClean="0">
                <a:solidFill>
                  <a:schemeClr val="accent2"/>
                </a:solidFill>
                <a:latin typeface="微软雅黑" panose="020B0503020204020204" pitchFamily="34" charset="-122"/>
                <a:ea typeface="微软雅黑" panose="020B0503020204020204" pitchFamily="34" charset="-122"/>
                <a:cs typeface="+mn-ea"/>
                <a:sym typeface="+mn-lt"/>
              </a:rPr>
              <a:t>完成</a:t>
            </a:r>
            <a:r>
              <a:rPr lang="zh-CN" altLang="en-US" sz="2400" dirty="0">
                <a:solidFill>
                  <a:schemeClr val="accent2"/>
                </a:solidFill>
                <a:latin typeface="微软雅黑" panose="020B0503020204020204" pitchFamily="34" charset="-122"/>
                <a:ea typeface="微软雅黑" panose="020B0503020204020204" pitchFamily="34" charset="-122"/>
                <a:cs typeface="+mn-ea"/>
                <a:sym typeface="+mn-lt"/>
              </a:rPr>
              <a:t>情况</a:t>
            </a:r>
          </a:p>
        </p:txBody>
      </p:sp>
      <p:sp>
        <p:nvSpPr>
          <p:cNvPr id="124" name="Rectangle 4"/>
          <p:cNvSpPr txBox="1">
            <a:spLocks noChangeArrowheads="1"/>
          </p:cNvSpPr>
          <p:nvPr/>
        </p:nvSpPr>
        <p:spPr bwMode="auto">
          <a:xfrm>
            <a:off x="1592840" y="3454964"/>
            <a:ext cx="2033884"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just">
              <a:lnSpc>
                <a:spcPct val="125000"/>
              </a:lnSpc>
            </a:pPr>
            <a:r>
              <a:rPr lang="en-US" altLang="zh-CN" sz="900" b="0"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The best preparation for tomorrow is doing your best today.</a:t>
            </a:r>
            <a:endParaRPr lang="zh-CN" altLang="en-US" sz="900" b="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nvGrpSpPr>
          <p:cNvPr id="2" name="组合 124"/>
          <p:cNvGrpSpPr/>
          <p:nvPr/>
        </p:nvGrpSpPr>
        <p:grpSpPr>
          <a:xfrm>
            <a:off x="6284904" y="4264732"/>
            <a:ext cx="1026023" cy="1026201"/>
            <a:chOff x="304800" y="673100"/>
            <a:chExt cx="4000500" cy="4000500"/>
          </a:xfrm>
          <a:effectLst>
            <a:outerShdw blurRad="444500" dist="254000" dir="8100000" algn="tr" rotWithShape="0">
              <a:prstClr val="black">
                <a:alpha val="50000"/>
              </a:prstClr>
            </a:outerShdw>
          </a:effectLst>
        </p:grpSpPr>
        <p:sp>
          <p:nvSpPr>
            <p:cNvPr id="126" name="同心圆 12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27" name="椭圆 12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3" name="组合 127"/>
          <p:cNvGrpSpPr/>
          <p:nvPr/>
        </p:nvGrpSpPr>
        <p:grpSpPr>
          <a:xfrm>
            <a:off x="4758016" y="4606644"/>
            <a:ext cx="538351" cy="538444"/>
            <a:chOff x="304800" y="673100"/>
            <a:chExt cx="4000500" cy="4000500"/>
          </a:xfrm>
          <a:effectLst>
            <a:outerShdw blurRad="444500" dist="254000" dir="8100000" algn="tr" rotWithShape="0">
              <a:prstClr val="black">
                <a:alpha val="50000"/>
              </a:prstClr>
            </a:outerShdw>
          </a:effectLst>
        </p:grpSpPr>
        <p:sp>
          <p:nvSpPr>
            <p:cNvPr id="129" name="同心圆 1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30" name="椭圆 1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4" name="组合 130"/>
          <p:cNvGrpSpPr/>
          <p:nvPr/>
        </p:nvGrpSpPr>
        <p:grpSpPr>
          <a:xfrm>
            <a:off x="5436689" y="4921761"/>
            <a:ext cx="746998" cy="747128"/>
            <a:chOff x="304800" y="673100"/>
            <a:chExt cx="4000500" cy="4000500"/>
          </a:xfrm>
          <a:effectLst>
            <a:outerShdw blurRad="444500" dist="254000" dir="8100000" algn="tr" rotWithShape="0">
              <a:prstClr val="black">
                <a:alpha val="50000"/>
              </a:prstClr>
            </a:outerShdw>
          </a:effectLst>
        </p:grpSpPr>
        <p:sp>
          <p:nvSpPr>
            <p:cNvPr id="132" name="同心圆 13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33" name="椭圆 132"/>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5" name="组合 133"/>
          <p:cNvGrpSpPr/>
          <p:nvPr/>
        </p:nvGrpSpPr>
        <p:grpSpPr>
          <a:xfrm>
            <a:off x="7758789" y="4731882"/>
            <a:ext cx="540868" cy="540962"/>
            <a:chOff x="304800" y="673100"/>
            <a:chExt cx="4000500" cy="4000500"/>
          </a:xfrm>
          <a:effectLst>
            <a:outerShdw blurRad="444500" dist="254000" dir="8100000" algn="tr" rotWithShape="0">
              <a:prstClr val="black">
                <a:alpha val="50000"/>
              </a:prstClr>
            </a:outerShdw>
          </a:effectLst>
        </p:grpSpPr>
        <p:sp>
          <p:nvSpPr>
            <p:cNvPr id="135" name="同心圆 1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36" name="椭圆 1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6" name="组合 136"/>
          <p:cNvGrpSpPr/>
          <p:nvPr/>
        </p:nvGrpSpPr>
        <p:grpSpPr>
          <a:xfrm>
            <a:off x="766439" y="5040489"/>
            <a:ext cx="588755" cy="588857"/>
            <a:chOff x="304800" y="673100"/>
            <a:chExt cx="4000500" cy="4000500"/>
          </a:xfrm>
          <a:effectLst>
            <a:outerShdw blurRad="444500" dist="254000" dir="8100000" algn="tr" rotWithShape="0">
              <a:prstClr val="black">
                <a:alpha val="50000"/>
              </a:prstClr>
            </a:outerShdw>
          </a:effectLst>
        </p:grpSpPr>
        <p:sp>
          <p:nvSpPr>
            <p:cNvPr id="138" name="同心圆 1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39" name="椭圆 1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7" name="组合 139"/>
          <p:cNvGrpSpPr/>
          <p:nvPr/>
        </p:nvGrpSpPr>
        <p:grpSpPr>
          <a:xfrm>
            <a:off x="3962506" y="4529853"/>
            <a:ext cx="252447" cy="252491"/>
            <a:chOff x="304800" y="673100"/>
            <a:chExt cx="4000500" cy="4000500"/>
          </a:xfrm>
          <a:effectLst>
            <a:outerShdw blurRad="444500" dist="254000" dir="8100000" algn="tr" rotWithShape="0">
              <a:prstClr val="black">
                <a:alpha val="50000"/>
              </a:prstClr>
            </a:outerShdw>
          </a:effectLst>
        </p:grpSpPr>
        <p:sp>
          <p:nvSpPr>
            <p:cNvPr id="141" name="同心圆 14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2" name="椭圆 141"/>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8" name="组合 142"/>
          <p:cNvGrpSpPr/>
          <p:nvPr/>
        </p:nvGrpSpPr>
        <p:grpSpPr>
          <a:xfrm>
            <a:off x="3181252" y="4327052"/>
            <a:ext cx="528983" cy="529075"/>
            <a:chOff x="304800" y="673100"/>
            <a:chExt cx="4000500" cy="4000500"/>
          </a:xfrm>
          <a:effectLst>
            <a:outerShdw blurRad="444500" dist="254000" dir="8100000" algn="tr" rotWithShape="0">
              <a:prstClr val="black">
                <a:alpha val="50000"/>
              </a:prstClr>
            </a:outerShdw>
          </a:effectLst>
        </p:grpSpPr>
        <p:sp>
          <p:nvSpPr>
            <p:cNvPr id="144" name="同心圆 1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5" name="椭圆 14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9" name="组合 145"/>
          <p:cNvGrpSpPr/>
          <p:nvPr/>
        </p:nvGrpSpPr>
        <p:grpSpPr>
          <a:xfrm>
            <a:off x="8463984" y="3831665"/>
            <a:ext cx="1044954" cy="1045136"/>
            <a:chOff x="304800" y="673100"/>
            <a:chExt cx="4000500" cy="4000500"/>
          </a:xfrm>
          <a:effectLst>
            <a:outerShdw blurRad="444500" dist="254000" dir="8100000" algn="tr" rotWithShape="0">
              <a:prstClr val="black">
                <a:alpha val="50000"/>
              </a:prstClr>
            </a:outerShdw>
          </a:effectLst>
        </p:grpSpPr>
        <p:sp>
          <p:nvSpPr>
            <p:cNvPr id="147" name="同心圆 14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8" name="椭圆 147"/>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0" name="组合 148"/>
          <p:cNvGrpSpPr/>
          <p:nvPr/>
        </p:nvGrpSpPr>
        <p:grpSpPr>
          <a:xfrm>
            <a:off x="4419627" y="4325144"/>
            <a:ext cx="223041" cy="223080"/>
            <a:chOff x="304800" y="673100"/>
            <a:chExt cx="4000500" cy="4000500"/>
          </a:xfrm>
          <a:effectLst>
            <a:outerShdw blurRad="444500" dist="254000" dir="8100000" algn="tr" rotWithShape="0">
              <a:prstClr val="black">
                <a:alpha val="50000"/>
              </a:prstClr>
            </a:outerShdw>
          </a:effectLst>
        </p:grpSpPr>
        <p:sp>
          <p:nvSpPr>
            <p:cNvPr id="150" name="同心圆 1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1" name="椭圆 150"/>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1" name="组合 151"/>
          <p:cNvGrpSpPr/>
          <p:nvPr/>
        </p:nvGrpSpPr>
        <p:grpSpPr>
          <a:xfrm>
            <a:off x="1943138" y="4706145"/>
            <a:ext cx="962576" cy="962743"/>
            <a:chOff x="304800" y="673100"/>
            <a:chExt cx="4000500" cy="4000500"/>
          </a:xfrm>
          <a:effectLst>
            <a:outerShdw blurRad="444500" dist="254000" dir="8100000" algn="tr" rotWithShape="0">
              <a:prstClr val="black">
                <a:alpha val="50000"/>
              </a:prstClr>
            </a:outerShdw>
          </a:effectLst>
        </p:grpSpPr>
        <p:sp>
          <p:nvSpPr>
            <p:cNvPr id="153" name="同心圆 1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4" name="椭圆 153"/>
            <p:cNvSpPr/>
            <p:nvPr/>
          </p:nvSpPr>
          <p:spPr>
            <a:xfrm>
              <a:off x="392112" y="760412"/>
              <a:ext cx="3825873" cy="3825873"/>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2" name="组合 154"/>
          <p:cNvGrpSpPr/>
          <p:nvPr/>
        </p:nvGrpSpPr>
        <p:grpSpPr>
          <a:xfrm>
            <a:off x="1275194" y="4606645"/>
            <a:ext cx="520102" cy="520192"/>
            <a:chOff x="304800" y="673100"/>
            <a:chExt cx="4000500" cy="4000500"/>
          </a:xfrm>
          <a:effectLst>
            <a:outerShdw blurRad="444500" dist="254000" dir="8100000" algn="tr" rotWithShape="0">
              <a:prstClr val="black">
                <a:alpha val="50000"/>
              </a:prstClr>
            </a:outerShdw>
          </a:effectLst>
        </p:grpSpPr>
        <p:sp>
          <p:nvSpPr>
            <p:cNvPr id="156" name="同心圆 15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7" name="椭圆 15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3" name="组合 157"/>
          <p:cNvGrpSpPr/>
          <p:nvPr/>
        </p:nvGrpSpPr>
        <p:grpSpPr>
          <a:xfrm>
            <a:off x="291078" y="4921760"/>
            <a:ext cx="316822" cy="316877"/>
            <a:chOff x="304800" y="673100"/>
            <a:chExt cx="4000500" cy="4000500"/>
          </a:xfrm>
          <a:effectLst>
            <a:outerShdw blurRad="444500" dist="254000" dir="8100000" algn="tr" rotWithShape="0">
              <a:prstClr val="black">
                <a:alpha val="50000"/>
              </a:prstClr>
            </a:outerShdw>
          </a:effectLst>
        </p:grpSpPr>
        <p:sp>
          <p:nvSpPr>
            <p:cNvPr id="159" name="同心圆 15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60" name="椭圆 159"/>
            <p:cNvSpPr/>
            <p:nvPr/>
          </p:nvSpPr>
          <p:spPr>
            <a:xfrm>
              <a:off x="392112" y="760412"/>
              <a:ext cx="3825874" cy="3825874"/>
            </a:xfrm>
            <a:prstGeom prst="ellipse">
              <a:avLst/>
            </a:prstGeom>
            <a:solidFill>
              <a:srgbClr val="123E6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4" name="组合 160"/>
          <p:cNvGrpSpPr/>
          <p:nvPr/>
        </p:nvGrpSpPr>
        <p:grpSpPr>
          <a:xfrm>
            <a:off x="117144" y="4738452"/>
            <a:ext cx="158410" cy="158438"/>
            <a:chOff x="304800" y="673100"/>
            <a:chExt cx="4000500" cy="4000500"/>
          </a:xfrm>
          <a:effectLst>
            <a:outerShdw blurRad="444500" dist="254000" dir="8100000" algn="tr" rotWithShape="0">
              <a:prstClr val="black">
                <a:alpha val="50000"/>
              </a:prstClr>
            </a:outerShdw>
          </a:effectLst>
        </p:grpSpPr>
        <p:sp>
          <p:nvSpPr>
            <p:cNvPr id="162" name="同心圆 16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63" name="椭圆 16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cxnSp>
        <p:nvCxnSpPr>
          <p:cNvPr id="164" name="直接连接符 163"/>
          <p:cNvCxnSpPr>
            <a:endCxn id="183" idx="4"/>
          </p:cNvCxnSpPr>
          <p:nvPr/>
        </p:nvCxnSpPr>
        <p:spPr>
          <a:xfrm>
            <a:off x="5652107" y="1176127"/>
            <a:ext cx="1" cy="2021322"/>
          </a:xfrm>
          <a:prstGeom prst="line">
            <a:avLst/>
          </a:prstGeom>
          <a:ln w="63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64"/>
          <p:cNvGrpSpPr/>
          <p:nvPr/>
        </p:nvGrpSpPr>
        <p:grpSpPr>
          <a:xfrm>
            <a:off x="5580112" y="1098576"/>
            <a:ext cx="143991" cy="144016"/>
            <a:chOff x="4971660" y="1569718"/>
            <a:chExt cx="144016" cy="144016"/>
          </a:xfrm>
          <a:solidFill>
            <a:schemeClr val="accent1"/>
          </a:solidFill>
        </p:grpSpPr>
        <p:sp>
          <p:nvSpPr>
            <p:cNvPr id="166" name="椭圆 165"/>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67" name="椭圆 166"/>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6" name="组合 167"/>
          <p:cNvGrpSpPr/>
          <p:nvPr/>
        </p:nvGrpSpPr>
        <p:grpSpPr>
          <a:xfrm>
            <a:off x="5580112" y="1496365"/>
            <a:ext cx="143991" cy="144016"/>
            <a:chOff x="4971660" y="1569718"/>
            <a:chExt cx="144016" cy="144016"/>
          </a:xfrm>
          <a:solidFill>
            <a:schemeClr val="accent1"/>
          </a:solidFill>
        </p:grpSpPr>
        <p:sp>
          <p:nvSpPr>
            <p:cNvPr id="169" name="椭圆 168"/>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70" name="椭圆 169"/>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7" name="组合 171"/>
          <p:cNvGrpSpPr/>
          <p:nvPr/>
        </p:nvGrpSpPr>
        <p:grpSpPr>
          <a:xfrm>
            <a:off x="5580112" y="1894154"/>
            <a:ext cx="143991" cy="144016"/>
            <a:chOff x="4971660" y="1569718"/>
            <a:chExt cx="144016" cy="144016"/>
          </a:xfrm>
          <a:solidFill>
            <a:schemeClr val="accent1"/>
          </a:solidFill>
        </p:grpSpPr>
        <p:sp>
          <p:nvSpPr>
            <p:cNvPr id="173" name="椭圆 172"/>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74" name="椭圆 173"/>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8" name="组合 174"/>
          <p:cNvGrpSpPr/>
          <p:nvPr/>
        </p:nvGrpSpPr>
        <p:grpSpPr>
          <a:xfrm>
            <a:off x="5580112" y="2291943"/>
            <a:ext cx="143991" cy="144016"/>
            <a:chOff x="4971660" y="1569718"/>
            <a:chExt cx="144016" cy="144016"/>
          </a:xfrm>
          <a:solidFill>
            <a:schemeClr val="accent1"/>
          </a:solidFill>
        </p:grpSpPr>
        <p:sp>
          <p:nvSpPr>
            <p:cNvPr id="176" name="椭圆 175"/>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77" name="椭圆 176"/>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9" name="组合 177"/>
          <p:cNvGrpSpPr/>
          <p:nvPr/>
        </p:nvGrpSpPr>
        <p:grpSpPr>
          <a:xfrm>
            <a:off x="5580112" y="2689732"/>
            <a:ext cx="143991" cy="144016"/>
            <a:chOff x="4971660" y="1569718"/>
            <a:chExt cx="144016" cy="144016"/>
          </a:xfrm>
          <a:solidFill>
            <a:schemeClr val="accent1"/>
          </a:solidFill>
        </p:grpSpPr>
        <p:sp>
          <p:nvSpPr>
            <p:cNvPr id="179" name="椭圆 178"/>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80" name="椭圆 179"/>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0" name="组合 180"/>
          <p:cNvGrpSpPr/>
          <p:nvPr/>
        </p:nvGrpSpPr>
        <p:grpSpPr>
          <a:xfrm>
            <a:off x="5580112" y="3087521"/>
            <a:ext cx="143991" cy="144016"/>
            <a:chOff x="4971660" y="1569718"/>
            <a:chExt cx="144016" cy="144016"/>
          </a:xfrm>
          <a:solidFill>
            <a:schemeClr val="accent1"/>
          </a:solidFill>
        </p:grpSpPr>
        <p:sp>
          <p:nvSpPr>
            <p:cNvPr id="182" name="椭圆 181"/>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83" name="椭圆 182"/>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187" name="TextBox 186"/>
          <p:cNvSpPr txBox="1"/>
          <p:nvPr/>
        </p:nvSpPr>
        <p:spPr>
          <a:xfrm>
            <a:off x="5862965" y="916360"/>
            <a:ext cx="1698003" cy="2469897"/>
          </a:xfrm>
          <a:prstGeom prst="rect">
            <a:avLst/>
          </a:prstGeom>
          <a:noFill/>
        </p:spPr>
        <p:txBody>
          <a:bodyPr wrap="square" lIns="68571" tIns="34285" rIns="68571" bIns="34285" rtlCol="0">
            <a:spAutoFit/>
          </a:bodyPr>
          <a:lstStyle/>
          <a:p>
            <a:pPr algn="l">
              <a:lnSpc>
                <a:spcPct val="200000"/>
              </a:lnSpc>
            </a:pPr>
            <a:r>
              <a:rPr lang="zh-CN" altLang="en-US"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rPr>
              <a:t>此处添加节标题</a:t>
            </a:r>
            <a:endParaRPr lang="en-US" altLang="zh-CN"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rPr>
              <a:t>此处添加节标题</a:t>
            </a:r>
            <a:endParaRPr lang="en-US" altLang="zh-CN"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rPr>
              <a:t>此处添加节标题</a:t>
            </a:r>
            <a:endParaRPr lang="en-US" altLang="zh-CN"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rPr>
              <a:t>此处添加节标题</a:t>
            </a:r>
            <a:endParaRPr lang="en-US" altLang="zh-CN"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rPr>
              <a:t>此处添加节标题</a:t>
            </a:r>
            <a:endParaRPr lang="en-US" altLang="zh-CN"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a:p>
            <a:pPr>
              <a:lnSpc>
                <a:spcPct val="200000"/>
              </a:lnSpc>
            </a:pPr>
            <a:r>
              <a:rPr lang="zh-CN" altLang="en-US"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rPr>
              <a:t>此处添加节标题</a:t>
            </a:r>
            <a:endParaRPr lang="en-US" altLang="zh-CN" sz="1300" b="0" dirty="0" smtClean="0">
              <a:solidFill>
                <a:schemeClr val="accent3">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2" name="TextBox 71"/>
          <p:cNvSpPr txBox="1"/>
          <p:nvPr/>
        </p:nvSpPr>
        <p:spPr>
          <a:xfrm>
            <a:off x="2318865" y="1443852"/>
            <a:ext cx="488939" cy="1200700"/>
          </a:xfrm>
          <a:prstGeom prst="rect">
            <a:avLst/>
          </a:prstGeom>
          <a:noFill/>
        </p:spPr>
        <p:txBody>
          <a:bodyPr wrap="square" rtlCol="0">
            <a:spAutoFit/>
          </a:bodyPr>
          <a:lstStyle/>
          <a:p>
            <a:pPr algn="ctr"/>
            <a:r>
              <a:rPr lang="en-US" altLang="zh-CN" sz="7200" b="1" dirty="0" smtClean="0">
                <a:ln w="18415" cmpd="sng">
                  <a:solidFill>
                    <a:srgbClr val="FFFFFF"/>
                  </a:solidFill>
                  <a:prstDash val="solid"/>
                </a:ln>
                <a:solidFill>
                  <a:schemeClr val="accent1"/>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mn-ea"/>
                <a:sym typeface="+mn-lt"/>
              </a:rPr>
              <a:t>2</a:t>
            </a:r>
            <a:endParaRPr lang="zh-CN" altLang="en-US" sz="7200" b="1" dirty="0">
              <a:ln w="18415" cmpd="sng">
                <a:solidFill>
                  <a:srgbClr val="FFFFFF"/>
                </a:solidFill>
                <a:prstDash val="solid"/>
              </a:ln>
              <a:solidFill>
                <a:schemeClr val="accent1"/>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p:cTn id="7" dur="500" fill="hold"/>
                                        <p:tgtEl>
                                          <p:spTgt spid="117"/>
                                        </p:tgtEl>
                                        <p:attrNameLst>
                                          <p:attrName>ppt_w</p:attrName>
                                        </p:attrNameLst>
                                      </p:cBhvr>
                                      <p:tavLst>
                                        <p:tav tm="0">
                                          <p:val>
                                            <p:fltVal val="0"/>
                                          </p:val>
                                        </p:tav>
                                        <p:tav tm="100000">
                                          <p:val>
                                            <p:strVal val="#ppt_w"/>
                                          </p:val>
                                        </p:tav>
                                      </p:tavLst>
                                    </p:anim>
                                    <p:anim calcmode="lin" valueType="num">
                                      <p:cBhvr>
                                        <p:cTn id="8" dur="500" fill="hold"/>
                                        <p:tgtEl>
                                          <p:spTgt spid="117"/>
                                        </p:tgtEl>
                                        <p:attrNameLst>
                                          <p:attrName>ppt_h</p:attrName>
                                        </p:attrNameLst>
                                      </p:cBhvr>
                                      <p:tavLst>
                                        <p:tav tm="0">
                                          <p:val>
                                            <p:fltVal val="0"/>
                                          </p:val>
                                        </p:tav>
                                        <p:tav tm="100000">
                                          <p:val>
                                            <p:strVal val="#ppt_h"/>
                                          </p:val>
                                        </p:tav>
                                      </p:tavLst>
                                    </p:anim>
                                    <p:animEffect transition="in" filter="fade">
                                      <p:cBhvr>
                                        <p:cTn id="9" dur="500"/>
                                        <p:tgtEl>
                                          <p:spTgt spid="117"/>
                                        </p:tgtEl>
                                      </p:cBhvr>
                                    </p:animEffect>
                                  </p:childTnLst>
                                </p:cTn>
                              </p:par>
                              <p:par>
                                <p:cTn id="10" presetID="42" presetClass="entr" presetSubtype="0" fill="hold" nodeType="withEffect">
                                  <p:stCondLst>
                                    <p:cond delay="0"/>
                                  </p:stCondLst>
                                  <p:childTnLst>
                                    <p:set>
                                      <p:cBhvr>
                                        <p:cTn id="11" dur="1" fill="hold">
                                          <p:stCondLst>
                                            <p:cond delay="0"/>
                                          </p:stCondLst>
                                        </p:cTn>
                                        <p:tgtEl>
                                          <p:spTgt spid="118"/>
                                        </p:tgtEl>
                                        <p:attrNameLst>
                                          <p:attrName>style.visibility</p:attrName>
                                        </p:attrNameLst>
                                      </p:cBhvr>
                                      <p:to>
                                        <p:strVal val="visible"/>
                                      </p:to>
                                    </p:set>
                                    <p:animEffect transition="in" filter="fade">
                                      <p:cBhvr>
                                        <p:cTn id="12" dur="500"/>
                                        <p:tgtEl>
                                          <p:spTgt spid="118"/>
                                        </p:tgtEl>
                                      </p:cBhvr>
                                    </p:animEffect>
                                    <p:anim calcmode="lin" valueType="num">
                                      <p:cBhvr>
                                        <p:cTn id="13" dur="500" fill="hold"/>
                                        <p:tgtEl>
                                          <p:spTgt spid="118"/>
                                        </p:tgtEl>
                                        <p:attrNameLst>
                                          <p:attrName>ppt_x</p:attrName>
                                        </p:attrNameLst>
                                      </p:cBhvr>
                                      <p:tavLst>
                                        <p:tav tm="0">
                                          <p:val>
                                            <p:strVal val="#ppt_x"/>
                                          </p:val>
                                        </p:tav>
                                        <p:tav tm="100000">
                                          <p:val>
                                            <p:strVal val="#ppt_x"/>
                                          </p:val>
                                        </p:tav>
                                      </p:tavLst>
                                    </p:anim>
                                    <p:anim calcmode="lin" valueType="num">
                                      <p:cBhvr>
                                        <p:cTn id="14" dur="500" fill="hold"/>
                                        <p:tgtEl>
                                          <p:spTgt spid="118"/>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31" presetClass="entr" presetSubtype="0" fill="hold" grpId="0" nodeType="afterEffect">
                                  <p:stCondLst>
                                    <p:cond delay="0"/>
                                  </p:stCondLst>
                                  <p:childTnLst>
                                    <p:set>
                                      <p:cBhvr>
                                        <p:cTn id="17" dur="1" fill="hold">
                                          <p:stCondLst>
                                            <p:cond delay="0"/>
                                          </p:stCondLst>
                                        </p:cTn>
                                        <p:tgtEl>
                                          <p:spTgt spid="72"/>
                                        </p:tgtEl>
                                        <p:attrNameLst>
                                          <p:attrName>style.visibility</p:attrName>
                                        </p:attrNameLst>
                                      </p:cBhvr>
                                      <p:to>
                                        <p:strVal val="visible"/>
                                      </p:to>
                                    </p:set>
                                    <p:anim calcmode="lin" valueType="num">
                                      <p:cBhvr>
                                        <p:cTn id="18" dur="500" fill="hold"/>
                                        <p:tgtEl>
                                          <p:spTgt spid="72"/>
                                        </p:tgtEl>
                                        <p:attrNameLst>
                                          <p:attrName>ppt_w</p:attrName>
                                        </p:attrNameLst>
                                      </p:cBhvr>
                                      <p:tavLst>
                                        <p:tav tm="0">
                                          <p:val>
                                            <p:fltVal val="0"/>
                                          </p:val>
                                        </p:tav>
                                        <p:tav tm="100000">
                                          <p:val>
                                            <p:strVal val="#ppt_w"/>
                                          </p:val>
                                        </p:tav>
                                      </p:tavLst>
                                    </p:anim>
                                    <p:anim calcmode="lin" valueType="num">
                                      <p:cBhvr>
                                        <p:cTn id="19" dur="500" fill="hold"/>
                                        <p:tgtEl>
                                          <p:spTgt spid="72"/>
                                        </p:tgtEl>
                                        <p:attrNameLst>
                                          <p:attrName>ppt_h</p:attrName>
                                        </p:attrNameLst>
                                      </p:cBhvr>
                                      <p:tavLst>
                                        <p:tav tm="0">
                                          <p:val>
                                            <p:fltVal val="0"/>
                                          </p:val>
                                        </p:tav>
                                        <p:tav tm="100000">
                                          <p:val>
                                            <p:strVal val="#ppt_h"/>
                                          </p:val>
                                        </p:tav>
                                      </p:tavLst>
                                    </p:anim>
                                    <p:anim calcmode="lin" valueType="num">
                                      <p:cBhvr>
                                        <p:cTn id="20" dur="500" fill="hold"/>
                                        <p:tgtEl>
                                          <p:spTgt spid="72"/>
                                        </p:tgtEl>
                                        <p:attrNameLst>
                                          <p:attrName>style.rotation</p:attrName>
                                        </p:attrNameLst>
                                      </p:cBhvr>
                                      <p:tavLst>
                                        <p:tav tm="0">
                                          <p:val>
                                            <p:fltVal val="90"/>
                                          </p:val>
                                        </p:tav>
                                        <p:tav tm="100000">
                                          <p:val>
                                            <p:fltVal val="0"/>
                                          </p:val>
                                        </p:tav>
                                      </p:tavLst>
                                    </p:anim>
                                    <p:animEffect transition="in" filter="fade">
                                      <p:cBhvr>
                                        <p:cTn id="21" dur="500"/>
                                        <p:tgtEl>
                                          <p:spTgt spid="72"/>
                                        </p:tgtEl>
                                      </p:cBhvr>
                                    </p:animEffect>
                                  </p:childTnLst>
                                </p:cTn>
                              </p:par>
                              <p:par>
                                <p:cTn id="22" presetID="22" presetClass="entr" presetSubtype="8" fill="hold" grpId="0" nodeType="withEffect">
                                  <p:stCondLst>
                                    <p:cond delay="400"/>
                                  </p:stCondLst>
                                  <p:childTnLst>
                                    <p:set>
                                      <p:cBhvr>
                                        <p:cTn id="23" dur="1" fill="hold">
                                          <p:stCondLst>
                                            <p:cond delay="0"/>
                                          </p:stCondLst>
                                        </p:cTn>
                                        <p:tgtEl>
                                          <p:spTgt spid="123"/>
                                        </p:tgtEl>
                                        <p:attrNameLst>
                                          <p:attrName>style.visibility</p:attrName>
                                        </p:attrNameLst>
                                      </p:cBhvr>
                                      <p:to>
                                        <p:strVal val="visible"/>
                                      </p:to>
                                    </p:set>
                                    <p:animEffect transition="in" filter="wipe(left)">
                                      <p:cBhvr>
                                        <p:cTn id="24" dur="700"/>
                                        <p:tgtEl>
                                          <p:spTgt spid="123"/>
                                        </p:tgtEl>
                                      </p:cBhvr>
                                    </p:animEffect>
                                  </p:childTnLst>
                                </p:cTn>
                              </p:par>
                              <p:par>
                                <p:cTn id="25" presetID="22" presetClass="entr" presetSubtype="8" fill="hold" grpId="0" nodeType="withEffect">
                                  <p:stCondLst>
                                    <p:cond delay="400"/>
                                  </p:stCondLst>
                                  <p:childTnLst>
                                    <p:set>
                                      <p:cBhvr>
                                        <p:cTn id="26" dur="1" fill="hold">
                                          <p:stCondLst>
                                            <p:cond delay="0"/>
                                          </p:stCondLst>
                                        </p:cTn>
                                        <p:tgtEl>
                                          <p:spTgt spid="124"/>
                                        </p:tgtEl>
                                        <p:attrNameLst>
                                          <p:attrName>style.visibility</p:attrName>
                                        </p:attrNameLst>
                                      </p:cBhvr>
                                      <p:to>
                                        <p:strVal val="visible"/>
                                      </p:to>
                                    </p:set>
                                    <p:animEffect transition="in" filter="wipe(left)">
                                      <p:cBhvr>
                                        <p:cTn id="27" dur="700"/>
                                        <p:tgtEl>
                                          <p:spTgt spid="124"/>
                                        </p:tgtEl>
                                      </p:cBhvr>
                                    </p:animEffect>
                                  </p:childTnLst>
                                </p:cTn>
                              </p:par>
                            </p:childTnLst>
                          </p:cTn>
                        </p:par>
                        <p:par>
                          <p:cTn id="28" fill="hold">
                            <p:stCondLst>
                              <p:cond delay="1000"/>
                            </p:stCondLst>
                            <p:childTnLst>
                              <p:par>
                                <p:cTn id="29" presetID="23" presetClass="entr" presetSubtype="528"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 calcmode="lin" valueType="num">
                                      <p:cBhvr>
                                        <p:cTn id="33" dur="500" fill="hold"/>
                                        <p:tgtEl>
                                          <p:spTgt spid="2"/>
                                        </p:tgtEl>
                                        <p:attrNameLst>
                                          <p:attrName>ppt_x</p:attrName>
                                        </p:attrNameLst>
                                      </p:cBhvr>
                                      <p:tavLst>
                                        <p:tav tm="0">
                                          <p:val>
                                            <p:fltVal val="0.5"/>
                                          </p:val>
                                        </p:tav>
                                        <p:tav tm="100000">
                                          <p:val>
                                            <p:strVal val="#ppt_x"/>
                                          </p:val>
                                        </p:tav>
                                      </p:tavLst>
                                    </p:anim>
                                    <p:anim calcmode="lin" valueType="num">
                                      <p:cBhvr>
                                        <p:cTn id="34" dur="500" fill="hold"/>
                                        <p:tgtEl>
                                          <p:spTgt spid="2"/>
                                        </p:tgtEl>
                                        <p:attrNameLst>
                                          <p:attrName>ppt_y</p:attrName>
                                        </p:attrNameLst>
                                      </p:cBhvr>
                                      <p:tavLst>
                                        <p:tav tm="0">
                                          <p:val>
                                            <p:fltVal val="0.5"/>
                                          </p:val>
                                        </p:tav>
                                        <p:tav tm="100000">
                                          <p:val>
                                            <p:strVal val="#ppt_y"/>
                                          </p:val>
                                        </p:tav>
                                      </p:tavLst>
                                    </p:anim>
                                  </p:childTnLst>
                                </p:cTn>
                              </p:par>
                              <p:par>
                                <p:cTn id="35" presetID="23" presetClass="entr" presetSubtype="528" fill="hold" nodeType="withEffect">
                                  <p:stCondLst>
                                    <p:cond delay="30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anim calcmode="lin" valueType="num">
                                      <p:cBhvr>
                                        <p:cTn id="39" dur="500" fill="hold"/>
                                        <p:tgtEl>
                                          <p:spTgt spid="3"/>
                                        </p:tgtEl>
                                        <p:attrNameLst>
                                          <p:attrName>ppt_x</p:attrName>
                                        </p:attrNameLst>
                                      </p:cBhvr>
                                      <p:tavLst>
                                        <p:tav tm="0">
                                          <p:val>
                                            <p:fltVal val="0.5"/>
                                          </p:val>
                                        </p:tav>
                                        <p:tav tm="100000">
                                          <p:val>
                                            <p:strVal val="#ppt_x"/>
                                          </p:val>
                                        </p:tav>
                                      </p:tavLst>
                                    </p:anim>
                                    <p:anim calcmode="lin" valueType="num">
                                      <p:cBhvr>
                                        <p:cTn id="40" dur="500" fill="hold"/>
                                        <p:tgtEl>
                                          <p:spTgt spid="3"/>
                                        </p:tgtEl>
                                        <p:attrNameLst>
                                          <p:attrName>ppt_y</p:attrName>
                                        </p:attrNameLst>
                                      </p:cBhvr>
                                      <p:tavLst>
                                        <p:tav tm="0">
                                          <p:val>
                                            <p:fltVal val="0.5"/>
                                          </p:val>
                                        </p:tav>
                                        <p:tav tm="100000">
                                          <p:val>
                                            <p:strVal val="#ppt_y"/>
                                          </p:val>
                                        </p:tav>
                                      </p:tavLst>
                                    </p:anim>
                                  </p:childTnLst>
                                </p:cTn>
                              </p:par>
                              <p:par>
                                <p:cTn id="41" presetID="23" presetClass="entr" presetSubtype="528" fill="hold" nodeType="withEffect">
                                  <p:stCondLst>
                                    <p:cond delay="70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 calcmode="lin" valueType="num">
                                      <p:cBhvr>
                                        <p:cTn id="45" dur="500" fill="hold"/>
                                        <p:tgtEl>
                                          <p:spTgt spid="4"/>
                                        </p:tgtEl>
                                        <p:attrNameLst>
                                          <p:attrName>ppt_x</p:attrName>
                                        </p:attrNameLst>
                                      </p:cBhvr>
                                      <p:tavLst>
                                        <p:tav tm="0">
                                          <p:val>
                                            <p:fltVal val="0.5"/>
                                          </p:val>
                                        </p:tav>
                                        <p:tav tm="100000">
                                          <p:val>
                                            <p:strVal val="#ppt_x"/>
                                          </p:val>
                                        </p:tav>
                                      </p:tavLst>
                                    </p:anim>
                                    <p:anim calcmode="lin" valueType="num">
                                      <p:cBhvr>
                                        <p:cTn id="46" dur="500" fill="hold"/>
                                        <p:tgtEl>
                                          <p:spTgt spid="4"/>
                                        </p:tgtEl>
                                        <p:attrNameLst>
                                          <p:attrName>ppt_y</p:attrName>
                                        </p:attrNameLst>
                                      </p:cBhvr>
                                      <p:tavLst>
                                        <p:tav tm="0">
                                          <p:val>
                                            <p:fltVal val="0.5"/>
                                          </p:val>
                                        </p:tav>
                                        <p:tav tm="100000">
                                          <p:val>
                                            <p:strVal val="#ppt_y"/>
                                          </p:val>
                                        </p:tav>
                                      </p:tavLst>
                                    </p:anim>
                                  </p:childTnLst>
                                </p:cTn>
                              </p:par>
                              <p:par>
                                <p:cTn id="47" presetID="23" presetClass="entr" presetSubtype="528" fill="hold" nodeType="withEffect">
                                  <p:stCondLst>
                                    <p:cond delay="30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 calcmode="lin" valueType="num">
                                      <p:cBhvr>
                                        <p:cTn id="51" dur="500" fill="hold"/>
                                        <p:tgtEl>
                                          <p:spTgt spid="5"/>
                                        </p:tgtEl>
                                        <p:attrNameLst>
                                          <p:attrName>ppt_x</p:attrName>
                                        </p:attrNameLst>
                                      </p:cBhvr>
                                      <p:tavLst>
                                        <p:tav tm="0">
                                          <p:val>
                                            <p:fltVal val="0.5"/>
                                          </p:val>
                                        </p:tav>
                                        <p:tav tm="100000">
                                          <p:val>
                                            <p:strVal val="#ppt_x"/>
                                          </p:val>
                                        </p:tav>
                                      </p:tavLst>
                                    </p:anim>
                                    <p:anim calcmode="lin" valueType="num">
                                      <p:cBhvr>
                                        <p:cTn id="52" dur="500" fill="hold"/>
                                        <p:tgtEl>
                                          <p:spTgt spid="5"/>
                                        </p:tgtEl>
                                        <p:attrNameLst>
                                          <p:attrName>ppt_y</p:attrName>
                                        </p:attrNameLst>
                                      </p:cBhvr>
                                      <p:tavLst>
                                        <p:tav tm="0">
                                          <p:val>
                                            <p:fltVal val="0.5"/>
                                          </p:val>
                                        </p:tav>
                                        <p:tav tm="100000">
                                          <p:val>
                                            <p:strVal val="#ppt_y"/>
                                          </p:val>
                                        </p:tav>
                                      </p:tavLst>
                                    </p:anim>
                                  </p:childTnLst>
                                </p:cTn>
                              </p:par>
                              <p:par>
                                <p:cTn id="53" presetID="23" presetClass="entr" presetSubtype="528" fill="hold" nodeType="withEffect">
                                  <p:stCondLst>
                                    <p:cond delay="100"/>
                                  </p:stCondLst>
                                  <p:childTnLst>
                                    <p:set>
                                      <p:cBhvr>
                                        <p:cTn id="54" dur="1" fill="hold">
                                          <p:stCondLst>
                                            <p:cond delay="0"/>
                                          </p:stCondLst>
                                        </p:cTn>
                                        <p:tgtEl>
                                          <p:spTgt spid="6"/>
                                        </p:tgtEl>
                                        <p:attrNameLst>
                                          <p:attrName>style.visibility</p:attrName>
                                        </p:attrNameLst>
                                      </p:cBhvr>
                                      <p:to>
                                        <p:strVal val="visible"/>
                                      </p:to>
                                    </p:set>
                                    <p:anim calcmode="lin" valueType="num">
                                      <p:cBhvr>
                                        <p:cTn id="55" dur="500" fill="hold"/>
                                        <p:tgtEl>
                                          <p:spTgt spid="6"/>
                                        </p:tgtEl>
                                        <p:attrNameLst>
                                          <p:attrName>ppt_w</p:attrName>
                                        </p:attrNameLst>
                                      </p:cBhvr>
                                      <p:tavLst>
                                        <p:tav tm="0">
                                          <p:val>
                                            <p:fltVal val="0"/>
                                          </p:val>
                                        </p:tav>
                                        <p:tav tm="100000">
                                          <p:val>
                                            <p:strVal val="#ppt_w"/>
                                          </p:val>
                                        </p:tav>
                                      </p:tavLst>
                                    </p:anim>
                                    <p:anim calcmode="lin" valueType="num">
                                      <p:cBhvr>
                                        <p:cTn id="56" dur="500" fill="hold"/>
                                        <p:tgtEl>
                                          <p:spTgt spid="6"/>
                                        </p:tgtEl>
                                        <p:attrNameLst>
                                          <p:attrName>ppt_h</p:attrName>
                                        </p:attrNameLst>
                                      </p:cBhvr>
                                      <p:tavLst>
                                        <p:tav tm="0">
                                          <p:val>
                                            <p:fltVal val="0"/>
                                          </p:val>
                                        </p:tav>
                                        <p:tav tm="100000">
                                          <p:val>
                                            <p:strVal val="#ppt_h"/>
                                          </p:val>
                                        </p:tav>
                                      </p:tavLst>
                                    </p:anim>
                                    <p:anim calcmode="lin" valueType="num">
                                      <p:cBhvr>
                                        <p:cTn id="57" dur="500" fill="hold"/>
                                        <p:tgtEl>
                                          <p:spTgt spid="6"/>
                                        </p:tgtEl>
                                        <p:attrNameLst>
                                          <p:attrName>ppt_x</p:attrName>
                                        </p:attrNameLst>
                                      </p:cBhvr>
                                      <p:tavLst>
                                        <p:tav tm="0">
                                          <p:val>
                                            <p:fltVal val="0.5"/>
                                          </p:val>
                                        </p:tav>
                                        <p:tav tm="100000">
                                          <p:val>
                                            <p:strVal val="#ppt_x"/>
                                          </p:val>
                                        </p:tav>
                                      </p:tavLst>
                                    </p:anim>
                                    <p:anim calcmode="lin" valueType="num">
                                      <p:cBhvr>
                                        <p:cTn id="58" dur="500" fill="hold"/>
                                        <p:tgtEl>
                                          <p:spTgt spid="6"/>
                                        </p:tgtEl>
                                        <p:attrNameLst>
                                          <p:attrName>ppt_y</p:attrName>
                                        </p:attrNameLst>
                                      </p:cBhvr>
                                      <p:tavLst>
                                        <p:tav tm="0">
                                          <p:val>
                                            <p:fltVal val="0.5"/>
                                          </p:val>
                                        </p:tav>
                                        <p:tav tm="100000">
                                          <p:val>
                                            <p:strVal val="#ppt_y"/>
                                          </p:val>
                                        </p:tav>
                                      </p:tavLst>
                                    </p:anim>
                                  </p:childTnLst>
                                </p:cTn>
                              </p:par>
                              <p:par>
                                <p:cTn id="59" presetID="23" presetClass="entr" presetSubtype="528" fill="hold" nodeType="withEffect">
                                  <p:stCondLst>
                                    <p:cond delay="600"/>
                                  </p:stCondLst>
                                  <p:childTnLst>
                                    <p:set>
                                      <p:cBhvr>
                                        <p:cTn id="60" dur="1" fill="hold">
                                          <p:stCondLst>
                                            <p:cond delay="0"/>
                                          </p:stCondLst>
                                        </p:cTn>
                                        <p:tgtEl>
                                          <p:spTgt spid="7"/>
                                        </p:tgtEl>
                                        <p:attrNameLst>
                                          <p:attrName>style.visibility</p:attrName>
                                        </p:attrNameLst>
                                      </p:cBhvr>
                                      <p:to>
                                        <p:strVal val="visible"/>
                                      </p:to>
                                    </p:set>
                                    <p:anim calcmode="lin" valueType="num">
                                      <p:cBhvr>
                                        <p:cTn id="61" dur="500" fill="hold"/>
                                        <p:tgtEl>
                                          <p:spTgt spid="7"/>
                                        </p:tgtEl>
                                        <p:attrNameLst>
                                          <p:attrName>ppt_w</p:attrName>
                                        </p:attrNameLst>
                                      </p:cBhvr>
                                      <p:tavLst>
                                        <p:tav tm="0">
                                          <p:val>
                                            <p:fltVal val="0"/>
                                          </p:val>
                                        </p:tav>
                                        <p:tav tm="100000">
                                          <p:val>
                                            <p:strVal val="#ppt_w"/>
                                          </p:val>
                                        </p:tav>
                                      </p:tavLst>
                                    </p:anim>
                                    <p:anim calcmode="lin" valueType="num">
                                      <p:cBhvr>
                                        <p:cTn id="62" dur="500" fill="hold"/>
                                        <p:tgtEl>
                                          <p:spTgt spid="7"/>
                                        </p:tgtEl>
                                        <p:attrNameLst>
                                          <p:attrName>ppt_h</p:attrName>
                                        </p:attrNameLst>
                                      </p:cBhvr>
                                      <p:tavLst>
                                        <p:tav tm="0">
                                          <p:val>
                                            <p:fltVal val="0"/>
                                          </p:val>
                                        </p:tav>
                                        <p:tav tm="100000">
                                          <p:val>
                                            <p:strVal val="#ppt_h"/>
                                          </p:val>
                                        </p:tav>
                                      </p:tavLst>
                                    </p:anim>
                                    <p:anim calcmode="lin" valueType="num">
                                      <p:cBhvr>
                                        <p:cTn id="63" dur="500" fill="hold"/>
                                        <p:tgtEl>
                                          <p:spTgt spid="7"/>
                                        </p:tgtEl>
                                        <p:attrNameLst>
                                          <p:attrName>ppt_x</p:attrName>
                                        </p:attrNameLst>
                                      </p:cBhvr>
                                      <p:tavLst>
                                        <p:tav tm="0">
                                          <p:val>
                                            <p:fltVal val="0.5"/>
                                          </p:val>
                                        </p:tav>
                                        <p:tav tm="100000">
                                          <p:val>
                                            <p:strVal val="#ppt_x"/>
                                          </p:val>
                                        </p:tav>
                                      </p:tavLst>
                                    </p:anim>
                                    <p:anim calcmode="lin" valueType="num">
                                      <p:cBhvr>
                                        <p:cTn id="64" dur="500" fill="hold"/>
                                        <p:tgtEl>
                                          <p:spTgt spid="7"/>
                                        </p:tgtEl>
                                        <p:attrNameLst>
                                          <p:attrName>ppt_y</p:attrName>
                                        </p:attrNameLst>
                                      </p:cBhvr>
                                      <p:tavLst>
                                        <p:tav tm="0">
                                          <p:val>
                                            <p:fltVal val="0.5"/>
                                          </p:val>
                                        </p:tav>
                                        <p:tav tm="100000">
                                          <p:val>
                                            <p:strVal val="#ppt_y"/>
                                          </p:val>
                                        </p:tav>
                                      </p:tavLst>
                                    </p:anim>
                                  </p:childTnLst>
                                </p:cTn>
                              </p:par>
                              <p:par>
                                <p:cTn id="65" presetID="23" presetClass="entr" presetSubtype="528" fill="hold" nodeType="withEffect">
                                  <p:stCondLst>
                                    <p:cond delay="300"/>
                                  </p:stCondLst>
                                  <p:childTnLst>
                                    <p:set>
                                      <p:cBhvr>
                                        <p:cTn id="66" dur="1" fill="hold">
                                          <p:stCondLst>
                                            <p:cond delay="0"/>
                                          </p:stCondLst>
                                        </p:cTn>
                                        <p:tgtEl>
                                          <p:spTgt spid="8"/>
                                        </p:tgtEl>
                                        <p:attrNameLst>
                                          <p:attrName>style.visibility</p:attrName>
                                        </p:attrNameLst>
                                      </p:cBhvr>
                                      <p:to>
                                        <p:strVal val="visible"/>
                                      </p:to>
                                    </p:set>
                                    <p:anim calcmode="lin" valueType="num">
                                      <p:cBhvr>
                                        <p:cTn id="67" dur="500" fill="hold"/>
                                        <p:tgtEl>
                                          <p:spTgt spid="8"/>
                                        </p:tgtEl>
                                        <p:attrNameLst>
                                          <p:attrName>ppt_w</p:attrName>
                                        </p:attrNameLst>
                                      </p:cBhvr>
                                      <p:tavLst>
                                        <p:tav tm="0">
                                          <p:val>
                                            <p:fltVal val="0"/>
                                          </p:val>
                                        </p:tav>
                                        <p:tav tm="100000">
                                          <p:val>
                                            <p:strVal val="#ppt_w"/>
                                          </p:val>
                                        </p:tav>
                                      </p:tavLst>
                                    </p:anim>
                                    <p:anim calcmode="lin" valueType="num">
                                      <p:cBhvr>
                                        <p:cTn id="68" dur="500" fill="hold"/>
                                        <p:tgtEl>
                                          <p:spTgt spid="8"/>
                                        </p:tgtEl>
                                        <p:attrNameLst>
                                          <p:attrName>ppt_h</p:attrName>
                                        </p:attrNameLst>
                                      </p:cBhvr>
                                      <p:tavLst>
                                        <p:tav tm="0">
                                          <p:val>
                                            <p:fltVal val="0"/>
                                          </p:val>
                                        </p:tav>
                                        <p:tav tm="100000">
                                          <p:val>
                                            <p:strVal val="#ppt_h"/>
                                          </p:val>
                                        </p:tav>
                                      </p:tavLst>
                                    </p:anim>
                                    <p:anim calcmode="lin" valueType="num">
                                      <p:cBhvr>
                                        <p:cTn id="69" dur="500" fill="hold"/>
                                        <p:tgtEl>
                                          <p:spTgt spid="8"/>
                                        </p:tgtEl>
                                        <p:attrNameLst>
                                          <p:attrName>ppt_x</p:attrName>
                                        </p:attrNameLst>
                                      </p:cBhvr>
                                      <p:tavLst>
                                        <p:tav tm="0">
                                          <p:val>
                                            <p:fltVal val="0.5"/>
                                          </p:val>
                                        </p:tav>
                                        <p:tav tm="100000">
                                          <p:val>
                                            <p:strVal val="#ppt_x"/>
                                          </p:val>
                                        </p:tav>
                                      </p:tavLst>
                                    </p:anim>
                                    <p:anim calcmode="lin" valueType="num">
                                      <p:cBhvr>
                                        <p:cTn id="70" dur="500" fill="hold"/>
                                        <p:tgtEl>
                                          <p:spTgt spid="8"/>
                                        </p:tgtEl>
                                        <p:attrNameLst>
                                          <p:attrName>ppt_y</p:attrName>
                                        </p:attrNameLst>
                                      </p:cBhvr>
                                      <p:tavLst>
                                        <p:tav tm="0">
                                          <p:val>
                                            <p:fltVal val="0.5"/>
                                          </p:val>
                                        </p:tav>
                                        <p:tav tm="100000">
                                          <p:val>
                                            <p:strVal val="#ppt_y"/>
                                          </p:val>
                                        </p:tav>
                                      </p:tavLst>
                                    </p:anim>
                                  </p:childTnLst>
                                </p:cTn>
                              </p:par>
                              <p:par>
                                <p:cTn id="71" presetID="23" presetClass="entr" presetSubtype="528" fill="hold" nodeType="withEffect">
                                  <p:stCondLst>
                                    <p:cond delay="300"/>
                                  </p:stCondLst>
                                  <p:childTnLst>
                                    <p:set>
                                      <p:cBhvr>
                                        <p:cTn id="72" dur="1" fill="hold">
                                          <p:stCondLst>
                                            <p:cond delay="0"/>
                                          </p:stCondLst>
                                        </p:cTn>
                                        <p:tgtEl>
                                          <p:spTgt spid="9"/>
                                        </p:tgtEl>
                                        <p:attrNameLst>
                                          <p:attrName>style.visibility</p:attrName>
                                        </p:attrNameLst>
                                      </p:cBhvr>
                                      <p:to>
                                        <p:strVal val="visible"/>
                                      </p:to>
                                    </p:set>
                                    <p:anim calcmode="lin" valueType="num">
                                      <p:cBhvr>
                                        <p:cTn id="73" dur="500" fill="hold"/>
                                        <p:tgtEl>
                                          <p:spTgt spid="9"/>
                                        </p:tgtEl>
                                        <p:attrNameLst>
                                          <p:attrName>ppt_w</p:attrName>
                                        </p:attrNameLst>
                                      </p:cBhvr>
                                      <p:tavLst>
                                        <p:tav tm="0">
                                          <p:val>
                                            <p:fltVal val="0"/>
                                          </p:val>
                                        </p:tav>
                                        <p:tav tm="100000">
                                          <p:val>
                                            <p:strVal val="#ppt_w"/>
                                          </p:val>
                                        </p:tav>
                                      </p:tavLst>
                                    </p:anim>
                                    <p:anim calcmode="lin" valueType="num">
                                      <p:cBhvr>
                                        <p:cTn id="74" dur="500" fill="hold"/>
                                        <p:tgtEl>
                                          <p:spTgt spid="9"/>
                                        </p:tgtEl>
                                        <p:attrNameLst>
                                          <p:attrName>ppt_h</p:attrName>
                                        </p:attrNameLst>
                                      </p:cBhvr>
                                      <p:tavLst>
                                        <p:tav tm="0">
                                          <p:val>
                                            <p:fltVal val="0"/>
                                          </p:val>
                                        </p:tav>
                                        <p:tav tm="100000">
                                          <p:val>
                                            <p:strVal val="#ppt_h"/>
                                          </p:val>
                                        </p:tav>
                                      </p:tavLst>
                                    </p:anim>
                                    <p:anim calcmode="lin" valueType="num">
                                      <p:cBhvr>
                                        <p:cTn id="75" dur="500" fill="hold"/>
                                        <p:tgtEl>
                                          <p:spTgt spid="9"/>
                                        </p:tgtEl>
                                        <p:attrNameLst>
                                          <p:attrName>ppt_x</p:attrName>
                                        </p:attrNameLst>
                                      </p:cBhvr>
                                      <p:tavLst>
                                        <p:tav tm="0">
                                          <p:val>
                                            <p:fltVal val="0.5"/>
                                          </p:val>
                                        </p:tav>
                                        <p:tav tm="100000">
                                          <p:val>
                                            <p:strVal val="#ppt_x"/>
                                          </p:val>
                                        </p:tav>
                                      </p:tavLst>
                                    </p:anim>
                                    <p:anim calcmode="lin" valueType="num">
                                      <p:cBhvr>
                                        <p:cTn id="76" dur="500" fill="hold"/>
                                        <p:tgtEl>
                                          <p:spTgt spid="9"/>
                                        </p:tgtEl>
                                        <p:attrNameLst>
                                          <p:attrName>ppt_y</p:attrName>
                                        </p:attrNameLst>
                                      </p:cBhvr>
                                      <p:tavLst>
                                        <p:tav tm="0">
                                          <p:val>
                                            <p:fltVal val="0.5"/>
                                          </p:val>
                                        </p:tav>
                                        <p:tav tm="100000">
                                          <p:val>
                                            <p:strVal val="#ppt_y"/>
                                          </p:val>
                                        </p:tav>
                                      </p:tavLst>
                                    </p:anim>
                                  </p:childTnLst>
                                </p:cTn>
                              </p:par>
                              <p:par>
                                <p:cTn id="77" presetID="23" presetClass="entr" presetSubtype="528" fill="hold" nodeType="withEffect">
                                  <p:stCondLst>
                                    <p:cond delay="600"/>
                                  </p:stCondLst>
                                  <p:childTnLst>
                                    <p:set>
                                      <p:cBhvr>
                                        <p:cTn id="78" dur="1" fill="hold">
                                          <p:stCondLst>
                                            <p:cond delay="0"/>
                                          </p:stCondLst>
                                        </p:cTn>
                                        <p:tgtEl>
                                          <p:spTgt spid="10"/>
                                        </p:tgtEl>
                                        <p:attrNameLst>
                                          <p:attrName>style.visibility</p:attrName>
                                        </p:attrNameLst>
                                      </p:cBhvr>
                                      <p:to>
                                        <p:strVal val="visible"/>
                                      </p:to>
                                    </p:set>
                                    <p:anim calcmode="lin" valueType="num">
                                      <p:cBhvr>
                                        <p:cTn id="79" dur="500" fill="hold"/>
                                        <p:tgtEl>
                                          <p:spTgt spid="10"/>
                                        </p:tgtEl>
                                        <p:attrNameLst>
                                          <p:attrName>ppt_w</p:attrName>
                                        </p:attrNameLst>
                                      </p:cBhvr>
                                      <p:tavLst>
                                        <p:tav tm="0">
                                          <p:val>
                                            <p:fltVal val="0"/>
                                          </p:val>
                                        </p:tav>
                                        <p:tav tm="100000">
                                          <p:val>
                                            <p:strVal val="#ppt_w"/>
                                          </p:val>
                                        </p:tav>
                                      </p:tavLst>
                                    </p:anim>
                                    <p:anim calcmode="lin" valueType="num">
                                      <p:cBhvr>
                                        <p:cTn id="80" dur="500" fill="hold"/>
                                        <p:tgtEl>
                                          <p:spTgt spid="10"/>
                                        </p:tgtEl>
                                        <p:attrNameLst>
                                          <p:attrName>ppt_h</p:attrName>
                                        </p:attrNameLst>
                                      </p:cBhvr>
                                      <p:tavLst>
                                        <p:tav tm="0">
                                          <p:val>
                                            <p:fltVal val="0"/>
                                          </p:val>
                                        </p:tav>
                                        <p:tav tm="100000">
                                          <p:val>
                                            <p:strVal val="#ppt_h"/>
                                          </p:val>
                                        </p:tav>
                                      </p:tavLst>
                                    </p:anim>
                                    <p:anim calcmode="lin" valueType="num">
                                      <p:cBhvr>
                                        <p:cTn id="81" dur="500" fill="hold"/>
                                        <p:tgtEl>
                                          <p:spTgt spid="10"/>
                                        </p:tgtEl>
                                        <p:attrNameLst>
                                          <p:attrName>ppt_x</p:attrName>
                                        </p:attrNameLst>
                                      </p:cBhvr>
                                      <p:tavLst>
                                        <p:tav tm="0">
                                          <p:val>
                                            <p:fltVal val="0.5"/>
                                          </p:val>
                                        </p:tav>
                                        <p:tav tm="100000">
                                          <p:val>
                                            <p:strVal val="#ppt_x"/>
                                          </p:val>
                                        </p:tav>
                                      </p:tavLst>
                                    </p:anim>
                                    <p:anim calcmode="lin" valueType="num">
                                      <p:cBhvr>
                                        <p:cTn id="82" dur="500" fill="hold"/>
                                        <p:tgtEl>
                                          <p:spTgt spid="10"/>
                                        </p:tgtEl>
                                        <p:attrNameLst>
                                          <p:attrName>ppt_y</p:attrName>
                                        </p:attrNameLst>
                                      </p:cBhvr>
                                      <p:tavLst>
                                        <p:tav tm="0">
                                          <p:val>
                                            <p:fltVal val="0.5"/>
                                          </p:val>
                                        </p:tav>
                                        <p:tav tm="100000">
                                          <p:val>
                                            <p:strVal val="#ppt_y"/>
                                          </p:val>
                                        </p:tav>
                                      </p:tavLst>
                                    </p:anim>
                                  </p:childTnLst>
                                </p:cTn>
                              </p:par>
                              <p:par>
                                <p:cTn id="83" presetID="23" presetClass="entr" presetSubtype="528" fill="hold" nodeType="withEffect">
                                  <p:stCondLst>
                                    <p:cond delay="600"/>
                                  </p:stCondLst>
                                  <p:childTnLst>
                                    <p:set>
                                      <p:cBhvr>
                                        <p:cTn id="84" dur="1" fill="hold">
                                          <p:stCondLst>
                                            <p:cond delay="0"/>
                                          </p:stCondLst>
                                        </p:cTn>
                                        <p:tgtEl>
                                          <p:spTgt spid="11"/>
                                        </p:tgtEl>
                                        <p:attrNameLst>
                                          <p:attrName>style.visibility</p:attrName>
                                        </p:attrNameLst>
                                      </p:cBhvr>
                                      <p:to>
                                        <p:strVal val="visible"/>
                                      </p:to>
                                    </p:set>
                                    <p:anim calcmode="lin" valueType="num">
                                      <p:cBhvr>
                                        <p:cTn id="85" dur="500" fill="hold"/>
                                        <p:tgtEl>
                                          <p:spTgt spid="11"/>
                                        </p:tgtEl>
                                        <p:attrNameLst>
                                          <p:attrName>ppt_w</p:attrName>
                                        </p:attrNameLst>
                                      </p:cBhvr>
                                      <p:tavLst>
                                        <p:tav tm="0">
                                          <p:val>
                                            <p:fltVal val="0"/>
                                          </p:val>
                                        </p:tav>
                                        <p:tav tm="100000">
                                          <p:val>
                                            <p:strVal val="#ppt_w"/>
                                          </p:val>
                                        </p:tav>
                                      </p:tavLst>
                                    </p:anim>
                                    <p:anim calcmode="lin" valueType="num">
                                      <p:cBhvr>
                                        <p:cTn id="86" dur="500" fill="hold"/>
                                        <p:tgtEl>
                                          <p:spTgt spid="11"/>
                                        </p:tgtEl>
                                        <p:attrNameLst>
                                          <p:attrName>ppt_h</p:attrName>
                                        </p:attrNameLst>
                                      </p:cBhvr>
                                      <p:tavLst>
                                        <p:tav tm="0">
                                          <p:val>
                                            <p:fltVal val="0"/>
                                          </p:val>
                                        </p:tav>
                                        <p:tav tm="100000">
                                          <p:val>
                                            <p:strVal val="#ppt_h"/>
                                          </p:val>
                                        </p:tav>
                                      </p:tavLst>
                                    </p:anim>
                                    <p:anim calcmode="lin" valueType="num">
                                      <p:cBhvr>
                                        <p:cTn id="87" dur="500" fill="hold"/>
                                        <p:tgtEl>
                                          <p:spTgt spid="11"/>
                                        </p:tgtEl>
                                        <p:attrNameLst>
                                          <p:attrName>ppt_x</p:attrName>
                                        </p:attrNameLst>
                                      </p:cBhvr>
                                      <p:tavLst>
                                        <p:tav tm="0">
                                          <p:val>
                                            <p:fltVal val="0.5"/>
                                          </p:val>
                                        </p:tav>
                                        <p:tav tm="100000">
                                          <p:val>
                                            <p:strVal val="#ppt_x"/>
                                          </p:val>
                                        </p:tav>
                                      </p:tavLst>
                                    </p:anim>
                                    <p:anim calcmode="lin" valueType="num">
                                      <p:cBhvr>
                                        <p:cTn id="88" dur="500" fill="hold"/>
                                        <p:tgtEl>
                                          <p:spTgt spid="11"/>
                                        </p:tgtEl>
                                        <p:attrNameLst>
                                          <p:attrName>ppt_y</p:attrName>
                                        </p:attrNameLst>
                                      </p:cBhvr>
                                      <p:tavLst>
                                        <p:tav tm="0">
                                          <p:val>
                                            <p:fltVal val="0.5"/>
                                          </p:val>
                                        </p:tav>
                                        <p:tav tm="100000">
                                          <p:val>
                                            <p:strVal val="#ppt_y"/>
                                          </p:val>
                                        </p:tav>
                                      </p:tavLst>
                                    </p:anim>
                                  </p:childTnLst>
                                </p:cTn>
                              </p:par>
                              <p:par>
                                <p:cTn id="89" presetID="23" presetClass="entr" presetSubtype="528" fill="hold" nodeType="withEffect">
                                  <p:stCondLst>
                                    <p:cond delay="300"/>
                                  </p:stCondLst>
                                  <p:childTnLst>
                                    <p:set>
                                      <p:cBhvr>
                                        <p:cTn id="90" dur="1" fill="hold">
                                          <p:stCondLst>
                                            <p:cond delay="0"/>
                                          </p:stCondLst>
                                        </p:cTn>
                                        <p:tgtEl>
                                          <p:spTgt spid="12"/>
                                        </p:tgtEl>
                                        <p:attrNameLst>
                                          <p:attrName>style.visibility</p:attrName>
                                        </p:attrNameLst>
                                      </p:cBhvr>
                                      <p:to>
                                        <p:strVal val="visible"/>
                                      </p:to>
                                    </p:set>
                                    <p:anim calcmode="lin" valueType="num">
                                      <p:cBhvr>
                                        <p:cTn id="91" dur="500" fill="hold"/>
                                        <p:tgtEl>
                                          <p:spTgt spid="12"/>
                                        </p:tgtEl>
                                        <p:attrNameLst>
                                          <p:attrName>ppt_w</p:attrName>
                                        </p:attrNameLst>
                                      </p:cBhvr>
                                      <p:tavLst>
                                        <p:tav tm="0">
                                          <p:val>
                                            <p:fltVal val="0"/>
                                          </p:val>
                                        </p:tav>
                                        <p:tav tm="100000">
                                          <p:val>
                                            <p:strVal val="#ppt_w"/>
                                          </p:val>
                                        </p:tav>
                                      </p:tavLst>
                                    </p:anim>
                                    <p:anim calcmode="lin" valueType="num">
                                      <p:cBhvr>
                                        <p:cTn id="92" dur="500" fill="hold"/>
                                        <p:tgtEl>
                                          <p:spTgt spid="12"/>
                                        </p:tgtEl>
                                        <p:attrNameLst>
                                          <p:attrName>ppt_h</p:attrName>
                                        </p:attrNameLst>
                                      </p:cBhvr>
                                      <p:tavLst>
                                        <p:tav tm="0">
                                          <p:val>
                                            <p:fltVal val="0"/>
                                          </p:val>
                                        </p:tav>
                                        <p:tav tm="100000">
                                          <p:val>
                                            <p:strVal val="#ppt_h"/>
                                          </p:val>
                                        </p:tav>
                                      </p:tavLst>
                                    </p:anim>
                                    <p:anim calcmode="lin" valueType="num">
                                      <p:cBhvr>
                                        <p:cTn id="93" dur="500" fill="hold"/>
                                        <p:tgtEl>
                                          <p:spTgt spid="12"/>
                                        </p:tgtEl>
                                        <p:attrNameLst>
                                          <p:attrName>ppt_x</p:attrName>
                                        </p:attrNameLst>
                                      </p:cBhvr>
                                      <p:tavLst>
                                        <p:tav tm="0">
                                          <p:val>
                                            <p:fltVal val="0.5"/>
                                          </p:val>
                                        </p:tav>
                                        <p:tav tm="100000">
                                          <p:val>
                                            <p:strVal val="#ppt_x"/>
                                          </p:val>
                                        </p:tav>
                                      </p:tavLst>
                                    </p:anim>
                                    <p:anim calcmode="lin" valueType="num">
                                      <p:cBhvr>
                                        <p:cTn id="94" dur="500" fill="hold"/>
                                        <p:tgtEl>
                                          <p:spTgt spid="12"/>
                                        </p:tgtEl>
                                        <p:attrNameLst>
                                          <p:attrName>ppt_y</p:attrName>
                                        </p:attrNameLst>
                                      </p:cBhvr>
                                      <p:tavLst>
                                        <p:tav tm="0">
                                          <p:val>
                                            <p:fltVal val="0.5"/>
                                          </p:val>
                                        </p:tav>
                                        <p:tav tm="100000">
                                          <p:val>
                                            <p:strVal val="#ppt_y"/>
                                          </p:val>
                                        </p:tav>
                                      </p:tavLst>
                                    </p:anim>
                                  </p:childTnLst>
                                </p:cTn>
                              </p:par>
                              <p:par>
                                <p:cTn id="95" presetID="23" presetClass="entr" presetSubtype="528" fill="hold" nodeType="withEffect">
                                  <p:stCondLst>
                                    <p:cond delay="600"/>
                                  </p:stCondLst>
                                  <p:childTnLst>
                                    <p:set>
                                      <p:cBhvr>
                                        <p:cTn id="96" dur="1" fill="hold">
                                          <p:stCondLst>
                                            <p:cond delay="0"/>
                                          </p:stCondLst>
                                        </p:cTn>
                                        <p:tgtEl>
                                          <p:spTgt spid="13"/>
                                        </p:tgtEl>
                                        <p:attrNameLst>
                                          <p:attrName>style.visibility</p:attrName>
                                        </p:attrNameLst>
                                      </p:cBhvr>
                                      <p:to>
                                        <p:strVal val="visible"/>
                                      </p:to>
                                    </p:set>
                                    <p:anim calcmode="lin" valueType="num">
                                      <p:cBhvr>
                                        <p:cTn id="97" dur="500" fill="hold"/>
                                        <p:tgtEl>
                                          <p:spTgt spid="13"/>
                                        </p:tgtEl>
                                        <p:attrNameLst>
                                          <p:attrName>ppt_w</p:attrName>
                                        </p:attrNameLst>
                                      </p:cBhvr>
                                      <p:tavLst>
                                        <p:tav tm="0">
                                          <p:val>
                                            <p:fltVal val="0"/>
                                          </p:val>
                                        </p:tav>
                                        <p:tav tm="100000">
                                          <p:val>
                                            <p:strVal val="#ppt_w"/>
                                          </p:val>
                                        </p:tav>
                                      </p:tavLst>
                                    </p:anim>
                                    <p:anim calcmode="lin" valueType="num">
                                      <p:cBhvr>
                                        <p:cTn id="98" dur="500" fill="hold"/>
                                        <p:tgtEl>
                                          <p:spTgt spid="13"/>
                                        </p:tgtEl>
                                        <p:attrNameLst>
                                          <p:attrName>ppt_h</p:attrName>
                                        </p:attrNameLst>
                                      </p:cBhvr>
                                      <p:tavLst>
                                        <p:tav tm="0">
                                          <p:val>
                                            <p:fltVal val="0"/>
                                          </p:val>
                                        </p:tav>
                                        <p:tav tm="100000">
                                          <p:val>
                                            <p:strVal val="#ppt_h"/>
                                          </p:val>
                                        </p:tav>
                                      </p:tavLst>
                                    </p:anim>
                                    <p:anim calcmode="lin" valueType="num">
                                      <p:cBhvr>
                                        <p:cTn id="99" dur="500" fill="hold"/>
                                        <p:tgtEl>
                                          <p:spTgt spid="13"/>
                                        </p:tgtEl>
                                        <p:attrNameLst>
                                          <p:attrName>ppt_x</p:attrName>
                                        </p:attrNameLst>
                                      </p:cBhvr>
                                      <p:tavLst>
                                        <p:tav tm="0">
                                          <p:val>
                                            <p:fltVal val="0.5"/>
                                          </p:val>
                                        </p:tav>
                                        <p:tav tm="100000">
                                          <p:val>
                                            <p:strVal val="#ppt_x"/>
                                          </p:val>
                                        </p:tav>
                                      </p:tavLst>
                                    </p:anim>
                                    <p:anim calcmode="lin" valueType="num">
                                      <p:cBhvr>
                                        <p:cTn id="100" dur="500" fill="hold"/>
                                        <p:tgtEl>
                                          <p:spTgt spid="13"/>
                                        </p:tgtEl>
                                        <p:attrNameLst>
                                          <p:attrName>ppt_y</p:attrName>
                                        </p:attrNameLst>
                                      </p:cBhvr>
                                      <p:tavLst>
                                        <p:tav tm="0">
                                          <p:val>
                                            <p:fltVal val="0.5"/>
                                          </p:val>
                                        </p:tav>
                                        <p:tav tm="100000">
                                          <p:val>
                                            <p:strVal val="#ppt_y"/>
                                          </p:val>
                                        </p:tav>
                                      </p:tavLst>
                                    </p:anim>
                                  </p:childTnLst>
                                </p:cTn>
                              </p:par>
                              <p:par>
                                <p:cTn id="101" presetID="23" presetClass="entr" presetSubtype="528" fill="hold" nodeType="withEffect">
                                  <p:stCondLst>
                                    <p:cond delay="600"/>
                                  </p:stCondLst>
                                  <p:childTnLst>
                                    <p:set>
                                      <p:cBhvr>
                                        <p:cTn id="102" dur="1" fill="hold">
                                          <p:stCondLst>
                                            <p:cond delay="0"/>
                                          </p:stCondLst>
                                        </p:cTn>
                                        <p:tgtEl>
                                          <p:spTgt spid="14"/>
                                        </p:tgtEl>
                                        <p:attrNameLst>
                                          <p:attrName>style.visibility</p:attrName>
                                        </p:attrNameLst>
                                      </p:cBhvr>
                                      <p:to>
                                        <p:strVal val="visible"/>
                                      </p:to>
                                    </p:set>
                                    <p:anim calcmode="lin" valueType="num">
                                      <p:cBhvr>
                                        <p:cTn id="103" dur="500" fill="hold"/>
                                        <p:tgtEl>
                                          <p:spTgt spid="14"/>
                                        </p:tgtEl>
                                        <p:attrNameLst>
                                          <p:attrName>ppt_w</p:attrName>
                                        </p:attrNameLst>
                                      </p:cBhvr>
                                      <p:tavLst>
                                        <p:tav tm="0">
                                          <p:val>
                                            <p:fltVal val="0"/>
                                          </p:val>
                                        </p:tav>
                                        <p:tav tm="100000">
                                          <p:val>
                                            <p:strVal val="#ppt_w"/>
                                          </p:val>
                                        </p:tav>
                                      </p:tavLst>
                                    </p:anim>
                                    <p:anim calcmode="lin" valueType="num">
                                      <p:cBhvr>
                                        <p:cTn id="104" dur="500" fill="hold"/>
                                        <p:tgtEl>
                                          <p:spTgt spid="14"/>
                                        </p:tgtEl>
                                        <p:attrNameLst>
                                          <p:attrName>ppt_h</p:attrName>
                                        </p:attrNameLst>
                                      </p:cBhvr>
                                      <p:tavLst>
                                        <p:tav tm="0">
                                          <p:val>
                                            <p:fltVal val="0"/>
                                          </p:val>
                                        </p:tav>
                                        <p:tav tm="100000">
                                          <p:val>
                                            <p:strVal val="#ppt_h"/>
                                          </p:val>
                                        </p:tav>
                                      </p:tavLst>
                                    </p:anim>
                                    <p:anim calcmode="lin" valueType="num">
                                      <p:cBhvr>
                                        <p:cTn id="105" dur="500" fill="hold"/>
                                        <p:tgtEl>
                                          <p:spTgt spid="14"/>
                                        </p:tgtEl>
                                        <p:attrNameLst>
                                          <p:attrName>ppt_x</p:attrName>
                                        </p:attrNameLst>
                                      </p:cBhvr>
                                      <p:tavLst>
                                        <p:tav tm="0">
                                          <p:val>
                                            <p:fltVal val="0.5"/>
                                          </p:val>
                                        </p:tav>
                                        <p:tav tm="100000">
                                          <p:val>
                                            <p:strVal val="#ppt_x"/>
                                          </p:val>
                                        </p:tav>
                                      </p:tavLst>
                                    </p:anim>
                                    <p:anim calcmode="lin" valueType="num">
                                      <p:cBhvr>
                                        <p:cTn id="106" dur="500" fill="hold"/>
                                        <p:tgtEl>
                                          <p:spTgt spid="14"/>
                                        </p:tgtEl>
                                        <p:attrNameLst>
                                          <p:attrName>ppt_y</p:attrName>
                                        </p:attrNameLst>
                                      </p:cBhvr>
                                      <p:tavLst>
                                        <p:tav tm="0">
                                          <p:val>
                                            <p:fltVal val="0.5"/>
                                          </p:val>
                                        </p:tav>
                                        <p:tav tm="100000">
                                          <p:val>
                                            <p:strVal val="#ppt_y"/>
                                          </p:val>
                                        </p:tav>
                                      </p:tavLst>
                                    </p:anim>
                                  </p:childTnLst>
                                </p:cTn>
                              </p:par>
                              <p:par>
                                <p:cTn id="107" presetID="26" presetClass="emph" presetSubtype="0" repeatCount="3000" fill="hold" nodeType="withEffect">
                                  <p:stCondLst>
                                    <p:cond delay="600"/>
                                  </p:stCondLst>
                                  <p:childTnLst>
                                    <p:animEffect transition="out" filter="fade">
                                      <p:cBhvr>
                                        <p:cTn id="108" dur="500" tmFilter="0, 0; .2, .5; .8, .5; 1, 0"/>
                                        <p:tgtEl>
                                          <p:spTgt spid="2"/>
                                        </p:tgtEl>
                                      </p:cBhvr>
                                    </p:animEffect>
                                    <p:animScale>
                                      <p:cBhvr>
                                        <p:cTn id="109" dur="250" autoRev="1" fill="hold"/>
                                        <p:tgtEl>
                                          <p:spTgt spid="2"/>
                                        </p:tgtEl>
                                      </p:cBhvr>
                                      <p:by x="105000" y="105000"/>
                                    </p:animScale>
                                  </p:childTnLst>
                                </p:cTn>
                              </p:par>
                              <p:par>
                                <p:cTn id="110" presetID="26" presetClass="emph" presetSubtype="0" repeatCount="3000" fill="hold" nodeType="withEffect">
                                  <p:stCondLst>
                                    <p:cond delay="710"/>
                                  </p:stCondLst>
                                  <p:childTnLst>
                                    <p:animEffect transition="out" filter="fade">
                                      <p:cBhvr>
                                        <p:cTn id="111" dur="500" tmFilter="0, 0; .2, .5; .8, .5; 1, 0"/>
                                        <p:tgtEl>
                                          <p:spTgt spid="9"/>
                                        </p:tgtEl>
                                      </p:cBhvr>
                                    </p:animEffect>
                                    <p:animScale>
                                      <p:cBhvr>
                                        <p:cTn id="112" dur="250" autoRev="1" fill="hold"/>
                                        <p:tgtEl>
                                          <p:spTgt spid="9"/>
                                        </p:tgtEl>
                                      </p:cBhvr>
                                      <p:by x="105000" y="105000"/>
                                    </p:animScale>
                                  </p:childTnLst>
                                </p:cTn>
                              </p:par>
                              <p:par>
                                <p:cTn id="113" presetID="26" presetClass="emph" presetSubtype="0" repeatCount="3000" fill="hold" nodeType="withEffect">
                                  <p:stCondLst>
                                    <p:cond delay="410"/>
                                  </p:stCondLst>
                                  <p:childTnLst>
                                    <p:animEffect transition="out" filter="fade">
                                      <p:cBhvr>
                                        <p:cTn id="114" dur="500" tmFilter="0, 0; .2, .5; .8, .5; 1, 0"/>
                                        <p:tgtEl>
                                          <p:spTgt spid="11"/>
                                        </p:tgtEl>
                                      </p:cBhvr>
                                    </p:animEffect>
                                    <p:animScale>
                                      <p:cBhvr>
                                        <p:cTn id="115" dur="250" autoRev="1" fill="hold"/>
                                        <p:tgtEl>
                                          <p:spTgt spid="11"/>
                                        </p:tgtEl>
                                      </p:cBhvr>
                                      <p:by x="105000" y="105000"/>
                                    </p:animScale>
                                  </p:childTnLst>
                                </p:cTn>
                              </p:par>
                              <p:par>
                                <p:cTn id="116" presetID="26" presetClass="emph" presetSubtype="0" repeatCount="3000" fill="hold" nodeType="withEffect">
                                  <p:stCondLst>
                                    <p:cond delay="810"/>
                                  </p:stCondLst>
                                  <p:childTnLst>
                                    <p:animEffect transition="out" filter="fade">
                                      <p:cBhvr>
                                        <p:cTn id="117" dur="500" tmFilter="0, 0; .2, .5; .8, .5; 1, 0"/>
                                        <p:tgtEl>
                                          <p:spTgt spid="12"/>
                                        </p:tgtEl>
                                      </p:cBhvr>
                                    </p:animEffect>
                                    <p:animScale>
                                      <p:cBhvr>
                                        <p:cTn id="118" dur="250" autoRev="1" fill="hold"/>
                                        <p:tgtEl>
                                          <p:spTgt spid="12"/>
                                        </p:tgtEl>
                                      </p:cBhvr>
                                      <p:by x="105000" y="105000"/>
                                    </p:animScale>
                                  </p:childTnLst>
                                </p:cTn>
                              </p:par>
                            </p:childTnLst>
                          </p:cTn>
                        </p:par>
                        <p:par>
                          <p:cTn id="119" fill="hold">
                            <p:stCondLst>
                              <p:cond delay="1500"/>
                            </p:stCondLst>
                            <p:childTnLst>
                              <p:par>
                                <p:cTn id="120" presetID="16" presetClass="entr" presetSubtype="42" fill="hold" nodeType="afterEffect">
                                  <p:stCondLst>
                                    <p:cond delay="0"/>
                                  </p:stCondLst>
                                  <p:childTnLst>
                                    <p:set>
                                      <p:cBhvr>
                                        <p:cTn id="121" dur="1" fill="hold">
                                          <p:stCondLst>
                                            <p:cond delay="0"/>
                                          </p:stCondLst>
                                        </p:cTn>
                                        <p:tgtEl>
                                          <p:spTgt spid="164"/>
                                        </p:tgtEl>
                                        <p:attrNameLst>
                                          <p:attrName>style.visibility</p:attrName>
                                        </p:attrNameLst>
                                      </p:cBhvr>
                                      <p:to>
                                        <p:strVal val="visible"/>
                                      </p:to>
                                    </p:set>
                                    <p:animEffect transition="in" filter="barn(outHorizontal)">
                                      <p:cBhvr>
                                        <p:cTn id="122" dur="500"/>
                                        <p:tgtEl>
                                          <p:spTgt spid="164"/>
                                        </p:tgtEl>
                                      </p:cBhvr>
                                    </p:animEffect>
                                  </p:childTnLst>
                                </p:cTn>
                              </p:par>
                            </p:childTnLst>
                          </p:cTn>
                        </p:par>
                        <p:par>
                          <p:cTn id="123" fill="hold">
                            <p:stCondLst>
                              <p:cond delay="2000"/>
                            </p:stCondLst>
                            <p:childTnLst>
                              <p:par>
                                <p:cTn id="124" presetID="23" presetClass="entr" presetSubtype="32" fill="hold" nodeType="afterEffect">
                                  <p:stCondLst>
                                    <p:cond delay="0"/>
                                  </p:stCondLst>
                                  <p:childTnLst>
                                    <p:set>
                                      <p:cBhvr>
                                        <p:cTn id="125" dur="1" fill="hold">
                                          <p:stCondLst>
                                            <p:cond delay="0"/>
                                          </p:stCondLst>
                                        </p:cTn>
                                        <p:tgtEl>
                                          <p:spTgt spid="15"/>
                                        </p:tgtEl>
                                        <p:attrNameLst>
                                          <p:attrName>style.visibility</p:attrName>
                                        </p:attrNameLst>
                                      </p:cBhvr>
                                      <p:to>
                                        <p:strVal val="visible"/>
                                      </p:to>
                                    </p:set>
                                    <p:anim calcmode="lin" valueType="num">
                                      <p:cBhvr>
                                        <p:cTn id="126" dur="500" fill="hold"/>
                                        <p:tgtEl>
                                          <p:spTgt spid="15"/>
                                        </p:tgtEl>
                                        <p:attrNameLst>
                                          <p:attrName>ppt_w</p:attrName>
                                        </p:attrNameLst>
                                      </p:cBhvr>
                                      <p:tavLst>
                                        <p:tav tm="0">
                                          <p:val>
                                            <p:strVal val="4*#ppt_w"/>
                                          </p:val>
                                        </p:tav>
                                        <p:tav tm="100000">
                                          <p:val>
                                            <p:strVal val="#ppt_w"/>
                                          </p:val>
                                        </p:tav>
                                      </p:tavLst>
                                    </p:anim>
                                    <p:anim calcmode="lin" valueType="num">
                                      <p:cBhvr>
                                        <p:cTn id="127" dur="500" fill="hold"/>
                                        <p:tgtEl>
                                          <p:spTgt spid="15"/>
                                        </p:tgtEl>
                                        <p:attrNameLst>
                                          <p:attrName>ppt_h</p:attrName>
                                        </p:attrNameLst>
                                      </p:cBhvr>
                                      <p:tavLst>
                                        <p:tav tm="0">
                                          <p:val>
                                            <p:strVal val="4*#ppt_h"/>
                                          </p:val>
                                        </p:tav>
                                        <p:tav tm="100000">
                                          <p:val>
                                            <p:strVal val="#ppt_h"/>
                                          </p:val>
                                        </p:tav>
                                      </p:tavLst>
                                    </p:anim>
                                  </p:childTnLst>
                                </p:cTn>
                              </p:par>
                              <p:par>
                                <p:cTn id="128" presetID="23" presetClass="entr" presetSubtype="32" fill="hold" nodeType="withEffect">
                                  <p:stCondLst>
                                    <p:cond delay="200"/>
                                  </p:stCondLst>
                                  <p:childTnLst>
                                    <p:set>
                                      <p:cBhvr>
                                        <p:cTn id="129" dur="1" fill="hold">
                                          <p:stCondLst>
                                            <p:cond delay="0"/>
                                          </p:stCondLst>
                                        </p:cTn>
                                        <p:tgtEl>
                                          <p:spTgt spid="16"/>
                                        </p:tgtEl>
                                        <p:attrNameLst>
                                          <p:attrName>style.visibility</p:attrName>
                                        </p:attrNameLst>
                                      </p:cBhvr>
                                      <p:to>
                                        <p:strVal val="visible"/>
                                      </p:to>
                                    </p:set>
                                    <p:anim calcmode="lin" valueType="num">
                                      <p:cBhvr>
                                        <p:cTn id="130" dur="500" fill="hold"/>
                                        <p:tgtEl>
                                          <p:spTgt spid="16"/>
                                        </p:tgtEl>
                                        <p:attrNameLst>
                                          <p:attrName>ppt_w</p:attrName>
                                        </p:attrNameLst>
                                      </p:cBhvr>
                                      <p:tavLst>
                                        <p:tav tm="0">
                                          <p:val>
                                            <p:strVal val="4*#ppt_w"/>
                                          </p:val>
                                        </p:tav>
                                        <p:tav tm="100000">
                                          <p:val>
                                            <p:strVal val="#ppt_w"/>
                                          </p:val>
                                        </p:tav>
                                      </p:tavLst>
                                    </p:anim>
                                    <p:anim calcmode="lin" valueType="num">
                                      <p:cBhvr>
                                        <p:cTn id="131" dur="500" fill="hold"/>
                                        <p:tgtEl>
                                          <p:spTgt spid="16"/>
                                        </p:tgtEl>
                                        <p:attrNameLst>
                                          <p:attrName>ppt_h</p:attrName>
                                        </p:attrNameLst>
                                      </p:cBhvr>
                                      <p:tavLst>
                                        <p:tav tm="0">
                                          <p:val>
                                            <p:strVal val="4*#ppt_h"/>
                                          </p:val>
                                        </p:tav>
                                        <p:tav tm="100000">
                                          <p:val>
                                            <p:strVal val="#ppt_h"/>
                                          </p:val>
                                        </p:tav>
                                      </p:tavLst>
                                    </p:anim>
                                  </p:childTnLst>
                                </p:cTn>
                              </p:par>
                              <p:par>
                                <p:cTn id="132" presetID="23" presetClass="entr" presetSubtype="32" fill="hold" nodeType="withEffect">
                                  <p:stCondLst>
                                    <p:cond delay="200"/>
                                  </p:stCondLst>
                                  <p:childTnLst>
                                    <p:set>
                                      <p:cBhvr>
                                        <p:cTn id="133" dur="1" fill="hold">
                                          <p:stCondLst>
                                            <p:cond delay="0"/>
                                          </p:stCondLst>
                                        </p:cTn>
                                        <p:tgtEl>
                                          <p:spTgt spid="17"/>
                                        </p:tgtEl>
                                        <p:attrNameLst>
                                          <p:attrName>style.visibility</p:attrName>
                                        </p:attrNameLst>
                                      </p:cBhvr>
                                      <p:to>
                                        <p:strVal val="visible"/>
                                      </p:to>
                                    </p:set>
                                    <p:anim calcmode="lin" valueType="num">
                                      <p:cBhvr>
                                        <p:cTn id="134" dur="500" fill="hold"/>
                                        <p:tgtEl>
                                          <p:spTgt spid="17"/>
                                        </p:tgtEl>
                                        <p:attrNameLst>
                                          <p:attrName>ppt_w</p:attrName>
                                        </p:attrNameLst>
                                      </p:cBhvr>
                                      <p:tavLst>
                                        <p:tav tm="0">
                                          <p:val>
                                            <p:strVal val="4*#ppt_w"/>
                                          </p:val>
                                        </p:tav>
                                        <p:tav tm="100000">
                                          <p:val>
                                            <p:strVal val="#ppt_w"/>
                                          </p:val>
                                        </p:tav>
                                      </p:tavLst>
                                    </p:anim>
                                    <p:anim calcmode="lin" valueType="num">
                                      <p:cBhvr>
                                        <p:cTn id="135" dur="500" fill="hold"/>
                                        <p:tgtEl>
                                          <p:spTgt spid="17"/>
                                        </p:tgtEl>
                                        <p:attrNameLst>
                                          <p:attrName>ppt_h</p:attrName>
                                        </p:attrNameLst>
                                      </p:cBhvr>
                                      <p:tavLst>
                                        <p:tav tm="0">
                                          <p:val>
                                            <p:strVal val="4*#ppt_h"/>
                                          </p:val>
                                        </p:tav>
                                        <p:tav tm="100000">
                                          <p:val>
                                            <p:strVal val="#ppt_h"/>
                                          </p:val>
                                        </p:tav>
                                      </p:tavLst>
                                    </p:anim>
                                  </p:childTnLst>
                                </p:cTn>
                              </p:par>
                              <p:par>
                                <p:cTn id="136" presetID="23" presetClass="entr" presetSubtype="32" fill="hold" nodeType="withEffect">
                                  <p:stCondLst>
                                    <p:cond delay="200"/>
                                  </p:stCondLst>
                                  <p:childTnLst>
                                    <p:set>
                                      <p:cBhvr>
                                        <p:cTn id="137" dur="1" fill="hold">
                                          <p:stCondLst>
                                            <p:cond delay="0"/>
                                          </p:stCondLst>
                                        </p:cTn>
                                        <p:tgtEl>
                                          <p:spTgt spid="18"/>
                                        </p:tgtEl>
                                        <p:attrNameLst>
                                          <p:attrName>style.visibility</p:attrName>
                                        </p:attrNameLst>
                                      </p:cBhvr>
                                      <p:to>
                                        <p:strVal val="visible"/>
                                      </p:to>
                                    </p:set>
                                    <p:anim calcmode="lin" valueType="num">
                                      <p:cBhvr>
                                        <p:cTn id="138" dur="500" fill="hold"/>
                                        <p:tgtEl>
                                          <p:spTgt spid="18"/>
                                        </p:tgtEl>
                                        <p:attrNameLst>
                                          <p:attrName>ppt_w</p:attrName>
                                        </p:attrNameLst>
                                      </p:cBhvr>
                                      <p:tavLst>
                                        <p:tav tm="0">
                                          <p:val>
                                            <p:strVal val="4*#ppt_w"/>
                                          </p:val>
                                        </p:tav>
                                        <p:tav tm="100000">
                                          <p:val>
                                            <p:strVal val="#ppt_w"/>
                                          </p:val>
                                        </p:tav>
                                      </p:tavLst>
                                    </p:anim>
                                    <p:anim calcmode="lin" valueType="num">
                                      <p:cBhvr>
                                        <p:cTn id="139" dur="500" fill="hold"/>
                                        <p:tgtEl>
                                          <p:spTgt spid="18"/>
                                        </p:tgtEl>
                                        <p:attrNameLst>
                                          <p:attrName>ppt_h</p:attrName>
                                        </p:attrNameLst>
                                      </p:cBhvr>
                                      <p:tavLst>
                                        <p:tav tm="0">
                                          <p:val>
                                            <p:strVal val="4*#ppt_h"/>
                                          </p:val>
                                        </p:tav>
                                        <p:tav tm="100000">
                                          <p:val>
                                            <p:strVal val="#ppt_h"/>
                                          </p:val>
                                        </p:tav>
                                      </p:tavLst>
                                    </p:anim>
                                  </p:childTnLst>
                                </p:cTn>
                              </p:par>
                              <p:par>
                                <p:cTn id="140" presetID="23" presetClass="entr" presetSubtype="32" fill="hold" nodeType="withEffect">
                                  <p:stCondLst>
                                    <p:cond delay="200"/>
                                  </p:stCondLst>
                                  <p:childTnLst>
                                    <p:set>
                                      <p:cBhvr>
                                        <p:cTn id="141" dur="1" fill="hold">
                                          <p:stCondLst>
                                            <p:cond delay="0"/>
                                          </p:stCondLst>
                                        </p:cTn>
                                        <p:tgtEl>
                                          <p:spTgt spid="19"/>
                                        </p:tgtEl>
                                        <p:attrNameLst>
                                          <p:attrName>style.visibility</p:attrName>
                                        </p:attrNameLst>
                                      </p:cBhvr>
                                      <p:to>
                                        <p:strVal val="visible"/>
                                      </p:to>
                                    </p:set>
                                    <p:anim calcmode="lin" valueType="num">
                                      <p:cBhvr>
                                        <p:cTn id="142" dur="500" fill="hold"/>
                                        <p:tgtEl>
                                          <p:spTgt spid="19"/>
                                        </p:tgtEl>
                                        <p:attrNameLst>
                                          <p:attrName>ppt_w</p:attrName>
                                        </p:attrNameLst>
                                      </p:cBhvr>
                                      <p:tavLst>
                                        <p:tav tm="0">
                                          <p:val>
                                            <p:strVal val="4*#ppt_w"/>
                                          </p:val>
                                        </p:tav>
                                        <p:tav tm="100000">
                                          <p:val>
                                            <p:strVal val="#ppt_w"/>
                                          </p:val>
                                        </p:tav>
                                      </p:tavLst>
                                    </p:anim>
                                    <p:anim calcmode="lin" valueType="num">
                                      <p:cBhvr>
                                        <p:cTn id="143" dur="500" fill="hold"/>
                                        <p:tgtEl>
                                          <p:spTgt spid="19"/>
                                        </p:tgtEl>
                                        <p:attrNameLst>
                                          <p:attrName>ppt_h</p:attrName>
                                        </p:attrNameLst>
                                      </p:cBhvr>
                                      <p:tavLst>
                                        <p:tav tm="0">
                                          <p:val>
                                            <p:strVal val="4*#ppt_h"/>
                                          </p:val>
                                        </p:tav>
                                        <p:tav tm="100000">
                                          <p:val>
                                            <p:strVal val="#ppt_h"/>
                                          </p:val>
                                        </p:tav>
                                      </p:tavLst>
                                    </p:anim>
                                  </p:childTnLst>
                                </p:cTn>
                              </p:par>
                              <p:par>
                                <p:cTn id="144" presetID="23" presetClass="entr" presetSubtype="32" fill="hold" nodeType="withEffect">
                                  <p:stCondLst>
                                    <p:cond delay="200"/>
                                  </p:stCondLst>
                                  <p:childTnLst>
                                    <p:set>
                                      <p:cBhvr>
                                        <p:cTn id="145" dur="1" fill="hold">
                                          <p:stCondLst>
                                            <p:cond delay="0"/>
                                          </p:stCondLst>
                                        </p:cTn>
                                        <p:tgtEl>
                                          <p:spTgt spid="20"/>
                                        </p:tgtEl>
                                        <p:attrNameLst>
                                          <p:attrName>style.visibility</p:attrName>
                                        </p:attrNameLst>
                                      </p:cBhvr>
                                      <p:to>
                                        <p:strVal val="visible"/>
                                      </p:to>
                                    </p:set>
                                    <p:anim calcmode="lin" valueType="num">
                                      <p:cBhvr>
                                        <p:cTn id="146" dur="500" fill="hold"/>
                                        <p:tgtEl>
                                          <p:spTgt spid="20"/>
                                        </p:tgtEl>
                                        <p:attrNameLst>
                                          <p:attrName>ppt_w</p:attrName>
                                        </p:attrNameLst>
                                      </p:cBhvr>
                                      <p:tavLst>
                                        <p:tav tm="0">
                                          <p:val>
                                            <p:strVal val="4*#ppt_w"/>
                                          </p:val>
                                        </p:tav>
                                        <p:tav tm="100000">
                                          <p:val>
                                            <p:strVal val="#ppt_w"/>
                                          </p:val>
                                        </p:tav>
                                      </p:tavLst>
                                    </p:anim>
                                    <p:anim calcmode="lin" valueType="num">
                                      <p:cBhvr>
                                        <p:cTn id="147" dur="500" fill="hold"/>
                                        <p:tgtEl>
                                          <p:spTgt spid="20"/>
                                        </p:tgtEl>
                                        <p:attrNameLst>
                                          <p:attrName>ppt_h</p:attrName>
                                        </p:attrNameLst>
                                      </p:cBhvr>
                                      <p:tavLst>
                                        <p:tav tm="0">
                                          <p:val>
                                            <p:strVal val="4*#ppt_h"/>
                                          </p:val>
                                        </p:tav>
                                        <p:tav tm="100000">
                                          <p:val>
                                            <p:strVal val="#ppt_h"/>
                                          </p:val>
                                        </p:tav>
                                      </p:tavLst>
                                    </p:anim>
                                  </p:childTnLst>
                                </p:cTn>
                              </p:par>
                            </p:childTnLst>
                          </p:cTn>
                        </p:par>
                        <p:par>
                          <p:cTn id="148" fill="hold">
                            <p:stCondLst>
                              <p:cond delay="2500"/>
                            </p:stCondLst>
                            <p:childTnLst>
                              <p:par>
                                <p:cTn id="149" presetID="22" presetClass="entr" presetSubtype="8" fill="hold" grpId="0" nodeType="afterEffect">
                                  <p:stCondLst>
                                    <p:cond delay="0"/>
                                  </p:stCondLst>
                                  <p:childTnLst>
                                    <p:set>
                                      <p:cBhvr>
                                        <p:cTn id="150" dur="1" fill="hold">
                                          <p:stCondLst>
                                            <p:cond delay="0"/>
                                          </p:stCondLst>
                                        </p:cTn>
                                        <p:tgtEl>
                                          <p:spTgt spid="187"/>
                                        </p:tgtEl>
                                        <p:attrNameLst>
                                          <p:attrName>style.visibility</p:attrName>
                                        </p:attrNameLst>
                                      </p:cBhvr>
                                      <p:to>
                                        <p:strVal val="visible"/>
                                      </p:to>
                                    </p:set>
                                    <p:animEffect transition="in" filter="wipe(left)">
                                      <p:cBhvr>
                                        <p:cTn id="151" dur="5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4" grpId="0"/>
      <p:bldP spid="187" grpId="0"/>
      <p:bldP spid="72"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自定义 39">
      <a:dk1>
        <a:sysClr val="windowText" lastClr="000000"/>
      </a:dk1>
      <a:lt1>
        <a:sysClr val="window" lastClr="FFFFFF"/>
      </a:lt1>
      <a:dk2>
        <a:srgbClr val="123E61"/>
      </a:dk2>
      <a:lt2>
        <a:srgbClr val="D4D4D6"/>
      </a:lt2>
      <a:accent1>
        <a:srgbClr val="123E61"/>
      </a:accent1>
      <a:accent2>
        <a:srgbClr val="123E61"/>
      </a:accent2>
      <a:accent3>
        <a:srgbClr val="123E61"/>
      </a:accent3>
      <a:accent4>
        <a:srgbClr val="123E61"/>
      </a:accent4>
      <a:accent5>
        <a:srgbClr val="123E61"/>
      </a:accent5>
      <a:accent6>
        <a:srgbClr val="000000"/>
      </a:accent6>
      <a:hlink>
        <a:srgbClr val="168BBA"/>
      </a:hlink>
      <a:folHlink>
        <a:srgbClr val="680000"/>
      </a:folHlink>
    </a:clrScheme>
    <a:fontScheme name="ljrzjgmu">
      <a:majorFont>
        <a:latin typeface="FZZhengHeiS-R-GB"/>
        <a:ea typeface="FZHei-B01S"/>
        <a:cs typeface=""/>
      </a:majorFont>
      <a:minorFont>
        <a:latin typeface="FZZhengHeiS-R-GB"/>
        <a:ea typeface="FZHei-B01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1636</Words>
  <Application>Microsoft Office PowerPoint</Application>
  <PresentationFormat>自定义</PresentationFormat>
  <Paragraphs>252</Paragraphs>
  <Slides>24</Slides>
  <Notes>24</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微粒体总结</dc:title>
  <dc:creator>Administrator</dc:creator>
  <cp:lastModifiedBy>吴晓</cp:lastModifiedBy>
  <cp:revision>188</cp:revision>
  <dcterms:created xsi:type="dcterms:W3CDTF">2017-04-06T01:11:00Z</dcterms:created>
  <dcterms:modified xsi:type="dcterms:W3CDTF">2018-12-22T01:57:46Z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2052-11.1.0.8013</vt:lpwstr>
  </property>
</Properties>
</file>