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8" r:id="rId6"/>
    <p:sldId id="272" r:id="rId7"/>
    <p:sldId id="271" r:id="rId8"/>
    <p:sldId id="284" r:id="rId9"/>
    <p:sldId id="260" r:id="rId10"/>
    <p:sldId id="273" r:id="rId11"/>
    <p:sldId id="274" r:id="rId12"/>
    <p:sldId id="266" r:id="rId13"/>
    <p:sldId id="285" r:id="rId14"/>
    <p:sldId id="267" r:id="rId15"/>
    <p:sldId id="261" r:id="rId16"/>
    <p:sldId id="276" r:id="rId17"/>
    <p:sldId id="264" r:id="rId18"/>
    <p:sldId id="277" r:id="rId19"/>
    <p:sldId id="275" r:id="rId20"/>
    <p:sldId id="262" r:id="rId21"/>
    <p:sldId id="282" r:id="rId22"/>
    <p:sldId id="281" r:id="rId23"/>
    <p:sldId id="279" r:id="rId24"/>
    <p:sldId id="283" r:id="rId25"/>
    <p:sldId id="263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>
        <p:scale>
          <a:sx n="70" d="100"/>
          <a:sy n="70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64" y="0"/>
            <a:ext cx="12209145" cy="4572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8890" y="4537075"/>
            <a:ext cx="12209145" cy="2320290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6130" y="4668520"/>
            <a:ext cx="3876040" cy="205740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当你走近 请你细听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那颤抖的叶是我等待的热情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00315" y="4668520"/>
            <a:ext cx="3876040" cy="2188845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如何让你遇见我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在我最美丽的时刻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长在你必经的路旁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当你走近 请你细听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  <a:sym typeface="+mn-ea"/>
              </a:rPr>
              <a:t>那颤抖的叶是我等待的热情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8890" y="-1270"/>
            <a:ext cx="610488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17668" y="-1270"/>
            <a:ext cx="1538883" cy="4669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bg1"/>
                </a:solidFill>
                <a:latin typeface="方正静蕾简体" panose="02000000000000000000" charset="-122"/>
                <a:ea typeface="方正静蕾简体" panose="02000000000000000000" charset="-122"/>
              </a:rPr>
              <a:t>河北师大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2" grpId="0" bldLvl="0" animBg="1"/>
      <p:bldP spid="13" grpId="1" bldLvl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912235" y="547370"/>
            <a:ext cx="4366895" cy="128841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27545" y="1256665"/>
            <a:ext cx="5163820" cy="276987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27545" y="4425315"/>
            <a:ext cx="4433570" cy="71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70000"/>
              </a:lnSpc>
            </a:pPr>
            <a:r>
              <a:rPr lang="zh-CN" altLang="en-US" sz="12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有时候我希望你的一生能被拍成一部漫长的电影。然后让我比你晚出生一百年，一辈子只做一件事。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27545" y="5236845"/>
            <a:ext cx="4433570" cy="71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70000"/>
              </a:lnSpc>
            </a:pPr>
            <a:r>
              <a:rPr lang="zh-CN" altLang="en-US" sz="12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独自坐在房间里，对着墙上的荧幕光影，用我的一生，把你的一生慢慢看完。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3090" y="1247140"/>
            <a:ext cx="1475105" cy="4401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他的神情、他的声音、他衣角一条蜿蜒的纹路，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他一切的一切，都足以回味千百遍，在黑暗或光明的河流里千缠百绕，长出花叶参天。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或有樵夫看尽了枯荣，问为什么爱呢？</a:t>
            </a:r>
          </a:p>
        </p:txBody>
      </p:sp>
      <p:sp>
        <p:nvSpPr>
          <p:cNvPr id="7" name="矩形 6"/>
          <p:cNvSpPr/>
          <p:nvPr/>
        </p:nvSpPr>
        <p:spPr>
          <a:xfrm>
            <a:off x="636270" y="2608580"/>
            <a:ext cx="2741295" cy="2741295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乘号"/>
          <p:cNvSpPr/>
          <p:nvPr/>
        </p:nvSpPr>
        <p:spPr>
          <a:xfrm>
            <a:off x="1414780" y="1256665"/>
            <a:ext cx="1184275" cy="1184275"/>
          </a:xfrm>
          <a:prstGeom prst="mathMultiply">
            <a:avLst>
              <a:gd name="adj1" fmla="val 590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270" y="5494020"/>
            <a:ext cx="2740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TypeLand 康熙字典體試用版" charset="-120"/>
                <a:ea typeface="TypeLand 康熙字典體試用版" charset="-120"/>
                <a:sym typeface="+mn-ea"/>
              </a:rPr>
              <a:t>以 梦 为 马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10159" y="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99"/>
                            </p:stCondLst>
                            <p:childTnLst>
                              <p:par>
                                <p:cTn id="2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99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99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99"/>
                            </p:stCondLst>
                            <p:childTnLst>
                              <p:par>
                                <p:cTn id="45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99"/>
                            </p:stCondLst>
                            <p:childTnLst>
                              <p:par>
                                <p:cTn id="51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ldLvl="0" animBg="1"/>
      <p:bldP spid="4" grpId="0" animBg="1"/>
      <p:bldP spid="8" grpId="0"/>
      <p:bldP spid="8" grpId="1"/>
      <p:bldP spid="5" grpId="0"/>
      <p:bldP spid="5" grpId="1"/>
      <p:bldP spid="6" grpId="0"/>
      <p:bldP spid="7" grpId="0" animBg="1"/>
      <p:bldP spid="253" grpId="0" animBg="1"/>
      <p:bldP spid="253" grpId="1" bldLvl="0" animBg="1"/>
      <p:bldP spid="12" grpId="0" bldLvl="0" animBg="1"/>
      <p:bldP spid="30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3770" y="339725"/>
            <a:ext cx="2509520" cy="37452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2480" y="339725"/>
            <a:ext cx="2509520" cy="37452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88075" y="3505835"/>
            <a:ext cx="5163185" cy="30124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1845" y="4426585"/>
            <a:ext cx="5301615" cy="1798320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520" y="4530090"/>
            <a:ext cx="5144770" cy="159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88075" y="1766570"/>
            <a:ext cx="516318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70000"/>
              </a:lnSpc>
            </a:pPr>
            <a:r>
              <a:rPr lang="zh-CN" altLang="en-US" sz="12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241915" y="442595"/>
            <a:ext cx="1109345" cy="1003935"/>
            <a:chOff x="729" y="1546"/>
            <a:chExt cx="1747" cy="1581"/>
          </a:xfrm>
        </p:grpSpPr>
        <p:sp>
          <p:nvSpPr>
            <p:cNvPr id="8" name="矩形 7"/>
            <p:cNvSpPr/>
            <p:nvPr/>
          </p:nvSpPr>
          <p:spPr>
            <a:xfrm>
              <a:off x="895" y="1546"/>
              <a:ext cx="1581" cy="158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29" y="1739"/>
              <a:ext cx="1581" cy="1196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96810" y="593725"/>
            <a:ext cx="36353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TypeLand 康熙字典體試用版" charset="-120"/>
                <a:ea typeface="TypeLand 康熙字典體試用版" charset="-120"/>
                <a:sym typeface="+mn-ea"/>
              </a:rPr>
              <a:t>以 梦 为 马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99"/>
                            </p:stCondLst>
                            <p:childTnLst>
                              <p:par>
                                <p:cTn id="22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99"/>
                            </p:stCondLst>
                            <p:childTnLst>
                              <p:par>
                                <p:cTn id="28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99"/>
                            </p:stCondLst>
                            <p:childTnLst>
                              <p:par>
                                <p:cTn id="34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ldLvl="0" animBg="1"/>
      <p:bldP spid="12" grpId="0"/>
      <p:bldP spid="12" grpId="1"/>
      <p:bldP spid="10" grpId="0"/>
      <p:bldP spid="10" grpId="1"/>
      <p:bldP spid="14" grpId="0" bldLvl="0" animBg="1"/>
      <p:bldP spid="30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404100" y="194945"/>
            <a:ext cx="4585335" cy="648716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68325" y="1562735"/>
            <a:ext cx="1159510" cy="1003300"/>
            <a:chOff x="895" y="1546"/>
            <a:chExt cx="1826" cy="1580"/>
          </a:xfrm>
        </p:grpSpPr>
        <p:sp>
          <p:nvSpPr>
            <p:cNvPr id="6" name="矩形 5"/>
            <p:cNvSpPr/>
            <p:nvPr/>
          </p:nvSpPr>
          <p:spPr>
            <a:xfrm>
              <a:off x="895" y="1546"/>
              <a:ext cx="1581" cy="158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41" y="1746"/>
              <a:ext cx="1581" cy="1196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19785" y="1728470"/>
            <a:ext cx="30149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TypeLand 康熙字典體試用版" charset="-120"/>
                <a:ea typeface="TypeLand 康熙字典體試用版" charset="-120"/>
                <a:sym typeface="+mn-ea"/>
              </a:rPr>
              <a:t>以 梦 为 马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3550" y="3121025"/>
            <a:ext cx="4891405" cy="192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7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sp>
        <p:nvSpPr>
          <p:cNvPr id="11" name="矩形 10"/>
          <p:cNvSpPr/>
          <p:nvPr/>
        </p:nvSpPr>
        <p:spPr>
          <a:xfrm>
            <a:off x="6746240" y="194945"/>
            <a:ext cx="657860" cy="648779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39890" y="375920"/>
            <a:ext cx="613410" cy="6106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en-US" altLang="zh-CN" sz="2800">
                <a:solidFill>
                  <a:schemeClr val="bg1"/>
                </a:solidFill>
                <a:latin typeface="TypeLand 康熙字典體試用版" charset="-120"/>
                <a:ea typeface="TypeLand 康熙字典體試用版" charset="-120"/>
                <a:sym typeface="+mn-ea"/>
              </a:rPr>
              <a:t>H   A   P   P   Y     D   A   Y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99"/>
                            </p:stCondLst>
                            <p:childTnLst>
                              <p:par>
                                <p:cTn id="2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99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99"/>
                            </p:stCondLst>
                            <p:childTnLst>
                              <p:par>
                                <p:cTn id="3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99"/>
                            </p:stCondLst>
                            <p:childTnLst>
                              <p:par>
                                <p:cTn id="38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/>
      <p:bldP spid="10" grpId="1"/>
      <p:bldP spid="11" grpId="0" animBg="1"/>
      <p:bldP spid="11" grpId="1" bldLvl="0" animBg="1"/>
      <p:bldP spid="12" grpId="0"/>
      <p:bldP spid="30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2440" y="412115"/>
            <a:ext cx="6033135" cy="6033135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21860" y="1872615"/>
            <a:ext cx="6906260" cy="357441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17355" y="972185"/>
            <a:ext cx="2310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>
                <a:latin typeface="TypeLand 康熙字典體試用版" charset="-120"/>
                <a:ea typeface="TypeLand 康熙字典體試用版" charset="-120"/>
                <a:sym typeface="+mn-ea"/>
              </a:rPr>
              <a:t>以梦为马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38725" y="2173605"/>
            <a:ext cx="627189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70000"/>
              </a:lnSpc>
            </a:pPr>
            <a:r>
              <a:rPr lang="zh-CN" altLang="en-US" sz="12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  <a:endParaRPr lang="zh-CN" altLang="en-US" sz="1200">
              <a:solidFill>
                <a:schemeClr val="tx1"/>
              </a:solidFill>
              <a:latin typeface="方正宋刻本秀楷简体" panose="02000000000000000000" charset="-122"/>
              <a:ea typeface="方正宋刻本秀楷简体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135" y="3775710"/>
            <a:ext cx="1438275" cy="1438275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05015" y="3775710"/>
            <a:ext cx="1438275" cy="1438275"/>
          </a:xfrm>
          <a:prstGeom prst="rect">
            <a:avLst/>
          </a:prstGeom>
          <a:blipFill rotWithShape="1"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66530" y="3775710"/>
            <a:ext cx="1438275" cy="1438275"/>
          </a:xfrm>
          <a:prstGeom prst="rect">
            <a:avLst/>
          </a:prstGeom>
          <a:blipFill rotWithShape="1">
            <a:blip r:embed="rId6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50"/>
                            </p:stCondLst>
                            <p:childTnLst>
                              <p:par>
                                <p:cTn id="43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3" grpId="2" animBg="1"/>
      <p:bldP spid="13" grpId="3" bldLvl="0" animBg="1"/>
      <p:bldP spid="14" grpId="0" bldLvl="0" animBg="1"/>
      <p:bldP spid="5" grpId="0"/>
      <p:bldP spid="5" grpId="1"/>
      <p:bldP spid="6" grpId="0" bldLvl="0" animBg="1"/>
      <p:bldP spid="7" grpId="0" bldLvl="0" animBg="1"/>
      <p:bldP spid="8" grpId="0" animBg="1"/>
      <p:bldP spid="8" grpId="1" bldLvl="0" animBg="1"/>
      <p:bldP spid="30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39-1F11P94427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349240" y="411480"/>
            <a:ext cx="6355080" cy="24993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28725" y="411480"/>
            <a:ext cx="3922395" cy="2266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</a:rPr>
              <a:t>有时候我希望你的一生能被拍成一部漫长的电影。然后让我比你晚出生一百年，一辈子只做一件事。独自坐在房间里，对着墙上的荧幕光影，用我的一生，把你的一生慢慢看完。</a:t>
            </a:r>
          </a:p>
        </p:txBody>
      </p:sp>
      <p:sp>
        <p:nvSpPr>
          <p:cNvPr id="5" name="矩形 4"/>
          <p:cNvSpPr/>
          <p:nvPr/>
        </p:nvSpPr>
        <p:spPr>
          <a:xfrm>
            <a:off x="7129145" y="4335145"/>
            <a:ext cx="1585595" cy="1585595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75700" y="4335145"/>
            <a:ext cx="1585595" cy="1585595"/>
          </a:xfrm>
          <a:prstGeom prst="rect">
            <a:avLst/>
          </a:prstGeom>
          <a:blipFill rotWithShape="1"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22255" y="4335145"/>
            <a:ext cx="1281430" cy="1585595"/>
          </a:xfrm>
          <a:prstGeom prst="rect">
            <a:avLst/>
          </a:prstGeom>
          <a:blipFill rotWithShape="1">
            <a:blip r:embed="rId6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1015" y="3208020"/>
            <a:ext cx="9197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50000"/>
              </a:lnSpc>
            </a:pPr>
            <a:r>
              <a:rPr lang="zh-CN" altLang="en-US" sz="3200">
                <a:latin typeface="TypeLand 康熙字典體試用版" charset="-120"/>
                <a:ea typeface="TypeLand 康熙字典體試用版" charset="-120"/>
                <a:sym typeface="+mn-ea"/>
              </a:rPr>
              <a:t>人世间，酸甜苦辣，若长良川。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7535" y="4455160"/>
            <a:ext cx="626808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7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有时候我希望你的一生能被拍成一部漫长的电影。然后让我比你晚出生一百年，一辈子只做一件事。独自坐在房间里，对着墙上的荧幕光影，用我的一生，把你的一生慢慢看完。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bldLvl="0" animBg="1"/>
      <p:bldP spid="6" grpId="0" bldLvl="0" animBg="1"/>
      <p:bldP spid="7" grpId="0" bldLvl="0" animBg="1"/>
      <p:bldP spid="12" grpId="0"/>
      <p:bldP spid="12" grpId="1"/>
      <p:bldP spid="8" grpId="0"/>
      <p:bldP spid="8" grpId="1"/>
      <p:bldP spid="30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8255" y="1850390"/>
            <a:ext cx="10706100" cy="315785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894445" y="2167255"/>
            <a:ext cx="1388745" cy="2525395"/>
            <a:chOff x="13588" y="3916"/>
            <a:chExt cx="2830" cy="4748"/>
          </a:xfrm>
        </p:grpSpPr>
        <p:sp>
          <p:nvSpPr>
            <p:cNvPr id="5" name="矩形 4"/>
            <p:cNvSpPr/>
            <p:nvPr/>
          </p:nvSpPr>
          <p:spPr>
            <a:xfrm>
              <a:off x="13723" y="3916"/>
              <a:ext cx="2561" cy="47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588" y="4372"/>
              <a:ext cx="2831" cy="3835"/>
            </a:xfrm>
            <a:prstGeom prst="rect">
              <a:avLst/>
            </a:prstGeom>
            <a:solidFill>
              <a:srgbClr val="FCC95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200382" y="2167255"/>
            <a:ext cx="1013460" cy="2524760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</a:rPr>
              <a:t>第三章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30650" y="2167255"/>
            <a:ext cx="3644900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当你走近 请你细听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那颤抖的叶是我等待的热情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75575" y="2165985"/>
            <a:ext cx="690245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20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  <a:sym typeface="+mn-ea"/>
              </a:rPr>
              <a:t>单击此处输入标题</a:t>
            </a:r>
          </a:p>
        </p:txBody>
      </p:sp>
      <p:pic>
        <p:nvPicPr>
          <p:cNvPr id="11" name="图片 10" descr="c7d05aec95501827989e2f5ee4695c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590" y="-20320"/>
            <a:ext cx="3408045" cy="2317115"/>
          </a:xfrm>
          <a:prstGeom prst="rect">
            <a:avLst/>
          </a:prstGeom>
        </p:spPr>
      </p:pic>
      <p:pic>
        <p:nvPicPr>
          <p:cNvPr id="12" name="图片 11" descr="8f7ad05ec07be0b0560428e5d9155738"/>
          <p:cNvPicPr>
            <a:picLocks noChangeAspect="1"/>
          </p:cNvPicPr>
          <p:nvPr/>
        </p:nvPicPr>
        <p:blipFill>
          <a:blip r:embed="rId4"/>
          <a:srcRect b="78662"/>
          <a:stretch>
            <a:fillRect/>
          </a:stretch>
        </p:blipFill>
        <p:spPr>
          <a:xfrm flipH="1">
            <a:off x="-280670" y="4005580"/>
            <a:ext cx="6965315" cy="100139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ldLvl="0" animBg="1"/>
      <p:bldP spid="10" grpId="1" animBg="1"/>
      <p:bldP spid="10" grpId="2" bldLvl="0" animBg="1"/>
      <p:bldP spid="9" grpId="0"/>
      <p:bldP spid="8" grpId="0"/>
      <p:bldP spid="30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905" y="556895"/>
            <a:ext cx="6254115" cy="5695315"/>
            <a:chOff x="803" y="877"/>
            <a:chExt cx="9849" cy="8969"/>
          </a:xfrm>
          <a:blipFill rotWithShape="1">
            <a:blip r:embed="rId3"/>
            <a:stretch>
              <a:fillRect/>
            </a:stretch>
          </a:blipFill>
        </p:grpSpPr>
        <p:sp>
          <p:nvSpPr>
            <p:cNvPr id="4" name="矩形 3"/>
            <p:cNvSpPr/>
            <p:nvPr/>
          </p:nvSpPr>
          <p:spPr>
            <a:xfrm>
              <a:off x="803" y="877"/>
              <a:ext cx="2448" cy="8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1" y="878"/>
              <a:ext cx="7281" cy="44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094" y="5422"/>
              <a:ext cx="3558" cy="44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238375" y="3785235"/>
            <a:ext cx="2092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TypeLand 康熙字典體試用版" charset="-120"/>
                <a:ea typeface="TypeLand 康熙字典體試用版" charset="-120"/>
                <a:sym typeface="+mn-ea"/>
              </a:rPr>
              <a:t>以梦为马</a:t>
            </a:r>
          </a:p>
        </p:txBody>
      </p:sp>
      <p:sp>
        <p:nvSpPr>
          <p:cNvPr id="253" name="乘号"/>
          <p:cNvSpPr/>
          <p:nvPr/>
        </p:nvSpPr>
        <p:spPr>
          <a:xfrm>
            <a:off x="2933700" y="4430395"/>
            <a:ext cx="701675" cy="701675"/>
          </a:xfrm>
          <a:prstGeom prst="mathMultiply">
            <a:avLst>
              <a:gd name="adj1" fmla="val 590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37740" y="5132070"/>
            <a:ext cx="2092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TypeLand 康熙字典體試用版" charset="-120"/>
                <a:ea typeface="TypeLand 康熙字典體試用版" charset="-120"/>
                <a:sym typeface="+mn-ea"/>
              </a:rPr>
              <a:t>若长良川</a:t>
            </a:r>
          </a:p>
        </p:txBody>
      </p:sp>
      <p:sp>
        <p:nvSpPr>
          <p:cNvPr id="13" name="矩形 12"/>
          <p:cNvSpPr/>
          <p:nvPr/>
        </p:nvSpPr>
        <p:spPr>
          <a:xfrm>
            <a:off x="7606030" y="1221740"/>
            <a:ext cx="3837305" cy="2145030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91120" y="1308100"/>
            <a:ext cx="3667125" cy="197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7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69300" y="556895"/>
            <a:ext cx="231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latin typeface="TypeLand 康熙字典體試用版" charset="-120"/>
                <a:ea typeface="TypeLand 康熙字典體試用版" charset="-120"/>
                <a:sym typeface="+mn-ea"/>
              </a:rPr>
              <a:t>以梦为马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91120" y="3785235"/>
            <a:ext cx="3667125" cy="197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70000"/>
              </a:lnSpc>
            </a:pPr>
            <a:r>
              <a:rPr lang="zh-CN" altLang="en-US" sz="12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3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49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99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49"/>
                            </p:stCondLst>
                            <p:childTnLst>
                              <p:par>
                                <p:cTn id="40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49"/>
                            </p:stCondLst>
                            <p:childTnLst>
                              <p:par>
                                <p:cTn id="46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49"/>
                            </p:stCondLst>
                            <p:childTnLst>
                              <p:par>
                                <p:cTn id="52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3" grpId="0" animBg="1"/>
      <p:bldP spid="253" grpId="1" bldLvl="0" animBg="1"/>
      <p:bldP spid="9" grpId="0"/>
      <p:bldP spid="13" grpId="1" bldLvl="0" animBg="1"/>
      <p:bldP spid="10" grpId="0"/>
      <p:bldP spid="10" grpId="1"/>
      <p:bldP spid="14" grpId="0" bldLvl="0" animBg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73400" y="3431540"/>
            <a:ext cx="9124315" cy="229933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18205" y="3591560"/>
            <a:ext cx="8047355" cy="192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7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  <a:p>
            <a:pPr algn="l" fontAlgn="auto">
              <a:lnSpc>
                <a:spcPct val="17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有时候我希望你的一生能被拍成一部漫长的电影。然后让我比你晚出生一百年，一辈子只做一件事。独自坐在房间里，对着墙上的荧幕光影，用我的一生，把你的一生慢慢看完。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18205" y="2173605"/>
            <a:ext cx="5650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TypeLand 康熙字典體試用版" charset="-120"/>
                <a:ea typeface="TypeLand 康熙字典體試用版" charset="-120"/>
                <a:sym typeface="+mn-ea"/>
              </a:rPr>
              <a:t>三月桃花，两人一马。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" y="1126490"/>
            <a:ext cx="3073655" cy="46043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635" y="1125855"/>
            <a:ext cx="3075305" cy="460502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0" y="-635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0" grpId="1"/>
      <p:bldP spid="6" grpId="0"/>
      <p:bldP spid="30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630" y="353695"/>
            <a:ext cx="11508740" cy="6150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9800" y="972185"/>
            <a:ext cx="6485255" cy="491426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4880" y="1667510"/>
            <a:ext cx="1013460" cy="35229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>
                <a:latin typeface="TypeLand 康熙字典體試用版" charset="-120"/>
                <a:ea typeface="TypeLand 康熙字典體試用版" charset="-120"/>
              </a:rPr>
              <a:t>小  别  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03350" y="1816100"/>
            <a:ext cx="4331335" cy="322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70000"/>
              </a:lnSpc>
            </a:pPr>
            <a:r>
              <a:rPr lang="zh-CN" altLang="en-US" sz="12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  <a:p>
            <a:pPr algn="r" fontAlgn="auto">
              <a:lnSpc>
                <a:spcPct val="170000"/>
              </a:lnSpc>
            </a:pPr>
            <a:r>
              <a:rPr lang="zh-CN" altLang="en-US" sz="12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  <a:endParaRPr lang="zh-CN" altLang="en-US" sz="1200">
              <a:solidFill>
                <a:schemeClr val="tx1"/>
              </a:solidFill>
              <a:latin typeface="方正宋刻本秀楷简体" panose="02000000000000000000" charset="-122"/>
              <a:ea typeface="方正宋刻本秀楷简体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3335" y="972185"/>
            <a:ext cx="3611880" cy="236220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33335" y="3524250"/>
            <a:ext cx="3611880" cy="2362200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6" grpId="1"/>
      <p:bldP spid="13" grpId="0"/>
      <p:bldP spid="13" grpId="1"/>
      <p:bldP spid="7" grpId="0" bldLvl="0" animBg="1"/>
      <p:bldP spid="8" grpId="0" bldLvl="0" animBg="1"/>
      <p:bldP spid="30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760" y="1470660"/>
            <a:ext cx="11460480" cy="391731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0285" y="1150620"/>
            <a:ext cx="3313430" cy="2499360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64350" y="3726180"/>
            <a:ext cx="2539365" cy="1915795"/>
          </a:xfrm>
          <a:prstGeom prst="rect">
            <a:avLst/>
          </a:prstGeom>
          <a:blipFill rotWithShape="1"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79915" y="1150620"/>
            <a:ext cx="2386965" cy="1915795"/>
          </a:xfrm>
          <a:prstGeom prst="rect">
            <a:avLst/>
          </a:prstGeom>
          <a:blipFill rotWithShape="1">
            <a:blip r:embed="rId6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79915" y="3142615"/>
            <a:ext cx="2386965" cy="3047365"/>
          </a:xfrm>
          <a:prstGeom prst="rect">
            <a:avLst/>
          </a:prstGeom>
          <a:blipFill rotWithShape="1">
            <a:blip r:embed="rId7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4210" y="1872615"/>
            <a:ext cx="798195" cy="31127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>
                <a:latin typeface="TypeLand 康熙字典體試用版" charset="-120"/>
                <a:ea typeface="TypeLand 康熙字典體試用版" charset="-120"/>
              </a:rPr>
              <a:t>以 梦 为 马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67840" y="2080895"/>
            <a:ext cx="0" cy="2697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65020" y="1906905"/>
            <a:ext cx="34442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  <a:endParaRPr lang="zh-CN" altLang="en-US" sz="1600">
              <a:solidFill>
                <a:schemeClr val="tx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  <a:endParaRPr lang="zh-CN" altLang="en-US" sz="1600">
              <a:solidFill>
                <a:schemeClr val="tx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  <a:endParaRPr lang="zh-CN" altLang="en-US" sz="1600">
              <a:solidFill>
                <a:schemeClr val="tx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  <a:endParaRPr lang="zh-CN" altLang="en-US" sz="1600">
              <a:solidFill>
                <a:schemeClr val="tx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  <a:endParaRPr lang="zh-CN" altLang="en-US" sz="1600">
              <a:solidFill>
                <a:schemeClr val="tx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  <a:endParaRPr lang="zh-CN" altLang="en-US" sz="1600">
              <a:solidFill>
                <a:schemeClr val="tx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  <a:endParaRPr lang="zh-CN" altLang="en-US" sz="1600">
              <a:solidFill>
                <a:schemeClr val="tx1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9" grpId="2"/>
      <p:bldP spid="11" grpId="0"/>
      <p:bldP spid="3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8255" y="1156970"/>
            <a:ext cx="12209145" cy="454469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c7d05aec95501827989e2f5ee4695c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35" y="-20320"/>
            <a:ext cx="3644900" cy="247777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133715" y="1922145"/>
            <a:ext cx="1797050" cy="3014980"/>
            <a:chOff x="13588" y="3916"/>
            <a:chExt cx="2830" cy="4748"/>
          </a:xfrm>
        </p:grpSpPr>
        <p:sp>
          <p:nvSpPr>
            <p:cNvPr id="5" name="矩形 4"/>
            <p:cNvSpPr/>
            <p:nvPr/>
          </p:nvSpPr>
          <p:spPr>
            <a:xfrm>
              <a:off x="13723" y="3916"/>
              <a:ext cx="2561" cy="4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588" y="4372"/>
              <a:ext cx="2831" cy="3835"/>
            </a:xfrm>
            <a:prstGeom prst="rect">
              <a:avLst/>
            </a:prstGeom>
            <a:solidFill>
              <a:srgbClr val="FCC95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475818" y="2070735"/>
            <a:ext cx="1413510" cy="2718435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</a:rPr>
              <a:t>前 言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592945" y="4156075"/>
            <a:ext cx="687070" cy="1148080"/>
            <a:chOff x="15993" y="7659"/>
            <a:chExt cx="1082" cy="1808"/>
          </a:xfrm>
        </p:grpSpPr>
        <p:pic>
          <p:nvPicPr>
            <p:cNvPr id="8" name="图片 7" descr="7ae253324a9dc50efcc2889339175ecd"/>
            <p:cNvPicPr>
              <a:picLocks noChangeAspect="1"/>
            </p:cNvPicPr>
            <p:nvPr/>
          </p:nvPicPr>
          <p:blipFill>
            <a:blip r:embed="rId4"/>
            <a:srcRect l="31403" t="14361" r="32458" b="25375"/>
            <a:stretch>
              <a:fillRect/>
            </a:stretch>
          </p:blipFill>
          <p:spPr>
            <a:xfrm>
              <a:off x="15993" y="7660"/>
              <a:ext cx="1082" cy="180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6006" y="7659"/>
              <a:ext cx="966" cy="1808"/>
            </a:xfrm>
            <a:prstGeom prst="rect">
              <a:avLst/>
            </a:prstGeom>
            <a:noFill/>
            <a:effectLst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bg1"/>
                  </a:solidFill>
                  <a:latin typeface="TypeLand 康熙字典體試用版" charset="-120"/>
                  <a:ea typeface="TypeLand 康熙字典體試用版" charset="-120"/>
                </a:rPr>
                <a:t>别 离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423035" y="1679575"/>
            <a:ext cx="5999480" cy="3501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我微笑着走向生活，　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无论生活以什么方式回敬我。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报我以平坦吗？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我是一条欢乐奔流的小河。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报我以崎岖吗？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我是一座大山庄严地思索！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报我以幸福吗？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我是一只凌空飞翔的燕子。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报我以不幸吗？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我是一根劲竹经得起千击万磨！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生活里不能没有笑声，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没有笑声的世界该是多么寂寞。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什么也改变不了我对生活的热爱，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我微笑着走向火热的生活！</a:t>
            </a:r>
          </a:p>
        </p:txBody>
      </p:sp>
      <p:sp>
        <p:nvSpPr>
          <p:cNvPr id="14" name="矩形 13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0" grpId="1" animBg="1"/>
      <p:bldP spid="10" grpId="2" animBg="1"/>
      <p:bldP spid="12" grpId="0"/>
      <p:bldP spid="14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8255" y="1850390"/>
            <a:ext cx="10706100" cy="315785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894445" y="2167255"/>
            <a:ext cx="1388745" cy="2525395"/>
            <a:chOff x="13588" y="3916"/>
            <a:chExt cx="2830" cy="4748"/>
          </a:xfrm>
        </p:grpSpPr>
        <p:sp>
          <p:nvSpPr>
            <p:cNvPr id="5" name="矩形 4"/>
            <p:cNvSpPr/>
            <p:nvPr/>
          </p:nvSpPr>
          <p:spPr>
            <a:xfrm>
              <a:off x="13723" y="3916"/>
              <a:ext cx="2561" cy="47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588" y="4372"/>
              <a:ext cx="2831" cy="3835"/>
            </a:xfrm>
            <a:prstGeom prst="rect">
              <a:avLst/>
            </a:prstGeom>
            <a:solidFill>
              <a:srgbClr val="FCC95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200382" y="2167255"/>
            <a:ext cx="1013460" cy="2524760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</a:rPr>
              <a:t>第四章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30650" y="2167255"/>
            <a:ext cx="3644900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当你走近 请你细听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那颤抖的叶是我等待的热情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75575" y="2165985"/>
            <a:ext cx="690245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20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  <a:sym typeface="+mn-ea"/>
              </a:rPr>
              <a:t>单击此处输入标题</a:t>
            </a:r>
          </a:p>
        </p:txBody>
      </p:sp>
      <p:pic>
        <p:nvPicPr>
          <p:cNvPr id="11" name="图片 10" descr="c7d05aec95501827989e2f5ee4695c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590" y="-20320"/>
            <a:ext cx="3408045" cy="2317115"/>
          </a:xfrm>
          <a:prstGeom prst="rect">
            <a:avLst/>
          </a:prstGeom>
        </p:spPr>
      </p:pic>
      <p:pic>
        <p:nvPicPr>
          <p:cNvPr id="12" name="图片 11" descr="8f7ad05ec07be0b0560428e5d9155738"/>
          <p:cNvPicPr>
            <a:picLocks noChangeAspect="1"/>
          </p:cNvPicPr>
          <p:nvPr/>
        </p:nvPicPr>
        <p:blipFill>
          <a:blip r:embed="rId4"/>
          <a:srcRect b="78662"/>
          <a:stretch>
            <a:fillRect/>
          </a:stretch>
        </p:blipFill>
        <p:spPr>
          <a:xfrm flipH="1">
            <a:off x="-280670" y="4005580"/>
            <a:ext cx="6965315" cy="100139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ldLvl="0" animBg="1"/>
      <p:bldP spid="10" grpId="1" animBg="1"/>
      <p:bldP spid="10" grpId="2" bldLvl="0" animBg="1"/>
      <p:bldP spid="9" grpId="0"/>
      <p:bldP spid="8" grpId="0"/>
      <p:bldP spid="30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84920" y="1127760"/>
            <a:ext cx="2880360" cy="437388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85555" y="5654040"/>
            <a:ext cx="2879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latin typeface="TypeLand 康熙字典體試用版" charset="-120"/>
                <a:ea typeface="TypeLand 康熙字典體試用版" charset="-120"/>
                <a:sym typeface="+mn-ea"/>
              </a:rPr>
              <a:t>若 长 良 川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78220" y="2825115"/>
            <a:ext cx="27146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有时候我希望你的一生能被拍成一部漫长的电影</a:t>
            </a: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然后让我比你晚出生一百年</a:t>
            </a: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一辈子只做一件事</a:t>
            </a: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独自坐在房间里</a:t>
            </a: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对着墙上的荧幕光影</a:t>
            </a: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用我的一生</a:t>
            </a: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把你的一生慢慢看完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9038" y="779145"/>
            <a:ext cx="3703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latin typeface="TypeLand 康熙字典體試用版" charset="-120"/>
                <a:ea typeface="TypeLand 康熙字典體試用版" charset="-120"/>
                <a:sym typeface="+mn-ea"/>
              </a:rPr>
              <a:t>以  梦  为  马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81050" y="2277110"/>
            <a:ext cx="4518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有时候我希望你的一生能被拍成一部漫长的电影。然后让我比你晚出生一百年，一辈子只做一件事。独自坐在房间里，对着墙上的荧幕光影，用我的一生，把你的一生慢慢看完。</a:t>
            </a:r>
          </a:p>
        </p:txBody>
      </p:sp>
      <p:sp>
        <p:nvSpPr>
          <p:cNvPr id="253" name="乘号"/>
          <p:cNvSpPr/>
          <p:nvPr/>
        </p:nvSpPr>
        <p:spPr>
          <a:xfrm>
            <a:off x="2583815" y="1362710"/>
            <a:ext cx="914400" cy="914400"/>
          </a:xfrm>
          <a:prstGeom prst="mathMultiply">
            <a:avLst>
              <a:gd name="adj1" fmla="val 513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1685" y="3434080"/>
            <a:ext cx="4518660" cy="2595880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3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50"/>
                            </p:stCondLst>
                            <p:childTnLst>
                              <p:par>
                                <p:cTn id="28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5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5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  <p:bldP spid="15" grpId="0"/>
      <p:bldP spid="15" grpId="1"/>
      <p:bldP spid="11" grpId="0"/>
      <p:bldP spid="12" grpId="0"/>
      <p:bldP spid="12" grpId="1"/>
      <p:bldP spid="253" grpId="0" animBg="1"/>
      <p:bldP spid="253" grpId="1" bldLvl="0" animBg="1"/>
      <p:bldP spid="5" grpId="0" animBg="1"/>
      <p:bldP spid="5" grpId="1" animBg="1"/>
      <p:bldP spid="30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09465" y="791845"/>
            <a:ext cx="2972435" cy="324612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6310" y="4037965"/>
            <a:ext cx="2972435" cy="2057400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6310" y="791845"/>
            <a:ext cx="2972435" cy="3246120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9465" y="4037965"/>
            <a:ext cx="2972435" cy="2057400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56905" y="791845"/>
            <a:ext cx="2972435" cy="3246120"/>
          </a:xfrm>
          <a:prstGeom prst="rect">
            <a:avLst/>
          </a:prstGeom>
          <a:blipFill rotWithShape="1"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56905" y="4037965"/>
            <a:ext cx="2972435" cy="2057400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47750" y="4328795"/>
            <a:ext cx="2790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有时候我希望你的一生能被拍成一部漫长的电影。然后让我比你晚出生一百年，一辈子只做一件事。独自坐在房间里，对着墙上的荧幕光影，用我的一生，把你的一生慢慢看完。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00270" y="4328795"/>
            <a:ext cx="2790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有时候我希望你的一生能被拍成一部漫长的电影。然后让我比你晚出生一百年，一辈子只做一件事。独自坐在房间里，对着墙上的荧幕光影，用我的一生，把你的一生慢慢看完。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48345" y="4328795"/>
            <a:ext cx="2790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有时候我希望你的一生能被拍成一部漫长的电影。然后让我比你晚出生一百年，一辈子只做一件事。独自坐在房间里，对着墙上的荧幕光影，用我的一生，把你的一生慢慢看完。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animBg="1"/>
      <p:bldP spid="10" grpId="1" bldLvl="0" animBg="1"/>
      <p:bldP spid="11" grpId="0" bldLvl="0" animBg="1"/>
      <p:bldP spid="12" grpId="0"/>
      <p:bldP spid="12" grpId="1"/>
      <p:bldP spid="14" grpId="0"/>
      <p:bldP spid="14" grpId="1"/>
      <p:bldP spid="15" grpId="0"/>
      <p:bldP spid="15" grpId="1"/>
      <p:bldP spid="30" grpId="1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72610" y="3444240"/>
            <a:ext cx="3446780" cy="251460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87690" y="3444240"/>
            <a:ext cx="3446780" cy="2514600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0865" y="3444240"/>
            <a:ext cx="3446780" cy="2514600"/>
          </a:xfrm>
          <a:prstGeom prst="rect">
            <a:avLst/>
          </a:prstGeom>
          <a:blipFill rotWithShape="1"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96425" y="716280"/>
            <a:ext cx="2138045" cy="2138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27565" y="908685"/>
            <a:ext cx="1676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TypeLand 康熙字典體試用版" charset="-120"/>
                <a:ea typeface="TypeLand 康熙字典體試用版" charset="-120"/>
              </a:rPr>
              <a:t>若长良川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0865" y="1664970"/>
            <a:ext cx="8560435" cy="118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7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0865" y="716280"/>
            <a:ext cx="301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TypeLand 康熙字典體試用版" charset="-120"/>
                <a:ea typeface="TypeLand 康熙字典體試用版" charset="-120"/>
              </a:rPr>
              <a:t>以 梦 为 马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0" grpId="0" bldLvl="0" animBg="1"/>
      <p:bldP spid="11" grpId="0" bldLvl="0" animBg="1"/>
      <p:bldP spid="12" grpId="0"/>
      <p:bldP spid="13" grpId="0"/>
      <p:bldP spid="13" grpId="1"/>
      <p:bldP spid="14" grpId="0"/>
      <p:bldP spid="30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39-1F11P94424"/>
          <p:cNvPicPr>
            <a:picLocks noChangeAspect="1"/>
          </p:cNvPicPr>
          <p:nvPr/>
        </p:nvPicPr>
        <p:blipFill>
          <a:blip r:embed="rId3"/>
          <a:srcRect t="13825" b="47500"/>
          <a:stretch>
            <a:fillRect/>
          </a:stretch>
        </p:blipFill>
        <p:spPr>
          <a:xfrm>
            <a:off x="-4445" y="-8255"/>
            <a:ext cx="12201525" cy="30010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4575" y="1108075"/>
            <a:ext cx="762635" cy="361378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9985" y="1348105"/>
            <a:ext cx="551815" cy="313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单击此处输入标题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575" y="5097780"/>
            <a:ext cx="10083800" cy="118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70000"/>
              </a:lnSpc>
            </a:pPr>
            <a:r>
              <a:rPr lang="zh-CN" altLang="en-US" sz="14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009505" y="3206115"/>
            <a:ext cx="551815" cy="570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>
                <a:latin typeface="方正宋刻本秀楷简体" panose="02000000000000000000" charset="-122"/>
                <a:ea typeface="方正宋刻本秀楷简体" panose="02000000000000000000" charset="-122"/>
              </a:rPr>
              <a:t>壹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015855" y="3206115"/>
            <a:ext cx="0" cy="1515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19185" y="3206115"/>
            <a:ext cx="1290320" cy="1515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>
                <a:latin typeface="方正宋刻本秀楷简体" panose="02000000000000000000" charset="-122"/>
                <a:ea typeface="方正宋刻本秀楷简体" panose="02000000000000000000" charset="-122"/>
              </a:rPr>
              <a:t>花开得太好，所以摇摇欲坠。这一切的事情，老得这样快。世间一直熙攘着。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99070" y="3206750"/>
            <a:ext cx="551815" cy="570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>
                <a:latin typeface="方正宋刻本秀楷简体" panose="02000000000000000000" charset="-122"/>
                <a:ea typeface="方正宋刻本秀楷简体" panose="02000000000000000000" charset="-122"/>
              </a:rPr>
              <a:t>贰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7805420" y="3206750"/>
            <a:ext cx="0" cy="1515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08750" y="3206750"/>
            <a:ext cx="1290320" cy="1515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>
                <a:latin typeface="方正宋刻本秀楷简体" panose="02000000000000000000" charset="-122"/>
                <a:ea typeface="方正宋刻本秀楷简体" panose="02000000000000000000" charset="-122"/>
              </a:rPr>
              <a:t>花开得太好，所以摇摇欲坠。这一切的事情，老得这样快。世间一直熙攘着。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89270" y="3206750"/>
            <a:ext cx="551815" cy="570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>
                <a:latin typeface="方正宋刻本秀楷简体" panose="02000000000000000000" charset="-122"/>
                <a:ea typeface="方正宋刻本秀楷简体" panose="02000000000000000000" charset="-122"/>
              </a:rPr>
              <a:t>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595620" y="3206750"/>
            <a:ext cx="0" cy="1515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98950" y="3206750"/>
            <a:ext cx="1290320" cy="1515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>
                <a:latin typeface="方正宋刻本秀楷简体" panose="02000000000000000000" charset="-122"/>
                <a:ea typeface="方正宋刻本秀楷简体" panose="02000000000000000000" charset="-122"/>
              </a:rPr>
              <a:t>花开得太好，所以摇摇欲坠。这一切的事情，老得这样快。世间一直熙攘着。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/>
      <p:bldP spid="5" grpId="0"/>
      <p:bldP spid="5" grpId="1"/>
      <p:bldP spid="9" grpId="0"/>
      <p:bldP spid="12" grpId="0"/>
      <p:bldP spid="13" grpId="0"/>
      <p:bldP spid="15" grpId="0"/>
      <p:bldP spid="16" grpId="0"/>
      <p:bldP spid="18" grpId="0"/>
      <p:bldP spid="30" grpId="1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39-1F11P94426"/>
          <p:cNvPicPr>
            <a:picLocks noChangeAspect="1"/>
          </p:cNvPicPr>
          <p:nvPr/>
        </p:nvPicPr>
        <p:blipFill>
          <a:blip r:embed="rId3"/>
          <a:srcRect t="2506" b="12965"/>
          <a:stretch>
            <a:fillRect/>
          </a:stretch>
        </p:blipFill>
        <p:spPr>
          <a:xfrm>
            <a:off x="-8255" y="0"/>
            <a:ext cx="12209145" cy="68573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8890" y="0"/>
            <a:ext cx="12209145" cy="2320290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6605" y="131445"/>
            <a:ext cx="3876040" cy="205740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当你走近 请你细听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那颤抖的叶是我等待的热情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79360" y="131445"/>
            <a:ext cx="3876040" cy="205740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当你走近 请你细听</a:t>
            </a: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那颤抖的叶是我等待的热情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85734" y="363855"/>
            <a:ext cx="2029460" cy="4846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12000" dirty="0">
                <a:solidFill>
                  <a:schemeClr val="bg1"/>
                </a:solidFill>
                <a:latin typeface="迷你简小隶书" panose="02010609000101010101" charset="-122"/>
                <a:ea typeface="迷你简小隶书" panose="02010609000101010101" charset="-122"/>
                <a:cs typeface="迷你简小隶书" panose="02010609000101010101" charset="-122"/>
              </a:rPr>
              <a:t>再  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2" grpId="0" bldLvl="0" animBg="1"/>
      <p:bldP spid="30" grpId="1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39-1F11P94419"/>
          <p:cNvPicPr>
            <a:picLocks noChangeAspect="1"/>
          </p:cNvPicPr>
          <p:nvPr/>
        </p:nvPicPr>
        <p:blipFill>
          <a:blip r:embed="rId3"/>
          <a:srcRect t="2925" b="11833"/>
          <a:stretch>
            <a:fillRect/>
          </a:stretch>
        </p:blipFill>
        <p:spPr>
          <a:xfrm>
            <a:off x="1905" y="-34290"/>
            <a:ext cx="12188190" cy="6926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05" y="-34290"/>
            <a:ext cx="12188190" cy="6925945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8475" y="1264285"/>
            <a:ext cx="1882775" cy="432752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51250" y="1264920"/>
            <a:ext cx="7485380" cy="43268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62697" y="2068830"/>
            <a:ext cx="1413510" cy="2718435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00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</a:rPr>
              <a:t>目 录</a:t>
            </a:r>
          </a:p>
        </p:txBody>
      </p:sp>
      <p:sp>
        <p:nvSpPr>
          <p:cNvPr id="13" name="矩形 12"/>
          <p:cNvSpPr/>
          <p:nvPr/>
        </p:nvSpPr>
        <p:spPr>
          <a:xfrm>
            <a:off x="4188460" y="1482725"/>
            <a:ext cx="367665" cy="3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魚石行書" panose="03000509000000000000" charset="0"/>
                <a:ea typeface="魚石行書" panose="03000509000000000000" charset="0"/>
              </a:rPr>
              <a:t>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32325" y="1451610"/>
            <a:ext cx="1220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方正宋刻本秀楷简体" panose="02000000000000000000" charset="-122"/>
                <a:ea typeface="方正宋刻本秀楷简体" panose="02000000000000000000" charset="-122"/>
              </a:rPr>
              <a:t>小别离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81145" y="1913255"/>
            <a:ext cx="6212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花开得太好，所以摇摇欲坠。这一切的事情，老得这样快。世间一直熙攘着。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171950" y="2272030"/>
            <a:ext cx="59982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188460" y="2509520"/>
            <a:ext cx="367665" cy="3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魚石行書" panose="03000509000000000000" charset="0"/>
                <a:ea typeface="魚石行書" panose="03000509000000000000" charset="0"/>
              </a:rPr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32325" y="2478405"/>
            <a:ext cx="1220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方正宋刻本秀楷简体" panose="02000000000000000000" charset="-122"/>
                <a:ea typeface="方正宋刻本秀楷简体" panose="02000000000000000000" charset="-122"/>
              </a:rPr>
              <a:t>小别离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81145" y="2940050"/>
            <a:ext cx="6212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400" dirty="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花开得太好，所以摇摇欲坠。这一切的事情，老得这样快。世间一直熙攘着。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171950" y="3298825"/>
            <a:ext cx="59982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188460" y="3544570"/>
            <a:ext cx="367665" cy="3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魚石行書" panose="03000509000000000000" charset="0"/>
                <a:ea typeface="魚石行書" panose="03000509000000000000" charset="0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632325" y="3513455"/>
            <a:ext cx="1220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方正宋刻本秀楷简体" panose="02000000000000000000" charset="-122"/>
                <a:ea typeface="方正宋刻本秀楷简体" panose="02000000000000000000" charset="-122"/>
              </a:rPr>
              <a:t>小别离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081145" y="3975100"/>
            <a:ext cx="6212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花开得太好，所以摇摇欲坠。这一切的事情，老得这样快。世间一直熙攘着。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171950" y="4333875"/>
            <a:ext cx="59982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88460" y="4584700"/>
            <a:ext cx="367665" cy="3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魚石行書" panose="03000509000000000000" charset="0"/>
                <a:ea typeface="魚石行書" panose="03000509000000000000" charset="0"/>
              </a:rPr>
              <a:t>4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632325" y="4553585"/>
            <a:ext cx="1220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方正宋刻本秀楷简体" panose="02000000000000000000" charset="-122"/>
                <a:ea typeface="方正宋刻本秀楷简体" panose="02000000000000000000" charset="-122"/>
              </a:rPr>
              <a:t>小别离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081145" y="5015230"/>
            <a:ext cx="6212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花开得太好，所以摇摇欲坠。这一切的事情，老得这样快。世间一直熙攘着。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bldLvl="0" animBg="1"/>
      <p:bldP spid="10" grpId="1" animBg="1"/>
      <p:bldP spid="10" grpId="2" bldLvl="0" animBg="1"/>
      <p:bldP spid="13" grpId="0" bldLvl="0" animBg="1"/>
      <p:bldP spid="14" grpId="0"/>
      <p:bldP spid="15" grpId="0"/>
      <p:bldP spid="15" grpId="1"/>
      <p:bldP spid="18" grpId="0" bldLvl="0" animBg="1"/>
      <p:bldP spid="19" grpId="0"/>
      <p:bldP spid="20" grpId="0"/>
      <p:bldP spid="20" grpId="1"/>
      <p:bldP spid="22" grpId="0" bldLvl="0" animBg="1"/>
      <p:bldP spid="23" grpId="0"/>
      <p:bldP spid="24" grpId="0"/>
      <p:bldP spid="24" grpId="1"/>
      <p:bldP spid="26" grpId="0" bldLvl="0" animBg="1"/>
      <p:bldP spid="27" grpId="0"/>
      <p:bldP spid="28" grpId="0"/>
      <p:bldP spid="28" grpId="1"/>
      <p:bldP spid="30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8255" y="1850390"/>
            <a:ext cx="10706100" cy="315785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894445" y="2167255"/>
            <a:ext cx="1388745" cy="2525395"/>
            <a:chOff x="13588" y="3916"/>
            <a:chExt cx="2830" cy="4748"/>
          </a:xfrm>
        </p:grpSpPr>
        <p:sp>
          <p:nvSpPr>
            <p:cNvPr id="5" name="矩形 4"/>
            <p:cNvSpPr/>
            <p:nvPr/>
          </p:nvSpPr>
          <p:spPr>
            <a:xfrm>
              <a:off x="13723" y="3916"/>
              <a:ext cx="2561" cy="47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588" y="4372"/>
              <a:ext cx="2831" cy="3835"/>
            </a:xfrm>
            <a:prstGeom prst="rect">
              <a:avLst/>
            </a:prstGeom>
            <a:solidFill>
              <a:srgbClr val="FCC95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200382" y="2167255"/>
            <a:ext cx="1013460" cy="2524760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</a:rPr>
              <a:t>第一章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30650" y="2167255"/>
            <a:ext cx="3644900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当你走近 请你细听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那颤抖的叶是我等待的热情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75575" y="2165985"/>
            <a:ext cx="690245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20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  <a:sym typeface="+mn-ea"/>
              </a:rPr>
              <a:t>单击此处输入标题</a:t>
            </a:r>
          </a:p>
        </p:txBody>
      </p:sp>
      <p:pic>
        <p:nvPicPr>
          <p:cNvPr id="11" name="图片 10" descr="c7d05aec95501827989e2f5ee4695c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590" y="-20320"/>
            <a:ext cx="3408045" cy="2317115"/>
          </a:xfrm>
          <a:prstGeom prst="rect">
            <a:avLst/>
          </a:prstGeom>
        </p:spPr>
      </p:pic>
      <p:pic>
        <p:nvPicPr>
          <p:cNvPr id="12" name="图片 11" descr="8f7ad05ec07be0b0560428e5d9155738"/>
          <p:cNvPicPr>
            <a:picLocks noChangeAspect="1"/>
          </p:cNvPicPr>
          <p:nvPr/>
        </p:nvPicPr>
        <p:blipFill>
          <a:blip r:embed="rId4"/>
          <a:srcRect b="78662"/>
          <a:stretch>
            <a:fillRect/>
          </a:stretch>
        </p:blipFill>
        <p:spPr>
          <a:xfrm flipH="1">
            <a:off x="-280670" y="4005580"/>
            <a:ext cx="6965315" cy="100139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ldLvl="0" animBg="1"/>
      <p:bldP spid="10" grpId="1" animBg="1"/>
      <p:bldP spid="10" grpId="2" bldLvl="0" animBg="1"/>
      <p:bldP spid="9" grpId="0"/>
      <p:bldP spid="8" grpId="0"/>
      <p:bldP spid="30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2030" y="842010"/>
            <a:ext cx="5039995" cy="2548255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2030" y="3466465"/>
            <a:ext cx="2482215" cy="2548255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60445" y="3466465"/>
            <a:ext cx="2482215" cy="2548255"/>
          </a:xfrm>
          <a:prstGeom prst="rect">
            <a:avLst/>
          </a:prstGeom>
          <a:blipFill rotWithShape="1"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47435" y="842010"/>
            <a:ext cx="5039995" cy="5172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83325" y="1092200"/>
            <a:ext cx="2127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>
                <a:latin typeface="TypeLand 康熙字典體試用版" charset="-120"/>
                <a:ea typeface="TypeLand 康熙字典體試用版" charset="-120"/>
                <a:sym typeface="+mn-ea"/>
              </a:rPr>
              <a:t>以梦为马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73800" y="1675765"/>
            <a:ext cx="47091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sp>
        <p:nvSpPr>
          <p:cNvPr id="14" name="椭圆 13"/>
          <p:cNvSpPr/>
          <p:nvPr/>
        </p:nvSpPr>
        <p:spPr>
          <a:xfrm>
            <a:off x="6418580" y="3456940"/>
            <a:ext cx="666115" cy="666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</a:rPr>
              <a:t>小</a:t>
            </a:r>
          </a:p>
        </p:txBody>
      </p:sp>
      <p:sp>
        <p:nvSpPr>
          <p:cNvPr id="15" name="椭圆 14"/>
          <p:cNvSpPr/>
          <p:nvPr/>
        </p:nvSpPr>
        <p:spPr>
          <a:xfrm>
            <a:off x="7172960" y="3456940"/>
            <a:ext cx="666115" cy="666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</a:rPr>
              <a:t>别</a:t>
            </a:r>
          </a:p>
        </p:txBody>
      </p:sp>
      <p:sp>
        <p:nvSpPr>
          <p:cNvPr id="16" name="椭圆 15"/>
          <p:cNvSpPr/>
          <p:nvPr/>
        </p:nvSpPr>
        <p:spPr>
          <a:xfrm>
            <a:off x="7927340" y="3456940"/>
            <a:ext cx="666115" cy="666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</a:rPr>
              <a:t>离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73800" y="4263390"/>
            <a:ext cx="47091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50"/>
                            </p:stCondLst>
                            <p:childTnLst>
                              <p:par>
                                <p:cTn id="3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1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650"/>
                            </p:stCondLst>
                            <p:childTnLst>
                              <p:par>
                                <p:cTn id="61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8" grpId="1" animBg="1"/>
      <p:bldP spid="12" grpId="0" bldLvl="0" animBg="1"/>
      <p:bldP spid="13" grpId="0"/>
      <p:bldP spid="13" grpId="1"/>
      <p:bldP spid="14" grpId="0" animBg="1"/>
      <p:bldP spid="15" grpId="0" animBg="1"/>
      <p:bldP spid="16" grpId="0" animBg="1"/>
      <p:bldP spid="17" grpId="0"/>
      <p:bldP spid="17" grpId="1"/>
      <p:bldP spid="30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067675" y="2290445"/>
            <a:ext cx="3779520" cy="185166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67040" y="310515"/>
            <a:ext cx="3779520" cy="1851660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139-160413100452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347345" y="311150"/>
            <a:ext cx="7279005" cy="38303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7345" y="4425950"/>
            <a:ext cx="5126990" cy="199072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2445" y="4625975"/>
            <a:ext cx="4796790" cy="159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sp>
        <p:nvSpPr>
          <p:cNvPr id="253" name="乘号"/>
          <p:cNvSpPr/>
          <p:nvPr/>
        </p:nvSpPr>
        <p:spPr>
          <a:xfrm>
            <a:off x="5638800" y="4963795"/>
            <a:ext cx="914400" cy="914400"/>
          </a:xfrm>
          <a:prstGeom prst="mathMultiply">
            <a:avLst>
              <a:gd name="adj1" fmla="val 590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1315" y="4625340"/>
            <a:ext cx="4796790" cy="159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3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他的神情、他的声音、他衣角一条蜿蜒的纹路，他一切的一切，都足以回味千百遍，在黑暗或光明的河流里千缠百绕，长出花叶参天。或有樵夫看尽了枯荣，问为什么爱呢？可是在遥远的人之初，第一次心跳加速，第一次手足无措，第一次相思无从。谁又能说得清，为什么爱呢？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0" grpId="0" bldLvl="0" animBg="1"/>
      <p:bldP spid="13" grpId="1" bldLvl="0" animBg="1"/>
      <p:bldP spid="12" grpId="0"/>
      <p:bldP spid="12" grpId="1"/>
      <p:bldP spid="253" grpId="0" animBg="1"/>
      <p:bldP spid="253" grpId="1" bldLvl="0" animBg="1"/>
      <p:bldP spid="14" grpId="0"/>
      <p:bldP spid="14" grpId="1"/>
      <p:bldP spid="30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39-160G910522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090285" y="311150"/>
            <a:ext cx="5742305" cy="2384425"/>
          </a:xfrm>
          <a:prstGeom prst="rect">
            <a:avLst/>
          </a:prstGeom>
        </p:spPr>
      </p:pic>
      <p:pic>
        <p:nvPicPr>
          <p:cNvPr id="7" name="图片 6" descr="139-1F11P9442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347345" y="311150"/>
            <a:ext cx="5742940" cy="23831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6780" y="3198495"/>
            <a:ext cx="3876040" cy="2760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当你走近 请你细听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那颤抖的叶是我等待的热情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81880" y="3198495"/>
            <a:ext cx="675005" cy="2152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latin typeface="TypeLand 康熙字典體試用版" charset="-120"/>
                <a:ea typeface="TypeLand 康熙字典體試用版" charset="-120"/>
                <a:sym typeface="+mn-ea"/>
              </a:rPr>
              <a:t>以梦为马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42835" y="3198495"/>
            <a:ext cx="3876040" cy="2760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当你走近 请你细听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那颤抖的叶是我等待的热情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93205" y="3198495"/>
            <a:ext cx="675005" cy="2152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latin typeface="TypeLand 康熙字典體試用版" charset="-120"/>
                <a:ea typeface="TypeLand 康熙字典體試用版" charset="-120"/>
                <a:sym typeface="+mn-ea"/>
              </a:rPr>
              <a:t>以梦为马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30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98240" y="1532890"/>
            <a:ext cx="2037080" cy="203708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9165" y="1532890"/>
            <a:ext cx="2037080" cy="2037080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60490" y="1532890"/>
            <a:ext cx="2037080" cy="2037080"/>
          </a:xfrm>
          <a:prstGeom prst="rect">
            <a:avLst/>
          </a:prstGeom>
          <a:blipFill rotWithShape="1"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12580" y="1532890"/>
            <a:ext cx="2037080" cy="2037080"/>
          </a:xfrm>
          <a:prstGeom prst="rect">
            <a:avLst/>
          </a:prstGeom>
          <a:blipFill rotWithShape="1">
            <a:blip r:embed="rId6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87240" y="474980"/>
            <a:ext cx="301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TypeLand 康熙字典體試用版" charset="-120"/>
                <a:ea typeface="TypeLand 康熙字典體試用版" charset="-120"/>
              </a:rPr>
              <a:t>以 梦 为 马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94730" y="3927475"/>
            <a:ext cx="5003165" cy="270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我微笑着走向生活，　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无论生活以什么方式回敬我。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报我以平坦吗？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我是一条欢乐奔流的小河。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报我以崎岖吗？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我是一座大山庄严地思索！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报我以幸福吗？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我是一只凌空飞翔的燕子。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报我以不幸吗？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我是一根劲竹经得起千击万磨！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生活里不能没有笑声，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没有笑声的世界该是多么寂寞。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什么也改变不了我对生活的热爱，</a:t>
            </a:r>
          </a:p>
          <a:p>
            <a:pPr algn="l" fontAlgn="auto">
              <a:lnSpc>
                <a:spcPct val="160000"/>
              </a:lnSpc>
            </a:pPr>
            <a:r>
              <a:rPr lang="zh-CN" altLang="en-US" sz="1400"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我微笑着走向火热的生活！</a:t>
            </a:r>
          </a:p>
        </p:txBody>
      </p:sp>
      <p:sp>
        <p:nvSpPr>
          <p:cNvPr id="11" name="矩形 10"/>
          <p:cNvSpPr/>
          <p:nvPr/>
        </p:nvSpPr>
        <p:spPr>
          <a:xfrm>
            <a:off x="3298825" y="4142740"/>
            <a:ext cx="1588135" cy="158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70275" y="4276090"/>
            <a:ext cx="12452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TypeLand 康熙字典體試用版" charset="-120"/>
                <a:ea typeface="TypeLand 康熙字典體試用版" charset="-120"/>
              </a:rPr>
              <a:t>若长良川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14" grpId="0"/>
      <p:bldP spid="12" grpId="0"/>
      <p:bldP spid="11" grpId="0" bldLvl="0" animBg="1"/>
      <p:bldP spid="8" grpId="0"/>
      <p:bldP spid="30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8255" y="1850390"/>
            <a:ext cx="10706100" cy="3157855"/>
          </a:xfrm>
          <a:prstGeom prst="rect">
            <a:avLst/>
          </a:prstGeom>
          <a:solidFill>
            <a:srgbClr val="FCC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894445" y="2167255"/>
            <a:ext cx="1388745" cy="2525395"/>
            <a:chOff x="13588" y="3916"/>
            <a:chExt cx="2830" cy="4748"/>
          </a:xfrm>
        </p:grpSpPr>
        <p:sp>
          <p:nvSpPr>
            <p:cNvPr id="5" name="矩形 4"/>
            <p:cNvSpPr/>
            <p:nvPr/>
          </p:nvSpPr>
          <p:spPr>
            <a:xfrm>
              <a:off x="13723" y="3916"/>
              <a:ext cx="2561" cy="47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588" y="4372"/>
              <a:ext cx="2831" cy="3835"/>
            </a:xfrm>
            <a:prstGeom prst="rect">
              <a:avLst/>
            </a:prstGeom>
            <a:solidFill>
              <a:srgbClr val="FCC95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200382" y="2167255"/>
            <a:ext cx="1013460" cy="2524760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</a:rPr>
              <a:t>第二章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30650" y="2167255"/>
            <a:ext cx="3644900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如何让你遇见我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在我最美丽的时刻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为这 我已在佛前 求了五百年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求他让我们结一段尘缘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佛于是把我化作一棵树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长在你必经的路旁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阳光下慎重地开满了花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朵朵都是我前世的盼望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当你走近 请你细听</a:t>
            </a: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那颤抖的叶是我等待的热情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75575" y="2165985"/>
            <a:ext cx="690245" cy="252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200">
                <a:solidFill>
                  <a:schemeClr val="tx1"/>
                </a:solidFill>
                <a:latin typeface="TypeLand 康熙字典體試用版" charset="-120"/>
                <a:ea typeface="TypeLand 康熙字典體試用版" charset="-120"/>
                <a:sym typeface="+mn-ea"/>
              </a:rPr>
              <a:t>单击此处输入标题</a:t>
            </a:r>
          </a:p>
        </p:txBody>
      </p:sp>
      <p:pic>
        <p:nvPicPr>
          <p:cNvPr id="11" name="图片 10" descr="c7d05aec95501827989e2f5ee4695c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590" y="-20320"/>
            <a:ext cx="3408045" cy="2317115"/>
          </a:xfrm>
          <a:prstGeom prst="rect">
            <a:avLst/>
          </a:prstGeom>
        </p:spPr>
      </p:pic>
      <p:pic>
        <p:nvPicPr>
          <p:cNvPr id="12" name="图片 11" descr="8f7ad05ec07be0b0560428e5d9155738"/>
          <p:cNvPicPr>
            <a:picLocks noChangeAspect="1"/>
          </p:cNvPicPr>
          <p:nvPr/>
        </p:nvPicPr>
        <p:blipFill>
          <a:blip r:embed="rId4"/>
          <a:srcRect b="78662"/>
          <a:stretch>
            <a:fillRect/>
          </a:stretch>
        </p:blipFill>
        <p:spPr>
          <a:xfrm flipH="1">
            <a:off x="-280670" y="4005580"/>
            <a:ext cx="6965315" cy="100139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 flipV="1">
            <a:off x="-634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ldLvl="0" animBg="1"/>
      <p:bldP spid="10" grpId="1" animBg="1"/>
      <p:bldP spid="10" grpId="2" bldLvl="0" animBg="1"/>
      <p:bldP spid="9" grpId="0"/>
      <p:bldP spid="8" grpId="0"/>
      <p:bldP spid="30" grpId="1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3000</Words>
  <Application>Microsoft Office PowerPoint</Application>
  <PresentationFormat>自定义</PresentationFormat>
  <Paragraphs>251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吴晓</cp:lastModifiedBy>
  <cp:revision>36</cp:revision>
  <dcterms:created xsi:type="dcterms:W3CDTF">2017-08-30T02:48:00Z</dcterms:created>
  <dcterms:modified xsi:type="dcterms:W3CDTF">2018-12-22T02:07:30Z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