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71" r:id="rId18"/>
    <p:sldId id="272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2.21465" units="1/cm"/>
          <inkml:channelProperty channel="Y" name="resolution" value="102.14504" units="1/cm"/>
          <inkml:channelProperty channel="T" name="resolution" value="1" units="1/dev"/>
        </inkml:channelProperties>
      </inkml:inkSource>
      <inkml:timestamp xml:id="ts0" timeString="2020-01-30T02:32:35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26834 10362 0,'0'11'0,"0"-11"0</inkml:trace>
  <inkml:trace contextRef="#ctx0" brushRef="#br0" timeOffset="695.876">27274 7822 0,'0'0'0,"-11"-11"16,11 11 0,-12 0-16,12 0 15,0 0-15,-11 0 16,11 0-1,0 0-15,0 0 16,0-11 0,0 11-16,0-12 15,0 12-15,0 0 16</inkml:trace>
  <inkml:trace contextRef="#ctx0" brushRef="#br0" timeOffset="1194.705">26427 10464 0,'-11'0'0,"11"0"16,0 0-16,0 0 16,-11 0-1,11 0-15,0 0 16,0 0-1,0 0-15,0 0 16,0 0-16,0 0 16,0 0-1,0 0-15,0 0 16</inkml:trace>
  <inkml:trace contextRef="#ctx0" brushRef="#br0" timeOffset="1856.395">27906 10644 0,'0'0'0,"0"0"16,0 0-16,0 0 15,0 0 1,-11 0-16,11 0 16,0 0-1,0-11-15,0 0 16,0-1-16,0 1 16,0 0-1,0-1-15</inkml:trace>
  <inkml:trace contextRef="#ctx0" brushRef="#br0" timeOffset="2461.455">28538 7834 0,'-11'0'16,"11"-12"-16,0 12 15,0 0 1,0 0-16,0 0 16,0 0-16,0 0 15,0 0 1,0-11-16,0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B0A9-BE5E-45E2-91F8-49A156AC2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B86E1-4730-4515-B875-1EF708FC4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3E5D1-BBDD-4D79-A785-8DC6B40B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30389-8639-46D0-9262-1EB398CA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6BF2F-5F57-431F-BC8A-3C46C92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B5D67-EFBC-483F-86E8-09C6BFE8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205C9-1E9B-4935-91F5-B998888B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B3DEC-1C01-49E0-83E3-BA4CF027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96648-D1EA-45B6-84AA-11E5D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4C00E-A205-44FE-8919-1BEA6ED4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86C42-DAB5-49BC-9945-7AD50992C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A2A25-A44D-4801-89DA-3B7517D4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991D7-CE15-452D-9365-0BA3E40A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2F2D7-1B1F-44B2-9318-3EF4DF72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D4B30-5C57-4AEE-A7CB-B58426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B13A-32C0-463F-BAEB-74C26309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6AB2E-1CA7-420E-B864-C1C9AF8B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8A598-26CF-4E51-9FDE-1E32993E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EBA00-393D-4965-9426-17DDAA2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C5D84-3DCB-4E65-81D8-6D5ED0AA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5A4E-3805-43F8-AEFB-F40B6C15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BB8-8ED9-406B-AF8C-FC5D4481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E0A05-C186-4A76-A6A7-C195B618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711D8-653E-45DC-916A-F1956D7C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B7008-F228-41F0-99F3-477DD776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F963A-E73D-4089-990C-23FBF726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B7294-C46E-437B-8B5E-8BD156DE9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5AC2B-AC44-4E92-9694-9FA460CD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2C3AD-A2BC-476E-926A-E076839F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93BD3-D83C-4216-BC6C-9497FA62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35665-14EC-4DBF-BEB5-0528D655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7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A499F-DA04-4538-AE16-94E7AB1B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FB34A-C969-4C7A-B53B-A2706190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F10EF-22D1-4B98-BB88-B71A3324F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6C60FD-E7E8-4328-9E1C-D71AD9C53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50622-18C6-4E86-97C8-32D72D493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82EE0-CF7D-4090-89BC-0C6C8331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C0097-0713-4EAC-9848-90F16B41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84325-7B5D-48E9-A8F9-F3E4C293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58F2-DB94-4EA3-A155-73B1598E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9139A-55E5-42DA-AE32-20DE3480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77B4D-37C7-452A-8D05-1A299C8C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925CB8-40F0-4649-B470-1FE14C8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9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73EE5D-3684-40CD-BEB1-646C9B3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FAF4C-2B28-4809-AF2A-9DD3427A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5D1A1C-47B2-448B-9EF3-561E4C1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E77F-6A69-46AC-AFE8-178DAC45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A9C79-1AD3-42A9-9599-35E01662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533B2-58FF-4B3B-9277-83BECE09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AA7D5-C82C-4C09-9395-619E798B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A6996-D2EE-4D6C-9D1E-BC2A1D58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300FA-3BC7-4FA6-B002-633E797E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0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627F-29A0-4064-8428-D4A7C844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BDC2A-43A2-41BE-B5A1-41A5D0909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1F316-CBC4-4816-B6F7-1AACFB49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9755C-083D-4800-AF57-62FD6C9E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9AFE3-4F84-4AD5-8BCA-991DD521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D98F0-980E-474F-8990-2A44AD5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9D654-C2BA-4C90-B784-5C5B3558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2064A-6FA4-42C5-B0C4-36F31B81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03CF6-A0F8-4405-9928-CEE9D008B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82E7-BCC7-482B-AA7E-B0A5C7A0FA54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567C7-804D-49A0-BA0B-F2D3A312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E541E-1271-4FE4-A932-261155067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A39-6D29-4206-97C0-A8270CD8F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5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4126-3DE1-4999-BC29-73C4A6416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2010</a:t>
            </a:r>
            <a:r>
              <a:rPr lang="zh-CN" altLang="en-US" dirty="0"/>
              <a:t>年天津中考</a:t>
            </a:r>
          </a:p>
        </p:txBody>
      </p:sp>
    </p:spTree>
    <p:extLst>
      <p:ext uri="{BB962C8B-B14F-4D97-AF65-F5344CB8AC3E}">
        <p14:creationId xmlns:p14="http://schemas.microsoft.com/office/powerpoint/2010/main" val="397970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3DE35C-5349-4EF1-8810-7C4FA845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92" y="800921"/>
            <a:ext cx="6734224" cy="2095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8B8B8B-A634-4184-9E0A-C10EB5BC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16" y="2987041"/>
            <a:ext cx="5924061" cy="37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8C123F-F09D-4E24-9E83-96742DF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09" y="-534202"/>
            <a:ext cx="6931847" cy="3118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066AF7-430F-4CE5-B9F2-91C0F32B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26" y="2842438"/>
            <a:ext cx="5675064" cy="34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5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33301E-EF33-49BB-AB8B-9A1481E1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68" y="460087"/>
            <a:ext cx="6419897" cy="3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8DBF-6552-41CB-BF14-E1382BAC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DDF60-674F-439A-91A5-D0C1A369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63ADE-1F7D-4528-A1FD-888B649F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17" y="454797"/>
            <a:ext cx="7377166" cy="59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AA9AF0-A393-4AF5-A79D-8076C205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14" y="585571"/>
            <a:ext cx="7801032" cy="27051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01500C-FDD5-4893-98AD-075D46D3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31" y="3254797"/>
            <a:ext cx="6597022" cy="34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4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73802C-5B23-4B6C-A4D3-6526D288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21" y="123193"/>
            <a:ext cx="5982558" cy="39036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93374FD-C0A3-4AC6-894A-191F054F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73" y="3907323"/>
            <a:ext cx="7199687" cy="26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0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C0C4B0-D3C9-43C6-8121-D3C3266D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6" y="395369"/>
            <a:ext cx="7796270" cy="59579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6FEC4B4-F2E1-4F88-94D7-D14063AB0DBC}"/>
                  </a:ext>
                </a:extLst>
              </p14:cNvPr>
              <p14:cNvContentPartPr/>
              <p14:nvPr/>
            </p14:nvContentPartPr>
            <p14:xfrm>
              <a:off x="9505800" y="2803680"/>
              <a:ext cx="768240" cy="1028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6FEC4B4-F2E1-4F88-94D7-D14063AB0D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440" y="2794320"/>
                <a:ext cx="786960" cy="10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2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35106-C9D6-4DDE-8901-F5D2CE09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1C235-346E-4D72-B9A4-A4114B8D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5B73EA-C66F-4CF5-B8A1-E2319767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12" y="439585"/>
            <a:ext cx="7639106" cy="37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2EB6-346C-46E3-AE94-9E57609D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05484-91CF-45E9-BA67-3A61DBC9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A6DFA-5763-4365-86DB-67142079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20" y="147821"/>
            <a:ext cx="7248578" cy="61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2BBC93-2AE9-4515-8205-BFC5F784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25" y="610209"/>
            <a:ext cx="7929620" cy="3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DCA721-1A97-4F2B-9045-0D702993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24" y="255708"/>
            <a:ext cx="8124884" cy="4676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A9605D-F4E5-4065-94FB-98B10B73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92" y="4932517"/>
            <a:ext cx="7543855" cy="18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374F9D-1125-4B86-A2D6-F6E3D991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52" y="597673"/>
            <a:ext cx="6315121" cy="52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9D4BA1-8B1C-4697-8326-C4CA00B7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09" y="0"/>
            <a:ext cx="6448472" cy="20812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BAE052-53A0-40A6-81FA-0328B440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21" y="2014233"/>
            <a:ext cx="6340054" cy="47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5DE214-5174-4730-975C-9FA91F9F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452530"/>
            <a:ext cx="6510385" cy="31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E1A11E-FCDD-45E2-823E-1B2A7A5E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09" y="1264534"/>
            <a:ext cx="7629581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9F39AE-EE94-4562-B7BE-6421B93A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40" y="158186"/>
            <a:ext cx="6781850" cy="2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15AC-178B-44F2-831A-9E924599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E4183-6B98-4AB8-AA0A-33E65A67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B2A24-524C-4E4F-B03D-33AB9022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2" y="0"/>
            <a:ext cx="11896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BD31D3-1AC9-44B3-B22E-AB4EA35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18" y="690144"/>
            <a:ext cx="4398282" cy="17930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CAFFEF-C51D-4533-90D2-9CA41D3F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5" y="2898742"/>
            <a:ext cx="11030906" cy="21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4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</Words>
  <Application>Microsoft Office PowerPoint</Application>
  <PresentationFormat>宽屏</PresentationFormat>
  <Paragraphs>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2010年天津中考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jiawang 张</dc:creator>
  <cp:lastModifiedBy>jiawang 张</cp:lastModifiedBy>
  <cp:revision>8</cp:revision>
  <dcterms:created xsi:type="dcterms:W3CDTF">2020-01-29T12:37:20Z</dcterms:created>
  <dcterms:modified xsi:type="dcterms:W3CDTF">2020-01-31T00:59:25Z</dcterms:modified>
</cp:coreProperties>
</file>