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48CD5-1172-4CD6-B3DF-43513FE1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8803FC-F6FC-4BFA-B35B-7A8E9790E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ADA6B-96F1-4B28-BA09-3AF47B7B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CFF-8311-49DE-9232-01B37E425D93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C9594-8155-4709-8EB8-1BE0FB91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19A1D-A18E-4528-A955-33F00FD7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036-CCE8-47D5-920E-D0CE16C8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7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9E74A-CA46-48B1-BD98-52F26685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D4C8C-3C44-41B4-AC52-9B3F7E25C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EF5A7-88AE-411D-8C26-20C29046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CFF-8311-49DE-9232-01B37E425D93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365DE-147E-4850-8626-39B5558C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25F6B-FA1F-46E5-A883-C32219BC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036-CCE8-47D5-920E-D0CE16C8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1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45F8B-B4E8-4D72-9CA7-D7DAA13E6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61F3B2-EDCF-445F-BD0A-6AC33496C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D1A16-3C21-435E-A776-2439BD83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CFF-8311-49DE-9232-01B37E425D93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DC2D3-F0EC-48FB-8F91-3223CC36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16237-9F6C-490B-804B-7018E838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036-CCE8-47D5-920E-D0CE16C8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5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EC619-D024-46CF-BD53-BF319EC6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88932-82C4-455F-A5FD-5ED00588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7C974-3B65-4F05-A493-18E085F3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CFF-8311-49DE-9232-01B37E425D93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AAC7D-E05A-401B-83B8-C2880FDF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8BAB3-F48B-44CE-8A03-5BCDD6A7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036-CCE8-47D5-920E-D0CE16C8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9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50DC9-B9D8-4750-9CC5-7333F607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9A04D-5B9B-48F7-B56D-1ED565DF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7AEDB-BC67-4496-AB2B-8E4E4810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CFF-8311-49DE-9232-01B37E425D93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ABD5E-043A-4CAB-86A4-158A0F8B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68D22-5629-42F4-8CBA-E777658E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036-CCE8-47D5-920E-D0CE16C8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8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CA62-8909-4A73-A15A-EA6F3E4B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48338-24AE-42DB-BEC0-7A5F3E5CC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DC181A-8530-4CF5-887F-5071858C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76579-5985-4918-A5BF-4A5CDB3F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CFF-8311-49DE-9232-01B37E425D93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E5BA9-18E0-4304-BF7E-DE225BB8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4B7FF-39B2-4C93-A604-9A3E9D48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036-CCE8-47D5-920E-D0CE16C8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20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5FE9D-4F69-47EF-B9FD-4D75A6B2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6CA13-85CE-4A58-9754-1830055FF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30EBCA-D188-4F4C-868F-C0DA5D63D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780EEC-57BD-49DF-9667-66602700D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CA9E9D-0199-4CC1-B514-4BBF4533D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3BACD6-03ED-4A40-9791-2834EFE8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CFF-8311-49DE-9232-01B37E425D93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83AB1C-6967-4DC7-B5E4-3735DE76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935C0E-C051-46C5-98C5-43279CF5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036-CCE8-47D5-920E-D0CE16C8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3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68F25-C7D9-4E2A-B1D2-2C39070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CCCCB5-B4B6-4D86-8AF6-3222A7BE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CFF-8311-49DE-9232-01B37E425D93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070644-FD6C-450D-A975-478B0EF4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D46BA0-DADC-4917-BB59-DCD1D7BC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036-CCE8-47D5-920E-D0CE16C8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0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DEF9B7-5D5D-4C86-BE15-09425FF9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CFF-8311-49DE-9232-01B37E425D93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3161F3-D952-42DD-BDA6-3A8787C4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9D5F2C-F682-4817-9A8B-34657F13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036-CCE8-47D5-920E-D0CE16C8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9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022B0-E18E-4515-81E0-F8F95B70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0D9C2-038D-4CF2-B1D5-8F0EAE6B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CE1E8-B89C-48A7-A660-FF2FD7EAB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0750B4-F890-412E-9C72-E974AE0A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CFF-8311-49DE-9232-01B37E425D93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2471C-E9FB-40BB-837F-3C2E82AA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B18027-7E9A-4A20-8DE3-0FCB2B98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036-CCE8-47D5-920E-D0CE16C8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3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8D6A6-C123-4B50-AF83-CBEA6FD4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D1363D-E150-4F42-8A23-25BC27EC8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CFB68B-B830-482F-AB2D-9005987FD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A9A97-66B9-47AA-BC4E-22C6C5CF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CFF-8311-49DE-9232-01B37E425D93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7ED3E-28E0-4F75-8EB9-8FD3DFB1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D466A2-A355-4366-9263-75A0229D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036-CCE8-47D5-920E-D0CE16C8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BE982A-4464-4CBB-911A-3EEA3BC9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D7DDB-0FE1-4EA4-A3D7-DB03C0FDD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330B3-46B1-4488-A4C1-6C95A12F7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BCFF-8311-49DE-9232-01B37E425D93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AF8AE-3922-4D67-8307-64EA3C894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B8DB9-3CC6-4596-9565-3638FFE74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55036-CCE8-47D5-920E-D0CE16C8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4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FEE8C-7AC2-41B7-8C6F-9E1070F40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2014</a:t>
            </a:r>
            <a:r>
              <a:rPr lang="zh-CN" altLang="en-US" dirty="0"/>
              <a:t>年真题</a:t>
            </a:r>
          </a:p>
        </p:txBody>
      </p:sp>
    </p:spTree>
    <p:extLst>
      <p:ext uri="{BB962C8B-B14F-4D97-AF65-F5344CB8AC3E}">
        <p14:creationId xmlns:p14="http://schemas.microsoft.com/office/powerpoint/2010/main" val="372560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AD066-5E17-4573-8367-EF7D1274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250EF-1502-4F06-B898-D97F88A7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91EC0F-3833-48D3-8212-E7B2F5313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41" y="492392"/>
            <a:ext cx="10234536" cy="454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9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DEF70-929E-453E-9D4E-BCFC5BAF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48980-A4A8-4876-B59B-53419C31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082E79-44DF-4363-83B7-3834C9677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8" y="550579"/>
            <a:ext cx="10701933" cy="417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5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D57FC-7802-4463-A768-1A527040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B61B5-DE0E-460D-8074-483C33EC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9AE5BB-3B2C-4F5F-A03B-EB91FD78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02" y="557618"/>
            <a:ext cx="10713198" cy="21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1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709A8-99A7-4375-9DEA-1A724ACC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B3CD1-805D-48E4-BF7F-B8CB2759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9EB89C-6CFD-4B26-8AC9-D527782E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404" y="495599"/>
            <a:ext cx="9395192" cy="481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3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F40A2-DF36-4CF1-9B31-CAEB7C5D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89D8A-D9B8-4C79-9FFF-340ADE3C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DF8945-26D4-4BE2-BB72-74A56A5AA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50" y="0"/>
            <a:ext cx="10332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65C03-1085-435C-B3D9-D775286E7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0F44AB-1FBA-4537-B961-B1AFD1224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665536-143F-48A4-8AAC-DCB3BDC1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270" y="0"/>
            <a:ext cx="5701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9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1B2C7-B769-4538-B90A-BFEEFE40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35C9F-EA71-405B-BE08-7C1B50FE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8DF599-CDFE-43A7-BE33-D2186C3C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840" y="0"/>
            <a:ext cx="6660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8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A383C-BFB2-4BD1-A96C-4CB3DECF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16DB9-2F47-4DE2-8A89-92C6B1CC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57DB5D-E0CA-469A-92D6-B64B5D73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1" y="576772"/>
            <a:ext cx="10383799" cy="4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033AB-1C5E-4BF9-85EE-8193F597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0F6A8-0DE6-4E55-BA80-B040C2D9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448DB-3727-4C8D-A61E-B5F3D0859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44" y="365125"/>
            <a:ext cx="841312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5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66B43-0516-4E97-8452-82E4B43B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E4C6C-B643-4A9D-95EA-CB8345142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547B5-BA36-4550-8688-CF4F9904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4" y="681037"/>
            <a:ext cx="12401659" cy="403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35FD7-E06A-4F69-8231-1BBF92AD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59B36-3A00-46B1-BFFF-C4B7631EB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01A4E6-3756-4A29-B679-F8351AA1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80" y="505443"/>
            <a:ext cx="8635356" cy="163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8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1C390-E5FA-450F-94E0-8556422D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37BCD-0AD9-4318-91DE-0AD8691C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1697C2-5394-4EB7-89BE-6E6257D65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322193"/>
            <a:ext cx="117062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4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4D66D-9F68-4534-8571-7E731C42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F1742-A484-4090-B117-A3DAE279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5C44BC-DD6A-4151-B46D-4C8A3E80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7466"/>
            <a:ext cx="9806609" cy="54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1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宽屏</PresentationFormat>
  <Paragraphs>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2014年真题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2014年真题</dc:title>
  <dc:creator>jiawang 张</dc:creator>
  <cp:lastModifiedBy>jiawang 张</cp:lastModifiedBy>
  <cp:revision>1</cp:revision>
  <dcterms:created xsi:type="dcterms:W3CDTF">2020-02-03T13:56:29Z</dcterms:created>
  <dcterms:modified xsi:type="dcterms:W3CDTF">2020-02-03T14:03:19Z</dcterms:modified>
</cp:coreProperties>
</file>