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8FC91-3C91-4C12-A395-04D26523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710363-70DF-4C15-B4EA-5CE7B8D70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C5FFE-2CDC-4129-9D9E-5F41C79C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CE00-8824-433C-A09F-DC7A6CAA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B07B3-26A9-4634-ABF5-C99AD32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262AE-C59D-4E5B-A7DB-8E7127A7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62A6E-CC7B-46E7-B1D9-F98AAF7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52619-95CD-459E-A534-CEA79004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95D2D-4C4A-4268-9173-BB376EF4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E340B-216D-4FA9-B868-9FD3348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3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9321D-E5A8-419E-AAB2-1F6160BD1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2D271-0B6A-4A94-9A96-F1A3244D6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CDED0-152B-4EF0-9861-E6DAC8A2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2ADF6-A99D-4ACA-9150-3ABA3042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D1C3B-5483-4CD1-915C-957EC131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0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D2342-7ECB-4826-9A4E-8B253FA6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7ED1-52CF-496C-86F0-826167BB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0C865-8682-4012-BD91-DD4830CA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12D7-D6A2-47F1-A1CC-1D043E4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63F83-3F37-4D6A-BDED-854F9577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CA38-95C1-418D-A968-FEE70EAB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64FC8-D415-4384-9511-568C33D9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F7780-7389-4EE0-ABB8-FE31F2D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EA406-56F7-492A-BA85-2F9FF975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03041-B567-4EF1-82E8-912D440E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9C5B-AC81-42C6-B652-21F78B9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42ECE-E5EA-423C-89CF-CDA9DF3D2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3EA17-67A5-4213-8896-CCBA6F58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B9FEA-A446-42B9-8D24-0E2795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F66D1-29CC-45AD-A7A8-1F503094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1998B-1096-40C3-9152-C89FFC4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8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2FC1-F189-4EA1-925E-DB5E464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5B05E-209F-442A-B777-77199807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5CE52-A278-447A-81A4-3609A7BBA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0F3A67-D463-4E72-B90A-760ADDCD2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5721C-2881-4F7A-8C8A-53F5EBD2D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8DE14-B9E4-4ACF-AF73-75C5627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9D103-594A-4889-9454-FADE915B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6D87EF-0EE1-43F6-8A3D-17C12193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3258-F18E-494C-B40A-B15A2D8A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3DDC6-DA5D-4481-842C-945331F4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220879-FD81-47AE-939B-9ABF7FD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AABA0-9214-4891-AD82-2D9FCC2F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EF25AD-78CE-4F1F-ADC7-AF63A2C9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CFD86B-2951-42A8-894A-A8CAEE5A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B0080-3F78-403E-A41D-5D3186C1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1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9E61-E230-4B08-B74A-C720ABE0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C1486-107D-4C9A-8F6C-4EDBF9D6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70012-2509-4209-B879-B69430F2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3706A-989D-458F-995C-8B887BA3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FD8FF-933E-43D2-91A0-A6DB233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061D-2BAC-48B5-B703-C31BEF8F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707DB-B728-4215-954F-CCADCE65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84F8A-E433-4098-AA61-A9AB4E5AF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DFBF1-C2D2-43F6-B82E-C924EB9E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90606-0349-4D7E-AE96-4B16D2D1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52AF4-D18E-4158-AAC1-C77C6EA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6943-E975-45D3-B91F-B82EF33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6F42CD-F0F5-44B9-856A-0F47FD3D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ADD76-DA79-4C07-ADEC-36A883C0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AB9F1-0AD7-489D-8F6F-87D1DC65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7DF9-F422-4A91-9604-6A3FBDC85DD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0A885-CEE3-4A90-A6CB-9FB000C92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7553B-E81E-4246-8248-83CD6067B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28AB-1A31-46B1-9D1C-A8DB0959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6143A-C2C9-4756-9D2E-A624232B5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年真题</a:t>
            </a:r>
          </a:p>
        </p:txBody>
      </p:sp>
    </p:spTree>
    <p:extLst>
      <p:ext uri="{BB962C8B-B14F-4D97-AF65-F5344CB8AC3E}">
        <p14:creationId xmlns:p14="http://schemas.microsoft.com/office/powerpoint/2010/main" val="408085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0E792-15B2-442D-9909-404A319E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74D0-329B-452E-BCB2-04D742A8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BB41E-5780-4D9F-B439-70ACDE0B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6" y="444039"/>
            <a:ext cx="11007273" cy="52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A580-C9A4-40E1-9BB8-4AAF358D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73B70-AA31-446D-A046-1E748558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BE8DC-0170-4AB4-90AC-EF404680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8" y="568176"/>
            <a:ext cx="11901182" cy="49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7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B08D0-CEB5-4B69-A03D-1C39BC2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E3978-FEC1-46D8-8A6D-C3F2CB12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FC264A-C57C-4836-9F9D-7DBDE485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89" y="0"/>
            <a:ext cx="9882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1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007AA-DF64-4519-9EA8-DD0FBB96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C78CD-4674-47C0-860F-608454A1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08295-33FF-4440-A0A5-7EA88D0A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0" y="0"/>
            <a:ext cx="1134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788D-8EB8-415B-8CD4-9CEB8FD5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B741D-3B2F-4832-B48B-9056AC2F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82445-4AC5-40DF-BD5F-A62AAED3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" y="137076"/>
            <a:ext cx="12192000" cy="35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383CC-2EA2-4B59-8085-2C6150FF2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997B9-9742-4716-8CD8-B46DA3540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BD582-70FF-4189-8920-9D96ABB2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24" y="0"/>
            <a:ext cx="7909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7D2E-E7EE-425A-AFFA-7C91304A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67D55-E249-4F84-862E-0F87F9E3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7A38C-A401-49C8-994E-DBF8DC40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6" y="583017"/>
            <a:ext cx="8548388" cy="36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1E0D6-A45C-45E7-8B8C-896C202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4136A-E37C-46FB-B4F9-63248C61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5564-B1AF-40F6-ADF3-F94DDF36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8" y="100952"/>
            <a:ext cx="8212439" cy="66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A12B-2AE9-4E8D-AFE8-8D05610C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7C0C1-7A67-47CE-8B56-C612FBFE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C1F257-3D63-49D8-8F34-ADED001C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72" y="515994"/>
            <a:ext cx="9410175" cy="5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8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105D-2196-45A5-863D-5B0E11C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56450-7237-4146-9CB7-DF30FFAE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99D87-4715-4D02-A38C-E2D87CC3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52" y="104361"/>
            <a:ext cx="9712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260F5-3BF0-4A4D-B8ED-52204257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27B87-A9CC-4775-9634-079D37AE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3CF91-2181-4FA1-A099-7CE437BF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5" y="99391"/>
            <a:ext cx="11373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DA8A-827F-45FC-B234-B4852C9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F5842-9038-43D3-8599-1A067811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31FA1A-0355-4333-BE80-6F955A26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31" y="286371"/>
            <a:ext cx="89916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00674-3A3D-4A8F-A9FF-99C5229E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A143D-D6D7-4888-8FE8-9F6C1CF7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3C9C7-5A76-4D25-BE3E-48F2F8B6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" y="365125"/>
            <a:ext cx="12192000" cy="1700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B6F122-D01D-40AB-A8D5-287913DE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2065277"/>
            <a:ext cx="9045898" cy="38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宽屏</PresentationFormat>
  <Paragraphs>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2015年真题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jiawang 张</dc:creator>
  <cp:lastModifiedBy>jiawang 张</cp:lastModifiedBy>
  <cp:revision>2</cp:revision>
  <dcterms:created xsi:type="dcterms:W3CDTF">2020-02-03T13:50:11Z</dcterms:created>
  <dcterms:modified xsi:type="dcterms:W3CDTF">2020-02-03T13:54:44Z</dcterms:modified>
</cp:coreProperties>
</file>