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1935A-1E3C-4DCB-A0F1-66AFB3860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3E7D1D-10FF-4491-9A68-76C642F77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954A7-FCBD-43A3-AE42-C2924300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4AF9-F775-4187-9365-5D67DE6A738A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6B423-A4B6-4DB5-AF19-62610084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038E-0B17-43D2-B082-786EDF19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82A4-2B28-47BD-8208-F8568C202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35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4A40E-0696-485B-A99D-E680BB60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559181-92E1-440A-A514-8251FCC4A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79BB8-34C9-4E46-87A4-8366CE7F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4AF9-F775-4187-9365-5D67DE6A738A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98E00-B09F-493F-97E8-8591E6B2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2ABCD-E881-4F2B-91C3-21A19F3B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82A4-2B28-47BD-8208-F8568C202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12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BB265B-C625-46D1-B77B-42DA57B2B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DE8DC9-9F29-435E-8ED0-1811A2478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87828-9708-4B9C-B921-29B79269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4AF9-F775-4187-9365-5D67DE6A738A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B1D3D-58FE-46BF-8B7B-4FABB685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EDA0C-C285-4468-95D5-7434B23F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82A4-2B28-47BD-8208-F8568C202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42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2EC03-694C-4DCF-9B55-B96F1D54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2130C-02C2-45A1-B3F5-ADF40B44D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8C25F-BE70-4927-9431-119BAEA6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4AF9-F775-4187-9365-5D67DE6A738A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4A437-3835-445F-A93B-3C78BCD4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38775-8C13-42C8-AC70-5D4A24F2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82A4-2B28-47BD-8208-F8568C202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29B30-A65C-4EEB-AAF9-EEE99106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C73888-F5CE-4FBF-A29B-9600F2362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F7D20-2CBF-4AB3-9899-B27B7A57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4AF9-F775-4187-9365-5D67DE6A738A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EEF9A-2042-4F07-9C09-425312A5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DD35C-FF4B-4053-9819-37C8B592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82A4-2B28-47BD-8208-F8568C202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13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BCF51-7B35-4654-B667-A4D4F07A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742C8-75BD-4D5B-95DE-5D5FEC32C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92DFB6-29AF-4116-A35A-66A9FDB3A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82AA6-A455-4050-A14A-FB7AAB57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4AF9-F775-4187-9365-5D67DE6A738A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EAD5C4-0105-4889-8CBF-6FB0ACCB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9C3033-D610-4FC6-B88A-2D06780A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82A4-2B28-47BD-8208-F8568C202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46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4A2C4-CE9F-44F5-A5A7-FD348C63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E3708-44BC-4793-A7ED-91E306CF7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84673C-3E56-4587-B54D-65E1CF371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83D9B2-1A2F-4E27-A17B-A0354ABC1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E7C2FA-542F-4597-8423-6F5BCEFE1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7D3517-0CD8-4473-B5EE-222A2235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4AF9-F775-4187-9365-5D67DE6A738A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F2DCC4-3D5B-4031-9E05-038E0357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BF7805-CCE6-4A8B-A16E-D671D6FC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82A4-2B28-47BD-8208-F8568C202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8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F32B3-E385-4BA1-B76E-1298A1E3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D42B01-5689-4B50-B691-78495EB5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4AF9-F775-4187-9365-5D67DE6A738A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6B6AA4-8A9F-4B4E-A401-590EC2B6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E44ABC-69D5-4626-AEE7-5C43166F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82A4-2B28-47BD-8208-F8568C202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7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0B146B-BCBC-4BE7-95FB-F5016AAD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4AF9-F775-4187-9365-5D67DE6A738A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00F240-8B18-42D2-A29E-F4A1C96F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D0484F-D7CF-42DE-BA94-9EA1895D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82A4-2B28-47BD-8208-F8568C202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4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C2049-DD39-469E-BD17-637D39FF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8B566-1470-40F6-B733-66FFE88DF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8024A9-D6F6-4350-B283-64F959050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9E8949-51B5-45D9-8426-EF5CE1B0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4AF9-F775-4187-9365-5D67DE6A738A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67C439-FF5D-4812-854E-D17D97C9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C35A38-1D01-4D81-9271-F6AF488C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82A4-2B28-47BD-8208-F8568C202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12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909E2-2879-4A76-95A2-D8BF66B98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859776-444A-4292-937A-BDF7E047C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3A6ACC-4AE3-414B-B7C8-E2CC01CA2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3D2724-0DFF-465C-8879-6861FC13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4AF9-F775-4187-9365-5D67DE6A738A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EE921B-A2C7-420C-BC4A-0435812A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F24168-327B-4B77-9766-DC1AA733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B82A4-2B28-47BD-8208-F8568C202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44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3A6283-C073-4EE4-A144-0973D3CE0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B8035E-E1C4-49DC-9A24-5D84B8950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12741-CABB-4346-AA56-DAA504B5D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04AF9-F775-4187-9365-5D67DE6A738A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28172-6626-4D92-818B-D4C50C601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5BA6F-7D75-448F-B131-11A968551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B82A4-2B28-47BD-8208-F8568C202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60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96B00-0018-4F28-A633-73828995D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2016</a:t>
            </a:r>
            <a:r>
              <a:rPr lang="zh-CN" altLang="en-US" dirty="0"/>
              <a:t>年真题</a:t>
            </a:r>
          </a:p>
        </p:txBody>
      </p:sp>
    </p:spTree>
    <p:extLst>
      <p:ext uri="{BB962C8B-B14F-4D97-AF65-F5344CB8AC3E}">
        <p14:creationId xmlns:p14="http://schemas.microsoft.com/office/powerpoint/2010/main" val="2910361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610DE-1DB6-4473-82CF-CB195747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FF419-51D6-451B-A721-9C08320BA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D5561E-3215-446A-835E-A513E75DA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67" y="365125"/>
            <a:ext cx="115443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3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83870-6087-4940-829E-1F6D7EB7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2C05F-C954-47CA-B92F-686D95D74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7E2CC5-8D3E-4A52-9143-F9E9B2ED9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66" y="466725"/>
            <a:ext cx="10534650" cy="24479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577CD8A-1000-49A1-9A78-799124821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66" y="3016250"/>
            <a:ext cx="5903297" cy="255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9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06DE0-4005-47E2-A5BB-5D0C8695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A3786-5210-416C-B46E-F22233BF7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CD2809-6E0F-4E4A-B72E-E2B59F9E8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31" y="427590"/>
            <a:ext cx="11149984" cy="26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5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DCF14-CFDE-430D-AFF2-5EEB8220F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A81109-7E44-451E-AE50-D7282E27B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84E7BE-69BF-462F-8EC9-CB83B416E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481" y="0"/>
            <a:ext cx="7895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7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719FD-DACD-4859-AFB4-99C3C984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AAA68-C220-4A00-A1E8-ECDC7AD1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21359F-0CC1-406F-9741-30D45FBBB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51" y="727628"/>
            <a:ext cx="98107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79804-F6DB-4DFA-9B4D-7EA4AB99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5DCCB-E9E4-4C88-8605-721E1C6E7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023022-A8C5-44B6-828B-23E5194B4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501" y="0"/>
            <a:ext cx="7374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7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4774A-A9A2-476A-AF43-E0446287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83A82-99E1-4B2B-8C71-A8F4BB2A3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4FA980-CB65-47EB-BEF0-310E0A59A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9635"/>
            <a:ext cx="8586908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8FE8C1-9D65-4572-ADA2-A319AD7AE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543" y="4448442"/>
            <a:ext cx="2817950" cy="200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4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5801B-7469-41F1-9762-A7C83083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5EBAB-22E9-4151-9EAE-677633107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4C8712-9CB9-4857-B6A8-85F50E534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66" y="613742"/>
            <a:ext cx="88106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80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ECCF4-5A3B-4259-97CD-DE79B3EF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BD3E6-F1F3-48E4-92A5-128F76D08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90C234-B13A-4481-84F8-7FD7B8EAB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07" y="429409"/>
            <a:ext cx="8780002" cy="398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9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C8214-B45C-42C2-B96E-DC2927D7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4D6BE5-F5F6-416A-A59D-4E5231F5C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585E90-9DD2-40A3-AC09-8079E6E1C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93" y="303350"/>
            <a:ext cx="6673524" cy="629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8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FB180-D314-43BE-970F-5FFE249A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97766-20C5-469A-9703-E1927189F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B8A697-BB6E-4C1C-AD6B-565B0BEA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541061"/>
            <a:ext cx="114585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0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宽屏</PresentationFormat>
  <Paragraphs>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2016年真题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2016年真题</dc:title>
  <dc:creator>jiawang 张</dc:creator>
  <cp:lastModifiedBy>jiawang 张</cp:lastModifiedBy>
  <cp:revision>1</cp:revision>
  <dcterms:created xsi:type="dcterms:W3CDTF">2020-02-03T13:43:10Z</dcterms:created>
  <dcterms:modified xsi:type="dcterms:W3CDTF">2020-02-03T13:48:22Z</dcterms:modified>
</cp:coreProperties>
</file>