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4D3-AB59-495B-AA66-3F645680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23B47-E833-4700-BC81-90448D458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BD665-FC81-4554-B1F8-32D84CD8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90242-82B4-4741-B450-469825F4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E9756-5DE9-4587-B467-6D23D3D0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2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58BF-A733-4A0E-9A85-09F575D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9F7A4-914B-4421-8C77-DA106B91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6AB21-FE4D-47E6-8B45-C088B21D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5969A-52B5-4CA0-B4B8-DB8E0503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07657-05BD-4D4E-9396-49379E33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1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FFA52-8A8E-49F5-B903-57891B908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C782E-11ED-4DDA-B90E-AC76C2BA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E43AD-FD8C-4CF9-8E76-D8E2C37E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3B181-B272-4AF2-ABCC-83BC301D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138F7-FC60-497D-ACF0-9F28781A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876F-0303-43F4-AEE7-48615DDA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DD255-4EB1-47DE-AF63-1069451A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9649F-938B-4145-818F-55872DE7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A7058-E222-4295-B144-7D67FF2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5CA23-4C87-4111-B413-E9F9C38E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1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F811-9CD2-4B5F-9E55-FD7BB06F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E25D8-7FC5-4757-ADAF-2B0D534F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AFF65-5CBE-472D-83BA-748FBC27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ECD31-529B-413C-87A0-B0D44B8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4C155-8F06-4F62-81D2-B770DD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DE65F-E984-4F22-9B31-F47D17D8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6B20C-4C88-476F-9A49-D45ADE3C4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AC6CC-0FA2-48A0-89D8-6FB48597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8B75A-277C-4AB3-99CE-237A13F3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609EC-73C4-4DA4-BA0B-EA64356D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C5B74-A5C2-4C12-B865-8C6BEB88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065FA-A341-45DE-A487-01147243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C713A-1BAC-4F42-84FF-1DF919CE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ABE06-A338-46CA-AE9E-049C9BC4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58A06-ABAD-44CC-8114-416D35C5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E0A2F2-6E26-44B6-BDA2-AB381FA0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14816-1267-435F-9798-63BC8C14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4D319-8D8C-4083-B8DF-ED6F827C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5DE15-9650-4AA2-B12C-70DBF13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8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177CB-96C1-4A76-B5B6-B306901F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0A2A9-BB62-4DD3-8F6A-57C35421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5F546-098D-4909-B484-E4792ABC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0230D-0681-4F5D-B61B-0E13898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89E0D-36EC-45AC-BC99-8CEBB4C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BD734-16E8-45BF-BAFF-117B7019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1F2B2-9DAA-45D7-B298-D37039D1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17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F6823-E417-4EDA-A1FA-40D895D9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45BD-063C-4E0A-BAE0-D515D63F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D6DC0-BC69-4522-AE95-CD7A2EE2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22A1C-1DA7-4270-984A-8B9C5F2D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AFA88-5390-4F95-9488-357EF2D4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C4B23-74C6-42C3-BAB9-F4601E10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4F60-5474-405C-9D0E-06690A31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AD23AC-68A0-4EF1-BB51-E3E00CFCF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B4746-3AA7-44D7-BEF5-0AC987BF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B69F2-9E4A-494A-8C67-7BE7A3A6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A74F0-E36A-4DF3-A13D-D04717A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C966C-56E8-4809-9F5D-D749BC7C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8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E39D5-C113-48DD-93AE-1D869303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291CF-D55D-49B3-8199-F101E905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D5FE9-BF74-4AD1-B7EF-EB1F5DCF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81D0-C3B5-43B4-B29E-6E5382887242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EC658-6AD5-4C23-81A7-AA02CBF5E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08DE7-99AD-4F87-9ECA-2382F9DD4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D73C-8AF7-43CC-A4A7-1AC8CC4F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14AC-2E8A-43F7-AC38-CE03324AC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年真题</a:t>
            </a:r>
          </a:p>
        </p:txBody>
      </p:sp>
    </p:spTree>
    <p:extLst>
      <p:ext uri="{BB962C8B-B14F-4D97-AF65-F5344CB8AC3E}">
        <p14:creationId xmlns:p14="http://schemas.microsoft.com/office/powerpoint/2010/main" val="147388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6C8D-1BD8-4B7E-BBF2-E08C2288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03B91-FBAE-439F-80CB-D289B898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3CFFA3-67CE-41E3-9CB9-A976C70F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2" y="-57582"/>
            <a:ext cx="1219200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7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5300-F757-4D00-99E6-95F4D283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D065C-1C76-42D0-86E4-BC0AE91B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8B373-220A-4E7D-B7D6-59B0C25D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3" y="0"/>
            <a:ext cx="6957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1713-CAB2-462D-8E28-F33428CB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E92B7-63CD-448C-92AD-EC5D2039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EE6F4-DCD4-44C5-8A13-B55F0042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30F0D-FEB0-4422-BF33-79653BA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606FC-A327-43A9-9BE5-1738BBB7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5B8CE1-E007-403C-AA5E-DF96A431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3" y="285957"/>
            <a:ext cx="9629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BD2A1-0A16-4FB4-B849-617E67A84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4F148-0F86-4AD2-B475-A6504B9E6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534E5-6DC9-4C32-B585-C9BCB98A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77" y="0"/>
            <a:ext cx="8755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97F7-839B-448B-A031-7BDA5FEB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1223-A376-457B-8FB4-4F666D47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E8A6A-459E-43F6-B204-0312A002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54044"/>
            <a:ext cx="10601325" cy="5229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3D5D08-6AB1-42AC-B251-475CB37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573" y="3824288"/>
            <a:ext cx="2800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35C07-0AE5-4CE3-91E6-9B950D3A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95669-F6C2-4187-AB69-F6C14986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4C753-D9ED-49BA-84A2-776369BD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5" y="150950"/>
            <a:ext cx="10258425" cy="5114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4B0858-3518-49DB-B491-FAFE4818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602" y="4639675"/>
            <a:ext cx="1728046" cy="20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ADD6-8E5F-49AA-9418-29061347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72BE-4490-4389-BB89-8018FA36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6AB667-AE2E-41FD-9ED2-1914F689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4" y="252826"/>
            <a:ext cx="10277475" cy="431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77EC5A-99A8-499B-82DD-3C6810BF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497" y="4210050"/>
            <a:ext cx="2200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BAC68-3AC1-4746-8DBD-40C9EB17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1F488D-C1DF-4A65-8DC3-15AC8E3E9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09" y="4536143"/>
            <a:ext cx="7848600" cy="1743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296360-A66E-4155-8C1E-24CA535D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1" y="168543"/>
            <a:ext cx="12192000" cy="43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5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73AAA-80E7-4D60-BD6D-1D4CCFA8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16EC5-8B9C-4C38-A9D4-3E1750DA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EA4B8-46FB-4012-A7E2-A925930E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068"/>
            <a:ext cx="12192000" cy="6055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5CB347-39F5-4643-9C9E-CED2B505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09" y="5439786"/>
            <a:ext cx="8582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F3BC-63E7-4990-A0ED-1DE2DFAB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0D62F-49D3-4519-8512-667F8477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52878-342B-4627-8E7C-405BD4F2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1"/>
            <a:ext cx="12192000" cy="5227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FDA4A1-2821-487C-B400-A89F3BC9D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20"/>
          <a:stretch/>
        </p:blipFill>
        <p:spPr>
          <a:xfrm>
            <a:off x="1213197" y="2370483"/>
            <a:ext cx="4124116" cy="40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2EEF-AB0A-4E8F-8469-1286A740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5AF7C-4368-41E0-888F-BAC77195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683C48-FBA4-4ADE-A1E6-F27C2CAC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62043"/>
            <a:ext cx="12192000" cy="5918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EA62DB-3FCA-48F0-B42F-48CB51CCB1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23"/>
          <a:stretch/>
        </p:blipFill>
        <p:spPr>
          <a:xfrm>
            <a:off x="576885" y="2138983"/>
            <a:ext cx="617178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宽屏</PresentationFormat>
  <Paragraphs>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2017年真题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2017年真题</dc:title>
  <dc:creator>jiawang 张</dc:creator>
  <cp:lastModifiedBy>jiawang 张</cp:lastModifiedBy>
  <cp:revision>3</cp:revision>
  <dcterms:created xsi:type="dcterms:W3CDTF">2020-02-03T13:19:08Z</dcterms:created>
  <dcterms:modified xsi:type="dcterms:W3CDTF">2020-02-05T01:25:22Z</dcterms:modified>
</cp:coreProperties>
</file>