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71" r:id="rId12"/>
    <p:sldId id="265" r:id="rId13"/>
    <p:sldId id="272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FEF2-8DC3-4EA8-98E7-08B245CFA532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9ACB9-2958-4FD6-B2F7-77BE083F8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84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9ACB9-2958-4FD6-B2F7-77BE083F87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6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1F7A9-3C7A-4B0C-A0A1-402DA9662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3E7CE6-8D0D-4607-8EF0-E0459B9E1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24A6A-9595-4164-A925-2F1ABD08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A9E-D3DA-4915-A889-E74FB9E08B47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BE49A-43BC-4E30-A8E0-BEA7CBDA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B4899-7C16-463D-84D2-DE2E980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77D-C7AD-47F0-8091-02D5F863C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8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A55DB-1EDE-4E10-9730-5FD2CF0C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00A41-BCEB-456B-A5DA-1B1786E2A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CFE54-0521-4D75-9F00-5CBAE0A6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A9E-D3DA-4915-A889-E74FB9E08B47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E45F0-3489-4824-9E7D-A5F5A899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7E08B-60EE-4E46-8BB6-B52418AD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77D-C7AD-47F0-8091-02D5F863C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1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78B06D-833F-4051-9AEC-FEE3A4F19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E58C59-D180-45AD-99DE-184E96D41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37F1F-C617-4233-88D9-BEA0C928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A9E-D3DA-4915-A889-E74FB9E08B47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6B572-448E-4391-B88C-DBCB03CB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D0BD0-FA4B-45A9-BEF2-D6AAE1CA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77D-C7AD-47F0-8091-02D5F863C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3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041E1-6A9D-4766-9402-D4B2D7EE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7548A-31CA-4BAA-9465-711627B39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2F3038-DF56-49BA-B01C-490434CA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A9E-D3DA-4915-A889-E74FB9E08B47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12EA0-DA38-46CD-A0F4-C3B2FE16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9B74F-361A-4F02-BDC0-E3475E1B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77D-C7AD-47F0-8091-02D5F863C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A3EB7-9726-494B-AF38-F226672E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FAC4F-D771-4034-8333-55547F5F0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A91D0-C452-4A23-AD88-59949EE6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A9E-D3DA-4915-A889-E74FB9E08B47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09D38-6BA0-4A45-9E9C-6940DFD0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592664-97AC-4A26-8941-FC0B6B51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77D-C7AD-47F0-8091-02D5F863C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7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4E6B6-4A18-44B6-A831-15940485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97A49-D2B1-4E78-A956-7B3AD7950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4FC43E-4CA0-4D91-BA49-60319C88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4C58F0-3921-4874-934F-9778C3E3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A9E-D3DA-4915-A889-E74FB9E08B47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545E87-B6A6-49F1-B7D5-6BE000FA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EAB58-5407-4890-921D-DE548F1F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77D-C7AD-47F0-8091-02D5F863C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34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A99BA-3D48-4B44-9E8A-D25BD834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E1B85-8126-4875-9302-15E8DE2CC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3ED0F1-738D-44B2-85ED-18C1F5160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7963BE-D2B1-4F3F-8BFC-042EF01A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FC302D-6E4A-4503-BD39-268B3C5E1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92D34C-B82F-4286-A61E-068E06CE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A9E-D3DA-4915-A889-E74FB9E08B47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D99025-37C8-490F-AB57-D94BA4C9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023C4D-5297-41D3-A581-385DF801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77D-C7AD-47F0-8091-02D5F863C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8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0D36A-3CCD-4B68-AA27-A9ADBA04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E5F40C-FC3E-4078-A62A-828DDB9A0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A9E-D3DA-4915-A889-E74FB9E08B47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A71C48-5355-403E-BF9E-16A96B21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F280CF-1038-42B1-AB14-07EE9A2D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77D-C7AD-47F0-8091-02D5F863C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92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97210-D67E-46B0-90D7-42323A2A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A9E-D3DA-4915-A889-E74FB9E08B47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D4D21-5C2A-443F-B2CD-E27392CD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5128C-B8FB-408A-AD47-4D9CC5E3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77D-C7AD-47F0-8091-02D5F863C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4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40CE-C56E-4CBA-A4F0-FB1F62EC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BB018-2A74-46E4-99C0-FE3D89CD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C30CAB-A2DD-44C1-9D95-A6CB49A87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68A23A-BE45-49E8-8025-2362BCE1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A9E-D3DA-4915-A889-E74FB9E08B47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45252-B212-4291-994F-00D8F2AB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C903AF-BDBE-4687-A30D-DF13432F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77D-C7AD-47F0-8091-02D5F863C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1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AA63E-E9B0-4215-B5D1-4673EA50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A2F2EB-64E8-44C0-A1A3-3432BAEE2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FA587E-BD70-4BDA-81DF-2208E811B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23D47-B723-4250-A1FA-A931A76C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A9E-D3DA-4915-A889-E74FB9E08B47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0DEAD-2284-47AC-BA3E-4E4D26CA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C7758-8DB0-4084-991C-FD1E3A71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677D-C7AD-47F0-8091-02D5F863C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32781B-254C-4CCD-9399-A9D9D4A3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6B742E-5123-4568-9163-AE3F9728D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14228-278F-4358-8CB8-1ED88D525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BFA9E-D3DA-4915-A889-E74FB9E08B47}" type="datetimeFigureOut">
              <a:rPr lang="zh-CN" altLang="en-US" smtClean="0"/>
              <a:t>2020/2/4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DD7C8-28FE-4B7F-88CE-2AC11852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94845B-F68E-41C1-BD69-B58E1EEA6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A677D-C7AD-47F0-8091-02D5F863C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8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984A1-49EA-404E-97BD-605C33CE0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年真题</a:t>
            </a:r>
          </a:p>
        </p:txBody>
      </p:sp>
    </p:spTree>
    <p:extLst>
      <p:ext uri="{BB962C8B-B14F-4D97-AF65-F5344CB8AC3E}">
        <p14:creationId xmlns:p14="http://schemas.microsoft.com/office/powerpoint/2010/main" val="182468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E5142-F3DD-4F61-9FDF-C59E492D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3905F-E7B2-495A-A09A-5C55F7E23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CF1EDC-FFBE-458F-B5E6-DC7E4CF7C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49" y="423331"/>
            <a:ext cx="8322198" cy="514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5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4A503-62A5-4AD2-93D2-ECA53E38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89A18-F834-49DE-AD89-F4F173CA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332421-CC24-4A5C-9C93-0E4A5E115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0" y="811695"/>
            <a:ext cx="104489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4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C4C0C-9807-4189-A1E6-B16E463D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58422-F232-4F81-9665-B5277521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4071DB-16F2-4380-9A62-F7C7CCCCB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0781"/>
            <a:ext cx="9648825" cy="714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E64099-517C-40B7-8CBC-F425FA84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455" y="1505156"/>
            <a:ext cx="9528313" cy="468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9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733EA-D14B-48BC-9F5F-EED62F31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BC95F-D94E-4D73-95E6-24D521A3A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9780FF-6AE5-4947-A5B7-9C3147B0C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6" y="0"/>
            <a:ext cx="10230645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C3934C-9486-4F29-8F76-73B9EB181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203" y="1027906"/>
            <a:ext cx="84201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5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350BA-EA6D-432C-A2CF-CF7CAFDA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E622B-82C8-4EC9-A7B1-5299AC937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4D85D6-7ED9-4598-9D68-C3E94FA5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1" y="153146"/>
            <a:ext cx="12192000" cy="61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1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8A24E-65B0-4949-908B-DBA8681E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11FF2-AC5D-4AB2-BAAC-31CC019C4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3C5E39-C995-4C90-8103-F309B3A6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38"/>
            <a:ext cx="12192000" cy="62660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449306E-46A6-4E3A-9D66-645614D86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9" y="6190468"/>
            <a:ext cx="6532849" cy="44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70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10DB8-9EE2-4F65-8DDF-DBCBA402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ECC341-52AF-4DEC-A1EA-41D4600A0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A52850-2BCB-4A45-9B61-24A8676E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902637" cy="59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D06DB-1761-47E9-A73D-24725890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2F751F-11B1-442F-A8C9-ABBA6AF0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A559A2-9AF7-404E-8CA1-B0AC08648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2" y="320030"/>
            <a:ext cx="11836663" cy="35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6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79C60-8459-4AC3-A6A6-9BCD7E9A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C3189-2CDA-4E55-92D9-2C45EC0D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BC6384-3D90-47BD-AFC5-19935F228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73" y="0"/>
            <a:ext cx="6212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6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98AC60-DBB5-4982-AF70-DCF65D17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443" y="0"/>
            <a:ext cx="4217205" cy="8301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DF997D-E531-4B39-B101-6DBDC78E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58" y="830158"/>
            <a:ext cx="5899452" cy="59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C053B-78C3-47E2-8905-C8FD03FD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66F8-04CA-426F-BC73-496B4891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8517A8-9D70-4D46-A2F0-E1CB8322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267115"/>
            <a:ext cx="118967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15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6F592-F73A-4BB6-A63B-3CD379E5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E0137-1A7E-4E92-B2AF-8DF930CC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8AA221-5CA7-430E-B8F2-042B547D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48" y="438771"/>
            <a:ext cx="11782425" cy="23526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A59F1D-21CD-4F84-AC93-C3E087079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07" y="2581896"/>
            <a:ext cx="72961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7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A033E-559B-4E15-AA19-8BB30304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FD19C-20E9-43BD-AFC7-1C7C6F9B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E3CAEF-F1FE-4657-BF3D-0B20EF8E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1" y="0"/>
            <a:ext cx="10639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8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9977E-02B4-4999-A3E0-EA35F10F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50A23-925D-4E4D-8821-FC8AF1FA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952C48-2B88-4839-A945-F61A50623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601" y="124850"/>
            <a:ext cx="10515600" cy="61870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A7D7FC-2EC0-4D22-B58D-7EB1858B1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928" y="5805622"/>
            <a:ext cx="6171993" cy="85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DFEB6-848A-4C29-BF7E-A1A056F4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4FEB6-CAE5-4180-A639-96A8A78E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B51BB5-830D-4286-B6BE-B57A4EA7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35" y="84483"/>
            <a:ext cx="99536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3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EA6D4-ED37-4A31-81B4-B044F7D8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C92B5-852F-4DAF-8506-6B56F6820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206546-5D5F-4DED-8B6B-0046D40B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662112"/>
            <a:ext cx="75914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9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Office PowerPoint</Application>
  <PresentationFormat>宽屏</PresentationFormat>
  <Paragraphs>2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2018年真题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2018年真题</dc:title>
  <dc:creator>jiawang 张</dc:creator>
  <cp:lastModifiedBy>jiawang 张</cp:lastModifiedBy>
  <cp:revision>4</cp:revision>
  <dcterms:created xsi:type="dcterms:W3CDTF">2020-02-03T13:24:39Z</dcterms:created>
  <dcterms:modified xsi:type="dcterms:W3CDTF">2020-02-04T02:31:15Z</dcterms:modified>
</cp:coreProperties>
</file>