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4CF7B-CEB4-489D-89DA-F9570CA4708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B24BA-C968-4E11-877F-7DEEC4C1A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6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24BA-C968-4E11-877F-7DEEC4C1A6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27EEF-E833-47C0-9BAD-DF3633653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B73D67-0D61-47EB-AA32-B63A1BADA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D17DE-6235-48DD-8136-B9D1AB94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43F5B-EAE0-40F1-A784-0F0B6BFD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E4F93-19A3-4E6F-A18C-83BA2636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4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0C771-8B5C-4E2D-84C0-C2D89028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ACDF9F-2119-4E17-9DC0-5CDA40A7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2F5E0-3146-4ACE-AD77-1621ACEF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D9E0F-7079-4015-BA18-52E0E8A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6BB75-0DA8-46E1-88DB-F378381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46417F-8B85-423F-96CF-1977D1212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CA1A0-9B19-4589-A999-E693004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324E0-F36D-4F41-81CB-88247C4A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3E975-4BE6-4FD7-82FE-B26EBEFA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C451D-0CE3-44D0-A053-B0A64181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2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DAAB7-6892-4982-924C-D2CA4886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46A36-BD97-4DD1-A91B-EB37B7C8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BBD4B-9F09-4D92-9212-9E183182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B31E7-B455-49DA-AAF1-51F20F66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290D8-06B2-4438-9967-0679AD73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A2089-4F46-4DBD-9A7E-A5F494E8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D60BC-1547-4034-A421-C3BF164E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E7B0F-D20B-47FE-B470-318F334B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B57B0-4F34-4900-879B-62EBCD83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A5240-4158-4273-B6DF-018AD5AA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7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B7629-6BA6-4DB5-A20F-70F1EDC5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FEEDA-6E62-433D-9C71-8B634B434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EAA250-06ED-4880-B0D5-F10C565E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4DB1D-AE48-4814-9A76-53DB847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408E6-E124-4E5C-8DE8-85EF9390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69A64-6EAA-450B-AE3D-79C4CD9E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6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4C4CB-E7D9-45B1-A63F-779B0496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C8EA4-CFD2-4A5D-9676-246E199A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4976F-CB9B-4F12-97B8-A1636CAC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3D902A-825F-463C-83FE-3BFAAD0C3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3B9213-E153-49BE-AFD6-F048C98D4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DB4086-1FE4-45AF-97D7-509A5D4F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65F7FE-271F-4D67-B8A3-AE677C06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7DD16A-C6B2-42E5-923C-FD471F48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4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93E7-B028-44B8-A0C8-CF01C18A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5D2995-8E3B-44C1-B9C6-76D9C97A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477F5-28E2-48E2-BCCB-AE7A8ECC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22E4B9-B2D9-44A6-903A-39963EEA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3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2DA684-19E4-4F3B-B4D4-5551DEB9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21AE3C-05B8-4C0C-8743-F44A8C3A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21E39-841D-48E8-8C9E-4E5F0594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3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72F6C-B8CC-4826-BE6D-F1889EF5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D9949-2AD2-4378-95DF-9DD7AA6D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F54037-980D-4390-8919-009E172E1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03349-6627-49F9-A991-FB8FD222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ACC0B-6C09-40A5-8B1D-08521DCD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ADF72-E7B1-4457-8CA5-43EA375B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63462-F83B-4923-8895-AD0882ED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366D14-E1BB-42AB-9CA7-A3F834659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E1E30-F7A9-453C-A154-E4E6C98A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81F81-2819-4C19-9033-503BCC8C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3F63D-E5DF-4031-8114-F420C78A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C0806-D671-49C8-9FD1-2663B13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CF0182-1BAD-4B40-91AA-7EB67A82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AA372-0A47-4BE9-A6E0-244C4EFF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BCBCD-E65D-49E1-9B00-E6E0CA7BC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D9DC-2A11-45AE-B1CF-894B0ADA3BC4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0857A-9021-40D6-AE48-3530B422E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AD7C9-FA73-4A73-AA68-D59F2C278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1F21-A4AA-4B7F-8A23-C9E71520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0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9882C-DE4C-4848-ACDB-148C21727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年真题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98EB8-D462-4E53-966A-59A8BA475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8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E8B39-1083-4213-97B8-FB756DD4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99393-FAE1-4A45-8651-A2B6B6B1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D809E-E55C-4A32-81B0-40041DDEE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670" y="0"/>
            <a:ext cx="6574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37A20-C742-4D73-A212-96FD27EA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97B62-4305-466F-8FDE-D2AA68F6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8BF812-C385-40D3-AE59-7DA658B70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04" y="0"/>
            <a:ext cx="9380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5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A5CF0-9609-46F6-A475-583F994C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25EED-97E5-4657-A6CF-59F74274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0B5797-FE15-4443-A15D-93A328B7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47" y="259245"/>
            <a:ext cx="107727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CE5B62-4DC3-4D3C-85D9-40B1250A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95" y="0"/>
            <a:ext cx="541341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ABE948-685A-4327-AFA3-805A1713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61" y="5685597"/>
            <a:ext cx="27432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2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C4280-516B-48BC-B97E-D3B198FF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2BA25-44A2-434F-9886-89D5013D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DFB196-9A63-4805-A3A7-5D4F3FA8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12" y="0"/>
            <a:ext cx="515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516BAA-8217-4059-8776-28574B6BF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388" y="706265"/>
            <a:ext cx="6543675" cy="904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63B043-8C37-4043-9425-1C16A15BA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88" y="1611140"/>
            <a:ext cx="63531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98E5-9180-4636-926A-DE3B769F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422EC-BECD-4B8C-994C-CB64B896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BD473B-84AB-4758-941A-7E1EB237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22" y="0"/>
            <a:ext cx="6362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8F32F-F7E8-4A77-9743-B71507B6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BD3FE-6475-46A8-85CA-6A31CFBB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B3477C-F9D4-4583-AB7D-DEC575C4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4" y="501649"/>
            <a:ext cx="6849762" cy="30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7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657EC-8179-4F63-8A10-D424455C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9AA25-0FCA-46D9-B502-84087F9C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265F8B-215C-4D83-899C-EF7C695F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337"/>
            <a:ext cx="109347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3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D8AB3-D568-46F6-B845-A738F75D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D06C1-D6C7-422C-B703-47FB22F6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11B614-6DC3-4E1E-B773-051B5117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65125"/>
            <a:ext cx="10982325" cy="1562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EF1197-CC20-4BCD-8CCC-4584A501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84" y="1839119"/>
            <a:ext cx="86487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B1C7F-D57D-42B7-A0FA-76FD9253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1F031-3ABA-4586-A7F1-1AED21FD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BC2343-DA06-4162-898B-6C46FC13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23" y="520700"/>
            <a:ext cx="10353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2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宽屏</PresentationFormat>
  <Paragraphs>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2019年真题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2019年真题</dc:title>
  <dc:creator>jiawang 张</dc:creator>
  <cp:lastModifiedBy>jiawang 张</cp:lastModifiedBy>
  <cp:revision>2</cp:revision>
  <dcterms:created xsi:type="dcterms:W3CDTF">2020-02-03T13:35:00Z</dcterms:created>
  <dcterms:modified xsi:type="dcterms:W3CDTF">2020-02-03T13:39:09Z</dcterms:modified>
</cp:coreProperties>
</file>