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36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404AD-B3BD-42C0-A7EB-7319C71DE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BE71D7-7840-466D-833F-088FDB0CA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2A32D-16FF-41A0-8FE5-1B003539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CF0B7-DA82-473B-9E1B-9F1D12BCE64E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8F6D92-C3D2-4854-A321-C8BC0C0FD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D734D6-677E-4C34-8E14-65AA6299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429D-5968-4E73-BF15-9333956A0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10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3534D-801B-4D0D-A5B0-0CA0F0F81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6C8633-159A-420E-815E-8E14B9C0E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82D81-31E2-4249-8AF0-82EBE615C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CF0B7-DA82-473B-9E1B-9F1D12BCE64E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A9947A-88D6-41E5-AC60-893B84242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EB2F04-CF2C-41B7-95AA-752CC06F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429D-5968-4E73-BF15-9333956A0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55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4D01F8-F8DE-4D5C-BA05-AFD350D09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99B3D5-72AB-4618-B6FF-B9AB7FB0F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E2BBA-CBCC-4583-9644-7D7D6AD54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CF0B7-DA82-473B-9E1B-9F1D12BCE64E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60FA9F-5665-4BBC-8E41-C08A0E5A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8D4570-6417-4E04-824A-CAF3866D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429D-5968-4E73-BF15-9333956A0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39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B0212-2776-41AD-B1E9-A8CF0932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45BBEA-7CE1-452F-8687-B7A2DBFC6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DEAB6-4DDE-4F08-8421-1C5AE47EB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CF0B7-DA82-473B-9E1B-9F1D12BCE64E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B5FEE2-F39C-4501-9F65-53DCCAB5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C007AB-5A3B-490D-902D-C45FA8AB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429D-5968-4E73-BF15-9333956A0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34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A7BFE-C921-4A11-A52C-F84F22EDE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92E46D-3794-4579-AAC9-C7FE05147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52F011-6379-425F-A53B-5C8E77F20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CF0B7-DA82-473B-9E1B-9F1D12BCE64E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3916E5-793A-4A55-B9C8-AE9C6D977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038098-0849-4E9D-A959-99302E30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429D-5968-4E73-BF15-9333956A0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08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AD2BF-BAFE-406D-8AD9-3B3BF58E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C5F6E3-74F2-4557-A0C0-1E416A13A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97788B-4726-4224-8AAB-B2A29AA78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ED772D-4C92-401F-B5EE-AEE1F6857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CF0B7-DA82-473B-9E1B-9F1D12BCE64E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968F58-C933-4066-8566-EFE9287AF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C9998C-C3AE-47D5-B4BF-CB8D9B186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429D-5968-4E73-BF15-9333956A0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15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C64FA-9B0E-4F72-9674-6544A62DC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3CF877-16C4-403D-A0C3-E9F91F057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27F19A-99D2-4DA5-9E68-E57ECD99F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D083EA-857E-445A-BC27-BE9A65339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CCFFF1-47A1-4146-A7F7-8F2BC8232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FCBBA7-7D18-41A6-9D49-6E56A006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CF0B7-DA82-473B-9E1B-9F1D12BCE64E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61DEAD-2B89-4B56-AF00-12FB9FB09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CD92BC-2512-4630-BA10-72BAE8955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429D-5968-4E73-BF15-9333956A0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73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39213-7F54-4F05-BD71-E577DEB0F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FFCDAD-8F6C-44BB-862D-5C226A29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CF0B7-DA82-473B-9E1B-9F1D12BCE64E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AF6C6C-5DA9-4447-BB3B-4DEF5B907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7A213F-FEBC-4C62-8C66-28586DC5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429D-5968-4E73-BF15-9333956A0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25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69ABEA-45F3-48E8-A36E-EEE1531D8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CF0B7-DA82-473B-9E1B-9F1D12BCE64E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F8CCC5-CA20-4511-82E2-F65CD5B0D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1B72FA-8939-4D81-B001-AD7064C10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429D-5968-4E73-BF15-9333956A0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2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03227-39B5-4EA0-8054-176488394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47F9B-049C-42FF-BD76-D4FEC456B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95005F-E28E-4CA0-B176-2E09FC111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1AA910-02C5-499E-A4DF-A6A0BDEC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CF0B7-DA82-473B-9E1B-9F1D12BCE64E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E734D6-CBC2-4D18-8359-AFA1A991E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CDFE78-CB2C-4E5C-988D-58633786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429D-5968-4E73-BF15-9333956A0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31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59707-96D2-4C0F-B033-6C9391C6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4BC781-8731-4520-8683-880A44352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B032B2-F0D4-449B-A42C-1E516E569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3D4691-FD95-404D-AA3E-7B7E7531A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CF0B7-DA82-473B-9E1B-9F1D12BCE64E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D2BD5B-EA4F-4CC6-9E26-E687FF20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66C896-C673-4A1E-AC62-3805BA555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F429D-5968-4E73-BF15-9333956A0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48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9B14D7-02C2-4055-9094-17C9BA519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99680E-2D54-477A-A722-2C839E047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446BA7-31ED-4EE5-9858-FE48ED843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CF0B7-DA82-473B-9E1B-9F1D12BCE64E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4830D1-EA5D-48C1-B526-2CA1461AB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74B39B-CA9F-4886-A461-E92BD3E3D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F429D-5968-4E73-BF15-9333956A0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18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AB9F7AC-ADC9-4A3E-A3BA-CBC6E8E19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465" y="1698817"/>
            <a:ext cx="8050410" cy="431412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DDA2218-1765-4749-BB94-08F154248670}"/>
              </a:ext>
            </a:extLst>
          </p:cNvPr>
          <p:cNvSpPr/>
          <p:nvPr/>
        </p:nvSpPr>
        <p:spPr>
          <a:xfrm>
            <a:off x="3693888" y="333465"/>
            <a:ext cx="44165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2019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年天津卷</a:t>
            </a:r>
          </a:p>
        </p:txBody>
      </p:sp>
    </p:spTree>
    <p:extLst>
      <p:ext uri="{BB962C8B-B14F-4D97-AF65-F5344CB8AC3E}">
        <p14:creationId xmlns:p14="http://schemas.microsoft.com/office/powerpoint/2010/main" val="3242123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B5958-F74D-4986-AE31-3870D5FAE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ECFB1F-350A-43FA-ABF4-95A8062FE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E9215D-6BD9-40D6-B8DC-AA560D22D418}"/>
              </a:ext>
            </a:extLst>
          </p:cNvPr>
          <p:cNvSpPr/>
          <p:nvPr/>
        </p:nvSpPr>
        <p:spPr>
          <a:xfrm>
            <a:off x="3693888" y="333465"/>
            <a:ext cx="44165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2006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年天津卷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A95D8C-D06B-4A53-A3B3-ECF57A6E5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069" y="0"/>
            <a:ext cx="102718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64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2F4F7-2F42-4E55-8E8E-B394F103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57F02B-2E9A-4ED6-BBD6-941560A9D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4F2351-61D9-4A93-BFF0-8F8002064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36" y="1690688"/>
            <a:ext cx="8573337" cy="257816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0598ACF-C96E-483A-8719-94A878B22458}"/>
              </a:ext>
            </a:extLst>
          </p:cNvPr>
          <p:cNvSpPr/>
          <p:nvPr/>
        </p:nvSpPr>
        <p:spPr>
          <a:xfrm>
            <a:off x="3693888" y="333465"/>
            <a:ext cx="44165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2005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年天津卷</a:t>
            </a:r>
          </a:p>
        </p:txBody>
      </p:sp>
    </p:spTree>
    <p:extLst>
      <p:ext uri="{BB962C8B-B14F-4D97-AF65-F5344CB8AC3E}">
        <p14:creationId xmlns:p14="http://schemas.microsoft.com/office/powerpoint/2010/main" val="2213509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59B94-CD65-416F-9BBF-AE0D3FB1A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380226-5248-436D-B136-E5436C595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F0856E-1319-4F99-9858-9DEF75269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09" y="1100609"/>
            <a:ext cx="12192000" cy="465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4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F3EF1-12BA-417C-8B2E-B5CF7801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10E773-66B7-4E15-B84C-ADCDB938C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EACF787-168A-49D0-91D1-16703D746DCC}"/>
              </a:ext>
            </a:extLst>
          </p:cNvPr>
          <p:cNvSpPr/>
          <p:nvPr/>
        </p:nvSpPr>
        <p:spPr>
          <a:xfrm>
            <a:off x="3693888" y="333465"/>
            <a:ext cx="44165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2019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年天津卷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F6EA11-AEE2-4AD9-93D1-85275FE2B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342" y="1288455"/>
            <a:ext cx="7863538" cy="399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53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FD4D6-3CD1-468E-867A-924E4CA26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C7E8BC-F194-4FFB-90C3-E1B7D0FB0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13D3E0-2934-4C78-9A8E-9726FBE7C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438" y="1510748"/>
            <a:ext cx="7290804" cy="420540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89B31B2-4DAE-400A-8195-FB42D1125A29}"/>
              </a:ext>
            </a:extLst>
          </p:cNvPr>
          <p:cNvSpPr/>
          <p:nvPr/>
        </p:nvSpPr>
        <p:spPr>
          <a:xfrm>
            <a:off x="3693889" y="333465"/>
            <a:ext cx="44165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2018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年天津卷</a:t>
            </a:r>
          </a:p>
        </p:txBody>
      </p:sp>
    </p:spTree>
    <p:extLst>
      <p:ext uri="{BB962C8B-B14F-4D97-AF65-F5344CB8AC3E}">
        <p14:creationId xmlns:p14="http://schemas.microsoft.com/office/powerpoint/2010/main" val="190691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F41D78A-1872-4853-AC6E-1B5C5269C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112" y="1313303"/>
            <a:ext cx="6034132" cy="503399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F489EE0-0CF1-49AF-93DB-7EEE5D7DB2C9}"/>
              </a:ext>
            </a:extLst>
          </p:cNvPr>
          <p:cNvSpPr/>
          <p:nvPr/>
        </p:nvSpPr>
        <p:spPr>
          <a:xfrm>
            <a:off x="3693889" y="333465"/>
            <a:ext cx="44165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2018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年天津卷</a:t>
            </a:r>
          </a:p>
        </p:txBody>
      </p:sp>
    </p:spTree>
    <p:extLst>
      <p:ext uri="{BB962C8B-B14F-4D97-AF65-F5344CB8AC3E}">
        <p14:creationId xmlns:p14="http://schemas.microsoft.com/office/powerpoint/2010/main" val="3987009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52716-6A95-4483-BFBF-A479CA64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4510F-EA50-4DDF-AB60-FD1C97BED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4BBAA8-12E7-4370-B339-484AC24E0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86" y="1690688"/>
            <a:ext cx="10956628" cy="263480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BE2A432-73DA-425A-A338-ECACA5D01D6A}"/>
              </a:ext>
            </a:extLst>
          </p:cNvPr>
          <p:cNvSpPr/>
          <p:nvPr/>
        </p:nvSpPr>
        <p:spPr>
          <a:xfrm>
            <a:off x="3693889" y="333465"/>
            <a:ext cx="44165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2017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年天津卷</a:t>
            </a:r>
          </a:p>
        </p:txBody>
      </p:sp>
    </p:spTree>
    <p:extLst>
      <p:ext uri="{BB962C8B-B14F-4D97-AF65-F5344CB8AC3E}">
        <p14:creationId xmlns:p14="http://schemas.microsoft.com/office/powerpoint/2010/main" val="4285378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AED1F-513A-4125-BA79-707B6CB74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26A3CB5-F4D9-41EE-93DB-84F4B536A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0766" y="1396123"/>
            <a:ext cx="5563876" cy="509675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78E063D-5CC8-4E19-B222-5EF6EE468C8D}"/>
              </a:ext>
            </a:extLst>
          </p:cNvPr>
          <p:cNvSpPr/>
          <p:nvPr/>
        </p:nvSpPr>
        <p:spPr>
          <a:xfrm>
            <a:off x="3693889" y="333465"/>
            <a:ext cx="44165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2017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年天津卷</a:t>
            </a:r>
          </a:p>
        </p:txBody>
      </p:sp>
    </p:spTree>
    <p:extLst>
      <p:ext uri="{BB962C8B-B14F-4D97-AF65-F5344CB8AC3E}">
        <p14:creationId xmlns:p14="http://schemas.microsoft.com/office/powerpoint/2010/main" val="2537782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34CC4-90B3-4ED2-80A6-000096977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84D1D4-C2F1-4F39-B037-F98D58DF5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F0E887D-5E78-4CB6-941E-1D904B65AE51}"/>
              </a:ext>
            </a:extLst>
          </p:cNvPr>
          <p:cNvSpPr/>
          <p:nvPr/>
        </p:nvSpPr>
        <p:spPr>
          <a:xfrm>
            <a:off x="3693888" y="333465"/>
            <a:ext cx="44165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2009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年天津卷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26A2B5-2FE5-4314-869F-D955F6116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895" y="1583841"/>
            <a:ext cx="6381183" cy="202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40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51E8C-BE6B-4CD5-9D31-1D43ED3E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9896E1-7F22-4E84-BE63-52C26A5AB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4B74EC-DA3C-4AAA-91A4-18F59DBDE1EF}"/>
              </a:ext>
            </a:extLst>
          </p:cNvPr>
          <p:cNvSpPr/>
          <p:nvPr/>
        </p:nvSpPr>
        <p:spPr>
          <a:xfrm>
            <a:off x="3693888" y="333465"/>
            <a:ext cx="44165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2009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年天津卷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D84A3E9-165B-4902-BC18-7DEC04073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804" y="1486895"/>
            <a:ext cx="96869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5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E7BD8-34E6-4D4D-861E-D541228B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6C178A-A42E-4DAF-A737-4E55A7D56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0A101C-55BE-4C02-B718-4CD5EFD9B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04" y="1586119"/>
            <a:ext cx="6420057" cy="354613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851BA0E-7202-47B1-8636-E76632BFF546}"/>
              </a:ext>
            </a:extLst>
          </p:cNvPr>
          <p:cNvSpPr/>
          <p:nvPr/>
        </p:nvSpPr>
        <p:spPr>
          <a:xfrm>
            <a:off x="3693888" y="333465"/>
            <a:ext cx="44165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2006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年天津卷</a:t>
            </a:r>
          </a:p>
        </p:txBody>
      </p:sp>
    </p:spTree>
    <p:extLst>
      <p:ext uri="{BB962C8B-B14F-4D97-AF65-F5344CB8AC3E}">
        <p14:creationId xmlns:p14="http://schemas.microsoft.com/office/powerpoint/2010/main" val="2383830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44</Words>
  <Application>Microsoft Office PowerPoint</Application>
  <PresentationFormat>宽屏</PresentationFormat>
  <Paragraphs>11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jiawang 张</dc:creator>
  <cp:lastModifiedBy>jiawang 张</cp:lastModifiedBy>
  <cp:revision>7</cp:revision>
  <dcterms:created xsi:type="dcterms:W3CDTF">2020-01-31T03:37:07Z</dcterms:created>
  <dcterms:modified xsi:type="dcterms:W3CDTF">2020-02-01T03:23:58Z</dcterms:modified>
</cp:coreProperties>
</file>