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1" r:id="rId17"/>
    <p:sldId id="273" r:id="rId18"/>
    <p:sldId id="270" r:id="rId19"/>
    <p:sldId id="276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A4E16-AF2B-4728-88E4-27E9F03E0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360A9D-27AD-4CFF-8F4B-02C5FC806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504091-A5E2-45FA-AF05-4EA992A1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703-459D-41E2-AB08-79CE73EA941B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DA62D-B9DD-40E9-B9A5-9A44EDC8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E476D-6C44-4FDF-82E9-3820C3D7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4587-2C15-41D7-964E-DD066C90E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95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81E60-75A1-4B84-9151-2DEBEF93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2D9746-40B1-4F9F-82EC-51482DD84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6D5E7-3651-47E5-A249-454219FC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703-459D-41E2-AB08-79CE73EA941B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49FDF-1B52-410C-8BBF-6B772BF2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A484E-4E0A-48A8-94D5-C88ADD45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4587-2C15-41D7-964E-DD066C90E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22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8BB481-9285-4FFF-87DD-FD7A9D7B9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E39386-C72F-417F-B084-1DACE4512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29AEC-4169-4C00-A170-F0A71231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703-459D-41E2-AB08-79CE73EA941B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BCD5D-76A2-4A29-97C7-52FFEE7F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EC06C-DB1E-415E-9828-095ADB89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4587-2C15-41D7-964E-DD066C90E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2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471A7-4CC0-4D99-B53E-4226B471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1419C-814E-4299-9461-844CA329B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C0F5A-FE2B-485B-99E0-884BCB4C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703-459D-41E2-AB08-79CE73EA941B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A5F6F-0F04-475D-8A9E-BC7CEF61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77F7-B9D3-45A0-B57D-AFE0E090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4587-2C15-41D7-964E-DD066C90E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07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46DEE-9EB7-416C-ACFB-C013AE99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51F74D-A384-4AA2-A955-58822503E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F227F-132F-4202-9AC3-9283445E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703-459D-41E2-AB08-79CE73EA941B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EC2B2-3CB9-49B3-9291-329D7D35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D4B33-8C3C-4B59-A601-2640734D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4587-2C15-41D7-964E-DD066C90E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1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7D0C3-EBE5-416E-AFC7-C8B4E2BB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2518C-BEF2-48F8-812E-277236CD2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292937-9399-444A-B5A4-2743078B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0F9FBE-14B6-48DE-B395-30BAFFAC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703-459D-41E2-AB08-79CE73EA941B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929923-E10E-4F7D-907B-BEB7A6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E86D6-9065-4454-B9B4-9E93B1F6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4587-2C15-41D7-964E-DD066C90E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27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6D9FB-468E-4E75-893C-8C877ECA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A5C84-F6F0-4845-9E77-190EA0941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5EF1D7-A22F-4CFB-A966-F1E8B5EA7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2E7F38-AD4C-40EB-A98C-3C1AE1351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AEBA42-0BF1-449E-95AA-2C3DCBCC9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5C368F-AF66-4235-9FE8-2E7B78EB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703-459D-41E2-AB08-79CE73EA941B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886001-FCF3-4221-BE7F-04B15924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EE8681-04FD-4230-8038-33A0B2C9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4587-2C15-41D7-964E-DD066C90E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56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BB18A-CE14-4CCA-894D-E06C05B2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02EC64-3975-45FC-8F63-F15D66AF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703-459D-41E2-AB08-79CE73EA941B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6FD352-CABF-43F4-8158-AC348662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54F6EC-ACCF-4C3C-A1AF-9881666E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4587-2C15-41D7-964E-DD066C90E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08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5485BD-626B-40BC-A4DD-CB28759A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703-459D-41E2-AB08-79CE73EA941B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A4DBB8-E715-4B56-84AA-6AE36DDD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BB94C2-B8C7-4D8D-A242-E64E1BFD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4587-2C15-41D7-964E-DD066C90E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2BB2C-DA4B-431E-AF49-9035D206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63918-05F5-4F05-A43E-0152E5360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9886DE-CEF2-4A78-B529-C7C995248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8724D1-7D5D-4D18-AEA0-586E5284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703-459D-41E2-AB08-79CE73EA941B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9AC3F-3542-4C84-9723-97518255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C4E3D9-239B-43FF-99F2-28E519C9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4587-2C15-41D7-964E-DD066C90E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7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25264-6424-47B4-8DB3-62C388ED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019FF1-92F8-443A-9CB2-8D87BCEE1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C25A34-2173-46C6-9846-6A440F3BD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8421A8-F32F-406A-A788-2BC0FAA2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703-459D-41E2-AB08-79CE73EA941B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661316-E78B-4CF5-8C20-72E213BB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4FC15-394D-4F0D-9673-754CEA4D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4587-2C15-41D7-964E-DD066C90E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4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8FD77F-06E4-4C65-8466-05D1A830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27B27-FBCF-4FC5-9B3A-A9F664F56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1EEEB-97B8-4674-BB56-35C5FD5BE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C703-459D-41E2-AB08-79CE73EA941B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05AD1-00A4-43CE-8AAD-AEA4B5748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254D9-A56B-479C-A09B-BD8FAED1E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14587-2C15-41D7-964E-DD066C90E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770610A-A529-4F4F-B599-3E475A8FF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552" y="679933"/>
            <a:ext cx="9144000" cy="438219"/>
          </a:xfrm>
        </p:spPr>
        <p:txBody>
          <a:bodyPr/>
          <a:lstStyle/>
          <a:p>
            <a:r>
              <a:rPr lang="en-US" altLang="zh-CN" dirty="0"/>
              <a:t>2000</a:t>
            </a:r>
            <a:r>
              <a:rPr lang="zh-CN" altLang="en-US" dirty="0"/>
              <a:t>年天津卷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FEEF5E-2AD1-45BA-9DCF-CF248CAE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228" y="1152940"/>
            <a:ext cx="7081935" cy="17031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F89F0E1-DBBC-4DA3-BFF2-FEDBF3372225}"/>
              </a:ext>
            </a:extLst>
          </p:cNvPr>
          <p:cNvSpPr/>
          <p:nvPr/>
        </p:nvSpPr>
        <p:spPr>
          <a:xfrm>
            <a:off x="4518417" y="3841978"/>
            <a:ext cx="5709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67061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0FEE7-764C-4D2A-A31C-6753C2C7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2003</a:t>
            </a:r>
            <a:r>
              <a:rPr lang="zh-CN" altLang="en-US" dirty="0"/>
              <a:t>年天津卷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08C-1DD4-4C6E-9370-6A669BBD5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762A1B-8145-4341-875C-08E8BEC48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843" y="2237241"/>
            <a:ext cx="78486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6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5AEFA-5973-49E4-A855-160802CA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2003</a:t>
            </a:r>
            <a:r>
              <a:rPr lang="zh-CN" altLang="en-US" dirty="0"/>
              <a:t>年天津卷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F0B2E-4857-443C-A609-648397D81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13ECA2-C1A5-4156-B2AE-181B3709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129" y="2497591"/>
            <a:ext cx="79629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39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8CA4E-4B59-4AE7-8839-FCD2B549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2003</a:t>
            </a:r>
            <a:r>
              <a:rPr lang="zh-CN" altLang="en-US" dirty="0"/>
              <a:t>年天津卷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F2B40-4262-40ED-9C24-CD0C5BE0F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S=4πR^2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53A11A-3306-44AD-846D-B4F513DF4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620" y="2519667"/>
            <a:ext cx="8201025" cy="248647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34E581-31B2-4524-8863-C070E19C30E9}"/>
              </a:ext>
            </a:extLst>
          </p:cNvPr>
          <p:cNvSpPr/>
          <p:nvPr/>
        </p:nvSpPr>
        <p:spPr>
          <a:xfrm>
            <a:off x="5896132" y="5382346"/>
            <a:ext cx="660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9300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A2633-81A2-44BB-8193-EA2A533E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2004</a:t>
            </a:r>
            <a:r>
              <a:rPr lang="zh-CN" altLang="en-US" dirty="0"/>
              <a:t>年天津卷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6453799-F8E4-4E98-84D4-9182A4FBC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887" y="1920082"/>
            <a:ext cx="7486650" cy="1238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8974914-6C51-4DF2-8D26-FC2990298579}"/>
              </a:ext>
            </a:extLst>
          </p:cNvPr>
          <p:cNvSpPr/>
          <p:nvPr/>
        </p:nvSpPr>
        <p:spPr>
          <a:xfrm>
            <a:off x="5377995" y="3648166"/>
            <a:ext cx="660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5498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1962D-4D5F-4E75-94D5-FD7B7715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2004</a:t>
            </a:r>
            <a:r>
              <a:rPr lang="zh-CN" altLang="en-US" dirty="0"/>
              <a:t>年天津卷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15BC1-3207-4D11-8AC7-FE4E819BA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B90D7B-3611-40F9-A62C-41161F926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84" y="2314230"/>
            <a:ext cx="9707789" cy="222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27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81A66-AF74-412A-820C-260347C4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2005</a:t>
            </a:r>
            <a:r>
              <a:rPr lang="zh-CN" altLang="en-US" dirty="0"/>
              <a:t>年天津卷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C9D21-E826-46CB-87DC-4E12B1882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E84A72-4CCC-4289-B103-4F30FFF81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2443162"/>
            <a:ext cx="74676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95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B4B2B-41E4-4C06-AF4A-08A708BC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2005</a:t>
            </a:r>
            <a:r>
              <a:rPr lang="zh-CN" altLang="en-US" dirty="0"/>
              <a:t>年天津卷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A1436-2605-44FB-A800-1E67330A0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C8B448-A08E-4067-A953-E8951E9FD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52" y="2496172"/>
            <a:ext cx="73628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03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959BB-C353-450D-96F0-6A7EE0B8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31D53-50F6-44A4-9556-CA9F1B367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CEE5F2-A497-4D80-9EAA-49C10D0E2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772" y="1825625"/>
            <a:ext cx="73437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09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21872-03A9-469C-BDF7-0FED0268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2005</a:t>
            </a:r>
            <a:r>
              <a:rPr lang="zh-CN" altLang="en-US" dirty="0"/>
              <a:t>年天津卷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15379-AE56-4A0E-A024-2231DC333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916279-3249-493E-9C78-A8157F2B8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2257978"/>
            <a:ext cx="77057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06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61217-1EA1-424C-BDC5-C180F592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2006</a:t>
            </a:r>
            <a:r>
              <a:rPr lang="zh-CN" altLang="en-US" dirty="0"/>
              <a:t>年天津卷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B4431-8ACB-4723-BAC0-FFA16707B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B8338C-C7EA-4D08-BCCD-F51F4357A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830" y="2286414"/>
            <a:ext cx="76676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1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AD3354C-826C-49D0-875A-6992FF91E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145" y="1244562"/>
            <a:ext cx="8939487" cy="1881294"/>
          </a:xfrm>
          <a:prstGeom prst="rect">
            <a:avLst/>
          </a:prstGeom>
        </p:spPr>
      </p:pic>
      <p:sp>
        <p:nvSpPr>
          <p:cNvPr id="5" name="副标题 2">
            <a:extLst>
              <a:ext uri="{FF2B5EF4-FFF2-40B4-BE49-F238E27FC236}">
                <a16:creationId xmlns:a16="http://schemas.microsoft.com/office/drawing/2014/main" id="{988FD1F4-911F-453B-AA1D-A36E9E2231E1}"/>
              </a:ext>
            </a:extLst>
          </p:cNvPr>
          <p:cNvSpPr txBox="1">
            <a:spLocks/>
          </p:cNvSpPr>
          <p:nvPr/>
        </p:nvSpPr>
        <p:spPr>
          <a:xfrm>
            <a:off x="1270552" y="679933"/>
            <a:ext cx="9144000" cy="438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/>
              <a:t>2000</a:t>
            </a:r>
            <a:r>
              <a:rPr lang="zh-CN" altLang="en-US" dirty="0"/>
              <a:t>年天津卷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67B6E1-1ECE-4F40-8969-A11ADB170D2C}"/>
              </a:ext>
            </a:extLst>
          </p:cNvPr>
          <p:cNvSpPr/>
          <p:nvPr/>
        </p:nvSpPr>
        <p:spPr>
          <a:xfrm>
            <a:off x="5765621" y="2967335"/>
            <a:ext cx="660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4604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491D2-0835-44BE-8F29-47D38822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2006</a:t>
            </a:r>
            <a:r>
              <a:rPr lang="zh-CN" altLang="en-US" dirty="0"/>
              <a:t>年天津卷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0C12C-7EAC-4F01-B502-F4B47D8A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EF37D8-484C-4E45-98C3-B3E2AB679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54" y="2019300"/>
            <a:ext cx="77628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44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0E0C7-885F-4C5C-B23B-5478833C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2006</a:t>
            </a:r>
            <a:r>
              <a:rPr lang="zh-CN" altLang="en-US" dirty="0"/>
              <a:t>年天津卷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33E05-C0E9-4926-AE16-2EB6BE32B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310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84FA95-539E-4E00-AA5E-B2B88707F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90" y="2516430"/>
            <a:ext cx="7700549" cy="40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64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C8F99-23D3-4F5C-A1B6-989AC211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0A5A8A-F029-4B9C-9BED-736069335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47" y="2162382"/>
            <a:ext cx="8639175" cy="3228975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BBD6C4D5-2025-4B05-A2E5-DB4CD500FF4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2007</a:t>
            </a:r>
            <a:r>
              <a:rPr lang="zh-CN" altLang="en-US" dirty="0"/>
              <a:t>年天津卷</a:t>
            </a:r>
          </a:p>
        </p:txBody>
      </p:sp>
    </p:spTree>
    <p:extLst>
      <p:ext uri="{BB962C8B-B14F-4D97-AF65-F5344CB8AC3E}">
        <p14:creationId xmlns:p14="http://schemas.microsoft.com/office/powerpoint/2010/main" val="73238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0B1E2-F5FD-4CDB-B479-571D79539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-8/3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0F31AD-ACEB-44E5-9996-215935741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926" y="2552700"/>
            <a:ext cx="7648575" cy="1457325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9B2E5644-CFEB-4925-8EDE-A6CB5662288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2007</a:t>
            </a:r>
            <a:r>
              <a:rPr lang="zh-CN" altLang="en-US" dirty="0"/>
              <a:t>年天津卷</a:t>
            </a:r>
          </a:p>
        </p:txBody>
      </p:sp>
    </p:spTree>
    <p:extLst>
      <p:ext uri="{BB962C8B-B14F-4D97-AF65-F5344CB8AC3E}">
        <p14:creationId xmlns:p14="http://schemas.microsoft.com/office/powerpoint/2010/main" val="1366449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D4A9F-2B45-4E36-BB3C-CDCE0CFE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2008</a:t>
            </a:r>
            <a:r>
              <a:rPr lang="zh-CN" altLang="en-US" dirty="0"/>
              <a:t>年天津卷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EA961-EFD9-46DF-9C15-18594D68C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6B979E-389E-4B56-975A-AEF8D57B6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35" y="1767094"/>
            <a:ext cx="8477250" cy="1962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1217DB-0DB0-4583-908D-B82B4D718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7" y="3725241"/>
            <a:ext cx="8620125" cy="20193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F149CA3-F445-4E32-890C-AFBDBEB98751}"/>
              </a:ext>
            </a:extLst>
          </p:cNvPr>
          <p:cNvSpPr/>
          <p:nvPr/>
        </p:nvSpPr>
        <p:spPr>
          <a:xfrm>
            <a:off x="5235334" y="5499087"/>
            <a:ext cx="1244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2038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AED09-AE64-40B6-B0A4-73F38F94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2008</a:t>
            </a:r>
            <a:r>
              <a:rPr lang="zh-CN" altLang="en-US" dirty="0"/>
              <a:t>年天津卷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499EEC-9CB5-4C6C-934D-F3632D786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82" y="1690688"/>
            <a:ext cx="8867775" cy="1123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B58D0B-4D6A-46A9-9CA3-26B942CB0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38" y="2773363"/>
            <a:ext cx="8867775" cy="27336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E58C16-5503-47C2-A2D1-767B07748AE1}"/>
              </a:ext>
            </a:extLst>
          </p:cNvPr>
          <p:cNvSpPr/>
          <p:nvPr/>
        </p:nvSpPr>
        <p:spPr>
          <a:xfrm>
            <a:off x="4336544" y="4805287"/>
            <a:ext cx="2226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24   3  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9846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C4A16-38D4-4D8C-A4EC-DB396F7D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778" y="109537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2009</a:t>
            </a:r>
            <a:r>
              <a:rPr lang="zh-CN" altLang="en-US" dirty="0"/>
              <a:t>年天津卷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BDAE9-F817-4DB9-B94A-D0948940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4B6E46-FAC4-4A04-BE37-F54A02F5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4575"/>
            <a:ext cx="9067800" cy="1562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B24A78-9F6E-4871-92DF-FB71D8D1D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78" y="2556082"/>
            <a:ext cx="9734550" cy="34004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B8A0DFD-84D2-4F16-A9A4-3B28F090C143}"/>
              </a:ext>
            </a:extLst>
          </p:cNvPr>
          <p:cNvSpPr/>
          <p:nvPr/>
        </p:nvSpPr>
        <p:spPr>
          <a:xfrm>
            <a:off x="8975980" y="706170"/>
            <a:ext cx="660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4742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14A73-1874-4D72-B76F-4D923642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2009</a:t>
            </a:r>
            <a:r>
              <a:rPr lang="zh-CN" altLang="en-US" dirty="0"/>
              <a:t>年真题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C42AF-9850-4C32-B427-ED7F0843C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D0DF1C-EBBE-4A1C-BEE1-E7A263BF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71" y="1747009"/>
            <a:ext cx="9410700" cy="1952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173ADE8-690D-4014-A7A6-94495645809F}"/>
              </a:ext>
            </a:extLst>
          </p:cNvPr>
          <p:cNvSpPr/>
          <p:nvPr/>
        </p:nvSpPr>
        <p:spPr>
          <a:xfrm>
            <a:off x="5217878" y="4110335"/>
            <a:ext cx="1935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根号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659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75077A2-D18B-403C-B0C8-043539CA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63" y="1079532"/>
            <a:ext cx="7646393" cy="1435068"/>
          </a:xfrm>
          <a:prstGeom prst="rect">
            <a:avLst/>
          </a:prstGeom>
        </p:spPr>
      </p:pic>
      <p:sp>
        <p:nvSpPr>
          <p:cNvPr id="6" name="副标题 2">
            <a:extLst>
              <a:ext uri="{FF2B5EF4-FFF2-40B4-BE49-F238E27FC236}">
                <a16:creationId xmlns:a16="http://schemas.microsoft.com/office/drawing/2014/main" id="{1E823B3B-BA88-4DAE-A5CF-AA3E1FD9DBDF}"/>
              </a:ext>
            </a:extLst>
          </p:cNvPr>
          <p:cNvSpPr txBox="1">
            <a:spLocks/>
          </p:cNvSpPr>
          <p:nvPr/>
        </p:nvSpPr>
        <p:spPr>
          <a:xfrm>
            <a:off x="1270552" y="679933"/>
            <a:ext cx="9144000" cy="438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/>
              <a:t>2000</a:t>
            </a:r>
            <a:r>
              <a:rPr lang="zh-CN" altLang="en-US" dirty="0"/>
              <a:t>年天津卷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2304AA-03AD-45E7-BAFB-7D7D004B3EC8}"/>
              </a:ext>
            </a:extLst>
          </p:cNvPr>
          <p:cNvSpPr/>
          <p:nvPr/>
        </p:nvSpPr>
        <p:spPr>
          <a:xfrm>
            <a:off x="5783253" y="2967335"/>
            <a:ext cx="6254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5639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81829CB-FFA0-4DED-81BB-BEC929F50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900" y="1674118"/>
            <a:ext cx="6622532" cy="1869181"/>
          </a:xfrm>
          <a:prstGeom prst="rect">
            <a:avLst/>
          </a:prstGeom>
        </p:spPr>
      </p:pic>
      <p:sp>
        <p:nvSpPr>
          <p:cNvPr id="5" name="副标题 2">
            <a:extLst>
              <a:ext uri="{FF2B5EF4-FFF2-40B4-BE49-F238E27FC236}">
                <a16:creationId xmlns:a16="http://schemas.microsoft.com/office/drawing/2014/main" id="{4A05D4DF-DE1E-4100-B3A8-D51FE6509972}"/>
              </a:ext>
            </a:extLst>
          </p:cNvPr>
          <p:cNvSpPr txBox="1">
            <a:spLocks/>
          </p:cNvSpPr>
          <p:nvPr/>
        </p:nvSpPr>
        <p:spPr>
          <a:xfrm>
            <a:off x="1270552" y="679933"/>
            <a:ext cx="9144000" cy="438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/>
              <a:t>2000</a:t>
            </a:r>
            <a:r>
              <a:rPr lang="zh-CN" altLang="en-US" dirty="0"/>
              <a:t>年天津卷</a:t>
            </a:r>
          </a:p>
        </p:txBody>
      </p:sp>
    </p:spTree>
    <p:extLst>
      <p:ext uri="{BB962C8B-B14F-4D97-AF65-F5344CB8AC3E}">
        <p14:creationId xmlns:p14="http://schemas.microsoft.com/office/powerpoint/2010/main" val="358255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F146D5-DCFC-4296-AA54-15FFBAA39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77" y="1468091"/>
            <a:ext cx="8122391" cy="1359592"/>
          </a:xfrm>
          <a:prstGeom prst="rect">
            <a:avLst/>
          </a:prstGeom>
        </p:spPr>
      </p:pic>
      <p:sp>
        <p:nvSpPr>
          <p:cNvPr id="5" name="副标题 2">
            <a:extLst>
              <a:ext uri="{FF2B5EF4-FFF2-40B4-BE49-F238E27FC236}">
                <a16:creationId xmlns:a16="http://schemas.microsoft.com/office/drawing/2014/main" id="{A86D8083-9156-4C60-8974-7A489FAD6FC0}"/>
              </a:ext>
            </a:extLst>
          </p:cNvPr>
          <p:cNvSpPr txBox="1">
            <a:spLocks/>
          </p:cNvSpPr>
          <p:nvPr/>
        </p:nvSpPr>
        <p:spPr>
          <a:xfrm>
            <a:off x="1270552" y="679933"/>
            <a:ext cx="9144000" cy="438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/>
              <a:t>2001</a:t>
            </a:r>
            <a:r>
              <a:rPr lang="zh-CN" altLang="en-US" dirty="0"/>
              <a:t>年天津卷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31EAE8-6F85-44A6-8DC8-EA2E7D8BA73A}"/>
              </a:ext>
            </a:extLst>
          </p:cNvPr>
          <p:cNvSpPr/>
          <p:nvPr/>
        </p:nvSpPr>
        <p:spPr>
          <a:xfrm>
            <a:off x="5810505" y="2967335"/>
            <a:ext cx="5709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90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87076D3-0D7A-4B96-9515-E5DF67EF2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894" y="1620386"/>
            <a:ext cx="6740779" cy="1639648"/>
          </a:xfrm>
          <a:prstGeom prst="rect">
            <a:avLst/>
          </a:prstGeom>
        </p:spPr>
      </p:pic>
      <p:sp>
        <p:nvSpPr>
          <p:cNvPr id="5" name="副标题 2">
            <a:extLst>
              <a:ext uri="{FF2B5EF4-FFF2-40B4-BE49-F238E27FC236}">
                <a16:creationId xmlns:a16="http://schemas.microsoft.com/office/drawing/2014/main" id="{982C463C-46D9-4072-9610-32AEAA382A80}"/>
              </a:ext>
            </a:extLst>
          </p:cNvPr>
          <p:cNvSpPr txBox="1">
            <a:spLocks/>
          </p:cNvSpPr>
          <p:nvPr/>
        </p:nvSpPr>
        <p:spPr>
          <a:xfrm>
            <a:off x="1270552" y="679933"/>
            <a:ext cx="9144000" cy="438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/>
              <a:t>2001</a:t>
            </a:r>
            <a:r>
              <a:rPr lang="zh-CN" altLang="en-US" dirty="0"/>
              <a:t>年天津卷</a:t>
            </a:r>
          </a:p>
        </p:txBody>
      </p:sp>
    </p:spTree>
    <p:extLst>
      <p:ext uri="{BB962C8B-B14F-4D97-AF65-F5344CB8AC3E}">
        <p14:creationId xmlns:p14="http://schemas.microsoft.com/office/powerpoint/2010/main" val="189787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E841178-E5E7-41EA-9B11-22078D276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695" y="1470559"/>
            <a:ext cx="8070857" cy="2738584"/>
          </a:xfrm>
          <a:prstGeom prst="rect">
            <a:avLst/>
          </a:prstGeom>
        </p:spPr>
      </p:pic>
      <p:sp>
        <p:nvSpPr>
          <p:cNvPr id="5" name="副标题 2">
            <a:extLst>
              <a:ext uri="{FF2B5EF4-FFF2-40B4-BE49-F238E27FC236}">
                <a16:creationId xmlns:a16="http://schemas.microsoft.com/office/drawing/2014/main" id="{8FC3373C-D1EB-4539-85B8-0037344E5D27}"/>
              </a:ext>
            </a:extLst>
          </p:cNvPr>
          <p:cNvSpPr txBox="1">
            <a:spLocks/>
          </p:cNvSpPr>
          <p:nvPr/>
        </p:nvSpPr>
        <p:spPr>
          <a:xfrm>
            <a:off x="1270552" y="679933"/>
            <a:ext cx="9144000" cy="438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/>
              <a:t>2001</a:t>
            </a:r>
            <a:r>
              <a:rPr lang="zh-CN" altLang="en-US" dirty="0"/>
              <a:t>年天津卷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3602050-C4BD-468D-ADA4-F1AC63E9F9CC}"/>
              </a:ext>
            </a:extLst>
          </p:cNvPr>
          <p:cNvSpPr/>
          <p:nvPr/>
        </p:nvSpPr>
        <p:spPr>
          <a:xfrm>
            <a:off x="6226627" y="4941278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587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C45FA17-884F-4339-8667-2FB2C67D1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81" y="437417"/>
            <a:ext cx="10539490" cy="19478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2D318B-5741-4BE9-B497-0A137273F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93" y="2804588"/>
            <a:ext cx="10229925" cy="179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7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550AD-9A59-473D-95FE-0D171D7B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628" y="234497"/>
            <a:ext cx="10515600" cy="1325563"/>
          </a:xfrm>
        </p:spPr>
        <p:txBody>
          <a:bodyPr/>
          <a:lstStyle/>
          <a:p>
            <a:r>
              <a:rPr lang="en-US" altLang="zh-CN" dirty="0"/>
              <a:t>2002</a:t>
            </a:r>
            <a:r>
              <a:rPr lang="zh-CN" altLang="en-US" dirty="0"/>
              <a:t>年天津卷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53F72-5BB1-4132-80C0-890618461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DF25E6-C95F-4BBA-A6D0-FF7CFB723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795" y="1825625"/>
            <a:ext cx="9672410" cy="423315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51B8AB8-95BC-4AD9-B598-3679F4DF37BC}"/>
              </a:ext>
            </a:extLst>
          </p:cNvPr>
          <p:cNvSpPr/>
          <p:nvPr/>
        </p:nvSpPr>
        <p:spPr>
          <a:xfrm>
            <a:off x="8491069" y="695821"/>
            <a:ext cx="11897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B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248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133</Words>
  <Application>Microsoft Office PowerPoint</Application>
  <PresentationFormat>宽屏</PresentationFormat>
  <Paragraphs>49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2002年天津卷</vt:lpstr>
      <vt:lpstr>2003年天津卷</vt:lpstr>
      <vt:lpstr>2003年天津卷</vt:lpstr>
      <vt:lpstr>2003年天津卷</vt:lpstr>
      <vt:lpstr>2004年天津卷</vt:lpstr>
      <vt:lpstr>2004年天津卷</vt:lpstr>
      <vt:lpstr>2005年天津卷</vt:lpstr>
      <vt:lpstr>2005年天津卷</vt:lpstr>
      <vt:lpstr>PowerPoint 演示文稿</vt:lpstr>
      <vt:lpstr>2005年天津卷</vt:lpstr>
      <vt:lpstr>2006年天津卷</vt:lpstr>
      <vt:lpstr>2006年天津卷</vt:lpstr>
      <vt:lpstr>2006年天津卷</vt:lpstr>
      <vt:lpstr>PowerPoint 演示文稿</vt:lpstr>
      <vt:lpstr>PowerPoint 演示文稿</vt:lpstr>
      <vt:lpstr>2008年天津卷</vt:lpstr>
      <vt:lpstr>2008年天津卷</vt:lpstr>
      <vt:lpstr>2009年天津卷</vt:lpstr>
      <vt:lpstr>2009年真题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jiawang 张</dc:creator>
  <cp:lastModifiedBy>jiawang 张</cp:lastModifiedBy>
  <cp:revision>16</cp:revision>
  <dcterms:created xsi:type="dcterms:W3CDTF">2020-01-29T03:27:04Z</dcterms:created>
  <dcterms:modified xsi:type="dcterms:W3CDTF">2020-02-02T04:03:59Z</dcterms:modified>
</cp:coreProperties>
</file>