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65" r:id="rId9"/>
    <p:sldId id="266" r:id="rId10"/>
    <p:sldId id="268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0AD9-9101-4AE1-B98C-E65BC169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6B132-7877-4CD3-BDD6-489FDBB30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86DED-9D21-4D12-A7E0-0319654B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99FF0-FF23-40AF-AF87-A17B0603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FD5DC-B701-4558-8AD1-DE074A7C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7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26352-9474-40EA-9FA8-F0FC7386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3FC98-34FF-4C4F-B189-4131BF26D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4DB5E-CCA0-4354-BC0E-61333E6E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E190D-5D1B-409E-BA6E-F10A8BD6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D1F74-B3E4-4A2F-8A89-34BA8DB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BF2D8-F5CE-4750-93F1-8F5124B06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4224E-4D51-4656-9D2E-C61B1B27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EA98A-093D-4E88-9D5F-855CE497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AB7F2-673D-4EA4-97C0-B1E8E633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10AF8-51AD-4AA7-99E9-1B2E5F51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0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D448-70EE-4AEB-BAE6-E4E95C31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AEAC5-3102-4997-8F35-F6FA2D52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DE8CA-2F2E-4A12-AF9E-E3482F74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F2AC8-9F70-4A8E-AEF2-5BEBD46F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84545-0182-4C4A-BACE-905F45E7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3C98-51B2-400E-B8C1-61619DA1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622B2-FA02-4A2A-9F3F-4C4FCE06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5A0BA-67B9-4DB0-8CB8-08CEDFD9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6E6-A382-45A4-B709-37112D73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CFE83-8D10-4A83-AED8-19FF5CF2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7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8D201-034D-4491-AF6C-6A231015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9C845-B2B5-4EFE-B939-ACF8AEE6E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CBA10-81EB-4B10-BF4D-6F6FFB3A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F7B0E-81A9-4246-9DF4-32C37FCE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237FC-DEA3-4802-B29C-2A92B855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5DACF-3309-4A21-9012-4E700EFF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22CA-8CF6-4210-897A-95B9856F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CAE0C-DB80-4AB8-8BA0-06BF21FE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A0FAF-3824-4A94-9341-978F0A93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5448A7-6E07-4840-A37E-3F060B3CE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98DB33-BFBD-4FA7-BAAC-7AD1BE459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0AE0A-841F-43E7-A651-362ED969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83A974-F3FD-4316-96F5-32D6727B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8BA661-EBCA-43BF-A846-4F54A1C9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7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0558-CFE8-4E65-8B01-5D6F4D50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924382-C7BD-4030-B30E-32B28777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3F5A60-AA20-4803-B7E7-C976C72A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8BB6D2-B24F-44AD-B90A-E9A0593A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AD50DA-478D-4BC3-AF68-93F8C317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EA2537-9C39-43AC-888B-A9BDEE9D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672AF4-8475-4D1F-8C01-73B9BE2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4C238-6067-4747-8499-AE81EEB8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D5DEC-3D1B-4603-B370-05AAEBFF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D1A54E-7C72-4329-B5FD-7E3CCC57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74136-B03A-4B5D-BBF0-32048C7D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542F1-F236-4B7C-8546-224B8A25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E89A6-1237-43D0-8A50-238CC8BA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49E8D-A203-4AE0-A5CE-8A8F5403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DC872-2FC7-4CCC-AF62-1F83CA82D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70E20-879D-4AC1-A500-0C24A55A1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00CA9-2445-483C-9632-BF1F018D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6D6DA-CE6E-4C54-B424-C1D3641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6451A-4D8C-44F6-96D2-811F9C27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93CD0-23E2-47C7-B549-60E2AC72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FF5DE-76D4-4F10-8868-00CB7AEB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07A1-8119-4C11-BBF3-262E75DBE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8F35-BB0B-423F-8987-08747A4AE32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6ECEF-E266-4D13-AE08-F0C257B6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33BDF-D457-47BB-8D75-837D184A8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30BC-C53C-4909-9F95-51A7F372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D52F491-8779-4371-BC18-77E11C63A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429"/>
            <a:ext cx="9144000" cy="625406"/>
          </a:xfrm>
        </p:spPr>
        <p:txBody>
          <a:bodyPr/>
          <a:lstStyle/>
          <a:p>
            <a:r>
              <a:rPr lang="en-US" altLang="zh-CN" dirty="0"/>
              <a:t>2000</a:t>
            </a:r>
            <a:r>
              <a:rPr lang="zh-CN" altLang="en-US" dirty="0"/>
              <a:t>年天津卷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6305B2-1F76-462D-8AC7-84C6D7367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49" y="1759432"/>
            <a:ext cx="7594946" cy="45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5618-77FB-4CE7-9979-ED77019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6DF1C7-3671-4FB8-9078-104633C37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503" y="167163"/>
            <a:ext cx="4386763" cy="65236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FB4DC6-DB7E-4318-B39C-7CD917F3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5" y="681037"/>
            <a:ext cx="4795873" cy="42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1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BDDE7EC-BCF8-4DEE-9453-826EF4797CCB}"/>
              </a:ext>
            </a:extLst>
          </p:cNvPr>
          <p:cNvSpPr txBox="1">
            <a:spLocks/>
          </p:cNvSpPr>
          <p:nvPr/>
        </p:nvSpPr>
        <p:spPr>
          <a:xfrm>
            <a:off x="3601278" y="454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2002</a:t>
            </a:r>
            <a:r>
              <a:rPr lang="zh-CN" altLang="en-US" dirty="0"/>
              <a:t>年天津卷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CEACE8-D599-4401-A6A3-44706455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83" y="1432269"/>
            <a:ext cx="4997326" cy="39173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D3A3CA4-6212-4A43-8C3A-D26B933B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34" y="4132910"/>
            <a:ext cx="2376505" cy="20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29E5-16CD-4C9D-8AD9-6DD12B16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0A887-414F-422C-AE16-65571830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915F8A-9D7F-4B36-AF7A-B5C5944F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2" y="132187"/>
            <a:ext cx="5524540" cy="64246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84D4E6-B221-4663-A5FA-D5519B34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647" y="594054"/>
            <a:ext cx="4750713" cy="50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2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F3FA-7705-4446-BA7F-51936E5A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0D8B87-E6FD-4768-A7A8-F9C4C6EB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822" y="1803780"/>
            <a:ext cx="4846282" cy="380189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B179D05-F8EC-49C1-ACF7-3616EDA6620B}"/>
              </a:ext>
            </a:extLst>
          </p:cNvPr>
          <p:cNvSpPr txBox="1">
            <a:spLocks/>
          </p:cNvSpPr>
          <p:nvPr/>
        </p:nvSpPr>
        <p:spPr>
          <a:xfrm>
            <a:off x="3601278" y="454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2003</a:t>
            </a:r>
            <a:r>
              <a:rPr lang="zh-CN" altLang="en-US" dirty="0"/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413194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C816E-4A0F-4DE2-A1A1-A9445195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166" y="-67227"/>
            <a:ext cx="10515600" cy="1325563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年天津卷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A1AEF-6578-4A24-B60B-E2DC035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C75FBC-28FA-4DA2-8B11-FCA473C9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1" y="885362"/>
            <a:ext cx="10785614" cy="59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9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F5F0E-0F12-41A1-9629-79FEC8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5C42-97F4-4137-BFE9-A159AD18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65E4EC-CE0F-4E6F-8C3B-CA5354EB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0" y="-79513"/>
            <a:ext cx="7976845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91955A-752A-4F82-A092-ACC689B1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73" y="3563178"/>
            <a:ext cx="4907997" cy="3046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4A1BDD-E011-40E8-AD72-490DE76A7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92" y="331856"/>
            <a:ext cx="5860169" cy="29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3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E4FFD-4BA9-435F-84E6-1F51D67D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9B1A8-C156-41F2-8A48-3005F13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B7900D-ECDA-4A33-B842-436192ED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50" y="0"/>
            <a:ext cx="8126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2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1FFE5-0D56-46F1-A0D2-35C6ED4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0011C-88B6-4969-88EF-D3E33EA0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6C6F4D-E544-4CF8-8160-12C023FE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40" y="0"/>
            <a:ext cx="9408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7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FD85F-C850-48C9-92C7-5F962441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F9FA5-DEB3-4E95-8A71-539541B1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78E81A-7E14-4433-9942-F52F1C36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30" y="0"/>
            <a:ext cx="7880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F553D-ADDA-4D6D-8F4E-6801E24B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91A1F-DC9C-4399-8363-29ABCEE5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BDB31-04FB-4378-A635-FBF6FC5B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" y="0"/>
            <a:ext cx="12192000" cy="55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5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3033BA-4063-40EB-8364-E5B1101FE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5" y="0"/>
            <a:ext cx="8524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1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CDE88-67CB-49B8-9396-E74CEB10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05345-F1C0-46AC-9016-E8A198F2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A40FBC-927A-4386-8877-FAD8DBE6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0" y="44726"/>
            <a:ext cx="10759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09B-DBEB-4815-9262-8F7A6AB7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C4CE2-5B26-4438-8422-EE93F137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37BB0B-9BE3-44D9-B1F0-2C6B9646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19062"/>
            <a:ext cx="99250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55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06AB8-9134-4112-8167-9411F0BE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C190E-C3A3-4CBA-B05F-CB903A2A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485C76-65FB-471C-AFE2-8D85143C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61" y="-44726"/>
            <a:ext cx="6812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9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29A55-3B95-40BA-89DE-5D71874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04" y="-6722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2011</a:t>
            </a:r>
            <a:r>
              <a:rPr lang="zh-CN" altLang="en-US" dirty="0"/>
              <a:t>年天津真题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E660-B1D1-4D96-8349-7AB8799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66F52-E3F7-4CBD-BE59-6E2A5D19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832570"/>
            <a:ext cx="12192000" cy="59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58ED24-AACF-4881-A534-7B26AF6D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70" y="1271113"/>
            <a:ext cx="5943598" cy="5407983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C1CCE783-5C91-4A08-A7A8-9BA2E5B9D72B}"/>
              </a:ext>
            </a:extLst>
          </p:cNvPr>
          <p:cNvSpPr txBox="1">
            <a:spLocks/>
          </p:cNvSpPr>
          <p:nvPr/>
        </p:nvSpPr>
        <p:spPr>
          <a:xfrm>
            <a:off x="4446104" y="699812"/>
            <a:ext cx="9144000" cy="62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2000</a:t>
            </a:r>
            <a:r>
              <a:rPr lang="zh-CN" altLang="en-US" dirty="0"/>
              <a:t>年天津卷</a:t>
            </a:r>
          </a:p>
        </p:txBody>
      </p:sp>
    </p:spTree>
    <p:extLst>
      <p:ext uri="{BB962C8B-B14F-4D97-AF65-F5344CB8AC3E}">
        <p14:creationId xmlns:p14="http://schemas.microsoft.com/office/powerpoint/2010/main" val="393561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8F84F0-F6E9-43F8-8305-CDAAE45F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09" y="261500"/>
            <a:ext cx="4970204" cy="64186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C3680C-F1E4-4C8D-90CD-715FD2DE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934" y="0"/>
            <a:ext cx="3843872" cy="68382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F54443-3B75-43C8-9D2B-45E83E325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694" y="473535"/>
            <a:ext cx="5296255" cy="11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BB96F727-7EFF-4F65-9046-8F2748AC5853}"/>
              </a:ext>
            </a:extLst>
          </p:cNvPr>
          <p:cNvSpPr txBox="1">
            <a:spLocks/>
          </p:cNvSpPr>
          <p:nvPr/>
        </p:nvSpPr>
        <p:spPr>
          <a:xfrm>
            <a:off x="1524000" y="653429"/>
            <a:ext cx="9144000" cy="62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2001</a:t>
            </a:r>
            <a:r>
              <a:rPr lang="zh-CN" altLang="en-US" dirty="0"/>
              <a:t>年天津卷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668A74-F380-4916-9FF8-832DA33C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75" y="1212001"/>
            <a:ext cx="6639250" cy="47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5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00D32E-75CC-4BE9-82A4-FA1D9F7D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4733" y="687167"/>
            <a:ext cx="4899208" cy="4430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3B3862-86A0-409F-AA54-03310FC1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9" y="429022"/>
            <a:ext cx="6088821" cy="57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1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BB96F727-7EFF-4F65-9046-8F2748AC5853}"/>
              </a:ext>
            </a:extLst>
          </p:cNvPr>
          <p:cNvSpPr txBox="1">
            <a:spLocks/>
          </p:cNvSpPr>
          <p:nvPr/>
        </p:nvSpPr>
        <p:spPr>
          <a:xfrm>
            <a:off x="1524000" y="653429"/>
            <a:ext cx="9144000" cy="62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2001</a:t>
            </a:r>
            <a:r>
              <a:rPr lang="zh-CN" altLang="en-US" dirty="0"/>
              <a:t>年天津卷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4988EA-1EC4-4787-9695-F6189510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73" y="1179443"/>
            <a:ext cx="6684388" cy="47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79FA8B-3B97-49DA-8F46-7463C07F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08" y="503463"/>
            <a:ext cx="7481297" cy="52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22707-C546-46D6-A42F-51E7125A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78" y="454577"/>
            <a:ext cx="10515600" cy="1325563"/>
          </a:xfrm>
        </p:spPr>
        <p:txBody>
          <a:bodyPr/>
          <a:lstStyle/>
          <a:p>
            <a:r>
              <a:rPr lang="en-US" altLang="zh-CN" dirty="0"/>
              <a:t>2002</a:t>
            </a:r>
            <a:r>
              <a:rPr lang="zh-CN" altLang="en-US" dirty="0"/>
              <a:t>年天津卷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A1483-AD5F-47C5-91CF-279A1D7B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70" y="1964014"/>
            <a:ext cx="5209151" cy="31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37</Words>
  <Application>Microsoft Office PowerPoint</Application>
  <PresentationFormat>宽屏</PresentationFormat>
  <Paragraphs>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2002年天津卷</vt:lpstr>
      <vt:lpstr>PowerPoint 演示文稿</vt:lpstr>
      <vt:lpstr>PowerPoint 演示文稿</vt:lpstr>
      <vt:lpstr>PowerPoint 演示文稿</vt:lpstr>
      <vt:lpstr>PowerPoint 演示文稿</vt:lpstr>
      <vt:lpstr>2016年天津卷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2011年天津真题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jiawang 张</dc:creator>
  <cp:lastModifiedBy>jiawang 张</cp:lastModifiedBy>
  <cp:revision>18</cp:revision>
  <dcterms:created xsi:type="dcterms:W3CDTF">2020-01-28T02:26:56Z</dcterms:created>
  <dcterms:modified xsi:type="dcterms:W3CDTF">2020-02-05T03:03:28Z</dcterms:modified>
</cp:coreProperties>
</file>