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68FF02-9220-4B30-B8C1-960ABDC937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4C3DA6-A46D-4115-BE2F-4079C12203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0C6B99-89F1-4E51-B12A-120097868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0CC5B-00BD-473F-83EA-56F00808AD05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9300E8-DE9C-4383-BD9F-2AD755EA1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765C72-C11D-4039-9FCF-BAE64CF8B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C62CA-5BA7-4C7E-A8AF-B468D568BB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254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EEC90A-D3E7-475E-9D8E-740577315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35FB15-B00D-4F68-866C-9482B68A5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B5F6D0-F967-41F8-B2CE-C22438982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0CC5B-00BD-473F-83EA-56F00808AD05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5A1A99-DF8A-495D-9EE8-EE647372E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7F4C68-0C00-4E56-BB92-36D963529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C62CA-5BA7-4C7E-A8AF-B468D568BB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433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A2E879B-DEFB-41D3-80D3-B828A92363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AA3825-D8FD-4161-A15E-5137863474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7267B5-09CE-4331-827C-32B340C4F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0CC5B-00BD-473F-83EA-56F00808AD05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3723DE-CABF-4806-89BE-DCFC1B93F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62C8AD-E171-4749-87EE-7FC8DF7B9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C62CA-5BA7-4C7E-A8AF-B468D568BB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921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B63D90-A5B6-4CF4-ADFC-7E09421DC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706531-CFA6-4BA2-B7A7-A17C16CDE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1AF0C0-E996-40A7-B2E5-4B21A6F2E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0CC5B-00BD-473F-83EA-56F00808AD05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BFBC58-7EC4-48EF-826C-C7F0E8973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A87FA6-6839-4148-9BAE-8274F9E08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C62CA-5BA7-4C7E-A8AF-B468D568BB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234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62C23-0B11-4A29-BDC6-45B9B8225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560ED3-7D19-47EB-A0E0-D685AFA2C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382D28-186B-4CEC-9646-AC19F0D33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0CC5B-00BD-473F-83EA-56F00808AD05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13BDA4-D2F3-4F63-AAA2-7C5DC1395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F69DDE-E415-4610-A0DE-AC9773547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C62CA-5BA7-4C7E-A8AF-B468D568BB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778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CA3ABB-95CE-48E9-974B-CEAB8AD3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A67D03-1AFB-4332-AAC0-CEAFAF03FD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D44B79-A48B-4AD4-9358-B0EC13B60B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66D4B5-1511-4569-8405-FD55B5D5E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0CC5B-00BD-473F-83EA-56F00808AD05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86FA4C-B3D4-45A1-99D5-5554F0FC0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AC7E97-7C2C-4C57-84D9-8F6B0DA59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C62CA-5BA7-4C7E-A8AF-B468D568BB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713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36D285-1B53-420D-891B-628CF1042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AB6179-AE5E-447A-94F6-21C9A945E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52B2F8-3BAD-40DF-99D1-4883B1220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BA523C3-12BF-4A6F-863E-ECA510217D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B9463E6-5E7C-49DF-B24A-553F118E8B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1BA86E7-34A6-4D0B-85FA-72496FEE4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0CC5B-00BD-473F-83EA-56F00808AD05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2325371-11A0-44D9-8FF4-59D530C01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C26775F-793E-4D48-8504-4ECECC790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C62CA-5BA7-4C7E-A8AF-B468D568BB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535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4ED2B-BBF9-4822-AFFD-17D618728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0B43B5F-E8A2-4E68-95E7-36767ABB3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0CC5B-00BD-473F-83EA-56F00808AD05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FC61241-44E5-4BCB-B427-629CB64A0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6A5105F-11FE-46A1-9419-9A048B44B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C62CA-5BA7-4C7E-A8AF-B468D568BB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232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D62F84-F578-4065-BBFD-1BA94E1CB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0CC5B-00BD-473F-83EA-56F00808AD05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1780093-92D4-49D8-8B70-F3489F24B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A733DA-D7CC-4AF9-8E33-DE9955EDF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C62CA-5BA7-4C7E-A8AF-B468D568BB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645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F25BD9-F280-4E4A-B11E-0811DF0F6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EC26DA-B8E5-4CD5-BD0E-C86E0C610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A802B9-E829-43FA-912F-C2572D6883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807153-0E86-460B-9156-000CAE7EC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0CC5B-00BD-473F-83EA-56F00808AD05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BBA599-EF6D-4696-85F6-32BF00C15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5AB6DA-93A2-4DE2-84B4-D40C1EBC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C62CA-5BA7-4C7E-A8AF-B468D568BB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413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4924AC-5C6A-4F0D-8AEA-F08F829B8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6F577F2-36A3-45DF-8701-6113DB8EEC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14F92C-5E02-40E5-A7C0-8C7916B649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D2A004-2153-47C1-A34B-17185CB07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0CC5B-00BD-473F-83EA-56F00808AD05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ABB5FD-F317-44B9-BA87-72012D1B8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8DE3AC-746F-4B05-B89D-1FF15EE94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C62CA-5BA7-4C7E-A8AF-B468D568BB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43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D6F1CB5-7670-4745-9874-42E33C6A4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67D9A4-7535-4479-B73C-0227800FA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120D48-B142-4428-AAFE-5EBCA9CDEA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0CC5B-00BD-473F-83EA-56F00808AD05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E39D15-6F36-4075-8B29-B4A81B6382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EF8F57-B748-44D8-8BA4-8948FEAF65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C62CA-5BA7-4C7E-A8AF-B468D568BB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836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B5C39E2-8540-460D-85E9-65E2EB70F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209550"/>
            <a:ext cx="119253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401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E8CB6C-A05B-4D73-933A-217149BD0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6B7FCD7-8D83-4C29-9595-D172A8090A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4316" y="2491890"/>
            <a:ext cx="7363287" cy="388385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143A3A5-A466-4EEA-AE2A-D300C7467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648" y="86968"/>
            <a:ext cx="881062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38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6A5FC9-7619-4EFF-A67C-9DF018869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2011</a:t>
            </a:r>
            <a:r>
              <a:rPr lang="zh-CN" altLang="en-US" dirty="0"/>
              <a:t>年天津卷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7DD627-5FC6-4C6A-863C-AE5512A0C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DCC0B7A-72DE-4609-A6EA-5A8231B61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65" y="1593191"/>
            <a:ext cx="10860156" cy="334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817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8D701A-7467-425B-ADEF-A450C9E10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79458A-12C5-47F8-B877-D694C0FF3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1DDCE44-2EB2-47A7-A457-EA860A926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001" y="0"/>
            <a:ext cx="82999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319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79A059-30E6-4C54-A844-29084176C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2010</a:t>
            </a:r>
            <a:r>
              <a:rPr lang="zh-CN" altLang="en-US" dirty="0"/>
              <a:t>年天津卷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CF6F8B-9386-42E5-86A8-E2D6C772B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A6B7ECF-A4A8-4130-805D-E0273F911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35" y="1528364"/>
            <a:ext cx="12192000" cy="451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144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18706-3025-467F-9D1E-08E502F7B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9AFB96-3DCE-4415-B3BF-964AE839F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9362452-248B-4665-BDC8-1096F159A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21" y="0"/>
            <a:ext cx="108337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558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95901A-1B2C-4B19-B60B-FD50D9E7D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04B87A-8AC9-4D28-B107-A31605344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DF0640C-D914-463B-9838-03B9A0BDF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575" y="0"/>
            <a:ext cx="71528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858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9A567-CAD2-44DB-811F-D42D33F29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2018</a:t>
            </a:r>
            <a:r>
              <a:rPr lang="zh-CN" altLang="en-US" dirty="0"/>
              <a:t>年天津卷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A38664-F2C9-481C-BC52-60C89572C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E4BBA1F-3462-4586-8086-7FD2988CE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0064"/>
            <a:ext cx="12192000" cy="327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636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12</Words>
  <Application>Microsoft Office PowerPoint</Application>
  <PresentationFormat>宽屏</PresentationFormat>
  <Paragraphs>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2011年天津卷</vt:lpstr>
      <vt:lpstr>PowerPoint 演示文稿</vt:lpstr>
      <vt:lpstr>2010年天津卷</vt:lpstr>
      <vt:lpstr>PowerPoint 演示文稿</vt:lpstr>
      <vt:lpstr>PowerPoint 演示文稿</vt:lpstr>
      <vt:lpstr>2018年天津卷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jiawang 张</dc:creator>
  <cp:lastModifiedBy>jiawang 张</cp:lastModifiedBy>
  <cp:revision>5</cp:revision>
  <dcterms:created xsi:type="dcterms:W3CDTF">2020-02-04T03:53:27Z</dcterms:created>
  <dcterms:modified xsi:type="dcterms:W3CDTF">2020-02-05T03:56:03Z</dcterms:modified>
</cp:coreProperties>
</file>