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68" y="-6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761B8-5104-4B58-ADD2-983BB68B5CC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6D35-BFD3-4C2B-AA6E-E7AB7F1D8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3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globalConfig.json</a:t>
            </a:r>
            <a:r>
              <a:rPr lang="zh-CN" altLang="en-US" dirty="0" smtClean="0"/>
              <a:t>等文件描述了静态的拓扑，需要写一个程序把这些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转化为</a:t>
            </a:r>
            <a:r>
              <a:rPr lang="en-US" altLang="zh-CN" dirty="0" err="1" smtClean="0"/>
              <a:t>GoBGP</a:t>
            </a:r>
            <a:r>
              <a:rPr lang="zh-CN" altLang="en-US" dirty="0" smtClean="0"/>
              <a:t>的配置文件，每个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对应一个</a:t>
            </a:r>
            <a:endParaRPr lang="en-US" altLang="zh-CN" dirty="0" smtClean="0"/>
          </a:p>
          <a:p>
            <a:r>
              <a:rPr lang="zh-CN" altLang="en-US" dirty="0" smtClean="0"/>
              <a:t>动态部分暂时不用管，我写了接口，就是添加前缀，更改</a:t>
            </a:r>
            <a:r>
              <a:rPr lang="en-US" altLang="zh-CN" dirty="0" smtClean="0"/>
              <a:t>local-</a:t>
            </a:r>
            <a:r>
              <a:rPr lang="en-US" altLang="zh-CN" dirty="0" err="1" smtClean="0"/>
              <a:t>pref</a:t>
            </a:r>
            <a:r>
              <a:rPr lang="zh-CN" altLang="en-US" smtClean="0"/>
              <a:t>等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36D35-BFD3-4C2B-AA6E-E7AB7F1D8D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4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3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8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8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2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0EC7-EAA4-4A55-9769-A2E190F3CD7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46AC-E1E2-46AA-AF97-39F7BEAEE1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6007100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0460" y="249771"/>
            <a:ext cx="1491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路由器所属</a:t>
            </a:r>
            <a:r>
              <a:rPr lang="en-US" altLang="zh-CN" sz="1200" dirty="0" smtClean="0">
                <a:solidFill>
                  <a:srgbClr val="FF0000"/>
                </a:solidFill>
              </a:rPr>
              <a:t>AS</a:t>
            </a:r>
            <a:r>
              <a:rPr lang="zh-CN" altLang="en-US" sz="1200" dirty="0" smtClean="0">
                <a:solidFill>
                  <a:srgbClr val="FF0000"/>
                </a:solidFill>
              </a:rPr>
              <a:t>号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0590" y="402170"/>
            <a:ext cx="21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路由器</a:t>
            </a:r>
            <a:r>
              <a:rPr lang="en-US" altLang="zh-CN" sz="1200" dirty="0" smtClean="0">
                <a:solidFill>
                  <a:srgbClr val="FF0000"/>
                </a:solidFill>
              </a:rPr>
              <a:t>ID</a:t>
            </a:r>
            <a:r>
              <a:rPr lang="zh-CN" altLang="en-US" sz="1200" dirty="0" smtClean="0">
                <a:solidFill>
                  <a:srgbClr val="FF0000"/>
                </a:solidFill>
              </a:rPr>
              <a:t>，类似</a:t>
            </a:r>
            <a:r>
              <a:rPr lang="en-US" altLang="zh-CN" sz="1200" dirty="0" smtClean="0">
                <a:solidFill>
                  <a:srgbClr val="FF0000"/>
                </a:solidFill>
              </a:rPr>
              <a:t>loopback</a:t>
            </a:r>
            <a:r>
              <a:rPr lang="zh-CN" altLang="en-US" sz="1200" dirty="0" smtClean="0">
                <a:solidFill>
                  <a:srgbClr val="FF0000"/>
                </a:solidFill>
              </a:rPr>
              <a:t>地址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134076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Peer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altLang="zh-CN" sz="1200" dirty="0" smtClean="0">
                <a:solidFill>
                  <a:srgbClr val="FF0000"/>
                </a:solidFill>
              </a:rPr>
              <a:t>IP</a:t>
            </a:r>
            <a:r>
              <a:rPr lang="zh-CN" altLang="en-US" sz="1200" dirty="0" smtClean="0">
                <a:solidFill>
                  <a:srgbClr val="FF0000"/>
                </a:solidFill>
              </a:rPr>
              <a:t>地址（需要能够实际连接，</a:t>
            </a:r>
            <a:r>
              <a:rPr lang="en-US" altLang="zh-CN" sz="1200" dirty="0" smtClean="0">
                <a:solidFill>
                  <a:srgbClr val="FF0000"/>
                </a:solidFill>
              </a:rPr>
              <a:t>TCP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4160" y="1605569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Local-as == peer-as,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iBGP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4509120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Local-as </a:t>
            </a:r>
            <a:r>
              <a:rPr lang="zh-CN" altLang="en-US" sz="1200" dirty="0" smtClean="0">
                <a:solidFill>
                  <a:srgbClr val="FF0000"/>
                </a:solidFill>
              </a:rPr>
              <a:t>≠ </a:t>
            </a:r>
            <a:r>
              <a:rPr lang="en-US" altLang="zh-CN" sz="1200" dirty="0" smtClean="0">
                <a:solidFill>
                  <a:srgbClr val="FF0000"/>
                </a:solidFill>
              </a:rPr>
              <a:t>peer-as, </a:t>
            </a:r>
            <a:r>
              <a:rPr lang="en-US" altLang="zh-CN" sz="1200" dirty="0" err="1">
                <a:solidFill>
                  <a:srgbClr val="FF0000"/>
                </a:solidFill>
              </a:rPr>
              <a:t>e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BGP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全屏显示(4:3)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Liuyi</dc:creator>
  <cp:lastModifiedBy>Liuyi</cp:lastModifiedBy>
  <cp:revision>3</cp:revision>
  <dcterms:created xsi:type="dcterms:W3CDTF">2024-09-27T02:00:23Z</dcterms:created>
  <dcterms:modified xsi:type="dcterms:W3CDTF">2024-09-27T02:05:42Z</dcterms:modified>
</cp:coreProperties>
</file>