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3" r:id="rId7"/>
    <p:sldId id="266" r:id="rId8"/>
    <p:sldId id="267" r:id="rId9"/>
    <p:sldId id="288" r:id="rId10"/>
    <p:sldId id="289" r:id="rId11"/>
    <p:sldId id="290" r:id="rId12"/>
    <p:sldId id="269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8F"/>
    <a:srgbClr val="061C52"/>
    <a:srgbClr val="331433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34" y="96"/>
      </p:cViewPr>
      <p:guideLst>
        <p:guide orient="horz" pos="22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6804840" cy="2854136"/>
            <a:chOff x="738960" y="2514600"/>
            <a:chExt cx="6804840" cy="2854136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097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声控拓展(haar)</a:t>
              </a:r>
              <a:endParaRPr lang="x-none" altLang="zh-CN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 rot="21360000">
              <a:off x="1043383" y="3718198"/>
              <a:ext cx="65004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Suppor</a:t>
              </a:r>
              <a:r>
                <a:rPr lang="x-none" altLang="en-US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魔性ppx的进一步实现人脸识别切割并作为方块头像进行游戏</a:t>
              </a:r>
              <a:endParaRPr lang="x-none" altLang="en-US" sz="1600" dirty="0" smtClean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6330" y="4696618"/>
              <a:ext cx="2290763" cy="557194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19016" y="4855021"/>
              <a:ext cx="2571750" cy="51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2200" dirty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计算1703 王樟</a:t>
              </a:r>
              <a:endParaRPr lang="x-none" altLang="zh-CN" sz="2200" dirty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1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560000">
            <a:off x="452755" y="2450465"/>
            <a:ext cx="4547235" cy="25520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 latinLnBrk="0"/>
            <a:r>
              <a:rPr lang="x-none" sz="3600" dirty="0" smtClean="0">
                <a:effectLst/>
                <a:latin typeface="Calibri" panose="020F0502020204030204" pitchFamily="34" charset="0"/>
              </a:rPr>
              <a:t>等待训练结束</a:t>
            </a:r>
            <a:endParaRPr lang="x-none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3670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x-none" altLang="ko-KR" sz="1800"/>
              <a:t>训练时候每训练一层就会显示该次训练的结果，并保存为相应的文件</a:t>
            </a:r>
            <a:endParaRPr lang="x-none" altLang="ko-KR" sz="1800"/>
          </a:p>
        </p:txBody>
      </p:sp>
      <p:grpSp>
        <p:nvGrpSpPr>
          <p:cNvPr id="2" name="组合 1"/>
          <p:cNvGrpSpPr/>
          <p:nvPr/>
        </p:nvGrpSpPr>
        <p:grpSpPr>
          <a:xfrm>
            <a:off x="1213166" y="1327512"/>
            <a:ext cx="7347101" cy="3135702"/>
            <a:chOff x="539750" y="1536700"/>
            <a:chExt cx="5616575" cy="2397125"/>
          </a:xfrm>
        </p:grpSpPr>
        <p:sp>
          <p:nvSpPr>
            <p:cNvPr id="6" name="菱形 27"/>
            <p:cNvSpPr/>
            <p:nvPr/>
          </p:nvSpPr>
          <p:spPr>
            <a:xfrm>
              <a:off x="4895850" y="2260600"/>
              <a:ext cx="1260475" cy="126047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80604020202020204" charset="0"/>
                <a:ea typeface="宋体" panose="02010600030101010101" pitchFamily="2" charset="-122"/>
              </a:endParaRPr>
            </a:p>
          </p:txBody>
        </p:sp>
        <p:sp>
          <p:nvSpPr>
            <p:cNvPr id="7" name="菱形 28"/>
            <p:cNvSpPr/>
            <p:nvPr/>
          </p:nvSpPr>
          <p:spPr>
            <a:xfrm>
              <a:off x="2987675" y="2260600"/>
              <a:ext cx="1260475" cy="126047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80604020202020204" charset="0"/>
                <a:ea typeface="宋体" panose="02010600030101010101" pitchFamily="2" charset="-122"/>
              </a:endParaRPr>
            </a:p>
          </p:txBody>
        </p:sp>
        <p:sp>
          <p:nvSpPr>
            <p:cNvPr id="8" name="菱形 30"/>
            <p:cNvSpPr/>
            <p:nvPr/>
          </p:nvSpPr>
          <p:spPr>
            <a:xfrm>
              <a:off x="3762375" y="1849438"/>
              <a:ext cx="503238" cy="503237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80604020202020204" charset="0"/>
                <a:ea typeface="宋体" panose="02010600030101010101" pitchFamily="2" charset="-122"/>
              </a:endParaRPr>
            </a:p>
          </p:txBody>
        </p:sp>
        <p:sp>
          <p:nvSpPr>
            <p:cNvPr id="9" name="菱形 31"/>
            <p:cNvSpPr/>
            <p:nvPr/>
          </p:nvSpPr>
          <p:spPr>
            <a:xfrm>
              <a:off x="3762375" y="3429000"/>
              <a:ext cx="503238" cy="50482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80604020202020204" charset="0"/>
                <a:ea typeface="宋体" panose="02010600030101010101" pitchFamily="2" charset="-122"/>
              </a:endParaRPr>
            </a:p>
          </p:txBody>
        </p:sp>
        <p:sp>
          <p:nvSpPr>
            <p:cNvPr id="10" name="菱形 32"/>
            <p:cNvSpPr/>
            <p:nvPr/>
          </p:nvSpPr>
          <p:spPr>
            <a:xfrm>
              <a:off x="4878388" y="1849438"/>
              <a:ext cx="503237" cy="503237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80604020202020204" charset="0"/>
                <a:ea typeface="宋体" panose="02010600030101010101" pitchFamily="2" charset="-122"/>
              </a:endParaRPr>
            </a:p>
          </p:txBody>
        </p:sp>
        <p:sp>
          <p:nvSpPr>
            <p:cNvPr id="11" name="菱形 33"/>
            <p:cNvSpPr/>
            <p:nvPr/>
          </p:nvSpPr>
          <p:spPr>
            <a:xfrm>
              <a:off x="4878388" y="3429000"/>
              <a:ext cx="503237" cy="50482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8060402020202020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Box 42"/>
            <p:cNvSpPr/>
            <p:nvPr/>
          </p:nvSpPr>
          <p:spPr>
            <a:xfrm>
              <a:off x="539750" y="1536700"/>
              <a:ext cx="2592388" cy="2456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x-none" altLang="en-US" sz="1200" dirty="0">
                <a:solidFill>
                  <a:srgbClr val="FEFEFE"/>
                </a:solidFill>
              </a:endParaRPr>
            </a:p>
          </p:txBody>
        </p:sp>
        <p:grpSp>
          <p:nvGrpSpPr>
            <p:cNvPr id="16" name="组合 2"/>
            <p:cNvGrpSpPr/>
            <p:nvPr/>
          </p:nvGrpSpPr>
          <p:grpSpPr>
            <a:xfrm>
              <a:off x="3563938" y="1882775"/>
              <a:ext cx="2016125" cy="2016125"/>
              <a:chOff x="0" y="0"/>
              <a:chExt cx="2016224" cy="2016224"/>
            </a:xfrm>
          </p:grpSpPr>
          <p:sp>
            <p:nvSpPr>
              <p:cNvPr id="17" name="菱形 29"/>
              <p:cNvSpPr/>
              <p:nvPr/>
            </p:nvSpPr>
            <p:spPr>
              <a:xfrm>
                <a:off x="0" y="0"/>
                <a:ext cx="2016224" cy="2016224"/>
              </a:xfrm>
              <a:prstGeom prst="diamond">
                <a:avLst/>
              </a:pr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8000" dirty="0">
                  <a:solidFill>
                    <a:srgbClr val="00CC99"/>
                  </a:solidFill>
                  <a:latin typeface="Arial" panose="02080604020202020204" charset="0"/>
                  <a:ea typeface="宋体" panose="02010600030101010101" pitchFamily="2" charset="-122"/>
                </a:endParaRPr>
              </a:p>
            </p:txBody>
          </p:sp>
          <p:sp useBgFill="1">
            <p:nvSpPr>
              <p:cNvPr id="18" name="矩形 19"/>
              <p:cNvSpPr/>
              <p:nvPr/>
            </p:nvSpPr>
            <p:spPr>
              <a:xfrm rot="1865145">
                <a:off x="812202" y="606203"/>
                <a:ext cx="493420" cy="803819"/>
              </a:xfrm>
              <a:custGeom>
                <a:avLst/>
                <a:gdLst>
                  <a:gd name="txL" fmla="*/ 0 w 702116"/>
                  <a:gd name="txT" fmla="*/ 0 h 1143806"/>
                  <a:gd name="txR" fmla="*/ 702116 w 702116"/>
                  <a:gd name="txB" fmla="*/ 1143806 h 1143806"/>
                </a:gdLst>
                <a:ahLst/>
                <a:cxnLst>
                  <a:cxn ang="0">
                    <a:pos x="90975" y="361850"/>
                  </a:cxn>
                  <a:cxn ang="0">
                    <a:pos x="235494" y="274721"/>
                  </a:cxn>
                  <a:cxn ang="0">
                    <a:pos x="243687" y="288309"/>
                  </a:cxn>
                  <a:cxn ang="0">
                    <a:pos x="99167" y="375439"/>
                  </a:cxn>
                  <a:cxn ang="0">
                    <a:pos x="90975" y="361850"/>
                  </a:cxn>
                  <a:cxn ang="0">
                    <a:pos x="0" y="291248"/>
                  </a:cxn>
                  <a:cxn ang="0">
                    <a:pos x="122652" y="291248"/>
                  </a:cxn>
                  <a:cxn ang="0">
                    <a:pos x="61326" y="396981"/>
                  </a:cxn>
                  <a:cxn ang="0">
                    <a:pos x="0" y="291248"/>
                  </a:cxn>
                  <a:cxn ang="0">
                    <a:pos x="73438" y="63907"/>
                  </a:cxn>
                  <a:cxn ang="0">
                    <a:pos x="121883" y="63907"/>
                  </a:cxn>
                  <a:cxn ang="0">
                    <a:pos x="121883" y="273067"/>
                  </a:cxn>
                  <a:cxn ang="0">
                    <a:pos x="73438" y="273067"/>
                  </a:cxn>
                  <a:cxn ang="0">
                    <a:pos x="73438" y="63907"/>
                  </a:cxn>
                  <a:cxn ang="0">
                    <a:pos x="769" y="63907"/>
                  </a:cxn>
                  <a:cxn ang="0">
                    <a:pos x="49215" y="63907"/>
                  </a:cxn>
                  <a:cxn ang="0">
                    <a:pos x="49215" y="273067"/>
                  </a:cxn>
                  <a:cxn ang="0">
                    <a:pos x="769" y="273067"/>
                  </a:cxn>
                  <a:cxn ang="0">
                    <a:pos x="769" y="63907"/>
                  </a:cxn>
                  <a:cxn ang="0">
                    <a:pos x="3078" y="2309"/>
                  </a:cxn>
                  <a:cxn ang="0">
                    <a:pos x="8654" y="0"/>
                  </a:cxn>
                  <a:cxn ang="0">
                    <a:pos x="113998" y="0"/>
                  </a:cxn>
                  <a:cxn ang="0">
                    <a:pos x="121883" y="7885"/>
                  </a:cxn>
                  <a:cxn ang="0">
                    <a:pos x="121883" y="36610"/>
                  </a:cxn>
                  <a:cxn ang="0">
                    <a:pos x="113998" y="44496"/>
                  </a:cxn>
                  <a:cxn ang="0">
                    <a:pos x="8654" y="44496"/>
                  </a:cxn>
                  <a:cxn ang="0">
                    <a:pos x="769" y="36610"/>
                  </a:cxn>
                  <a:cxn ang="0">
                    <a:pos x="769" y="7885"/>
                  </a:cxn>
                  <a:cxn ang="0">
                    <a:pos x="3078" y="2309"/>
                  </a:cxn>
                </a:cxnLst>
                <a:rect l="txL" t="txT" r="txR" b="txB"/>
                <a:pathLst>
                  <a:path w="702116" h="1143806">
                    <a:moveTo>
                      <a:pt x="262117" y="1042584"/>
                    </a:moveTo>
                    <a:lnTo>
                      <a:pt x="678511" y="791541"/>
                    </a:lnTo>
                    <a:lnTo>
                      <a:pt x="702116" y="830694"/>
                    </a:lnTo>
                    <a:lnTo>
                      <a:pt x="285723" y="1081738"/>
                    </a:lnTo>
                    <a:lnTo>
                      <a:pt x="262117" y="1042584"/>
                    </a:lnTo>
                    <a:close/>
                    <a:moveTo>
                      <a:pt x="0" y="839161"/>
                    </a:moveTo>
                    <a:lnTo>
                      <a:pt x="353388" y="839161"/>
                    </a:lnTo>
                    <a:lnTo>
                      <a:pt x="176694" y="1143806"/>
                    </a:lnTo>
                    <a:lnTo>
                      <a:pt x="0" y="839161"/>
                    </a:lnTo>
                    <a:close/>
                    <a:moveTo>
                      <a:pt x="211590" y="184135"/>
                    </a:moveTo>
                    <a:lnTo>
                      <a:pt x="351173" y="184135"/>
                    </a:lnTo>
                    <a:lnTo>
                      <a:pt x="351173" y="786777"/>
                    </a:lnTo>
                    <a:lnTo>
                      <a:pt x="211590" y="786777"/>
                    </a:lnTo>
                    <a:lnTo>
                      <a:pt x="211590" y="184135"/>
                    </a:lnTo>
                    <a:close/>
                    <a:moveTo>
                      <a:pt x="2216" y="184135"/>
                    </a:moveTo>
                    <a:lnTo>
                      <a:pt x="141799" y="184135"/>
                    </a:lnTo>
                    <a:lnTo>
                      <a:pt x="141799" y="786777"/>
                    </a:lnTo>
                    <a:lnTo>
                      <a:pt x="2216" y="786777"/>
                    </a:lnTo>
                    <a:lnTo>
                      <a:pt x="2216" y="184135"/>
                    </a:lnTo>
                    <a:close/>
                    <a:moveTo>
                      <a:pt x="8869" y="6654"/>
                    </a:moveTo>
                    <a:cubicBezTo>
                      <a:pt x="12980" y="2543"/>
                      <a:pt x="18660" y="0"/>
                      <a:pt x="24933" y="0"/>
                    </a:cubicBezTo>
                    <a:lnTo>
                      <a:pt x="328454" y="0"/>
                    </a:lnTo>
                    <a:cubicBezTo>
                      <a:pt x="341002" y="0"/>
                      <a:pt x="351172" y="10171"/>
                      <a:pt x="351173" y="22718"/>
                    </a:cubicBezTo>
                    <a:lnTo>
                      <a:pt x="351172" y="105485"/>
                    </a:lnTo>
                    <a:cubicBezTo>
                      <a:pt x="351172" y="118032"/>
                      <a:pt x="341001" y="128203"/>
                      <a:pt x="328454" y="128203"/>
                    </a:cubicBezTo>
                    <a:lnTo>
                      <a:pt x="24933" y="128203"/>
                    </a:lnTo>
                    <a:cubicBezTo>
                      <a:pt x="12386" y="128203"/>
                      <a:pt x="2215" y="118032"/>
                      <a:pt x="2215" y="105485"/>
                    </a:cubicBezTo>
                    <a:lnTo>
                      <a:pt x="2215" y="22718"/>
                    </a:lnTo>
                    <a:cubicBezTo>
                      <a:pt x="2215" y="16444"/>
                      <a:pt x="4758" y="10765"/>
                      <a:pt x="8869" y="6654"/>
                    </a:cubicBezTo>
                    <a:close/>
                  </a:path>
                </a:pathLst>
              </a:custGeom>
              <a:ln w="254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 rot="660000">
            <a:off x="7946390" y="2794635"/>
            <a:ext cx="4089400" cy="2631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 对应训练的层数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%SMP 提供样本的使用率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ST.THR 分类器的阈值(这里是极大值)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HR 当前分类器对正样本识别正确的概率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FA 当前分类器对负样本识别错误的概率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EXP.ERR 分类器的期望错误率(基于所提供的样本)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 latinLnBrk="0"/>
            <a:r>
              <a:rPr lang="x-none" sz="3600" dirty="0">
                <a:effectLst/>
                <a:latin typeface="Calibri" panose="020F0502020204030204" pitchFamily="34" charset="0"/>
              </a:rPr>
              <a:t>合并生成实现</a:t>
            </a:r>
            <a:endParaRPr lang="x-none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08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-因为环境配置问题(这是后来跑的9层，识错率还有待调整)，在作品里面使用的是去年跑的16层识别器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65450" y="2128520"/>
            <a:ext cx="7058660" cy="3525520"/>
            <a:chOff x="1187450" y="1499861"/>
            <a:chExt cx="6985000" cy="2656214"/>
          </a:xfrm>
        </p:grpSpPr>
        <p:grpSp>
          <p:nvGrpSpPr>
            <p:cNvPr id="12" name="组合 8"/>
            <p:cNvGrpSpPr/>
            <p:nvPr/>
          </p:nvGrpSpPr>
          <p:grpSpPr>
            <a:xfrm>
              <a:off x="2751292" y="1499861"/>
              <a:ext cx="2004185" cy="863078"/>
              <a:chOff x="2166546" y="-920516"/>
              <a:chExt cx="5269180" cy="2262412"/>
            </a:xfrm>
          </p:grpSpPr>
          <p:sp>
            <p:nvSpPr>
              <p:cNvPr id="22" name="圆角矩形 9"/>
              <p:cNvSpPr/>
              <p:nvPr/>
            </p:nvSpPr>
            <p:spPr>
              <a:xfrm>
                <a:off x="6025023" y="-920516"/>
                <a:ext cx="1410703" cy="1410703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CC99"/>
                  </a:solidFill>
                  <a:latin typeface="Arial" panose="02080604020202020204" charset="0"/>
                  <a:ea typeface="宋体" panose="02010600030101010101" pitchFamily="2" charset="-122"/>
                </a:endParaRPr>
              </a:p>
            </p:txBody>
          </p:sp>
          <p:sp useBgFill="1">
            <p:nvSpPr>
              <p:cNvPr id="24" name="矩形 60"/>
              <p:cNvSpPr/>
              <p:nvPr/>
            </p:nvSpPr>
            <p:spPr>
              <a:xfrm>
                <a:off x="2166546" y="581906"/>
                <a:ext cx="850805" cy="759990"/>
              </a:xfrm>
              <a:custGeom>
                <a:avLst/>
                <a:gdLst>
                  <a:gd name="txL" fmla="*/ 0 w 816827"/>
                  <a:gd name="txT" fmla="*/ 0 h 729011"/>
                  <a:gd name="txR" fmla="*/ 816827 w 816827"/>
                  <a:gd name="txB" fmla="*/ 729011 h 729011"/>
                </a:gdLst>
                <a:ahLst/>
                <a:cxnLst>
                  <a:cxn ang="0">
                    <a:pos x="461670" y="664951"/>
                  </a:cxn>
                  <a:cxn ang="0">
                    <a:pos x="461670" y="758449"/>
                  </a:cxn>
                  <a:cxn ang="0">
                    <a:pos x="851537" y="758449"/>
                  </a:cxn>
                  <a:cxn ang="0">
                    <a:pos x="851537" y="664951"/>
                  </a:cxn>
                  <a:cxn ang="0">
                    <a:pos x="461670" y="664951"/>
                  </a:cxn>
                  <a:cxn ang="0">
                    <a:pos x="0" y="599327"/>
                  </a:cxn>
                  <a:cxn ang="0">
                    <a:pos x="923340" y="599327"/>
                  </a:cxn>
                  <a:cxn ang="0">
                    <a:pos x="923340" y="824074"/>
                  </a:cxn>
                  <a:cxn ang="0">
                    <a:pos x="0" y="824074"/>
                  </a:cxn>
                  <a:cxn ang="0">
                    <a:pos x="0" y="599327"/>
                  </a:cxn>
                  <a:cxn ang="0">
                    <a:pos x="189764" y="365287"/>
                  </a:cxn>
                  <a:cxn ang="0">
                    <a:pos x="189764" y="458787"/>
                  </a:cxn>
                  <a:cxn ang="0">
                    <a:pos x="851536" y="458787"/>
                  </a:cxn>
                  <a:cxn ang="0">
                    <a:pos x="851536" y="365287"/>
                  </a:cxn>
                  <a:cxn ang="0">
                    <a:pos x="189764" y="365287"/>
                  </a:cxn>
                  <a:cxn ang="0">
                    <a:pos x="0" y="299663"/>
                  </a:cxn>
                  <a:cxn ang="0">
                    <a:pos x="923340" y="299663"/>
                  </a:cxn>
                  <a:cxn ang="0">
                    <a:pos x="923340" y="524411"/>
                  </a:cxn>
                  <a:cxn ang="0">
                    <a:pos x="0" y="524411"/>
                  </a:cxn>
                  <a:cxn ang="0">
                    <a:pos x="0" y="299663"/>
                  </a:cxn>
                  <a:cxn ang="0">
                    <a:pos x="564252" y="65624"/>
                  </a:cxn>
                  <a:cxn ang="0">
                    <a:pos x="564252" y="159122"/>
                  </a:cxn>
                  <a:cxn ang="0">
                    <a:pos x="851536" y="159122"/>
                  </a:cxn>
                  <a:cxn ang="0">
                    <a:pos x="851536" y="65624"/>
                  </a:cxn>
                  <a:cxn ang="0">
                    <a:pos x="564252" y="65624"/>
                  </a:cxn>
                  <a:cxn ang="0">
                    <a:pos x="0" y="0"/>
                  </a:cxn>
                  <a:cxn ang="0">
                    <a:pos x="923340" y="0"/>
                  </a:cxn>
                  <a:cxn ang="0">
                    <a:pos x="923340" y="224746"/>
                  </a:cxn>
                  <a:cxn ang="0">
                    <a:pos x="0" y="224746"/>
                  </a:cxn>
                  <a:cxn ang="0">
                    <a:pos x="0" y="0"/>
                  </a:cxn>
                </a:cxnLst>
                <a:rect l="txL" t="txT" r="txR" b="txB"/>
                <a:pathLst>
                  <a:path w="816827" h="729011">
                    <a:moveTo>
                      <a:pt x="408414" y="588244"/>
                    </a:moveTo>
                    <a:lnTo>
                      <a:pt x="408414" y="670957"/>
                    </a:lnTo>
                    <a:lnTo>
                      <a:pt x="753307" y="670957"/>
                    </a:lnTo>
                    <a:lnTo>
                      <a:pt x="753307" y="588244"/>
                    </a:lnTo>
                    <a:lnTo>
                      <a:pt x="408414" y="588244"/>
                    </a:lnTo>
                    <a:close/>
                    <a:moveTo>
                      <a:pt x="0" y="530190"/>
                    </a:moveTo>
                    <a:lnTo>
                      <a:pt x="816827" y="530190"/>
                    </a:lnTo>
                    <a:lnTo>
                      <a:pt x="816827" y="729011"/>
                    </a:lnTo>
                    <a:lnTo>
                      <a:pt x="0" y="729011"/>
                    </a:lnTo>
                    <a:lnTo>
                      <a:pt x="0" y="530190"/>
                    </a:lnTo>
                    <a:close/>
                    <a:moveTo>
                      <a:pt x="167873" y="323149"/>
                    </a:moveTo>
                    <a:lnTo>
                      <a:pt x="167873" y="405862"/>
                    </a:lnTo>
                    <a:lnTo>
                      <a:pt x="753306" y="405862"/>
                    </a:lnTo>
                    <a:lnTo>
                      <a:pt x="753306" y="323149"/>
                    </a:lnTo>
                    <a:lnTo>
                      <a:pt x="167873" y="323149"/>
                    </a:lnTo>
                    <a:close/>
                    <a:moveTo>
                      <a:pt x="0" y="265095"/>
                    </a:moveTo>
                    <a:lnTo>
                      <a:pt x="816827" y="265095"/>
                    </a:lnTo>
                    <a:lnTo>
                      <a:pt x="816827" y="463916"/>
                    </a:lnTo>
                    <a:lnTo>
                      <a:pt x="0" y="463916"/>
                    </a:lnTo>
                    <a:lnTo>
                      <a:pt x="0" y="265095"/>
                    </a:lnTo>
                    <a:close/>
                    <a:moveTo>
                      <a:pt x="499162" y="58054"/>
                    </a:moveTo>
                    <a:lnTo>
                      <a:pt x="499162" y="140767"/>
                    </a:lnTo>
                    <a:lnTo>
                      <a:pt x="753306" y="140767"/>
                    </a:lnTo>
                    <a:lnTo>
                      <a:pt x="753306" y="58054"/>
                    </a:lnTo>
                    <a:lnTo>
                      <a:pt x="499162" y="58054"/>
                    </a:lnTo>
                    <a:close/>
                    <a:moveTo>
                      <a:pt x="0" y="0"/>
                    </a:moveTo>
                    <a:lnTo>
                      <a:pt x="816827" y="0"/>
                    </a:lnTo>
                    <a:lnTo>
                      <a:pt x="816827" y="198821"/>
                    </a:lnTo>
                    <a:lnTo>
                      <a:pt x="0" y="198821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任意多边形 10"/>
              <p:cNvSpPr/>
              <p:nvPr/>
            </p:nvSpPr>
            <p:spPr>
              <a:xfrm>
                <a:off x="6203753" y="-744088"/>
                <a:ext cx="1132851" cy="1082529"/>
              </a:xfrm>
              <a:custGeom>
                <a:avLst/>
                <a:gdLst>
                  <a:gd name="txL" fmla="*/ 0 w 2544311"/>
                  <a:gd name="txT" fmla="*/ 0 h 2431293"/>
                  <a:gd name="txR" fmla="*/ 2544311 w 2544311"/>
                  <a:gd name="txB" fmla="*/ 2431293 h 2431293"/>
                </a:gdLst>
                <a:ahLst/>
                <a:cxnLst>
                  <a:cxn ang="0">
                    <a:pos x="74891" y="0"/>
                  </a:cxn>
                  <a:cxn ang="0">
                    <a:pos x="99995" y="23173"/>
                  </a:cxn>
                  <a:cxn ang="0">
                    <a:pos x="99995" y="74799"/>
                  </a:cxn>
                  <a:cxn ang="0">
                    <a:pos x="79242" y="95553"/>
                  </a:cxn>
                  <a:cxn ang="0">
                    <a:pos x="35611" y="95553"/>
                  </a:cxn>
                  <a:cxn ang="0">
                    <a:pos x="9" y="66393"/>
                  </a:cxn>
                  <a:cxn ang="0">
                    <a:pos x="13258" y="57437"/>
                  </a:cxn>
                  <a:cxn ang="0">
                    <a:pos x="16389" y="53034"/>
                  </a:cxn>
                  <a:cxn ang="0">
                    <a:pos x="630" y="42339"/>
                  </a:cxn>
                  <a:cxn ang="0">
                    <a:pos x="14418" y="40937"/>
                  </a:cxn>
                  <a:cxn ang="0">
                    <a:pos x="2352" y="26261"/>
                  </a:cxn>
                  <a:cxn ang="0">
                    <a:pos x="12821" y="27416"/>
                  </a:cxn>
                  <a:cxn ang="0">
                    <a:pos x="0" y="18167"/>
                  </a:cxn>
                  <a:cxn ang="0">
                    <a:pos x="20496" y="8974"/>
                  </a:cxn>
                  <a:cxn ang="0">
                    <a:pos x="74891" y="0"/>
                  </a:cxn>
                </a:cxnLst>
                <a:rect l="txL" t="txT" r="txR" b="txB"/>
                <a:pathLst>
                  <a:path w="2544311" h="2431293">
                    <a:moveTo>
                      <a:pt x="1905551" y="0"/>
                    </a:moveTo>
                    <a:lnTo>
                      <a:pt x="2544311" y="589638"/>
                    </a:lnTo>
                    <a:lnTo>
                      <a:pt x="2544311" y="1903224"/>
                    </a:lnTo>
                    <a:cubicBezTo>
                      <a:pt x="2544311" y="2194868"/>
                      <a:pt x="2307886" y="2431293"/>
                      <a:pt x="2016242" y="2431293"/>
                    </a:cubicBezTo>
                    <a:lnTo>
                      <a:pt x="906105" y="2431293"/>
                    </a:lnTo>
                    <a:lnTo>
                      <a:pt x="236" y="1689332"/>
                    </a:lnTo>
                    <a:lnTo>
                      <a:pt x="337329" y="1461434"/>
                    </a:lnTo>
                    <a:lnTo>
                      <a:pt x="416998" y="1349404"/>
                    </a:lnTo>
                    <a:cubicBezTo>
                      <a:pt x="422398" y="1349618"/>
                      <a:pt x="10643" y="1077077"/>
                      <a:pt x="16043" y="1077291"/>
                    </a:cubicBezTo>
                    <a:lnTo>
                      <a:pt x="366874" y="1041623"/>
                    </a:lnTo>
                    <a:lnTo>
                      <a:pt x="59845" y="668194"/>
                    </a:lnTo>
                    <a:lnTo>
                      <a:pt x="326236" y="697575"/>
                    </a:lnTo>
                    <a:lnTo>
                      <a:pt x="0" y="462254"/>
                    </a:lnTo>
                    <a:lnTo>
                      <a:pt x="521498" y="228332"/>
                    </a:lnTo>
                    <a:lnTo>
                      <a:pt x="1905551" y="0"/>
                    </a:lnTo>
                    <a:close/>
                  </a:path>
                </a:pathLst>
              </a:custGeom>
              <a:solidFill>
                <a:srgbClr val="FFFFFF">
                  <a:alpha val="29803"/>
                </a:srgbClr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Rectangle 4"/>
            <p:cNvSpPr/>
            <p:nvPr/>
          </p:nvSpPr>
          <p:spPr>
            <a:xfrm>
              <a:off x="3195731" y="2152911"/>
              <a:ext cx="2796891" cy="2813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x-none" altLang="en-US" sz="2000" dirty="0">
                  <a:solidFill>
                    <a:srgbClr val="FEFEFE"/>
                  </a:solidFill>
                </a:rPr>
                <a:t>整体运行如下：</a:t>
              </a:r>
              <a:endParaRPr lang="x-none" altLang="en-US" sz="2000" dirty="0">
                <a:solidFill>
                  <a:srgbClr val="FEFEFE"/>
                </a:solidFill>
              </a:endParaRPr>
            </a:p>
          </p:txBody>
        </p:sp>
        <p:sp>
          <p:nvSpPr>
            <p:cNvPr id="17" name="直接连接符 19"/>
            <p:cNvSpPr/>
            <p:nvPr/>
          </p:nvSpPr>
          <p:spPr>
            <a:xfrm>
              <a:off x="8172450" y="2211388"/>
              <a:ext cx="0" cy="1944687"/>
            </a:xfrm>
            <a:prstGeom prst="line">
              <a:avLst/>
            </a:prstGeom>
            <a:ln w="9525" cap="flat" cmpd="sng">
              <a:gradFill>
                <a:gsLst>
                  <a:gs pos="0">
                    <a:srgbClr val="425C8F"/>
                  </a:gs>
                  <a:gs pos="100000">
                    <a:srgbClr val="061C52"/>
                  </a:gs>
                </a:gsLst>
                <a:lin ang="5400000" scaled="1"/>
              </a:gra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8" name="直接连接符 20"/>
            <p:cNvSpPr/>
            <p:nvPr/>
          </p:nvSpPr>
          <p:spPr>
            <a:xfrm>
              <a:off x="1187450" y="2211388"/>
              <a:ext cx="0" cy="1944687"/>
            </a:xfrm>
            <a:prstGeom prst="line">
              <a:avLst/>
            </a:prstGeom>
            <a:ln w="9525" cap="flat" cmpd="sng">
              <a:gradFill>
                <a:gsLst>
                  <a:gs pos="0">
                    <a:srgbClr val="425C8F"/>
                  </a:gs>
                  <a:gs pos="100000">
                    <a:srgbClr val="061C52"/>
                  </a:gs>
                </a:gsLst>
                <a:lin ang="5400000" scaled="1"/>
              </a:gradFill>
              <a:prstDash val="solid"/>
              <a:bevel/>
              <a:headEnd type="none" w="med" len="med"/>
              <a:tailEnd type="none" w="med" len="med"/>
            </a:ln>
          </p:spPr>
        </p:sp>
      </p:grpSp>
      <p:pic>
        <p:nvPicPr>
          <p:cNvPr id="-2147482613" name="图片 -2147482614" descr="2018-12-19 13-23-12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110" y="3495040"/>
            <a:ext cx="5233670" cy="16789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59623" y="1431499"/>
            <a:ext cx="4472753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 latinLnBrk="0"/>
            <a:r>
              <a:rPr lang="x-none" sz="3600" dirty="0" smtClean="0">
                <a:effectLst/>
                <a:latin typeface="Calibri" panose="020F0502020204030204" pitchFamily="34" charset="0"/>
              </a:rPr>
              <a:t>contents</a:t>
            </a:r>
            <a:endParaRPr lang="x-none" sz="3600" dirty="0" smtClean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859623" y="2150785"/>
            <a:ext cx="4472753" cy="202236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700" b="0" dirty="0">
                <a:effectLst/>
                <a:latin typeface="Calibri" panose="020F0502020204030204" pitchFamily="34" charset="0"/>
              </a:rPr>
              <a:t>Catch the feel of design in contemporary colors and </a:t>
            </a:r>
            <a:r>
              <a:rPr lang="en-US" altLang="ko-KR" sz="700" b="0" dirty="0" smtClean="0">
                <a:effectLst/>
                <a:latin typeface="Calibri" panose="020F0502020204030204" pitchFamily="34" charset="0"/>
              </a:rPr>
              <a:t>styles</a:t>
            </a:r>
            <a:endParaRPr lang="en-US" altLang="ko-KR" sz="7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4599802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06620" y="3033646"/>
            <a:ext cx="11378761" cy="2783826"/>
            <a:chOff x="201930" y="3033646"/>
            <a:chExt cx="11378761" cy="2783826"/>
          </a:xfrm>
        </p:grpSpPr>
        <p:grpSp>
          <p:nvGrpSpPr>
            <p:cNvPr id="24" name="原创设计师QQ69613753    _6"/>
            <p:cNvGrpSpPr/>
            <p:nvPr/>
          </p:nvGrpSpPr>
          <p:grpSpPr>
            <a:xfrm>
              <a:off x="201930" y="3176653"/>
              <a:ext cx="3838131" cy="724712"/>
              <a:chOff x="640080" y="2297933"/>
              <a:chExt cx="3838131" cy="72471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40080" y="2687365"/>
                <a:ext cx="3838131" cy="33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x-none" altLang="zh-CN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正负样本下载以及准备图片描述文件的生成</a:t>
                </a:r>
                <a:endParaRPr lang="x-none" altLang="zh-CN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59864" y="2297933"/>
                <a:ext cx="2788921" cy="39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x-none" altLang="en-US" sz="2000" dirty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样本准备</a:t>
                </a:r>
                <a:endParaRPr lang="x-none" altLang="en-US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27" name="原创设计师QQ69613753    _7"/>
            <p:cNvGrpSpPr/>
            <p:nvPr/>
          </p:nvGrpSpPr>
          <p:grpSpPr>
            <a:xfrm>
              <a:off x="201930" y="3123802"/>
              <a:ext cx="9864700" cy="2470146"/>
              <a:chOff x="640080" y="561843"/>
              <a:chExt cx="9864700" cy="2470146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640080" y="2687365"/>
                <a:ext cx="3838131" cy="34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715859" y="561843"/>
                <a:ext cx="2788921" cy="39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x-none" altLang="en-US" sz="2000" dirty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训练过程</a:t>
                </a:r>
                <a:endParaRPr lang="x-none" altLang="en-US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33" name="原创设计师QQ69613753    _9"/>
            <p:cNvGrpSpPr/>
            <p:nvPr/>
          </p:nvGrpSpPr>
          <p:grpSpPr>
            <a:xfrm>
              <a:off x="4453895" y="5249324"/>
              <a:ext cx="7126796" cy="568148"/>
              <a:chOff x="-2648585" y="2687365"/>
              <a:chExt cx="7126796" cy="568148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40080" y="2687365"/>
                <a:ext cx="3838131" cy="34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-2648585" y="2859273"/>
                <a:ext cx="2788921" cy="39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en-US" sz="2000" dirty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合并以及实现</a:t>
                </a:r>
                <a:endParaRPr lang="x-none" altLang="en-US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sp>
          <p:nvSpPr>
            <p:cNvPr id="36" name="原创设计师QQ69613753    _10"/>
            <p:cNvSpPr/>
            <p:nvPr/>
          </p:nvSpPr>
          <p:spPr>
            <a:xfrm>
              <a:off x="4309110" y="3033646"/>
              <a:ext cx="914400" cy="9436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1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8" name="原创设计师QQ69613753    _12"/>
            <p:cNvSpPr/>
            <p:nvPr/>
          </p:nvSpPr>
          <p:spPr>
            <a:xfrm rot="120000">
              <a:off x="6657975" y="316318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2</a:t>
              </a:r>
              <a:endParaRPr lang="x-none" altLang="zh-CN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9" name="原创设计师QQ69613753    _13"/>
            <p:cNvSpPr/>
            <p:nvPr/>
          </p:nvSpPr>
          <p:spPr>
            <a:xfrm>
              <a:off x="5519624" y="423582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3</a:t>
              </a:r>
              <a:endParaRPr lang="x-none" altLang="zh-CN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18900000">
            <a:off x="6956397" y="323205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8900000">
            <a:off x="5773344" y="435473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41" grpId="0" bldLvl="0" animBg="1"/>
      <p:bldP spid="4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5375726" cy="58039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x-none" sz="32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正负样本准备</a:t>
            </a:r>
            <a:endParaRPr lang="x-none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22127" y="4300516"/>
            <a:ext cx="3927476" cy="30607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01-1. </a:t>
            </a:r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down</a:t>
            </a:r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loads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36732" y="4633574"/>
            <a:ext cx="3927476" cy="30607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01-2</a:t>
            </a:r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display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原创设计师QQ69613753    _10"/>
          <p:cNvSpPr/>
          <p:nvPr/>
        </p:nvSpPr>
        <p:spPr>
          <a:xfrm>
            <a:off x="3072985" y="2428491"/>
            <a:ext cx="914400" cy="9436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1</a:t>
            </a:r>
            <a:endParaRPr lang="zh-CN" altLang="en-US" sz="4800" b="1" dirty="0">
              <a:gradFill>
                <a:gsLst>
                  <a:gs pos="100000">
                    <a:srgbClr val="FDFEFF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 rot="21360000">
            <a:off x="1934845" y="685800"/>
            <a:ext cx="7253605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x-none" sz="3600" dirty="0">
                <a:effectLst/>
                <a:latin typeface="Calibri" panose="020F0502020204030204" pitchFamily="34" charset="0"/>
              </a:rPr>
              <a:t>Downloads and display</a:t>
            </a:r>
            <a:endParaRPr lang="x-none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Oval 9"/>
          <p:cNvSpPr/>
          <p:nvPr/>
        </p:nvSpPr>
        <p:spPr>
          <a:xfrm>
            <a:off x="4346042" y="2399203"/>
            <a:ext cx="3310686" cy="331068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141E40">
                  <a:alpha val="0"/>
                </a:srgbClr>
              </a:gs>
              <a:gs pos="53000">
                <a:srgbClr val="0B1123"/>
              </a:gs>
            </a:gsLst>
            <a:lin ang="16200000" scaled="1"/>
            <a:tileRect/>
          </a:gradFill>
          <a:ln>
            <a:solidFill>
              <a:srgbClr val="1B2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" name="Group 1"/>
          <p:cNvGrpSpPr/>
          <p:nvPr/>
        </p:nvGrpSpPr>
        <p:grpSpPr>
          <a:xfrm>
            <a:off x="4470796" y="2494533"/>
            <a:ext cx="3250408" cy="3099816"/>
            <a:chOff x="4470796" y="2494533"/>
            <a:chExt cx="3250408" cy="3099816"/>
          </a:xfrm>
        </p:grpSpPr>
        <p:sp>
          <p:nvSpPr>
            <p:cNvPr id="8" name="Oval 30"/>
            <p:cNvSpPr/>
            <p:nvPr/>
          </p:nvSpPr>
          <p:spPr>
            <a:xfrm>
              <a:off x="5074443" y="551814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31"/>
            <p:cNvSpPr/>
            <p:nvPr/>
          </p:nvSpPr>
          <p:spPr>
            <a:xfrm>
              <a:off x="7041355" y="551814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33"/>
            <p:cNvSpPr/>
            <p:nvPr/>
          </p:nvSpPr>
          <p:spPr>
            <a:xfrm>
              <a:off x="6057899" y="2494533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32"/>
            <p:cNvSpPr/>
            <p:nvPr/>
          </p:nvSpPr>
          <p:spPr>
            <a:xfrm>
              <a:off x="7645002" y="364489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34"/>
            <p:cNvSpPr/>
            <p:nvPr/>
          </p:nvSpPr>
          <p:spPr>
            <a:xfrm>
              <a:off x="4470796" y="364489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0"/>
          <p:cNvGrpSpPr/>
          <p:nvPr/>
        </p:nvGrpSpPr>
        <p:grpSpPr>
          <a:xfrm flipH="1">
            <a:off x="7814945" y="5050790"/>
            <a:ext cx="2723515" cy="905510"/>
            <a:chOff x="2106213" y="5088987"/>
            <a:chExt cx="2836578" cy="895447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2106213" y="5621483"/>
              <a:ext cx="2836578" cy="36295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x-none" sz="1800" b="0">
                  <a:effectLst/>
                  <a:latin typeface="Calibri" panose="020F0502020204030204" pitchFamily="34" charset="0"/>
                </a:rPr>
                <a:t>cutimg 的 函数展示</a:t>
              </a:r>
              <a:endParaRPr lang="x-none" sz="1800" b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1" name="TextBox 22"/>
            <p:cNvSpPr txBox="1"/>
            <p:nvPr/>
          </p:nvSpPr>
          <p:spPr>
            <a:xfrm>
              <a:off x="2403826" y="5088987"/>
              <a:ext cx="2430509" cy="3616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x-none">
                  <a:solidFill>
                    <a:schemeClr val="bg1"/>
                  </a:solidFill>
                </a:rPr>
                <a:t>样本归一化</a:t>
              </a:r>
              <a:endParaRPr lang="x-none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8"/>
          <p:cNvGrpSpPr/>
          <p:nvPr/>
        </p:nvGrpSpPr>
        <p:grpSpPr>
          <a:xfrm>
            <a:off x="7995322" y="4439785"/>
            <a:ext cx="391869" cy="390149"/>
            <a:chOff x="2840038" y="4406900"/>
            <a:chExt cx="723900" cy="720725"/>
          </a:xfrm>
          <a:solidFill>
            <a:schemeClr val="bg1"/>
          </a:solidFill>
        </p:grpSpPr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2840038" y="4406900"/>
              <a:ext cx="723900" cy="720725"/>
            </a:xfrm>
            <a:custGeom>
              <a:avLst/>
              <a:gdLst>
                <a:gd name="T0" fmla="*/ 440 w 456"/>
                <a:gd name="T1" fmla="*/ 141 h 454"/>
                <a:gd name="T2" fmla="*/ 404 w 456"/>
                <a:gd name="T3" fmla="*/ 82 h 454"/>
                <a:gd name="T4" fmla="*/ 287 w 456"/>
                <a:gd name="T5" fmla="*/ 7 h 454"/>
                <a:gd name="T6" fmla="*/ 192 w 456"/>
                <a:gd name="T7" fmla="*/ 2 h 454"/>
                <a:gd name="T8" fmla="*/ 146 w 456"/>
                <a:gd name="T9" fmla="*/ 15 h 454"/>
                <a:gd name="T10" fmla="*/ 63 w 456"/>
                <a:gd name="T11" fmla="*/ 70 h 454"/>
                <a:gd name="T12" fmla="*/ 8 w 456"/>
                <a:gd name="T13" fmla="*/ 168 h 454"/>
                <a:gd name="T14" fmla="*/ 0 w 456"/>
                <a:gd name="T15" fmla="*/ 227 h 454"/>
                <a:gd name="T16" fmla="*/ 1 w 456"/>
                <a:gd name="T17" fmla="*/ 246 h 454"/>
                <a:gd name="T18" fmla="*/ 2 w 456"/>
                <a:gd name="T19" fmla="*/ 256 h 454"/>
                <a:gd name="T20" fmla="*/ 20 w 456"/>
                <a:gd name="T21" fmla="*/ 319 h 454"/>
                <a:gd name="T22" fmla="*/ 45 w 456"/>
                <a:gd name="T23" fmla="*/ 364 h 454"/>
                <a:gd name="T24" fmla="*/ 122 w 456"/>
                <a:gd name="T25" fmla="*/ 428 h 454"/>
                <a:gd name="T26" fmla="*/ 204 w 456"/>
                <a:gd name="T27" fmla="*/ 453 h 454"/>
                <a:gd name="T28" fmla="*/ 218 w 456"/>
                <a:gd name="T29" fmla="*/ 454 h 454"/>
                <a:gd name="T30" fmla="*/ 264 w 456"/>
                <a:gd name="T31" fmla="*/ 452 h 454"/>
                <a:gd name="T32" fmla="*/ 362 w 456"/>
                <a:gd name="T33" fmla="*/ 411 h 454"/>
                <a:gd name="T34" fmla="*/ 418 w 456"/>
                <a:gd name="T35" fmla="*/ 354 h 454"/>
                <a:gd name="T36" fmla="*/ 455 w 456"/>
                <a:gd name="T37" fmla="*/ 249 h 454"/>
                <a:gd name="T38" fmla="*/ 313 w 456"/>
                <a:gd name="T39" fmla="*/ 344 h 454"/>
                <a:gd name="T40" fmla="*/ 240 w 456"/>
                <a:gd name="T41" fmla="*/ 372 h 454"/>
                <a:gd name="T42" fmla="*/ 159 w 456"/>
                <a:gd name="T43" fmla="*/ 355 h 454"/>
                <a:gd name="T44" fmla="*/ 94 w 456"/>
                <a:gd name="T45" fmla="*/ 284 h 454"/>
                <a:gd name="T46" fmla="*/ 84 w 456"/>
                <a:gd name="T47" fmla="*/ 204 h 454"/>
                <a:gd name="T48" fmla="*/ 118 w 456"/>
                <a:gd name="T49" fmla="*/ 132 h 454"/>
                <a:gd name="T50" fmla="*/ 184 w 456"/>
                <a:gd name="T51" fmla="*/ 88 h 454"/>
                <a:gd name="T52" fmla="*/ 228 w 456"/>
                <a:gd name="T53" fmla="*/ 82 h 454"/>
                <a:gd name="T54" fmla="*/ 323 w 456"/>
                <a:gd name="T55" fmla="*/ 116 h 454"/>
                <a:gd name="T56" fmla="*/ 363 w 456"/>
                <a:gd name="T57" fmla="*/ 171 h 454"/>
                <a:gd name="T58" fmla="*/ 374 w 456"/>
                <a:gd name="T59" fmla="*/ 227 h 454"/>
                <a:gd name="T60" fmla="*/ 339 w 456"/>
                <a:gd name="T61" fmla="*/ 321 h 454"/>
                <a:gd name="T62" fmla="*/ 387 w 456"/>
                <a:gd name="T63" fmla="*/ 209 h 454"/>
                <a:gd name="T64" fmla="*/ 362 w 456"/>
                <a:gd name="T65" fmla="*/ 139 h 454"/>
                <a:gd name="T66" fmla="*/ 435 w 456"/>
                <a:gd name="T67" fmla="*/ 176 h 454"/>
                <a:gd name="T68" fmla="*/ 240 w 456"/>
                <a:gd name="T69" fmla="*/ 14 h 454"/>
                <a:gd name="T70" fmla="*/ 362 w 456"/>
                <a:gd name="T71" fmla="*/ 59 h 454"/>
                <a:gd name="T72" fmla="*/ 341 w 456"/>
                <a:gd name="T73" fmla="*/ 114 h 454"/>
                <a:gd name="T74" fmla="*/ 228 w 456"/>
                <a:gd name="T75" fmla="*/ 68 h 454"/>
                <a:gd name="T76" fmla="*/ 169 w 456"/>
                <a:gd name="T77" fmla="*/ 22 h 454"/>
                <a:gd name="T78" fmla="*/ 228 w 456"/>
                <a:gd name="T79" fmla="*/ 440 h 454"/>
                <a:gd name="T80" fmla="*/ 215 w 456"/>
                <a:gd name="T81" fmla="*/ 440 h 454"/>
                <a:gd name="T82" fmla="*/ 165 w 456"/>
                <a:gd name="T83" fmla="*/ 432 h 454"/>
                <a:gd name="T84" fmla="*/ 84 w 456"/>
                <a:gd name="T85" fmla="*/ 384 h 454"/>
                <a:gd name="T86" fmla="*/ 36 w 456"/>
                <a:gd name="T87" fmla="*/ 319 h 454"/>
                <a:gd name="T88" fmla="*/ 17 w 456"/>
                <a:gd name="T89" fmla="*/ 262 h 454"/>
                <a:gd name="T90" fmla="*/ 16 w 456"/>
                <a:gd name="T91" fmla="*/ 250 h 454"/>
                <a:gd name="T92" fmla="*/ 15 w 456"/>
                <a:gd name="T93" fmla="*/ 227 h 454"/>
                <a:gd name="T94" fmla="*/ 18 w 456"/>
                <a:gd name="T95" fmla="*/ 186 h 454"/>
                <a:gd name="T96" fmla="*/ 63 w 456"/>
                <a:gd name="T97" fmla="*/ 90 h 454"/>
                <a:gd name="T98" fmla="*/ 150 w 456"/>
                <a:gd name="T99" fmla="*/ 28 h 454"/>
                <a:gd name="T100" fmla="*/ 150 w 456"/>
                <a:gd name="T101" fmla="*/ 88 h 454"/>
                <a:gd name="T102" fmla="*/ 91 w 456"/>
                <a:gd name="T103" fmla="*/ 145 h 454"/>
                <a:gd name="T104" fmla="*/ 68 w 456"/>
                <a:gd name="T105" fmla="*/ 227 h 454"/>
                <a:gd name="T106" fmla="*/ 96 w 456"/>
                <a:gd name="T107" fmla="*/ 316 h 454"/>
                <a:gd name="T108" fmla="*/ 180 w 456"/>
                <a:gd name="T109" fmla="*/ 380 h 454"/>
                <a:gd name="T110" fmla="*/ 264 w 456"/>
                <a:gd name="T111" fmla="*/ 383 h 454"/>
                <a:gd name="T112" fmla="*/ 348 w 456"/>
                <a:gd name="T113" fmla="*/ 404 h 454"/>
                <a:gd name="T114" fmla="*/ 244 w 456"/>
                <a:gd name="T115" fmla="*/ 440 h 454"/>
                <a:gd name="T116" fmla="*/ 441 w 456"/>
                <a:gd name="T117" fmla="*/ 249 h 454"/>
                <a:gd name="T118" fmla="*/ 379 w 456"/>
                <a:gd name="T119" fmla="*/ 378 h 454"/>
                <a:gd name="T120" fmla="*/ 340 w 456"/>
                <a:gd name="T121" fmla="*/ 341 h 454"/>
                <a:gd name="T122" fmla="*/ 388 w 456"/>
                <a:gd name="T123" fmla="*/ 23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454">
                  <a:moveTo>
                    <a:pt x="456" y="226"/>
                  </a:moveTo>
                  <a:lnTo>
                    <a:pt x="456" y="226"/>
                  </a:lnTo>
                  <a:lnTo>
                    <a:pt x="456" y="209"/>
                  </a:lnTo>
                  <a:lnTo>
                    <a:pt x="454" y="192"/>
                  </a:lnTo>
                  <a:lnTo>
                    <a:pt x="450" y="175"/>
                  </a:lnTo>
                  <a:lnTo>
                    <a:pt x="445" y="157"/>
                  </a:lnTo>
                  <a:lnTo>
                    <a:pt x="440" y="141"/>
                  </a:lnTo>
                  <a:lnTo>
                    <a:pt x="432" y="126"/>
                  </a:lnTo>
                  <a:lnTo>
                    <a:pt x="423" y="110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0" y="90"/>
                  </a:lnTo>
                  <a:lnTo>
                    <a:pt x="410" y="90"/>
                  </a:lnTo>
                  <a:lnTo>
                    <a:pt x="404" y="82"/>
                  </a:lnTo>
                  <a:lnTo>
                    <a:pt x="404" y="82"/>
                  </a:lnTo>
                  <a:lnTo>
                    <a:pt x="388" y="64"/>
                  </a:lnTo>
                  <a:lnTo>
                    <a:pt x="371" y="48"/>
                  </a:lnTo>
                  <a:lnTo>
                    <a:pt x="351" y="34"/>
                  </a:lnTo>
                  <a:lnTo>
                    <a:pt x="332" y="23"/>
                  </a:lnTo>
                  <a:lnTo>
                    <a:pt x="310" y="14"/>
                  </a:lnTo>
                  <a:lnTo>
                    <a:pt x="287" y="7"/>
                  </a:lnTo>
                  <a:lnTo>
                    <a:pt x="265" y="2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192" y="2"/>
                  </a:lnTo>
                  <a:lnTo>
                    <a:pt x="175" y="5"/>
                  </a:lnTo>
                  <a:lnTo>
                    <a:pt x="158" y="10"/>
                  </a:lnTo>
                  <a:lnTo>
                    <a:pt x="157" y="10"/>
                  </a:lnTo>
                  <a:lnTo>
                    <a:pt x="156" y="11"/>
                  </a:lnTo>
                  <a:lnTo>
                    <a:pt x="156" y="11"/>
                  </a:lnTo>
                  <a:lnTo>
                    <a:pt x="148" y="14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0" y="21"/>
                  </a:lnTo>
                  <a:lnTo>
                    <a:pt x="115" y="30"/>
                  </a:lnTo>
                  <a:lnTo>
                    <a:pt x="101" y="38"/>
                  </a:lnTo>
                  <a:lnTo>
                    <a:pt x="88" y="47"/>
                  </a:lnTo>
                  <a:lnTo>
                    <a:pt x="75" y="58"/>
                  </a:lnTo>
                  <a:lnTo>
                    <a:pt x="63" y="70"/>
                  </a:lnTo>
                  <a:lnTo>
                    <a:pt x="52" y="82"/>
                  </a:lnTo>
                  <a:lnTo>
                    <a:pt x="42" y="95"/>
                  </a:lnTo>
                  <a:lnTo>
                    <a:pt x="34" y="108"/>
                  </a:lnTo>
                  <a:lnTo>
                    <a:pt x="25" y="122"/>
                  </a:lnTo>
                  <a:lnTo>
                    <a:pt x="18" y="137"/>
                  </a:lnTo>
                  <a:lnTo>
                    <a:pt x="13" y="152"/>
                  </a:lnTo>
                  <a:lnTo>
                    <a:pt x="8" y="168"/>
                  </a:lnTo>
                  <a:lnTo>
                    <a:pt x="4" y="184"/>
                  </a:lnTo>
                  <a:lnTo>
                    <a:pt x="2" y="200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23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36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1" y="246"/>
                  </a:lnTo>
                  <a:lnTo>
                    <a:pt x="1" y="248"/>
                  </a:lnTo>
                  <a:lnTo>
                    <a:pt x="1" y="248"/>
                  </a:lnTo>
                  <a:lnTo>
                    <a:pt x="2" y="251"/>
                  </a:lnTo>
                  <a:lnTo>
                    <a:pt x="2" y="251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3" y="263"/>
                  </a:lnTo>
                  <a:lnTo>
                    <a:pt x="3" y="264"/>
                  </a:lnTo>
                  <a:lnTo>
                    <a:pt x="3" y="264"/>
                  </a:lnTo>
                  <a:lnTo>
                    <a:pt x="7" y="278"/>
                  </a:lnTo>
                  <a:lnTo>
                    <a:pt x="10" y="292"/>
                  </a:lnTo>
                  <a:lnTo>
                    <a:pt x="14" y="305"/>
                  </a:lnTo>
                  <a:lnTo>
                    <a:pt x="20" y="319"/>
                  </a:lnTo>
                  <a:lnTo>
                    <a:pt x="21" y="320"/>
                  </a:lnTo>
                  <a:lnTo>
                    <a:pt x="21" y="320"/>
                  </a:lnTo>
                  <a:lnTo>
                    <a:pt x="23" y="326"/>
                  </a:lnTo>
                  <a:lnTo>
                    <a:pt x="23" y="326"/>
                  </a:lnTo>
                  <a:lnTo>
                    <a:pt x="30" y="339"/>
                  </a:lnTo>
                  <a:lnTo>
                    <a:pt x="38" y="352"/>
                  </a:lnTo>
                  <a:lnTo>
                    <a:pt x="45" y="364"/>
                  </a:lnTo>
                  <a:lnTo>
                    <a:pt x="55" y="374"/>
                  </a:lnTo>
                  <a:lnTo>
                    <a:pt x="65" y="385"/>
                  </a:lnTo>
                  <a:lnTo>
                    <a:pt x="75" y="395"/>
                  </a:lnTo>
                  <a:lnTo>
                    <a:pt x="85" y="405"/>
                  </a:lnTo>
                  <a:lnTo>
                    <a:pt x="97" y="413"/>
                  </a:lnTo>
                  <a:lnTo>
                    <a:pt x="109" y="421"/>
                  </a:lnTo>
                  <a:lnTo>
                    <a:pt x="122" y="428"/>
                  </a:lnTo>
                  <a:lnTo>
                    <a:pt x="135" y="435"/>
                  </a:lnTo>
                  <a:lnTo>
                    <a:pt x="148" y="440"/>
                  </a:lnTo>
                  <a:lnTo>
                    <a:pt x="162" y="445"/>
                  </a:lnTo>
                  <a:lnTo>
                    <a:pt x="176" y="449"/>
                  </a:lnTo>
                  <a:lnTo>
                    <a:pt x="190" y="451"/>
                  </a:lnTo>
                  <a:lnTo>
                    <a:pt x="204" y="453"/>
                  </a:lnTo>
                  <a:lnTo>
                    <a:pt x="204" y="453"/>
                  </a:lnTo>
                  <a:lnTo>
                    <a:pt x="205" y="453"/>
                  </a:lnTo>
                  <a:lnTo>
                    <a:pt x="205" y="453"/>
                  </a:lnTo>
                  <a:lnTo>
                    <a:pt x="214" y="454"/>
                  </a:lnTo>
                  <a:lnTo>
                    <a:pt x="215" y="454"/>
                  </a:lnTo>
                  <a:lnTo>
                    <a:pt x="215" y="454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3" y="454"/>
                  </a:lnTo>
                  <a:lnTo>
                    <a:pt x="226" y="454"/>
                  </a:lnTo>
                  <a:lnTo>
                    <a:pt x="226" y="454"/>
                  </a:lnTo>
                  <a:lnTo>
                    <a:pt x="228" y="454"/>
                  </a:lnTo>
                  <a:lnTo>
                    <a:pt x="228" y="454"/>
                  </a:lnTo>
                  <a:lnTo>
                    <a:pt x="246" y="454"/>
                  </a:lnTo>
                  <a:lnTo>
                    <a:pt x="264" y="452"/>
                  </a:lnTo>
                  <a:lnTo>
                    <a:pt x="282" y="449"/>
                  </a:lnTo>
                  <a:lnTo>
                    <a:pt x="298" y="443"/>
                  </a:lnTo>
                  <a:lnTo>
                    <a:pt x="315" y="437"/>
                  </a:lnTo>
                  <a:lnTo>
                    <a:pt x="332" y="429"/>
                  </a:lnTo>
                  <a:lnTo>
                    <a:pt x="347" y="42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73" y="404"/>
                  </a:lnTo>
                  <a:lnTo>
                    <a:pt x="373" y="404"/>
                  </a:lnTo>
                  <a:lnTo>
                    <a:pt x="390" y="388"/>
                  </a:lnTo>
                  <a:lnTo>
                    <a:pt x="405" y="371"/>
                  </a:lnTo>
                  <a:lnTo>
                    <a:pt x="418" y="354"/>
                  </a:lnTo>
                  <a:lnTo>
                    <a:pt x="430" y="335"/>
                  </a:lnTo>
                  <a:lnTo>
                    <a:pt x="439" y="315"/>
                  </a:lnTo>
                  <a:lnTo>
                    <a:pt x="446" y="294"/>
                  </a:lnTo>
                  <a:lnTo>
                    <a:pt x="452" y="273"/>
                  </a:lnTo>
                  <a:lnTo>
                    <a:pt x="455" y="250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26"/>
                  </a:lnTo>
                  <a:lnTo>
                    <a:pt x="456" y="226"/>
                  </a:lnTo>
                  <a:close/>
                  <a:moveTo>
                    <a:pt x="313" y="344"/>
                  </a:moveTo>
                  <a:lnTo>
                    <a:pt x="313" y="344"/>
                  </a:lnTo>
                  <a:lnTo>
                    <a:pt x="305" y="351"/>
                  </a:lnTo>
                  <a:lnTo>
                    <a:pt x="294" y="357"/>
                  </a:lnTo>
                  <a:lnTo>
                    <a:pt x="284" y="361"/>
                  </a:lnTo>
                  <a:lnTo>
                    <a:pt x="273" y="366"/>
                  </a:lnTo>
                  <a:lnTo>
                    <a:pt x="263" y="369"/>
                  </a:lnTo>
                  <a:lnTo>
                    <a:pt x="251" y="371"/>
                  </a:lnTo>
                  <a:lnTo>
                    <a:pt x="240" y="372"/>
                  </a:lnTo>
                  <a:lnTo>
                    <a:pt x="228" y="372"/>
                  </a:lnTo>
                  <a:lnTo>
                    <a:pt x="228" y="372"/>
                  </a:lnTo>
                  <a:lnTo>
                    <a:pt x="214" y="372"/>
                  </a:lnTo>
                  <a:lnTo>
                    <a:pt x="199" y="369"/>
                  </a:lnTo>
                  <a:lnTo>
                    <a:pt x="185" y="366"/>
                  </a:lnTo>
                  <a:lnTo>
                    <a:pt x="172" y="361"/>
                  </a:lnTo>
                  <a:lnTo>
                    <a:pt x="159" y="355"/>
                  </a:lnTo>
                  <a:lnTo>
                    <a:pt x="147" y="347"/>
                  </a:lnTo>
                  <a:lnTo>
                    <a:pt x="136" y="339"/>
                  </a:lnTo>
                  <a:lnTo>
                    <a:pt x="125" y="330"/>
                  </a:lnTo>
                  <a:lnTo>
                    <a:pt x="116" y="319"/>
                  </a:lnTo>
                  <a:lnTo>
                    <a:pt x="108" y="308"/>
                  </a:lnTo>
                  <a:lnTo>
                    <a:pt x="101" y="297"/>
                  </a:lnTo>
                  <a:lnTo>
                    <a:pt x="94" y="284"/>
                  </a:lnTo>
                  <a:lnTo>
                    <a:pt x="90" y="271"/>
                  </a:lnTo>
                  <a:lnTo>
                    <a:pt x="85" y="257"/>
                  </a:lnTo>
                  <a:lnTo>
                    <a:pt x="83" y="242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16"/>
                  </a:lnTo>
                  <a:lnTo>
                    <a:pt x="84" y="204"/>
                  </a:lnTo>
                  <a:lnTo>
                    <a:pt x="86" y="192"/>
                  </a:lnTo>
                  <a:lnTo>
                    <a:pt x="90" y="181"/>
                  </a:lnTo>
                  <a:lnTo>
                    <a:pt x="94" y="170"/>
                  </a:lnTo>
                  <a:lnTo>
                    <a:pt x="98" y="161"/>
                  </a:lnTo>
                  <a:lnTo>
                    <a:pt x="104" y="151"/>
                  </a:lnTo>
                  <a:lnTo>
                    <a:pt x="110" y="141"/>
                  </a:lnTo>
                  <a:lnTo>
                    <a:pt x="118" y="132"/>
                  </a:lnTo>
                  <a:lnTo>
                    <a:pt x="125" y="124"/>
                  </a:lnTo>
                  <a:lnTo>
                    <a:pt x="133" y="116"/>
                  </a:lnTo>
                  <a:lnTo>
                    <a:pt x="143" y="110"/>
                  </a:lnTo>
                  <a:lnTo>
                    <a:pt x="151" y="103"/>
                  </a:lnTo>
                  <a:lnTo>
                    <a:pt x="162" y="98"/>
                  </a:lnTo>
                  <a:lnTo>
                    <a:pt x="172" y="92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94" y="85"/>
                  </a:lnTo>
                  <a:lnTo>
                    <a:pt x="205" y="83"/>
                  </a:lnTo>
                  <a:lnTo>
                    <a:pt x="217" y="82"/>
                  </a:lnTo>
                  <a:lnTo>
                    <a:pt x="228" y="82"/>
                  </a:lnTo>
                  <a:lnTo>
                    <a:pt x="228" y="82"/>
                  </a:lnTo>
                  <a:lnTo>
                    <a:pt x="245" y="83"/>
                  </a:lnTo>
                  <a:lnTo>
                    <a:pt x="263" y="86"/>
                  </a:lnTo>
                  <a:lnTo>
                    <a:pt x="279" y="90"/>
                  </a:lnTo>
                  <a:lnTo>
                    <a:pt x="294" y="98"/>
                  </a:lnTo>
                  <a:lnTo>
                    <a:pt x="309" y="105"/>
                  </a:lnTo>
                  <a:lnTo>
                    <a:pt x="323" y="116"/>
                  </a:lnTo>
                  <a:lnTo>
                    <a:pt x="335" y="128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52" y="151"/>
                  </a:lnTo>
                  <a:lnTo>
                    <a:pt x="358" y="161"/>
                  </a:lnTo>
                  <a:lnTo>
                    <a:pt x="363" y="171"/>
                  </a:lnTo>
                  <a:lnTo>
                    <a:pt x="366" y="182"/>
                  </a:lnTo>
                  <a:lnTo>
                    <a:pt x="369" y="193"/>
                  </a:lnTo>
                  <a:lnTo>
                    <a:pt x="372" y="204"/>
                  </a:lnTo>
                  <a:lnTo>
                    <a:pt x="374" y="216"/>
                  </a:lnTo>
                  <a:lnTo>
                    <a:pt x="374" y="226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3" y="244"/>
                  </a:lnTo>
                  <a:lnTo>
                    <a:pt x="369" y="261"/>
                  </a:lnTo>
                  <a:lnTo>
                    <a:pt x="365" y="277"/>
                  </a:lnTo>
                  <a:lnTo>
                    <a:pt x="358" y="293"/>
                  </a:lnTo>
                  <a:lnTo>
                    <a:pt x="349" y="307"/>
                  </a:lnTo>
                  <a:lnTo>
                    <a:pt x="339" y="321"/>
                  </a:lnTo>
                  <a:lnTo>
                    <a:pt x="327" y="333"/>
                  </a:lnTo>
                  <a:lnTo>
                    <a:pt x="313" y="344"/>
                  </a:lnTo>
                  <a:lnTo>
                    <a:pt x="313" y="344"/>
                  </a:lnTo>
                  <a:close/>
                  <a:moveTo>
                    <a:pt x="442" y="220"/>
                  </a:moveTo>
                  <a:lnTo>
                    <a:pt x="388" y="220"/>
                  </a:lnTo>
                  <a:lnTo>
                    <a:pt x="388" y="220"/>
                  </a:lnTo>
                  <a:lnTo>
                    <a:pt x="387" y="209"/>
                  </a:lnTo>
                  <a:lnTo>
                    <a:pt x="386" y="198"/>
                  </a:lnTo>
                  <a:lnTo>
                    <a:pt x="383" y="188"/>
                  </a:lnTo>
                  <a:lnTo>
                    <a:pt x="380" y="178"/>
                  </a:lnTo>
                  <a:lnTo>
                    <a:pt x="377" y="167"/>
                  </a:lnTo>
                  <a:lnTo>
                    <a:pt x="373" y="157"/>
                  </a:lnTo>
                  <a:lnTo>
                    <a:pt x="367" y="149"/>
                  </a:lnTo>
                  <a:lnTo>
                    <a:pt x="362" y="139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413" y="119"/>
                  </a:lnTo>
                  <a:lnTo>
                    <a:pt x="420" y="134"/>
                  </a:lnTo>
                  <a:lnTo>
                    <a:pt x="427" y="146"/>
                  </a:lnTo>
                  <a:lnTo>
                    <a:pt x="431" y="161"/>
                  </a:lnTo>
                  <a:lnTo>
                    <a:pt x="435" y="176"/>
                  </a:lnTo>
                  <a:lnTo>
                    <a:pt x="439" y="190"/>
                  </a:lnTo>
                  <a:lnTo>
                    <a:pt x="441" y="205"/>
                  </a:lnTo>
                  <a:lnTo>
                    <a:pt x="442" y="220"/>
                  </a:lnTo>
                  <a:lnTo>
                    <a:pt x="442" y="220"/>
                  </a:lnTo>
                  <a:close/>
                  <a:moveTo>
                    <a:pt x="228" y="14"/>
                  </a:moveTo>
                  <a:lnTo>
                    <a:pt x="228" y="14"/>
                  </a:lnTo>
                  <a:lnTo>
                    <a:pt x="240" y="14"/>
                  </a:lnTo>
                  <a:lnTo>
                    <a:pt x="240" y="14"/>
                  </a:lnTo>
                  <a:lnTo>
                    <a:pt x="263" y="16"/>
                  </a:lnTo>
                  <a:lnTo>
                    <a:pt x="284" y="20"/>
                  </a:lnTo>
                  <a:lnTo>
                    <a:pt x="305" y="27"/>
                  </a:lnTo>
                  <a:lnTo>
                    <a:pt x="325" y="35"/>
                  </a:lnTo>
                  <a:lnTo>
                    <a:pt x="344" y="46"/>
                  </a:lnTo>
                  <a:lnTo>
                    <a:pt x="362" y="59"/>
                  </a:lnTo>
                  <a:lnTo>
                    <a:pt x="378" y="74"/>
                  </a:lnTo>
                  <a:lnTo>
                    <a:pt x="393" y="91"/>
                  </a:lnTo>
                  <a:lnTo>
                    <a:pt x="393" y="91"/>
                  </a:lnTo>
                  <a:lnTo>
                    <a:pt x="396" y="96"/>
                  </a:lnTo>
                  <a:lnTo>
                    <a:pt x="353" y="127"/>
                  </a:lnTo>
                  <a:lnTo>
                    <a:pt x="353" y="127"/>
                  </a:lnTo>
                  <a:lnTo>
                    <a:pt x="341" y="114"/>
                  </a:lnTo>
                  <a:lnTo>
                    <a:pt x="327" y="102"/>
                  </a:lnTo>
                  <a:lnTo>
                    <a:pt x="313" y="91"/>
                  </a:lnTo>
                  <a:lnTo>
                    <a:pt x="297" y="83"/>
                  </a:lnTo>
                  <a:lnTo>
                    <a:pt x="281" y="76"/>
                  </a:lnTo>
                  <a:lnTo>
                    <a:pt x="264" y="71"/>
                  </a:lnTo>
                  <a:lnTo>
                    <a:pt x="246" y="69"/>
                  </a:lnTo>
                  <a:lnTo>
                    <a:pt x="228" y="68"/>
                  </a:lnTo>
                  <a:lnTo>
                    <a:pt x="228" y="68"/>
                  </a:lnTo>
                  <a:lnTo>
                    <a:pt x="217" y="68"/>
                  </a:lnTo>
                  <a:lnTo>
                    <a:pt x="206" y="69"/>
                  </a:lnTo>
                  <a:lnTo>
                    <a:pt x="197" y="71"/>
                  </a:lnTo>
                  <a:lnTo>
                    <a:pt x="186" y="73"/>
                  </a:lnTo>
                  <a:lnTo>
                    <a:pt x="169" y="22"/>
                  </a:lnTo>
                  <a:lnTo>
                    <a:pt x="169" y="22"/>
                  </a:lnTo>
                  <a:lnTo>
                    <a:pt x="184" y="18"/>
                  </a:lnTo>
                  <a:lnTo>
                    <a:pt x="198" y="16"/>
                  </a:lnTo>
                  <a:lnTo>
                    <a:pt x="213" y="14"/>
                  </a:lnTo>
                  <a:lnTo>
                    <a:pt x="228" y="14"/>
                  </a:lnTo>
                  <a:lnTo>
                    <a:pt x="228" y="14"/>
                  </a:lnTo>
                  <a:close/>
                  <a:moveTo>
                    <a:pt x="228" y="440"/>
                  </a:moveTo>
                  <a:lnTo>
                    <a:pt x="228" y="440"/>
                  </a:lnTo>
                  <a:lnTo>
                    <a:pt x="226" y="440"/>
                  </a:lnTo>
                  <a:lnTo>
                    <a:pt x="223" y="440"/>
                  </a:lnTo>
                  <a:lnTo>
                    <a:pt x="223" y="440"/>
                  </a:lnTo>
                  <a:lnTo>
                    <a:pt x="218" y="440"/>
                  </a:lnTo>
                  <a:lnTo>
                    <a:pt x="218" y="440"/>
                  </a:lnTo>
                  <a:lnTo>
                    <a:pt x="216" y="440"/>
                  </a:lnTo>
                  <a:lnTo>
                    <a:pt x="215" y="440"/>
                  </a:lnTo>
                  <a:lnTo>
                    <a:pt x="215" y="440"/>
                  </a:lnTo>
                  <a:lnTo>
                    <a:pt x="207" y="439"/>
                  </a:lnTo>
                  <a:lnTo>
                    <a:pt x="206" y="439"/>
                  </a:lnTo>
                  <a:lnTo>
                    <a:pt x="206" y="439"/>
                  </a:lnTo>
                  <a:lnTo>
                    <a:pt x="192" y="437"/>
                  </a:lnTo>
                  <a:lnTo>
                    <a:pt x="179" y="435"/>
                  </a:lnTo>
                  <a:lnTo>
                    <a:pt x="165" y="432"/>
                  </a:lnTo>
                  <a:lnTo>
                    <a:pt x="153" y="427"/>
                  </a:lnTo>
                  <a:lnTo>
                    <a:pt x="140" y="422"/>
                  </a:lnTo>
                  <a:lnTo>
                    <a:pt x="129" y="415"/>
                  </a:lnTo>
                  <a:lnTo>
                    <a:pt x="117" y="409"/>
                  </a:lnTo>
                  <a:lnTo>
                    <a:pt x="106" y="401"/>
                  </a:lnTo>
                  <a:lnTo>
                    <a:pt x="95" y="394"/>
                  </a:lnTo>
                  <a:lnTo>
                    <a:pt x="84" y="384"/>
                  </a:lnTo>
                  <a:lnTo>
                    <a:pt x="75" y="375"/>
                  </a:lnTo>
                  <a:lnTo>
                    <a:pt x="66" y="365"/>
                  </a:lnTo>
                  <a:lnTo>
                    <a:pt x="57" y="355"/>
                  </a:lnTo>
                  <a:lnTo>
                    <a:pt x="50" y="343"/>
                  </a:lnTo>
                  <a:lnTo>
                    <a:pt x="42" y="331"/>
                  </a:lnTo>
                  <a:lnTo>
                    <a:pt x="36" y="319"/>
                  </a:lnTo>
                  <a:lnTo>
                    <a:pt x="36" y="319"/>
                  </a:lnTo>
                  <a:lnTo>
                    <a:pt x="34" y="315"/>
                  </a:lnTo>
                  <a:lnTo>
                    <a:pt x="32" y="314"/>
                  </a:lnTo>
                  <a:lnTo>
                    <a:pt x="32" y="314"/>
                  </a:lnTo>
                  <a:lnTo>
                    <a:pt x="28" y="301"/>
                  </a:lnTo>
                  <a:lnTo>
                    <a:pt x="24" y="288"/>
                  </a:lnTo>
                  <a:lnTo>
                    <a:pt x="21" y="275"/>
                  </a:lnTo>
                  <a:lnTo>
                    <a:pt x="17" y="262"/>
                  </a:lnTo>
                  <a:lnTo>
                    <a:pt x="17" y="261"/>
                  </a:lnTo>
                  <a:lnTo>
                    <a:pt x="17" y="261"/>
                  </a:lnTo>
                  <a:lnTo>
                    <a:pt x="16" y="253"/>
                  </a:lnTo>
                  <a:lnTo>
                    <a:pt x="16" y="252"/>
                  </a:lnTo>
                  <a:lnTo>
                    <a:pt x="16" y="252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5" y="247"/>
                  </a:lnTo>
                  <a:lnTo>
                    <a:pt x="15" y="244"/>
                  </a:lnTo>
                  <a:lnTo>
                    <a:pt x="15" y="244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5" y="218"/>
                  </a:lnTo>
                  <a:lnTo>
                    <a:pt x="15" y="218"/>
                  </a:lnTo>
                  <a:lnTo>
                    <a:pt x="16" y="203"/>
                  </a:lnTo>
                  <a:lnTo>
                    <a:pt x="18" y="186"/>
                  </a:lnTo>
                  <a:lnTo>
                    <a:pt x="22" y="171"/>
                  </a:lnTo>
                  <a:lnTo>
                    <a:pt x="26" y="156"/>
                  </a:lnTo>
                  <a:lnTo>
                    <a:pt x="31" y="142"/>
                  </a:lnTo>
                  <a:lnTo>
                    <a:pt x="38" y="128"/>
                  </a:lnTo>
                  <a:lnTo>
                    <a:pt x="45" y="115"/>
                  </a:lnTo>
                  <a:lnTo>
                    <a:pt x="54" y="102"/>
                  </a:lnTo>
                  <a:lnTo>
                    <a:pt x="63" y="90"/>
                  </a:lnTo>
                  <a:lnTo>
                    <a:pt x="74" y="80"/>
                  </a:lnTo>
                  <a:lnTo>
                    <a:pt x="84" y="69"/>
                  </a:lnTo>
                  <a:lnTo>
                    <a:pt x="96" y="59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4"/>
                  </a:lnTo>
                  <a:lnTo>
                    <a:pt x="150" y="28"/>
                  </a:lnTo>
                  <a:lnTo>
                    <a:pt x="152" y="28"/>
                  </a:lnTo>
                  <a:lnTo>
                    <a:pt x="152" y="28"/>
                  </a:lnTo>
                  <a:lnTo>
                    <a:pt x="156" y="27"/>
                  </a:lnTo>
                  <a:lnTo>
                    <a:pt x="172" y="77"/>
                  </a:lnTo>
                  <a:lnTo>
                    <a:pt x="172" y="77"/>
                  </a:lnTo>
                  <a:lnTo>
                    <a:pt x="161" y="82"/>
                  </a:lnTo>
                  <a:lnTo>
                    <a:pt x="150" y="88"/>
                  </a:lnTo>
                  <a:lnTo>
                    <a:pt x="139" y="95"/>
                  </a:lnTo>
                  <a:lnTo>
                    <a:pt x="130" y="101"/>
                  </a:lnTo>
                  <a:lnTo>
                    <a:pt x="121" y="109"/>
                  </a:lnTo>
                  <a:lnTo>
                    <a:pt x="112" y="117"/>
                  </a:lnTo>
                  <a:lnTo>
                    <a:pt x="104" y="126"/>
                  </a:lnTo>
                  <a:lnTo>
                    <a:pt x="97" y="136"/>
                  </a:lnTo>
                  <a:lnTo>
                    <a:pt x="91" y="145"/>
                  </a:lnTo>
                  <a:lnTo>
                    <a:pt x="85" y="156"/>
                  </a:lnTo>
                  <a:lnTo>
                    <a:pt x="80" y="167"/>
                  </a:lnTo>
                  <a:lnTo>
                    <a:pt x="76" y="179"/>
                  </a:lnTo>
                  <a:lnTo>
                    <a:pt x="72" y="191"/>
                  </a:lnTo>
                  <a:lnTo>
                    <a:pt x="70" y="203"/>
                  </a:lnTo>
                  <a:lnTo>
                    <a:pt x="69" y="215"/>
                  </a:lnTo>
                  <a:lnTo>
                    <a:pt x="68" y="227"/>
                  </a:lnTo>
                  <a:lnTo>
                    <a:pt x="68" y="227"/>
                  </a:lnTo>
                  <a:lnTo>
                    <a:pt x="69" y="244"/>
                  </a:lnTo>
                  <a:lnTo>
                    <a:pt x="71" y="259"/>
                  </a:lnTo>
                  <a:lnTo>
                    <a:pt x="76" y="274"/>
                  </a:lnTo>
                  <a:lnTo>
                    <a:pt x="81" y="289"/>
                  </a:lnTo>
                  <a:lnTo>
                    <a:pt x="88" y="303"/>
                  </a:lnTo>
                  <a:lnTo>
                    <a:pt x="96" y="316"/>
                  </a:lnTo>
                  <a:lnTo>
                    <a:pt x="105" y="328"/>
                  </a:lnTo>
                  <a:lnTo>
                    <a:pt x="116" y="340"/>
                  </a:lnTo>
                  <a:lnTo>
                    <a:pt x="126" y="351"/>
                  </a:lnTo>
                  <a:lnTo>
                    <a:pt x="139" y="359"/>
                  </a:lnTo>
                  <a:lnTo>
                    <a:pt x="152" y="367"/>
                  </a:lnTo>
                  <a:lnTo>
                    <a:pt x="166" y="374"/>
                  </a:lnTo>
                  <a:lnTo>
                    <a:pt x="180" y="380"/>
                  </a:lnTo>
                  <a:lnTo>
                    <a:pt x="197" y="383"/>
                  </a:lnTo>
                  <a:lnTo>
                    <a:pt x="212" y="386"/>
                  </a:lnTo>
                  <a:lnTo>
                    <a:pt x="228" y="386"/>
                  </a:lnTo>
                  <a:lnTo>
                    <a:pt x="228" y="386"/>
                  </a:lnTo>
                  <a:lnTo>
                    <a:pt x="240" y="386"/>
                  </a:lnTo>
                  <a:lnTo>
                    <a:pt x="252" y="385"/>
                  </a:lnTo>
                  <a:lnTo>
                    <a:pt x="264" y="383"/>
                  </a:lnTo>
                  <a:lnTo>
                    <a:pt x="274" y="380"/>
                  </a:lnTo>
                  <a:lnTo>
                    <a:pt x="285" y="377"/>
                  </a:lnTo>
                  <a:lnTo>
                    <a:pt x="296" y="371"/>
                  </a:lnTo>
                  <a:lnTo>
                    <a:pt x="307" y="367"/>
                  </a:lnTo>
                  <a:lnTo>
                    <a:pt x="317" y="360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35" y="412"/>
                  </a:lnTo>
                  <a:lnTo>
                    <a:pt x="321" y="420"/>
                  </a:lnTo>
                  <a:lnTo>
                    <a:pt x="306" y="426"/>
                  </a:lnTo>
                  <a:lnTo>
                    <a:pt x="291" y="432"/>
                  </a:lnTo>
                  <a:lnTo>
                    <a:pt x="275" y="435"/>
                  </a:lnTo>
                  <a:lnTo>
                    <a:pt x="260" y="438"/>
                  </a:lnTo>
                  <a:lnTo>
                    <a:pt x="244" y="440"/>
                  </a:lnTo>
                  <a:lnTo>
                    <a:pt x="228" y="440"/>
                  </a:lnTo>
                  <a:lnTo>
                    <a:pt x="228" y="440"/>
                  </a:lnTo>
                  <a:close/>
                  <a:moveTo>
                    <a:pt x="442" y="239"/>
                  </a:moveTo>
                  <a:lnTo>
                    <a:pt x="442" y="239"/>
                  </a:lnTo>
                  <a:lnTo>
                    <a:pt x="441" y="248"/>
                  </a:lnTo>
                  <a:lnTo>
                    <a:pt x="441" y="249"/>
                  </a:lnTo>
                  <a:lnTo>
                    <a:pt x="441" y="249"/>
                  </a:lnTo>
                  <a:lnTo>
                    <a:pt x="437" y="270"/>
                  </a:lnTo>
                  <a:lnTo>
                    <a:pt x="433" y="290"/>
                  </a:lnTo>
                  <a:lnTo>
                    <a:pt x="426" y="310"/>
                  </a:lnTo>
                  <a:lnTo>
                    <a:pt x="417" y="328"/>
                  </a:lnTo>
                  <a:lnTo>
                    <a:pt x="406" y="346"/>
                  </a:lnTo>
                  <a:lnTo>
                    <a:pt x="394" y="362"/>
                  </a:lnTo>
                  <a:lnTo>
                    <a:pt x="379" y="378"/>
                  </a:lnTo>
                  <a:lnTo>
                    <a:pt x="364" y="392"/>
                  </a:lnTo>
                  <a:lnTo>
                    <a:pt x="364" y="392"/>
                  </a:lnTo>
                  <a:lnTo>
                    <a:pt x="360" y="396"/>
                  </a:lnTo>
                  <a:lnTo>
                    <a:pt x="354" y="388"/>
                  </a:lnTo>
                  <a:lnTo>
                    <a:pt x="327" y="352"/>
                  </a:lnTo>
                  <a:lnTo>
                    <a:pt x="327" y="352"/>
                  </a:lnTo>
                  <a:lnTo>
                    <a:pt x="340" y="341"/>
                  </a:lnTo>
                  <a:lnTo>
                    <a:pt x="352" y="328"/>
                  </a:lnTo>
                  <a:lnTo>
                    <a:pt x="362" y="314"/>
                  </a:lnTo>
                  <a:lnTo>
                    <a:pt x="371" y="300"/>
                  </a:lnTo>
                  <a:lnTo>
                    <a:pt x="377" y="284"/>
                  </a:lnTo>
                  <a:lnTo>
                    <a:pt x="382" y="267"/>
                  </a:lnTo>
                  <a:lnTo>
                    <a:pt x="386" y="251"/>
                  </a:lnTo>
                  <a:lnTo>
                    <a:pt x="388" y="234"/>
                  </a:lnTo>
                  <a:lnTo>
                    <a:pt x="442" y="234"/>
                  </a:lnTo>
                  <a:lnTo>
                    <a:pt x="442" y="234"/>
                  </a:lnTo>
                  <a:lnTo>
                    <a:pt x="442" y="238"/>
                  </a:lnTo>
                  <a:lnTo>
                    <a:pt x="442" y="239"/>
                  </a:lnTo>
                  <a:lnTo>
                    <a:pt x="442" y="239"/>
                  </a:lnTo>
                  <a:lnTo>
                    <a:pt x="44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40"/>
            <p:cNvSpPr>
              <a:spLocks noEditPoints="1"/>
            </p:cNvSpPr>
            <p:nvPr/>
          </p:nvSpPr>
          <p:spPr bwMode="auto">
            <a:xfrm>
              <a:off x="3022600" y="4586288"/>
              <a:ext cx="360363" cy="361950"/>
            </a:xfrm>
            <a:custGeom>
              <a:avLst/>
              <a:gdLst>
                <a:gd name="T0" fmla="*/ 101 w 227"/>
                <a:gd name="T1" fmla="*/ 0 h 228"/>
                <a:gd name="T2" fmla="*/ 69 w 227"/>
                <a:gd name="T3" fmla="*/ 9 h 228"/>
                <a:gd name="T4" fmla="*/ 41 w 227"/>
                <a:gd name="T5" fmla="*/ 26 h 228"/>
                <a:gd name="T6" fmla="*/ 19 w 227"/>
                <a:gd name="T7" fmla="*/ 51 h 228"/>
                <a:gd name="T8" fmla="*/ 4 w 227"/>
                <a:gd name="T9" fmla="*/ 80 h 228"/>
                <a:gd name="T10" fmla="*/ 0 w 227"/>
                <a:gd name="T11" fmla="*/ 113 h 228"/>
                <a:gd name="T12" fmla="*/ 2 w 227"/>
                <a:gd name="T13" fmla="*/ 137 h 228"/>
                <a:gd name="T14" fmla="*/ 13 w 227"/>
                <a:gd name="T15" fmla="*/ 168 h 228"/>
                <a:gd name="T16" fmla="*/ 33 w 227"/>
                <a:gd name="T17" fmla="*/ 194 h 228"/>
                <a:gd name="T18" fmla="*/ 59 w 227"/>
                <a:gd name="T19" fmla="*/ 214 h 228"/>
                <a:gd name="T20" fmla="*/ 90 w 227"/>
                <a:gd name="T21" fmla="*/ 226 h 228"/>
                <a:gd name="T22" fmla="*/ 113 w 227"/>
                <a:gd name="T23" fmla="*/ 228 h 228"/>
                <a:gd name="T24" fmla="*/ 148 w 227"/>
                <a:gd name="T25" fmla="*/ 222 h 228"/>
                <a:gd name="T26" fmla="*/ 177 w 227"/>
                <a:gd name="T27" fmla="*/ 208 h 228"/>
                <a:gd name="T28" fmla="*/ 202 w 227"/>
                <a:gd name="T29" fmla="*/ 187 h 228"/>
                <a:gd name="T30" fmla="*/ 219 w 227"/>
                <a:gd name="T31" fmla="*/ 159 h 228"/>
                <a:gd name="T32" fmla="*/ 226 w 227"/>
                <a:gd name="T33" fmla="*/ 125 h 228"/>
                <a:gd name="T34" fmla="*/ 226 w 227"/>
                <a:gd name="T35" fmla="*/ 103 h 228"/>
                <a:gd name="T36" fmla="*/ 219 w 227"/>
                <a:gd name="T37" fmla="*/ 69 h 228"/>
                <a:gd name="T38" fmla="*/ 202 w 227"/>
                <a:gd name="T39" fmla="*/ 41 h 228"/>
                <a:gd name="T40" fmla="*/ 177 w 227"/>
                <a:gd name="T41" fmla="*/ 19 h 228"/>
                <a:gd name="T42" fmla="*/ 148 w 227"/>
                <a:gd name="T43" fmla="*/ 5 h 228"/>
                <a:gd name="T44" fmla="*/ 113 w 227"/>
                <a:gd name="T45" fmla="*/ 0 h 228"/>
                <a:gd name="T46" fmla="*/ 113 w 227"/>
                <a:gd name="T47" fmla="*/ 214 h 228"/>
                <a:gd name="T48" fmla="*/ 84 w 227"/>
                <a:gd name="T49" fmla="*/ 210 h 228"/>
                <a:gd name="T50" fmla="*/ 58 w 227"/>
                <a:gd name="T51" fmla="*/ 197 h 228"/>
                <a:gd name="T52" fmla="*/ 36 w 227"/>
                <a:gd name="T53" fmla="*/ 177 h 228"/>
                <a:gd name="T54" fmla="*/ 21 w 227"/>
                <a:gd name="T55" fmla="*/ 152 h 228"/>
                <a:gd name="T56" fmla="*/ 14 w 227"/>
                <a:gd name="T57" fmla="*/ 124 h 228"/>
                <a:gd name="T58" fmla="*/ 14 w 227"/>
                <a:gd name="T59" fmla="*/ 104 h 228"/>
                <a:gd name="T60" fmla="*/ 21 w 227"/>
                <a:gd name="T61" fmla="*/ 76 h 228"/>
                <a:gd name="T62" fmla="*/ 36 w 227"/>
                <a:gd name="T63" fmla="*/ 51 h 228"/>
                <a:gd name="T64" fmla="*/ 58 w 227"/>
                <a:gd name="T65" fmla="*/ 31 h 228"/>
                <a:gd name="T66" fmla="*/ 84 w 227"/>
                <a:gd name="T67" fmla="*/ 18 h 228"/>
                <a:gd name="T68" fmla="*/ 113 w 227"/>
                <a:gd name="T69" fmla="*/ 14 h 228"/>
                <a:gd name="T70" fmla="*/ 133 w 227"/>
                <a:gd name="T71" fmla="*/ 16 h 228"/>
                <a:gd name="T72" fmla="*/ 160 w 227"/>
                <a:gd name="T73" fmla="*/ 26 h 228"/>
                <a:gd name="T74" fmla="*/ 184 w 227"/>
                <a:gd name="T75" fmla="*/ 43 h 228"/>
                <a:gd name="T76" fmla="*/ 202 w 227"/>
                <a:gd name="T77" fmla="*/ 66 h 228"/>
                <a:gd name="T78" fmla="*/ 211 w 227"/>
                <a:gd name="T79" fmla="*/ 94 h 228"/>
                <a:gd name="T80" fmla="*/ 213 w 227"/>
                <a:gd name="T81" fmla="*/ 113 h 228"/>
                <a:gd name="T82" fmla="*/ 209 w 227"/>
                <a:gd name="T83" fmla="*/ 144 h 228"/>
                <a:gd name="T84" fmla="*/ 196 w 227"/>
                <a:gd name="T85" fmla="*/ 170 h 228"/>
                <a:gd name="T86" fmla="*/ 177 w 227"/>
                <a:gd name="T87" fmla="*/ 191 h 228"/>
                <a:gd name="T88" fmla="*/ 152 w 227"/>
                <a:gd name="T89" fmla="*/ 206 h 228"/>
                <a:gd name="T90" fmla="*/ 124 w 227"/>
                <a:gd name="T91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7" h="228">
                  <a:moveTo>
                    <a:pt x="113" y="0"/>
                  </a:moveTo>
                  <a:lnTo>
                    <a:pt x="113" y="0"/>
                  </a:lnTo>
                  <a:lnTo>
                    <a:pt x="101" y="0"/>
                  </a:lnTo>
                  <a:lnTo>
                    <a:pt x="90" y="2"/>
                  </a:lnTo>
                  <a:lnTo>
                    <a:pt x="79" y="5"/>
                  </a:lnTo>
                  <a:lnTo>
                    <a:pt x="69" y="9"/>
                  </a:lnTo>
                  <a:lnTo>
                    <a:pt x="59" y="14"/>
                  </a:lnTo>
                  <a:lnTo>
                    <a:pt x="49" y="19"/>
                  </a:lnTo>
                  <a:lnTo>
                    <a:pt x="41" y="26"/>
                  </a:lnTo>
                  <a:lnTo>
                    <a:pt x="33" y="33"/>
                  </a:lnTo>
                  <a:lnTo>
                    <a:pt x="25" y="41"/>
                  </a:lnTo>
                  <a:lnTo>
                    <a:pt x="19" y="51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1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25"/>
                  </a:lnTo>
                  <a:lnTo>
                    <a:pt x="2" y="137"/>
                  </a:lnTo>
                  <a:lnTo>
                    <a:pt x="4" y="148"/>
                  </a:lnTo>
                  <a:lnTo>
                    <a:pt x="8" y="159"/>
                  </a:lnTo>
                  <a:lnTo>
                    <a:pt x="13" y="168"/>
                  </a:lnTo>
                  <a:lnTo>
                    <a:pt x="19" y="177"/>
                  </a:lnTo>
                  <a:lnTo>
                    <a:pt x="25" y="187"/>
                  </a:lnTo>
                  <a:lnTo>
                    <a:pt x="33" y="194"/>
                  </a:lnTo>
                  <a:lnTo>
                    <a:pt x="41" y="202"/>
                  </a:lnTo>
                  <a:lnTo>
                    <a:pt x="49" y="208"/>
                  </a:lnTo>
                  <a:lnTo>
                    <a:pt x="59" y="214"/>
                  </a:lnTo>
                  <a:lnTo>
                    <a:pt x="69" y="219"/>
                  </a:lnTo>
                  <a:lnTo>
                    <a:pt x="79" y="222"/>
                  </a:lnTo>
                  <a:lnTo>
                    <a:pt x="90" y="226"/>
                  </a:lnTo>
                  <a:lnTo>
                    <a:pt x="101" y="228"/>
                  </a:lnTo>
                  <a:lnTo>
                    <a:pt x="113" y="228"/>
                  </a:lnTo>
                  <a:lnTo>
                    <a:pt x="113" y="228"/>
                  </a:lnTo>
                  <a:lnTo>
                    <a:pt x="125" y="228"/>
                  </a:lnTo>
                  <a:lnTo>
                    <a:pt x="137" y="226"/>
                  </a:lnTo>
                  <a:lnTo>
                    <a:pt x="148" y="222"/>
                  </a:lnTo>
                  <a:lnTo>
                    <a:pt x="157" y="219"/>
                  </a:lnTo>
                  <a:lnTo>
                    <a:pt x="168" y="214"/>
                  </a:lnTo>
                  <a:lnTo>
                    <a:pt x="177" y="208"/>
                  </a:lnTo>
                  <a:lnTo>
                    <a:pt x="185" y="202"/>
                  </a:lnTo>
                  <a:lnTo>
                    <a:pt x="194" y="194"/>
                  </a:lnTo>
                  <a:lnTo>
                    <a:pt x="202" y="187"/>
                  </a:lnTo>
                  <a:lnTo>
                    <a:pt x="208" y="177"/>
                  </a:lnTo>
                  <a:lnTo>
                    <a:pt x="213" y="168"/>
                  </a:lnTo>
                  <a:lnTo>
                    <a:pt x="219" y="159"/>
                  </a:lnTo>
                  <a:lnTo>
                    <a:pt x="222" y="148"/>
                  </a:lnTo>
                  <a:lnTo>
                    <a:pt x="225" y="137"/>
                  </a:lnTo>
                  <a:lnTo>
                    <a:pt x="226" y="125"/>
                  </a:lnTo>
                  <a:lnTo>
                    <a:pt x="227" y="113"/>
                  </a:lnTo>
                  <a:lnTo>
                    <a:pt x="227" y="113"/>
                  </a:lnTo>
                  <a:lnTo>
                    <a:pt x="226" y="103"/>
                  </a:lnTo>
                  <a:lnTo>
                    <a:pt x="225" y="91"/>
                  </a:lnTo>
                  <a:lnTo>
                    <a:pt x="222" y="80"/>
                  </a:lnTo>
                  <a:lnTo>
                    <a:pt x="219" y="69"/>
                  </a:lnTo>
                  <a:lnTo>
                    <a:pt x="213" y="59"/>
                  </a:lnTo>
                  <a:lnTo>
                    <a:pt x="208" y="51"/>
                  </a:lnTo>
                  <a:lnTo>
                    <a:pt x="202" y="41"/>
                  </a:lnTo>
                  <a:lnTo>
                    <a:pt x="194" y="33"/>
                  </a:lnTo>
                  <a:lnTo>
                    <a:pt x="185" y="26"/>
                  </a:lnTo>
                  <a:lnTo>
                    <a:pt x="177" y="19"/>
                  </a:lnTo>
                  <a:lnTo>
                    <a:pt x="168" y="14"/>
                  </a:lnTo>
                  <a:lnTo>
                    <a:pt x="157" y="9"/>
                  </a:lnTo>
                  <a:lnTo>
                    <a:pt x="148" y="5"/>
                  </a:lnTo>
                  <a:lnTo>
                    <a:pt x="137" y="2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113" y="0"/>
                  </a:lnTo>
                  <a:close/>
                  <a:moveTo>
                    <a:pt x="113" y="214"/>
                  </a:moveTo>
                  <a:lnTo>
                    <a:pt x="113" y="214"/>
                  </a:lnTo>
                  <a:lnTo>
                    <a:pt x="103" y="213"/>
                  </a:lnTo>
                  <a:lnTo>
                    <a:pt x="94" y="212"/>
                  </a:lnTo>
                  <a:lnTo>
                    <a:pt x="84" y="210"/>
                  </a:lnTo>
                  <a:lnTo>
                    <a:pt x="74" y="206"/>
                  </a:lnTo>
                  <a:lnTo>
                    <a:pt x="65" y="202"/>
                  </a:lnTo>
                  <a:lnTo>
                    <a:pt x="58" y="197"/>
                  </a:lnTo>
                  <a:lnTo>
                    <a:pt x="49" y="191"/>
                  </a:lnTo>
                  <a:lnTo>
                    <a:pt x="43" y="185"/>
                  </a:lnTo>
                  <a:lnTo>
                    <a:pt x="36" y="177"/>
                  </a:lnTo>
                  <a:lnTo>
                    <a:pt x="31" y="170"/>
                  </a:lnTo>
                  <a:lnTo>
                    <a:pt x="25" y="162"/>
                  </a:lnTo>
                  <a:lnTo>
                    <a:pt x="21" y="152"/>
                  </a:lnTo>
                  <a:lnTo>
                    <a:pt x="18" y="144"/>
                  </a:lnTo>
                  <a:lnTo>
                    <a:pt x="16" y="134"/>
                  </a:lnTo>
                  <a:lnTo>
                    <a:pt x="14" y="124"/>
                  </a:lnTo>
                  <a:lnTo>
                    <a:pt x="14" y="113"/>
                  </a:lnTo>
                  <a:lnTo>
                    <a:pt x="14" y="113"/>
                  </a:lnTo>
                  <a:lnTo>
                    <a:pt x="14" y="104"/>
                  </a:lnTo>
                  <a:lnTo>
                    <a:pt x="16" y="94"/>
                  </a:lnTo>
                  <a:lnTo>
                    <a:pt x="18" y="84"/>
                  </a:lnTo>
                  <a:lnTo>
                    <a:pt x="21" y="76"/>
                  </a:lnTo>
                  <a:lnTo>
                    <a:pt x="25" y="66"/>
                  </a:lnTo>
                  <a:lnTo>
                    <a:pt x="31" y="58"/>
                  </a:lnTo>
                  <a:lnTo>
                    <a:pt x="36" y="51"/>
                  </a:lnTo>
                  <a:lnTo>
                    <a:pt x="43" y="43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5" y="26"/>
                  </a:lnTo>
                  <a:lnTo>
                    <a:pt x="74" y="22"/>
                  </a:lnTo>
                  <a:lnTo>
                    <a:pt x="84" y="18"/>
                  </a:lnTo>
                  <a:lnTo>
                    <a:pt x="94" y="16"/>
                  </a:lnTo>
                  <a:lnTo>
                    <a:pt x="103" y="15"/>
                  </a:lnTo>
                  <a:lnTo>
                    <a:pt x="113" y="14"/>
                  </a:lnTo>
                  <a:lnTo>
                    <a:pt x="113" y="14"/>
                  </a:lnTo>
                  <a:lnTo>
                    <a:pt x="124" y="15"/>
                  </a:lnTo>
                  <a:lnTo>
                    <a:pt x="133" y="16"/>
                  </a:lnTo>
                  <a:lnTo>
                    <a:pt x="143" y="18"/>
                  </a:lnTo>
                  <a:lnTo>
                    <a:pt x="152" y="22"/>
                  </a:lnTo>
                  <a:lnTo>
                    <a:pt x="160" y="26"/>
                  </a:lnTo>
                  <a:lnTo>
                    <a:pt x="169" y="31"/>
                  </a:lnTo>
                  <a:lnTo>
                    <a:pt x="177" y="37"/>
                  </a:lnTo>
                  <a:lnTo>
                    <a:pt x="184" y="43"/>
                  </a:lnTo>
                  <a:lnTo>
                    <a:pt x="191" y="51"/>
                  </a:lnTo>
                  <a:lnTo>
                    <a:pt x="196" y="58"/>
                  </a:lnTo>
                  <a:lnTo>
                    <a:pt x="202" y="66"/>
                  </a:lnTo>
                  <a:lnTo>
                    <a:pt x="205" y="76"/>
                  </a:lnTo>
                  <a:lnTo>
                    <a:pt x="209" y="84"/>
                  </a:lnTo>
                  <a:lnTo>
                    <a:pt x="211" y="94"/>
                  </a:lnTo>
                  <a:lnTo>
                    <a:pt x="212" y="104"/>
                  </a:lnTo>
                  <a:lnTo>
                    <a:pt x="213" y="113"/>
                  </a:lnTo>
                  <a:lnTo>
                    <a:pt x="213" y="113"/>
                  </a:lnTo>
                  <a:lnTo>
                    <a:pt x="212" y="124"/>
                  </a:lnTo>
                  <a:lnTo>
                    <a:pt x="211" y="134"/>
                  </a:lnTo>
                  <a:lnTo>
                    <a:pt x="209" y="144"/>
                  </a:lnTo>
                  <a:lnTo>
                    <a:pt x="205" y="152"/>
                  </a:lnTo>
                  <a:lnTo>
                    <a:pt x="202" y="162"/>
                  </a:lnTo>
                  <a:lnTo>
                    <a:pt x="196" y="170"/>
                  </a:lnTo>
                  <a:lnTo>
                    <a:pt x="191" y="177"/>
                  </a:lnTo>
                  <a:lnTo>
                    <a:pt x="184" y="185"/>
                  </a:lnTo>
                  <a:lnTo>
                    <a:pt x="177" y="191"/>
                  </a:lnTo>
                  <a:lnTo>
                    <a:pt x="169" y="197"/>
                  </a:lnTo>
                  <a:lnTo>
                    <a:pt x="160" y="202"/>
                  </a:lnTo>
                  <a:lnTo>
                    <a:pt x="152" y="206"/>
                  </a:lnTo>
                  <a:lnTo>
                    <a:pt x="143" y="210"/>
                  </a:lnTo>
                  <a:lnTo>
                    <a:pt x="133" y="212"/>
                  </a:lnTo>
                  <a:lnTo>
                    <a:pt x="124" y="213"/>
                  </a:lnTo>
                  <a:lnTo>
                    <a:pt x="113" y="214"/>
                  </a:lnTo>
                  <a:lnTo>
                    <a:pt x="113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41"/>
            <p:cNvSpPr>
              <a:spLocks noEditPoints="1"/>
            </p:cNvSpPr>
            <p:nvPr/>
          </p:nvSpPr>
          <p:spPr bwMode="auto">
            <a:xfrm>
              <a:off x="3060700" y="4625975"/>
              <a:ext cx="282575" cy="282575"/>
            </a:xfrm>
            <a:custGeom>
              <a:avLst/>
              <a:gdLst>
                <a:gd name="T0" fmla="*/ 80 w 178"/>
                <a:gd name="T1" fmla="*/ 1 h 178"/>
                <a:gd name="T2" fmla="*/ 54 w 178"/>
                <a:gd name="T3" fmla="*/ 7 h 178"/>
                <a:gd name="T4" fmla="*/ 33 w 178"/>
                <a:gd name="T5" fmla="*/ 20 h 178"/>
                <a:gd name="T6" fmla="*/ 16 w 178"/>
                <a:gd name="T7" fmla="*/ 40 h 178"/>
                <a:gd name="T8" fmla="*/ 5 w 178"/>
                <a:gd name="T9" fmla="*/ 62 h 178"/>
                <a:gd name="T10" fmla="*/ 0 w 178"/>
                <a:gd name="T11" fmla="*/ 88 h 178"/>
                <a:gd name="T12" fmla="*/ 3 w 178"/>
                <a:gd name="T13" fmla="*/ 107 h 178"/>
                <a:gd name="T14" fmla="*/ 11 w 178"/>
                <a:gd name="T15" fmla="*/ 132 h 178"/>
                <a:gd name="T16" fmla="*/ 26 w 178"/>
                <a:gd name="T17" fmla="*/ 152 h 178"/>
                <a:gd name="T18" fmla="*/ 47 w 178"/>
                <a:gd name="T19" fmla="*/ 167 h 178"/>
                <a:gd name="T20" fmla="*/ 72 w 178"/>
                <a:gd name="T21" fmla="*/ 176 h 178"/>
                <a:gd name="T22" fmla="*/ 89 w 178"/>
                <a:gd name="T23" fmla="*/ 178 h 178"/>
                <a:gd name="T24" fmla="*/ 116 w 178"/>
                <a:gd name="T25" fmla="*/ 174 h 178"/>
                <a:gd name="T26" fmla="*/ 139 w 178"/>
                <a:gd name="T27" fmla="*/ 163 h 178"/>
                <a:gd name="T28" fmla="*/ 158 w 178"/>
                <a:gd name="T29" fmla="*/ 146 h 178"/>
                <a:gd name="T30" fmla="*/ 171 w 178"/>
                <a:gd name="T31" fmla="*/ 123 h 178"/>
                <a:gd name="T32" fmla="*/ 178 w 178"/>
                <a:gd name="T33" fmla="*/ 98 h 178"/>
                <a:gd name="T34" fmla="*/ 178 w 178"/>
                <a:gd name="T35" fmla="*/ 80 h 178"/>
                <a:gd name="T36" fmla="*/ 171 w 178"/>
                <a:gd name="T37" fmla="*/ 55 h 178"/>
                <a:gd name="T38" fmla="*/ 158 w 178"/>
                <a:gd name="T39" fmla="*/ 32 h 178"/>
                <a:gd name="T40" fmla="*/ 139 w 178"/>
                <a:gd name="T41" fmla="*/ 15 h 178"/>
                <a:gd name="T42" fmla="*/ 116 w 178"/>
                <a:gd name="T43" fmla="*/ 4 h 178"/>
                <a:gd name="T44" fmla="*/ 89 w 178"/>
                <a:gd name="T45" fmla="*/ 0 h 178"/>
                <a:gd name="T46" fmla="*/ 89 w 178"/>
                <a:gd name="T47" fmla="*/ 164 h 178"/>
                <a:gd name="T48" fmla="*/ 67 w 178"/>
                <a:gd name="T49" fmla="*/ 160 h 178"/>
                <a:gd name="T50" fmla="*/ 48 w 178"/>
                <a:gd name="T51" fmla="*/ 151 h 178"/>
                <a:gd name="T52" fmla="*/ 32 w 178"/>
                <a:gd name="T53" fmla="*/ 136 h 178"/>
                <a:gd name="T54" fmla="*/ 21 w 178"/>
                <a:gd name="T55" fmla="*/ 118 h 178"/>
                <a:gd name="T56" fmla="*/ 16 w 178"/>
                <a:gd name="T57" fmla="*/ 97 h 178"/>
                <a:gd name="T58" fmla="*/ 16 w 178"/>
                <a:gd name="T59" fmla="*/ 81 h 178"/>
                <a:gd name="T60" fmla="*/ 21 w 178"/>
                <a:gd name="T61" fmla="*/ 60 h 178"/>
                <a:gd name="T62" fmla="*/ 32 w 178"/>
                <a:gd name="T63" fmla="*/ 42 h 178"/>
                <a:gd name="T64" fmla="*/ 48 w 178"/>
                <a:gd name="T65" fmla="*/ 27 h 178"/>
                <a:gd name="T66" fmla="*/ 67 w 178"/>
                <a:gd name="T67" fmla="*/ 18 h 178"/>
                <a:gd name="T68" fmla="*/ 89 w 178"/>
                <a:gd name="T69" fmla="*/ 14 h 178"/>
                <a:gd name="T70" fmla="*/ 104 w 178"/>
                <a:gd name="T71" fmla="*/ 16 h 178"/>
                <a:gd name="T72" fmla="*/ 125 w 178"/>
                <a:gd name="T73" fmla="*/ 24 h 178"/>
                <a:gd name="T74" fmla="*/ 142 w 178"/>
                <a:gd name="T75" fmla="*/ 37 h 178"/>
                <a:gd name="T76" fmla="*/ 155 w 178"/>
                <a:gd name="T77" fmla="*/ 54 h 178"/>
                <a:gd name="T78" fmla="*/ 162 w 178"/>
                <a:gd name="T79" fmla="*/ 74 h 178"/>
                <a:gd name="T80" fmla="*/ 163 w 178"/>
                <a:gd name="T81" fmla="*/ 88 h 178"/>
                <a:gd name="T82" fmla="*/ 160 w 178"/>
                <a:gd name="T83" fmla="*/ 111 h 178"/>
                <a:gd name="T84" fmla="*/ 152 w 178"/>
                <a:gd name="T85" fmla="*/ 131 h 178"/>
                <a:gd name="T86" fmla="*/ 136 w 178"/>
                <a:gd name="T87" fmla="*/ 147 h 178"/>
                <a:gd name="T88" fmla="*/ 118 w 178"/>
                <a:gd name="T89" fmla="*/ 158 h 178"/>
                <a:gd name="T90" fmla="*/ 97 w 178"/>
                <a:gd name="T91" fmla="*/ 1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8" h="178">
                  <a:moveTo>
                    <a:pt x="89" y="0"/>
                  </a:moveTo>
                  <a:lnTo>
                    <a:pt x="89" y="0"/>
                  </a:lnTo>
                  <a:lnTo>
                    <a:pt x="80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6"/>
                  </a:lnTo>
                  <a:lnTo>
                    <a:pt x="21" y="32"/>
                  </a:lnTo>
                  <a:lnTo>
                    <a:pt x="16" y="40"/>
                  </a:lnTo>
                  <a:lnTo>
                    <a:pt x="11" y="46"/>
                  </a:lnTo>
                  <a:lnTo>
                    <a:pt x="8" y="55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1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8"/>
                  </a:lnTo>
                  <a:lnTo>
                    <a:pt x="3" y="107"/>
                  </a:lnTo>
                  <a:lnTo>
                    <a:pt x="5" y="115"/>
                  </a:lnTo>
                  <a:lnTo>
                    <a:pt x="8" y="123"/>
                  </a:lnTo>
                  <a:lnTo>
                    <a:pt x="11" y="132"/>
                  </a:lnTo>
                  <a:lnTo>
                    <a:pt x="16" y="138"/>
                  </a:lnTo>
                  <a:lnTo>
                    <a:pt x="21" y="146"/>
                  </a:lnTo>
                  <a:lnTo>
                    <a:pt x="26" y="152"/>
                  </a:lnTo>
                  <a:lnTo>
                    <a:pt x="33" y="158"/>
                  </a:lnTo>
                  <a:lnTo>
                    <a:pt x="39" y="163"/>
                  </a:lnTo>
                  <a:lnTo>
                    <a:pt x="47" y="167"/>
                  </a:lnTo>
                  <a:lnTo>
                    <a:pt x="54" y="170"/>
                  </a:lnTo>
                  <a:lnTo>
                    <a:pt x="63" y="174"/>
                  </a:lnTo>
                  <a:lnTo>
                    <a:pt x="72" y="176"/>
                  </a:lnTo>
                  <a:lnTo>
                    <a:pt x="80" y="177"/>
                  </a:lnTo>
                  <a:lnTo>
                    <a:pt x="89" y="178"/>
                  </a:lnTo>
                  <a:lnTo>
                    <a:pt x="89" y="178"/>
                  </a:lnTo>
                  <a:lnTo>
                    <a:pt x="99" y="177"/>
                  </a:lnTo>
                  <a:lnTo>
                    <a:pt x="107" y="176"/>
                  </a:lnTo>
                  <a:lnTo>
                    <a:pt x="116" y="174"/>
                  </a:lnTo>
                  <a:lnTo>
                    <a:pt x="124" y="170"/>
                  </a:lnTo>
                  <a:lnTo>
                    <a:pt x="131" y="167"/>
                  </a:lnTo>
                  <a:lnTo>
                    <a:pt x="139" y="163"/>
                  </a:lnTo>
                  <a:lnTo>
                    <a:pt x="146" y="158"/>
                  </a:lnTo>
                  <a:lnTo>
                    <a:pt x="152" y="152"/>
                  </a:lnTo>
                  <a:lnTo>
                    <a:pt x="158" y="146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71" y="123"/>
                  </a:lnTo>
                  <a:lnTo>
                    <a:pt x="174" y="115"/>
                  </a:lnTo>
                  <a:lnTo>
                    <a:pt x="176" y="107"/>
                  </a:lnTo>
                  <a:lnTo>
                    <a:pt x="178" y="98"/>
                  </a:lnTo>
                  <a:lnTo>
                    <a:pt x="178" y="88"/>
                  </a:lnTo>
                  <a:lnTo>
                    <a:pt x="178" y="88"/>
                  </a:lnTo>
                  <a:lnTo>
                    <a:pt x="178" y="80"/>
                  </a:lnTo>
                  <a:lnTo>
                    <a:pt x="176" y="71"/>
                  </a:lnTo>
                  <a:lnTo>
                    <a:pt x="174" y="62"/>
                  </a:lnTo>
                  <a:lnTo>
                    <a:pt x="171" y="55"/>
                  </a:lnTo>
                  <a:lnTo>
                    <a:pt x="168" y="46"/>
                  </a:lnTo>
                  <a:lnTo>
                    <a:pt x="162" y="40"/>
                  </a:lnTo>
                  <a:lnTo>
                    <a:pt x="158" y="32"/>
                  </a:lnTo>
                  <a:lnTo>
                    <a:pt x="152" y="26"/>
                  </a:lnTo>
                  <a:lnTo>
                    <a:pt x="146" y="20"/>
                  </a:lnTo>
                  <a:lnTo>
                    <a:pt x="139" y="15"/>
                  </a:lnTo>
                  <a:lnTo>
                    <a:pt x="131" y="11"/>
                  </a:lnTo>
                  <a:lnTo>
                    <a:pt x="124" y="7"/>
                  </a:lnTo>
                  <a:lnTo>
                    <a:pt x="116" y="4"/>
                  </a:lnTo>
                  <a:lnTo>
                    <a:pt x="107" y="2"/>
                  </a:lnTo>
                  <a:lnTo>
                    <a:pt x="99" y="1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89" y="164"/>
                  </a:moveTo>
                  <a:lnTo>
                    <a:pt x="89" y="164"/>
                  </a:lnTo>
                  <a:lnTo>
                    <a:pt x="81" y="163"/>
                  </a:lnTo>
                  <a:lnTo>
                    <a:pt x="74" y="162"/>
                  </a:lnTo>
                  <a:lnTo>
                    <a:pt x="67" y="160"/>
                  </a:lnTo>
                  <a:lnTo>
                    <a:pt x="60" y="158"/>
                  </a:lnTo>
                  <a:lnTo>
                    <a:pt x="53" y="154"/>
                  </a:lnTo>
                  <a:lnTo>
                    <a:pt x="48" y="151"/>
                  </a:lnTo>
                  <a:lnTo>
                    <a:pt x="41" y="147"/>
                  </a:lnTo>
                  <a:lnTo>
                    <a:pt x="36" y="141"/>
                  </a:lnTo>
                  <a:lnTo>
                    <a:pt x="32" y="136"/>
                  </a:lnTo>
                  <a:lnTo>
                    <a:pt x="27" y="131"/>
                  </a:lnTo>
                  <a:lnTo>
                    <a:pt x="24" y="124"/>
                  </a:lnTo>
                  <a:lnTo>
                    <a:pt x="21" y="118"/>
                  </a:lnTo>
                  <a:lnTo>
                    <a:pt x="18" y="111"/>
                  </a:lnTo>
                  <a:lnTo>
                    <a:pt x="17" y="104"/>
                  </a:lnTo>
                  <a:lnTo>
                    <a:pt x="16" y="9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1"/>
                  </a:lnTo>
                  <a:lnTo>
                    <a:pt x="17" y="74"/>
                  </a:lnTo>
                  <a:lnTo>
                    <a:pt x="18" y="67"/>
                  </a:lnTo>
                  <a:lnTo>
                    <a:pt x="21" y="60"/>
                  </a:lnTo>
                  <a:lnTo>
                    <a:pt x="24" y="54"/>
                  </a:lnTo>
                  <a:lnTo>
                    <a:pt x="27" y="47"/>
                  </a:lnTo>
                  <a:lnTo>
                    <a:pt x="32" y="42"/>
                  </a:lnTo>
                  <a:lnTo>
                    <a:pt x="36" y="37"/>
                  </a:lnTo>
                  <a:lnTo>
                    <a:pt x="41" y="31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0" y="20"/>
                  </a:lnTo>
                  <a:lnTo>
                    <a:pt x="67" y="18"/>
                  </a:lnTo>
                  <a:lnTo>
                    <a:pt x="74" y="16"/>
                  </a:lnTo>
                  <a:lnTo>
                    <a:pt x="81" y="15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7" y="15"/>
                  </a:lnTo>
                  <a:lnTo>
                    <a:pt x="104" y="16"/>
                  </a:lnTo>
                  <a:lnTo>
                    <a:pt x="112" y="18"/>
                  </a:lnTo>
                  <a:lnTo>
                    <a:pt x="118" y="20"/>
                  </a:lnTo>
                  <a:lnTo>
                    <a:pt x="125" y="24"/>
                  </a:lnTo>
                  <a:lnTo>
                    <a:pt x="131" y="27"/>
                  </a:lnTo>
                  <a:lnTo>
                    <a:pt x="136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2" y="47"/>
                  </a:lnTo>
                  <a:lnTo>
                    <a:pt x="155" y="54"/>
                  </a:lnTo>
                  <a:lnTo>
                    <a:pt x="158" y="60"/>
                  </a:lnTo>
                  <a:lnTo>
                    <a:pt x="160" y="67"/>
                  </a:lnTo>
                  <a:lnTo>
                    <a:pt x="162" y="74"/>
                  </a:lnTo>
                  <a:lnTo>
                    <a:pt x="163" y="81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3" y="97"/>
                  </a:lnTo>
                  <a:lnTo>
                    <a:pt x="162" y="104"/>
                  </a:lnTo>
                  <a:lnTo>
                    <a:pt x="160" y="111"/>
                  </a:lnTo>
                  <a:lnTo>
                    <a:pt x="158" y="118"/>
                  </a:lnTo>
                  <a:lnTo>
                    <a:pt x="155" y="124"/>
                  </a:lnTo>
                  <a:lnTo>
                    <a:pt x="152" y="131"/>
                  </a:lnTo>
                  <a:lnTo>
                    <a:pt x="147" y="136"/>
                  </a:lnTo>
                  <a:lnTo>
                    <a:pt x="142" y="141"/>
                  </a:lnTo>
                  <a:lnTo>
                    <a:pt x="136" y="147"/>
                  </a:lnTo>
                  <a:lnTo>
                    <a:pt x="131" y="151"/>
                  </a:lnTo>
                  <a:lnTo>
                    <a:pt x="125" y="154"/>
                  </a:lnTo>
                  <a:lnTo>
                    <a:pt x="118" y="158"/>
                  </a:lnTo>
                  <a:lnTo>
                    <a:pt x="112" y="160"/>
                  </a:lnTo>
                  <a:lnTo>
                    <a:pt x="104" y="162"/>
                  </a:lnTo>
                  <a:lnTo>
                    <a:pt x="97" y="163"/>
                  </a:lnTo>
                  <a:lnTo>
                    <a:pt x="89" y="164"/>
                  </a:lnTo>
                  <a:lnTo>
                    <a:pt x="89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/>
          </p:nvSpPr>
          <p:spPr bwMode="auto">
            <a:xfrm>
              <a:off x="3152775" y="4668838"/>
              <a:ext cx="98425" cy="188913"/>
            </a:xfrm>
            <a:custGeom>
              <a:avLst/>
              <a:gdLst>
                <a:gd name="T0" fmla="*/ 39 w 62"/>
                <a:gd name="T1" fmla="*/ 0 h 119"/>
                <a:gd name="T2" fmla="*/ 24 w 62"/>
                <a:gd name="T3" fmla="*/ 3 h 119"/>
                <a:gd name="T4" fmla="*/ 23 w 62"/>
                <a:gd name="T5" fmla="*/ 3 h 119"/>
                <a:gd name="T6" fmla="*/ 15 w 62"/>
                <a:gd name="T7" fmla="*/ 5 h 119"/>
                <a:gd name="T8" fmla="*/ 6 w 62"/>
                <a:gd name="T9" fmla="*/ 11 h 119"/>
                <a:gd name="T10" fmla="*/ 1 w 62"/>
                <a:gd name="T11" fmla="*/ 18 h 119"/>
                <a:gd name="T12" fmla="*/ 0 w 62"/>
                <a:gd name="T13" fmla="*/ 28 h 119"/>
                <a:gd name="T14" fmla="*/ 0 w 62"/>
                <a:gd name="T15" fmla="*/ 40 h 119"/>
                <a:gd name="T16" fmla="*/ 3 w 62"/>
                <a:gd name="T17" fmla="*/ 51 h 119"/>
                <a:gd name="T18" fmla="*/ 13 w 62"/>
                <a:gd name="T19" fmla="*/ 59 h 119"/>
                <a:gd name="T20" fmla="*/ 17 w 62"/>
                <a:gd name="T21" fmla="*/ 61 h 119"/>
                <a:gd name="T22" fmla="*/ 24 w 62"/>
                <a:gd name="T23" fmla="*/ 100 h 119"/>
                <a:gd name="T24" fmla="*/ 23 w 62"/>
                <a:gd name="T25" fmla="*/ 100 h 119"/>
                <a:gd name="T26" fmla="*/ 17 w 62"/>
                <a:gd name="T27" fmla="*/ 98 h 119"/>
                <a:gd name="T28" fmla="*/ 14 w 62"/>
                <a:gd name="T29" fmla="*/ 91 h 119"/>
                <a:gd name="T30" fmla="*/ 0 w 62"/>
                <a:gd name="T31" fmla="*/ 85 h 119"/>
                <a:gd name="T32" fmla="*/ 0 w 62"/>
                <a:gd name="T33" fmla="*/ 91 h 119"/>
                <a:gd name="T34" fmla="*/ 1 w 62"/>
                <a:gd name="T35" fmla="*/ 100 h 119"/>
                <a:gd name="T36" fmla="*/ 6 w 62"/>
                <a:gd name="T37" fmla="*/ 108 h 119"/>
                <a:gd name="T38" fmla="*/ 15 w 62"/>
                <a:gd name="T39" fmla="*/ 113 h 119"/>
                <a:gd name="T40" fmla="*/ 23 w 62"/>
                <a:gd name="T41" fmla="*/ 115 h 119"/>
                <a:gd name="T42" fmla="*/ 24 w 62"/>
                <a:gd name="T43" fmla="*/ 119 h 119"/>
                <a:gd name="T44" fmla="*/ 39 w 62"/>
                <a:gd name="T45" fmla="*/ 114 h 119"/>
                <a:gd name="T46" fmla="*/ 44 w 62"/>
                <a:gd name="T47" fmla="*/ 114 h 119"/>
                <a:gd name="T48" fmla="*/ 51 w 62"/>
                <a:gd name="T49" fmla="*/ 110 h 119"/>
                <a:gd name="T50" fmla="*/ 58 w 62"/>
                <a:gd name="T51" fmla="*/ 104 h 119"/>
                <a:gd name="T52" fmla="*/ 62 w 62"/>
                <a:gd name="T53" fmla="*/ 95 h 119"/>
                <a:gd name="T54" fmla="*/ 62 w 62"/>
                <a:gd name="T55" fmla="*/ 79 h 119"/>
                <a:gd name="T56" fmla="*/ 61 w 62"/>
                <a:gd name="T57" fmla="*/ 73 h 119"/>
                <a:gd name="T58" fmla="*/ 55 w 62"/>
                <a:gd name="T59" fmla="*/ 64 h 119"/>
                <a:gd name="T60" fmla="*/ 45 w 62"/>
                <a:gd name="T61" fmla="*/ 57 h 119"/>
                <a:gd name="T62" fmla="*/ 39 w 62"/>
                <a:gd name="T63" fmla="*/ 55 h 119"/>
                <a:gd name="T64" fmla="*/ 39 w 62"/>
                <a:gd name="T65" fmla="*/ 18 h 119"/>
                <a:gd name="T66" fmla="*/ 45 w 62"/>
                <a:gd name="T67" fmla="*/ 21 h 119"/>
                <a:gd name="T68" fmla="*/ 48 w 62"/>
                <a:gd name="T69" fmla="*/ 28 h 119"/>
                <a:gd name="T70" fmla="*/ 62 w 62"/>
                <a:gd name="T71" fmla="*/ 33 h 119"/>
                <a:gd name="T72" fmla="*/ 62 w 62"/>
                <a:gd name="T73" fmla="*/ 28 h 119"/>
                <a:gd name="T74" fmla="*/ 60 w 62"/>
                <a:gd name="T75" fmla="*/ 19 h 119"/>
                <a:gd name="T76" fmla="*/ 56 w 62"/>
                <a:gd name="T77" fmla="*/ 11 h 119"/>
                <a:gd name="T78" fmla="*/ 48 w 62"/>
                <a:gd name="T79" fmla="*/ 6 h 119"/>
                <a:gd name="T80" fmla="*/ 39 w 62"/>
                <a:gd name="T81" fmla="*/ 4 h 119"/>
                <a:gd name="T82" fmla="*/ 48 w 62"/>
                <a:gd name="T83" fmla="*/ 79 h 119"/>
                <a:gd name="T84" fmla="*/ 48 w 62"/>
                <a:gd name="T85" fmla="*/ 91 h 119"/>
                <a:gd name="T86" fmla="*/ 45 w 62"/>
                <a:gd name="T87" fmla="*/ 97 h 119"/>
                <a:gd name="T88" fmla="*/ 39 w 62"/>
                <a:gd name="T89" fmla="*/ 100 h 119"/>
                <a:gd name="T90" fmla="*/ 42 w 62"/>
                <a:gd name="T91" fmla="*/ 71 h 119"/>
                <a:gd name="T92" fmla="*/ 46 w 62"/>
                <a:gd name="T93" fmla="*/ 75 h 119"/>
                <a:gd name="T94" fmla="*/ 48 w 62"/>
                <a:gd name="T95" fmla="*/ 79 h 119"/>
                <a:gd name="T96" fmla="*/ 22 w 62"/>
                <a:gd name="T97" fmla="*/ 48 h 119"/>
                <a:gd name="T98" fmla="*/ 22 w 62"/>
                <a:gd name="T99" fmla="*/ 48 h 119"/>
                <a:gd name="T100" fmla="*/ 19 w 62"/>
                <a:gd name="T101" fmla="*/ 47 h 119"/>
                <a:gd name="T102" fmla="*/ 14 w 62"/>
                <a:gd name="T103" fmla="*/ 42 h 119"/>
                <a:gd name="T104" fmla="*/ 14 w 62"/>
                <a:gd name="T105" fmla="*/ 28 h 119"/>
                <a:gd name="T106" fmla="*/ 15 w 62"/>
                <a:gd name="T107" fmla="*/ 24 h 119"/>
                <a:gd name="T108" fmla="*/ 20 w 62"/>
                <a:gd name="T109" fmla="*/ 18 h 119"/>
                <a:gd name="T110" fmla="*/ 24 w 62"/>
                <a:gd name="T111" fmla="*/ 18 h 119"/>
                <a:gd name="T112" fmla="*/ 22 w 62"/>
                <a:gd name="T11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119">
                  <a:moveTo>
                    <a:pt x="39" y="4"/>
                  </a:moveTo>
                  <a:lnTo>
                    <a:pt x="39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9" y="4"/>
                  </a:lnTo>
                  <a:lnTo>
                    <a:pt x="15" y="5"/>
                  </a:lnTo>
                  <a:lnTo>
                    <a:pt x="10" y="7"/>
                  </a:lnTo>
                  <a:lnTo>
                    <a:pt x="6" y="11"/>
                  </a:lnTo>
                  <a:lnTo>
                    <a:pt x="4" y="14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3" y="51"/>
                  </a:lnTo>
                  <a:lnTo>
                    <a:pt x="7" y="55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24" y="65"/>
                  </a:lnTo>
                  <a:lnTo>
                    <a:pt x="24" y="100"/>
                  </a:lnTo>
                  <a:lnTo>
                    <a:pt x="23" y="100"/>
                  </a:lnTo>
                  <a:lnTo>
                    <a:pt x="23" y="100"/>
                  </a:lnTo>
                  <a:lnTo>
                    <a:pt x="20" y="100"/>
                  </a:lnTo>
                  <a:lnTo>
                    <a:pt x="17" y="98"/>
                  </a:lnTo>
                  <a:lnTo>
                    <a:pt x="15" y="95"/>
                  </a:lnTo>
                  <a:lnTo>
                    <a:pt x="14" y="91"/>
                  </a:lnTo>
                  <a:lnTo>
                    <a:pt x="14" y="85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1" y="100"/>
                  </a:lnTo>
                  <a:lnTo>
                    <a:pt x="4" y="105"/>
                  </a:lnTo>
                  <a:lnTo>
                    <a:pt x="6" y="108"/>
                  </a:lnTo>
                  <a:lnTo>
                    <a:pt x="10" y="111"/>
                  </a:lnTo>
                  <a:lnTo>
                    <a:pt x="15" y="113"/>
                  </a:lnTo>
                  <a:lnTo>
                    <a:pt x="19" y="114"/>
                  </a:lnTo>
                  <a:lnTo>
                    <a:pt x="23" y="115"/>
                  </a:lnTo>
                  <a:lnTo>
                    <a:pt x="24" y="115"/>
                  </a:lnTo>
                  <a:lnTo>
                    <a:pt x="24" y="119"/>
                  </a:lnTo>
                  <a:lnTo>
                    <a:pt x="39" y="119"/>
                  </a:lnTo>
                  <a:lnTo>
                    <a:pt x="39" y="114"/>
                  </a:lnTo>
                  <a:lnTo>
                    <a:pt x="39" y="114"/>
                  </a:lnTo>
                  <a:lnTo>
                    <a:pt x="44" y="114"/>
                  </a:lnTo>
                  <a:lnTo>
                    <a:pt x="48" y="112"/>
                  </a:lnTo>
                  <a:lnTo>
                    <a:pt x="51" y="110"/>
                  </a:lnTo>
                  <a:lnTo>
                    <a:pt x="56" y="107"/>
                  </a:lnTo>
                  <a:lnTo>
                    <a:pt x="58" y="104"/>
                  </a:lnTo>
                  <a:lnTo>
                    <a:pt x="60" y="99"/>
                  </a:lnTo>
                  <a:lnTo>
                    <a:pt x="62" y="95"/>
                  </a:lnTo>
                  <a:lnTo>
                    <a:pt x="62" y="91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1" y="73"/>
                  </a:lnTo>
                  <a:lnTo>
                    <a:pt x="59" y="68"/>
                  </a:lnTo>
                  <a:lnTo>
                    <a:pt x="55" y="64"/>
                  </a:lnTo>
                  <a:lnTo>
                    <a:pt x="49" y="58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39" y="5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7" y="25"/>
                  </a:lnTo>
                  <a:lnTo>
                    <a:pt x="48" y="28"/>
                  </a:lnTo>
                  <a:lnTo>
                    <a:pt x="48" y="33"/>
                  </a:lnTo>
                  <a:lnTo>
                    <a:pt x="62" y="33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6" y="11"/>
                  </a:lnTo>
                  <a:lnTo>
                    <a:pt x="51" y="8"/>
                  </a:lnTo>
                  <a:lnTo>
                    <a:pt x="48" y="6"/>
                  </a:lnTo>
                  <a:lnTo>
                    <a:pt x="44" y="4"/>
                  </a:lnTo>
                  <a:lnTo>
                    <a:pt x="39" y="4"/>
                  </a:lnTo>
                  <a:lnTo>
                    <a:pt x="39" y="4"/>
                  </a:lnTo>
                  <a:close/>
                  <a:moveTo>
                    <a:pt x="48" y="79"/>
                  </a:moveTo>
                  <a:lnTo>
                    <a:pt x="48" y="91"/>
                  </a:lnTo>
                  <a:lnTo>
                    <a:pt x="48" y="91"/>
                  </a:lnTo>
                  <a:lnTo>
                    <a:pt x="47" y="94"/>
                  </a:lnTo>
                  <a:lnTo>
                    <a:pt x="45" y="97"/>
                  </a:lnTo>
                  <a:lnTo>
                    <a:pt x="43" y="99"/>
                  </a:lnTo>
                  <a:lnTo>
                    <a:pt x="39" y="100"/>
                  </a:lnTo>
                  <a:lnTo>
                    <a:pt x="39" y="70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46" y="75"/>
                  </a:lnTo>
                  <a:lnTo>
                    <a:pt x="47" y="77"/>
                  </a:lnTo>
                  <a:lnTo>
                    <a:pt x="48" y="79"/>
                  </a:lnTo>
                  <a:lnTo>
                    <a:pt x="48" y="79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2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24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50"/>
                  </a:lnTo>
                  <a:lnTo>
                    <a:pt x="2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6"/>
          <p:cNvGrpSpPr/>
          <p:nvPr/>
        </p:nvGrpSpPr>
        <p:grpSpPr>
          <a:xfrm>
            <a:off x="1146849" y="4634314"/>
            <a:ext cx="3305862" cy="1229480"/>
            <a:chOff x="1499105" y="4659614"/>
            <a:chExt cx="3443025" cy="1280493"/>
          </a:xfrm>
        </p:grpSpPr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2705100" y="5621338"/>
              <a:ext cx="2237030" cy="31876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/>
              <a:r>
                <a:rPr lang="x-none" sz="1400" b="0" dirty="0">
                  <a:effectLst/>
                  <a:latin typeface="Calibri" panose="020F0502020204030204" pitchFamily="34" charset="0"/>
                </a:rPr>
                <a:t>dir \b &gt; pos.txt</a:t>
              </a:r>
              <a:endParaRPr lang="x-none" sz="14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499105" y="4659614"/>
              <a:ext cx="3263746" cy="95234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x-none">
                  <a:solidFill>
                    <a:schemeClr val="bg1"/>
                  </a:solidFill>
                </a:rPr>
                <a:t>cd到制定的窗口后</a:t>
              </a:r>
              <a:endParaRPr lang="x-none">
                <a:solidFill>
                  <a:schemeClr val="bg1"/>
                </a:solidFill>
              </a:endParaRPr>
            </a:p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endParaRPr lang="x-none">
                <a:solidFill>
                  <a:schemeClr val="bg1"/>
                </a:solidFill>
              </a:endParaRPr>
            </a:p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x-none">
                  <a:solidFill>
                    <a:schemeClr val="bg1"/>
                  </a:solidFill>
                </a:rPr>
                <a:t>输入以下命令生成图片描述</a:t>
              </a:r>
              <a:r>
                <a:rPr lang="x-none"/>
                <a:t> </a:t>
              </a:r>
              <a:endParaRPr lang="x-none"/>
            </a:p>
          </p:txBody>
        </p:sp>
      </p:grpSp>
      <p:grpSp>
        <p:nvGrpSpPr>
          <p:cNvPr id="24" name="Group 43"/>
          <p:cNvGrpSpPr/>
          <p:nvPr/>
        </p:nvGrpSpPr>
        <p:grpSpPr>
          <a:xfrm>
            <a:off x="3726959" y="4196446"/>
            <a:ext cx="340307" cy="408197"/>
            <a:chOff x="4051300" y="3109913"/>
            <a:chExt cx="628650" cy="754063"/>
          </a:xfrm>
          <a:solidFill>
            <a:schemeClr val="bg1"/>
          </a:solidFill>
        </p:grpSpPr>
        <p:sp>
          <p:nvSpPr>
            <p:cNvPr id="25" name="Freeform 44"/>
            <p:cNvSpPr>
              <a:spLocks noEditPoints="1"/>
            </p:cNvSpPr>
            <p:nvPr/>
          </p:nvSpPr>
          <p:spPr bwMode="auto">
            <a:xfrm>
              <a:off x="4051300" y="3109913"/>
              <a:ext cx="628650" cy="754063"/>
            </a:xfrm>
            <a:custGeom>
              <a:avLst/>
              <a:gdLst>
                <a:gd name="T0" fmla="*/ 376 w 396"/>
                <a:gd name="T1" fmla="*/ 361 h 475"/>
                <a:gd name="T2" fmla="*/ 287 w 396"/>
                <a:gd name="T3" fmla="*/ 265 h 475"/>
                <a:gd name="T4" fmla="*/ 258 w 396"/>
                <a:gd name="T5" fmla="*/ 133 h 475"/>
                <a:gd name="T6" fmla="*/ 244 w 396"/>
                <a:gd name="T7" fmla="*/ 70 h 475"/>
                <a:gd name="T8" fmla="*/ 237 w 396"/>
                <a:gd name="T9" fmla="*/ 52 h 475"/>
                <a:gd name="T10" fmla="*/ 233 w 396"/>
                <a:gd name="T11" fmla="*/ 39 h 475"/>
                <a:gd name="T12" fmla="*/ 226 w 396"/>
                <a:gd name="T13" fmla="*/ 27 h 475"/>
                <a:gd name="T14" fmla="*/ 220 w 396"/>
                <a:gd name="T15" fmla="*/ 17 h 475"/>
                <a:gd name="T16" fmla="*/ 213 w 396"/>
                <a:gd name="T17" fmla="*/ 10 h 475"/>
                <a:gd name="T18" fmla="*/ 189 w 396"/>
                <a:gd name="T19" fmla="*/ 6 h 475"/>
                <a:gd name="T20" fmla="*/ 182 w 396"/>
                <a:gd name="T21" fmla="*/ 11 h 475"/>
                <a:gd name="T22" fmla="*/ 176 w 396"/>
                <a:gd name="T23" fmla="*/ 18 h 475"/>
                <a:gd name="T24" fmla="*/ 169 w 396"/>
                <a:gd name="T25" fmla="*/ 28 h 475"/>
                <a:gd name="T26" fmla="*/ 164 w 396"/>
                <a:gd name="T27" fmla="*/ 41 h 475"/>
                <a:gd name="T28" fmla="*/ 157 w 396"/>
                <a:gd name="T29" fmla="*/ 55 h 475"/>
                <a:gd name="T30" fmla="*/ 152 w 396"/>
                <a:gd name="T31" fmla="*/ 70 h 475"/>
                <a:gd name="T32" fmla="*/ 139 w 396"/>
                <a:gd name="T33" fmla="*/ 144 h 475"/>
                <a:gd name="T34" fmla="*/ 102 w 396"/>
                <a:gd name="T35" fmla="*/ 278 h 475"/>
                <a:gd name="T36" fmla="*/ 19 w 396"/>
                <a:gd name="T37" fmla="*/ 362 h 475"/>
                <a:gd name="T38" fmla="*/ 1 w 396"/>
                <a:gd name="T39" fmla="*/ 438 h 475"/>
                <a:gd name="T40" fmla="*/ 124 w 396"/>
                <a:gd name="T41" fmla="*/ 474 h 475"/>
                <a:gd name="T42" fmla="*/ 258 w 396"/>
                <a:gd name="T43" fmla="*/ 469 h 475"/>
                <a:gd name="T44" fmla="*/ 339 w 396"/>
                <a:gd name="T45" fmla="*/ 461 h 475"/>
                <a:gd name="T46" fmla="*/ 374 w 396"/>
                <a:gd name="T47" fmla="*/ 378 h 475"/>
                <a:gd name="T48" fmla="*/ 328 w 396"/>
                <a:gd name="T49" fmla="*/ 355 h 475"/>
                <a:gd name="T50" fmla="*/ 262 w 396"/>
                <a:gd name="T51" fmla="*/ 259 h 475"/>
                <a:gd name="T52" fmla="*/ 351 w 396"/>
                <a:gd name="T53" fmla="*/ 360 h 475"/>
                <a:gd name="T54" fmla="*/ 168 w 396"/>
                <a:gd name="T55" fmla="*/ 68 h 475"/>
                <a:gd name="T56" fmla="*/ 172 w 396"/>
                <a:gd name="T57" fmla="*/ 55 h 475"/>
                <a:gd name="T58" fmla="*/ 178 w 396"/>
                <a:gd name="T59" fmla="*/ 43 h 475"/>
                <a:gd name="T60" fmla="*/ 182 w 396"/>
                <a:gd name="T61" fmla="*/ 35 h 475"/>
                <a:gd name="T62" fmla="*/ 187 w 396"/>
                <a:gd name="T63" fmla="*/ 26 h 475"/>
                <a:gd name="T64" fmla="*/ 194 w 396"/>
                <a:gd name="T65" fmla="*/ 20 h 475"/>
                <a:gd name="T66" fmla="*/ 203 w 396"/>
                <a:gd name="T67" fmla="*/ 20 h 475"/>
                <a:gd name="T68" fmla="*/ 208 w 396"/>
                <a:gd name="T69" fmla="*/ 25 h 475"/>
                <a:gd name="T70" fmla="*/ 213 w 396"/>
                <a:gd name="T71" fmla="*/ 34 h 475"/>
                <a:gd name="T72" fmla="*/ 218 w 396"/>
                <a:gd name="T73" fmla="*/ 42 h 475"/>
                <a:gd name="T74" fmla="*/ 223 w 396"/>
                <a:gd name="T75" fmla="*/ 55 h 475"/>
                <a:gd name="T76" fmla="*/ 166 w 396"/>
                <a:gd name="T77" fmla="*/ 75 h 475"/>
                <a:gd name="T78" fmla="*/ 243 w 396"/>
                <a:gd name="T79" fmla="*/ 142 h 475"/>
                <a:gd name="T80" fmla="*/ 154 w 396"/>
                <a:gd name="T81" fmla="*/ 132 h 475"/>
                <a:gd name="T82" fmla="*/ 62 w 396"/>
                <a:gd name="T83" fmla="*/ 347 h 475"/>
                <a:gd name="T84" fmla="*/ 129 w 396"/>
                <a:gd name="T85" fmla="*/ 273 h 475"/>
                <a:gd name="T86" fmla="*/ 56 w 396"/>
                <a:gd name="T87" fmla="*/ 364 h 475"/>
                <a:gd name="T88" fmla="*/ 22 w 396"/>
                <a:gd name="T89" fmla="*/ 378 h 475"/>
                <a:gd name="T90" fmla="*/ 27 w 396"/>
                <a:gd name="T91" fmla="*/ 395 h 475"/>
                <a:gd name="T92" fmla="*/ 139 w 396"/>
                <a:gd name="T93" fmla="*/ 436 h 475"/>
                <a:gd name="T94" fmla="*/ 99 w 396"/>
                <a:gd name="T95" fmla="*/ 371 h 475"/>
                <a:gd name="T96" fmla="*/ 62 w 396"/>
                <a:gd name="T97" fmla="*/ 401 h 475"/>
                <a:gd name="T98" fmla="*/ 72 w 396"/>
                <a:gd name="T99" fmla="*/ 436 h 475"/>
                <a:gd name="T100" fmla="*/ 95 w 396"/>
                <a:gd name="T101" fmla="*/ 385 h 475"/>
                <a:gd name="T102" fmla="*/ 72 w 396"/>
                <a:gd name="T103" fmla="*/ 460 h 475"/>
                <a:gd name="T104" fmla="*/ 153 w 396"/>
                <a:gd name="T105" fmla="*/ 448 h 475"/>
                <a:gd name="T106" fmla="*/ 325 w 396"/>
                <a:gd name="T107" fmla="*/ 450 h 475"/>
                <a:gd name="T108" fmla="*/ 294 w 396"/>
                <a:gd name="T109" fmla="*/ 392 h 475"/>
                <a:gd name="T110" fmla="*/ 322 w 396"/>
                <a:gd name="T111" fmla="*/ 416 h 475"/>
                <a:gd name="T112" fmla="*/ 326 w 396"/>
                <a:gd name="T113" fmla="*/ 382 h 475"/>
                <a:gd name="T114" fmla="*/ 290 w 396"/>
                <a:gd name="T115" fmla="*/ 375 h 475"/>
                <a:gd name="T116" fmla="*/ 258 w 396"/>
                <a:gd name="T117" fmla="*/ 292 h 475"/>
                <a:gd name="T118" fmla="*/ 375 w 396"/>
                <a:gd name="T119" fmla="*/ 40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475">
                  <a:moveTo>
                    <a:pt x="396" y="427"/>
                  </a:moveTo>
                  <a:lnTo>
                    <a:pt x="396" y="427"/>
                  </a:lnTo>
                  <a:lnTo>
                    <a:pt x="396" y="411"/>
                  </a:lnTo>
                  <a:lnTo>
                    <a:pt x="395" y="393"/>
                  </a:lnTo>
                  <a:lnTo>
                    <a:pt x="393" y="386"/>
                  </a:lnTo>
                  <a:lnTo>
                    <a:pt x="391" y="378"/>
                  </a:lnTo>
                  <a:lnTo>
                    <a:pt x="387" y="373"/>
                  </a:lnTo>
                  <a:lnTo>
                    <a:pt x="384" y="367"/>
                  </a:lnTo>
                  <a:lnTo>
                    <a:pt x="378" y="362"/>
                  </a:lnTo>
                  <a:lnTo>
                    <a:pt x="376" y="361"/>
                  </a:lnTo>
                  <a:lnTo>
                    <a:pt x="376" y="361"/>
                  </a:lnTo>
                  <a:lnTo>
                    <a:pt x="364" y="353"/>
                  </a:lnTo>
                  <a:lnTo>
                    <a:pt x="352" y="344"/>
                  </a:lnTo>
                  <a:lnTo>
                    <a:pt x="341" y="335"/>
                  </a:lnTo>
                  <a:lnTo>
                    <a:pt x="330" y="324"/>
                  </a:lnTo>
                  <a:lnTo>
                    <a:pt x="320" y="313"/>
                  </a:lnTo>
                  <a:lnTo>
                    <a:pt x="311" y="303"/>
                  </a:lnTo>
                  <a:lnTo>
                    <a:pt x="302" y="290"/>
                  </a:lnTo>
                  <a:lnTo>
                    <a:pt x="294" y="278"/>
                  </a:lnTo>
                  <a:lnTo>
                    <a:pt x="287" y="265"/>
                  </a:lnTo>
                  <a:lnTo>
                    <a:pt x="280" y="251"/>
                  </a:lnTo>
                  <a:lnTo>
                    <a:pt x="274" y="237"/>
                  </a:lnTo>
                  <a:lnTo>
                    <a:pt x="270" y="223"/>
                  </a:lnTo>
                  <a:lnTo>
                    <a:pt x="265" y="207"/>
                  </a:lnTo>
                  <a:lnTo>
                    <a:pt x="262" y="193"/>
                  </a:lnTo>
                  <a:lnTo>
                    <a:pt x="260" y="178"/>
                  </a:lnTo>
                  <a:lnTo>
                    <a:pt x="258" y="162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8" y="133"/>
                  </a:lnTo>
                  <a:lnTo>
                    <a:pt x="256" y="120"/>
                  </a:lnTo>
                  <a:lnTo>
                    <a:pt x="249" y="90"/>
                  </a:lnTo>
                  <a:lnTo>
                    <a:pt x="250" y="90"/>
                  </a:lnTo>
                  <a:lnTo>
                    <a:pt x="245" y="71"/>
                  </a:lnTo>
                  <a:lnTo>
                    <a:pt x="245" y="71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7" y="52"/>
                  </a:lnTo>
                  <a:lnTo>
                    <a:pt x="237" y="52"/>
                  </a:lnTo>
                  <a:lnTo>
                    <a:pt x="237" y="51"/>
                  </a:lnTo>
                  <a:lnTo>
                    <a:pt x="237" y="51"/>
                  </a:lnTo>
                  <a:lnTo>
                    <a:pt x="235" y="47"/>
                  </a:lnTo>
                  <a:lnTo>
                    <a:pt x="235" y="47"/>
                  </a:lnTo>
                  <a:lnTo>
                    <a:pt x="235" y="44"/>
                  </a:lnTo>
                  <a:lnTo>
                    <a:pt x="235" y="44"/>
                  </a:lnTo>
                  <a:lnTo>
                    <a:pt x="233" y="41"/>
                  </a:lnTo>
                  <a:lnTo>
                    <a:pt x="233" y="41"/>
                  </a:lnTo>
                  <a:lnTo>
                    <a:pt x="233" y="39"/>
                  </a:lnTo>
                  <a:lnTo>
                    <a:pt x="233" y="39"/>
                  </a:lnTo>
                  <a:lnTo>
                    <a:pt x="231" y="36"/>
                  </a:lnTo>
                  <a:lnTo>
                    <a:pt x="231" y="36"/>
                  </a:lnTo>
                  <a:lnTo>
                    <a:pt x="230" y="34"/>
                  </a:lnTo>
                  <a:lnTo>
                    <a:pt x="230" y="34"/>
                  </a:lnTo>
                  <a:lnTo>
                    <a:pt x="229" y="31"/>
                  </a:lnTo>
                  <a:lnTo>
                    <a:pt x="229" y="31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26" y="27"/>
                  </a:lnTo>
                  <a:lnTo>
                    <a:pt x="226" y="27"/>
                  </a:lnTo>
                  <a:lnTo>
                    <a:pt x="225" y="25"/>
                  </a:lnTo>
                  <a:lnTo>
                    <a:pt x="225" y="25"/>
                  </a:lnTo>
                  <a:lnTo>
                    <a:pt x="223" y="23"/>
                  </a:lnTo>
                  <a:lnTo>
                    <a:pt x="223" y="23"/>
                  </a:lnTo>
                  <a:lnTo>
                    <a:pt x="222" y="21"/>
                  </a:lnTo>
                  <a:lnTo>
                    <a:pt x="222" y="21"/>
                  </a:lnTo>
                  <a:lnTo>
                    <a:pt x="221" y="18"/>
                  </a:lnTo>
                  <a:lnTo>
                    <a:pt x="221" y="18"/>
                  </a:lnTo>
                  <a:lnTo>
                    <a:pt x="220" y="17"/>
                  </a:lnTo>
                  <a:lnTo>
                    <a:pt x="220" y="17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7" y="14"/>
                  </a:lnTo>
                  <a:lnTo>
                    <a:pt x="217" y="1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205" y="3"/>
                  </a:lnTo>
                  <a:lnTo>
                    <a:pt x="198" y="0"/>
                  </a:lnTo>
                  <a:lnTo>
                    <a:pt x="192" y="3"/>
                  </a:lnTo>
                  <a:lnTo>
                    <a:pt x="192" y="3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7" y="7"/>
                  </a:lnTo>
                  <a:lnTo>
                    <a:pt x="187" y="7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84" y="9"/>
                  </a:lnTo>
                  <a:lnTo>
                    <a:pt x="184" y="9"/>
                  </a:lnTo>
                  <a:lnTo>
                    <a:pt x="183" y="10"/>
                  </a:lnTo>
                  <a:lnTo>
                    <a:pt x="183" y="10"/>
                  </a:lnTo>
                  <a:lnTo>
                    <a:pt x="182" y="11"/>
                  </a:lnTo>
                  <a:lnTo>
                    <a:pt x="182" y="11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79" y="14"/>
                  </a:lnTo>
                  <a:lnTo>
                    <a:pt x="179" y="14"/>
                  </a:lnTo>
                  <a:lnTo>
                    <a:pt x="178" y="15"/>
                  </a:lnTo>
                  <a:lnTo>
                    <a:pt x="178" y="15"/>
                  </a:lnTo>
                  <a:lnTo>
                    <a:pt x="177" y="17"/>
                  </a:lnTo>
                  <a:lnTo>
                    <a:pt x="177" y="17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2" y="23"/>
                  </a:lnTo>
                  <a:lnTo>
                    <a:pt x="172" y="23"/>
                  </a:lnTo>
                  <a:lnTo>
                    <a:pt x="171" y="25"/>
                  </a:lnTo>
                  <a:lnTo>
                    <a:pt x="171" y="25"/>
                  </a:lnTo>
                  <a:lnTo>
                    <a:pt x="170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9" y="28"/>
                  </a:lnTo>
                  <a:lnTo>
                    <a:pt x="168" y="31"/>
                  </a:lnTo>
                  <a:lnTo>
                    <a:pt x="168" y="31"/>
                  </a:lnTo>
                  <a:lnTo>
                    <a:pt x="167" y="34"/>
                  </a:lnTo>
                  <a:lnTo>
                    <a:pt x="167" y="34"/>
                  </a:lnTo>
                  <a:lnTo>
                    <a:pt x="166" y="36"/>
                  </a:lnTo>
                  <a:lnTo>
                    <a:pt x="166" y="36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3" y="43"/>
                  </a:lnTo>
                  <a:lnTo>
                    <a:pt x="163" y="43"/>
                  </a:lnTo>
                  <a:lnTo>
                    <a:pt x="160" y="47"/>
                  </a:lnTo>
                  <a:lnTo>
                    <a:pt x="160" y="47"/>
                  </a:lnTo>
                  <a:lnTo>
                    <a:pt x="159" y="49"/>
                  </a:lnTo>
                  <a:lnTo>
                    <a:pt x="159" y="49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3" y="69"/>
                  </a:lnTo>
                  <a:lnTo>
                    <a:pt x="153" y="69"/>
                  </a:lnTo>
                  <a:lnTo>
                    <a:pt x="152" y="70"/>
                  </a:lnTo>
                  <a:lnTo>
                    <a:pt x="152" y="70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46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1" y="120"/>
                  </a:lnTo>
                  <a:lnTo>
                    <a:pt x="139" y="133"/>
                  </a:lnTo>
                  <a:lnTo>
                    <a:pt x="139" y="144"/>
                  </a:lnTo>
                  <a:lnTo>
                    <a:pt x="139" y="162"/>
                  </a:lnTo>
                  <a:lnTo>
                    <a:pt x="139" y="162"/>
                  </a:lnTo>
                  <a:lnTo>
                    <a:pt x="137" y="178"/>
                  </a:lnTo>
                  <a:lnTo>
                    <a:pt x="135" y="193"/>
                  </a:lnTo>
                  <a:lnTo>
                    <a:pt x="131" y="209"/>
                  </a:lnTo>
                  <a:lnTo>
                    <a:pt x="127" y="223"/>
                  </a:lnTo>
                  <a:lnTo>
                    <a:pt x="122" y="237"/>
                  </a:lnTo>
                  <a:lnTo>
                    <a:pt x="116" y="251"/>
                  </a:lnTo>
                  <a:lnTo>
                    <a:pt x="110" y="265"/>
                  </a:lnTo>
                  <a:lnTo>
                    <a:pt x="102" y="278"/>
                  </a:lnTo>
                  <a:lnTo>
                    <a:pt x="95" y="290"/>
                  </a:lnTo>
                  <a:lnTo>
                    <a:pt x="86" y="303"/>
                  </a:lnTo>
                  <a:lnTo>
                    <a:pt x="76" y="313"/>
                  </a:lnTo>
                  <a:lnTo>
                    <a:pt x="67" y="324"/>
                  </a:lnTo>
                  <a:lnTo>
                    <a:pt x="56" y="335"/>
                  </a:lnTo>
                  <a:lnTo>
                    <a:pt x="44" y="344"/>
                  </a:lnTo>
                  <a:lnTo>
                    <a:pt x="32" y="353"/>
                  </a:lnTo>
                  <a:lnTo>
                    <a:pt x="20" y="361"/>
                  </a:lnTo>
                  <a:lnTo>
                    <a:pt x="19" y="362"/>
                  </a:lnTo>
                  <a:lnTo>
                    <a:pt x="19" y="362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8" y="372"/>
                  </a:lnTo>
                  <a:lnTo>
                    <a:pt x="6" y="378"/>
                  </a:lnTo>
                  <a:lnTo>
                    <a:pt x="4" y="386"/>
                  </a:lnTo>
                  <a:lnTo>
                    <a:pt x="2" y="393"/>
                  </a:lnTo>
                  <a:lnTo>
                    <a:pt x="1" y="411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" y="438"/>
                  </a:lnTo>
                  <a:lnTo>
                    <a:pt x="1" y="444"/>
                  </a:lnTo>
                  <a:lnTo>
                    <a:pt x="2" y="450"/>
                  </a:lnTo>
                  <a:lnTo>
                    <a:pt x="2" y="450"/>
                  </a:lnTo>
                  <a:lnTo>
                    <a:pt x="57" y="450"/>
                  </a:lnTo>
                  <a:lnTo>
                    <a:pt x="57" y="450"/>
                  </a:lnTo>
                  <a:lnTo>
                    <a:pt x="58" y="461"/>
                  </a:lnTo>
                  <a:lnTo>
                    <a:pt x="59" y="474"/>
                  </a:lnTo>
                  <a:lnTo>
                    <a:pt x="72" y="474"/>
                  </a:lnTo>
                  <a:lnTo>
                    <a:pt x="111" y="474"/>
                  </a:lnTo>
                  <a:lnTo>
                    <a:pt x="124" y="474"/>
                  </a:lnTo>
                  <a:lnTo>
                    <a:pt x="125" y="461"/>
                  </a:lnTo>
                  <a:lnTo>
                    <a:pt x="125" y="461"/>
                  </a:lnTo>
                  <a:lnTo>
                    <a:pt x="125" y="450"/>
                  </a:lnTo>
                  <a:lnTo>
                    <a:pt x="138" y="450"/>
                  </a:lnTo>
                  <a:lnTo>
                    <a:pt x="138" y="450"/>
                  </a:lnTo>
                  <a:lnTo>
                    <a:pt x="139" y="469"/>
                  </a:lnTo>
                  <a:lnTo>
                    <a:pt x="140" y="475"/>
                  </a:lnTo>
                  <a:lnTo>
                    <a:pt x="257" y="475"/>
                  </a:lnTo>
                  <a:lnTo>
                    <a:pt x="258" y="469"/>
                  </a:lnTo>
                  <a:lnTo>
                    <a:pt x="258" y="469"/>
                  </a:lnTo>
                  <a:lnTo>
                    <a:pt x="259" y="450"/>
                  </a:lnTo>
                  <a:lnTo>
                    <a:pt x="271" y="450"/>
                  </a:lnTo>
                  <a:lnTo>
                    <a:pt x="271" y="450"/>
                  </a:lnTo>
                  <a:lnTo>
                    <a:pt x="272" y="461"/>
                  </a:lnTo>
                  <a:lnTo>
                    <a:pt x="273" y="474"/>
                  </a:lnTo>
                  <a:lnTo>
                    <a:pt x="286" y="474"/>
                  </a:lnTo>
                  <a:lnTo>
                    <a:pt x="325" y="474"/>
                  </a:lnTo>
                  <a:lnTo>
                    <a:pt x="338" y="474"/>
                  </a:lnTo>
                  <a:lnTo>
                    <a:pt x="339" y="461"/>
                  </a:lnTo>
                  <a:lnTo>
                    <a:pt x="339" y="461"/>
                  </a:lnTo>
                  <a:lnTo>
                    <a:pt x="339" y="450"/>
                  </a:lnTo>
                  <a:lnTo>
                    <a:pt x="395" y="450"/>
                  </a:lnTo>
                  <a:lnTo>
                    <a:pt x="395" y="450"/>
                  </a:lnTo>
                  <a:lnTo>
                    <a:pt x="396" y="444"/>
                  </a:lnTo>
                  <a:lnTo>
                    <a:pt x="396" y="444"/>
                  </a:lnTo>
                  <a:lnTo>
                    <a:pt x="396" y="438"/>
                  </a:lnTo>
                  <a:lnTo>
                    <a:pt x="396" y="427"/>
                  </a:lnTo>
                  <a:lnTo>
                    <a:pt x="396" y="427"/>
                  </a:lnTo>
                  <a:close/>
                  <a:moveTo>
                    <a:pt x="369" y="373"/>
                  </a:moveTo>
                  <a:lnTo>
                    <a:pt x="374" y="378"/>
                  </a:lnTo>
                  <a:lnTo>
                    <a:pt x="374" y="378"/>
                  </a:lnTo>
                  <a:lnTo>
                    <a:pt x="376" y="380"/>
                  </a:lnTo>
                  <a:lnTo>
                    <a:pt x="378" y="384"/>
                  </a:lnTo>
                  <a:lnTo>
                    <a:pt x="376" y="384"/>
                  </a:lnTo>
                  <a:lnTo>
                    <a:pt x="375" y="382"/>
                  </a:lnTo>
                  <a:lnTo>
                    <a:pt x="375" y="382"/>
                  </a:lnTo>
                  <a:lnTo>
                    <a:pt x="362" y="377"/>
                  </a:lnTo>
                  <a:lnTo>
                    <a:pt x="351" y="371"/>
                  </a:lnTo>
                  <a:lnTo>
                    <a:pt x="339" y="363"/>
                  </a:lnTo>
                  <a:lnTo>
                    <a:pt x="328" y="355"/>
                  </a:lnTo>
                  <a:lnTo>
                    <a:pt x="318" y="348"/>
                  </a:lnTo>
                  <a:lnTo>
                    <a:pt x="308" y="339"/>
                  </a:lnTo>
                  <a:lnTo>
                    <a:pt x="300" y="331"/>
                  </a:lnTo>
                  <a:lnTo>
                    <a:pt x="292" y="322"/>
                  </a:lnTo>
                  <a:lnTo>
                    <a:pt x="285" y="312"/>
                  </a:lnTo>
                  <a:lnTo>
                    <a:pt x="279" y="303"/>
                  </a:lnTo>
                  <a:lnTo>
                    <a:pt x="274" y="292"/>
                  </a:lnTo>
                  <a:lnTo>
                    <a:pt x="268" y="281"/>
                  </a:lnTo>
                  <a:lnTo>
                    <a:pt x="265" y="270"/>
                  </a:lnTo>
                  <a:lnTo>
                    <a:pt x="262" y="259"/>
                  </a:lnTo>
                  <a:lnTo>
                    <a:pt x="260" y="249"/>
                  </a:lnTo>
                  <a:lnTo>
                    <a:pt x="259" y="237"/>
                  </a:lnTo>
                  <a:lnTo>
                    <a:pt x="259" y="237"/>
                  </a:lnTo>
                  <a:lnTo>
                    <a:pt x="267" y="257"/>
                  </a:lnTo>
                  <a:lnTo>
                    <a:pt x="278" y="278"/>
                  </a:lnTo>
                  <a:lnTo>
                    <a:pt x="289" y="296"/>
                  </a:lnTo>
                  <a:lnTo>
                    <a:pt x="302" y="314"/>
                  </a:lnTo>
                  <a:lnTo>
                    <a:pt x="317" y="331"/>
                  </a:lnTo>
                  <a:lnTo>
                    <a:pt x="333" y="347"/>
                  </a:lnTo>
                  <a:lnTo>
                    <a:pt x="351" y="360"/>
                  </a:lnTo>
                  <a:lnTo>
                    <a:pt x="369" y="373"/>
                  </a:lnTo>
                  <a:lnTo>
                    <a:pt x="369" y="373"/>
                  </a:lnTo>
                  <a:close/>
                  <a:moveTo>
                    <a:pt x="166" y="75"/>
                  </a:moveTo>
                  <a:lnTo>
                    <a:pt x="166" y="75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8"/>
                  </a:lnTo>
                  <a:lnTo>
                    <a:pt x="168" y="68"/>
                  </a:lnTo>
                  <a:lnTo>
                    <a:pt x="169" y="65"/>
                  </a:lnTo>
                  <a:lnTo>
                    <a:pt x="169" y="65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172" y="55"/>
                  </a:lnTo>
                  <a:lnTo>
                    <a:pt x="172" y="55"/>
                  </a:lnTo>
                  <a:lnTo>
                    <a:pt x="173" y="53"/>
                  </a:lnTo>
                  <a:lnTo>
                    <a:pt x="173" y="53"/>
                  </a:lnTo>
                  <a:lnTo>
                    <a:pt x="175" y="51"/>
                  </a:lnTo>
                  <a:lnTo>
                    <a:pt x="175" y="51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8" y="43"/>
                  </a:lnTo>
                  <a:lnTo>
                    <a:pt x="178" y="43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80" y="39"/>
                  </a:lnTo>
                  <a:lnTo>
                    <a:pt x="180" y="39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2" y="35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5" y="28"/>
                  </a:lnTo>
                  <a:lnTo>
                    <a:pt x="185" y="28"/>
                  </a:lnTo>
                  <a:lnTo>
                    <a:pt x="186" y="27"/>
                  </a:lnTo>
                  <a:lnTo>
                    <a:pt x="186" y="27"/>
                  </a:lnTo>
                  <a:lnTo>
                    <a:pt x="187" y="26"/>
                  </a:lnTo>
                  <a:lnTo>
                    <a:pt x="187" y="26"/>
                  </a:lnTo>
                  <a:lnTo>
                    <a:pt x="189" y="25"/>
                  </a:lnTo>
                  <a:lnTo>
                    <a:pt x="189" y="25"/>
                  </a:lnTo>
                  <a:lnTo>
                    <a:pt x="191" y="23"/>
                  </a:lnTo>
                  <a:lnTo>
                    <a:pt x="191" y="23"/>
                  </a:lnTo>
                  <a:lnTo>
                    <a:pt x="191" y="22"/>
                  </a:lnTo>
                  <a:lnTo>
                    <a:pt x="191" y="22"/>
                  </a:lnTo>
                  <a:lnTo>
                    <a:pt x="193" y="21"/>
                  </a:lnTo>
                  <a:lnTo>
                    <a:pt x="193" y="21"/>
                  </a:lnTo>
                  <a:lnTo>
                    <a:pt x="194" y="20"/>
                  </a:lnTo>
                  <a:lnTo>
                    <a:pt x="194" y="20"/>
                  </a:lnTo>
                  <a:lnTo>
                    <a:pt x="195" y="18"/>
                  </a:lnTo>
                  <a:lnTo>
                    <a:pt x="195" y="18"/>
                  </a:lnTo>
                  <a:lnTo>
                    <a:pt x="196" y="17"/>
                  </a:lnTo>
                  <a:lnTo>
                    <a:pt x="196" y="17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200" y="17"/>
                  </a:lnTo>
                  <a:lnTo>
                    <a:pt x="200" y="17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8" y="25"/>
                  </a:lnTo>
                  <a:lnTo>
                    <a:pt x="208" y="25"/>
                  </a:lnTo>
                  <a:lnTo>
                    <a:pt x="209" y="27"/>
                  </a:lnTo>
                  <a:lnTo>
                    <a:pt x="209" y="27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1" y="30"/>
                  </a:lnTo>
                  <a:lnTo>
                    <a:pt x="211" y="30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4" y="35"/>
                  </a:lnTo>
                  <a:lnTo>
                    <a:pt x="214" y="35"/>
                  </a:lnTo>
                  <a:lnTo>
                    <a:pt x="216" y="37"/>
                  </a:lnTo>
                  <a:lnTo>
                    <a:pt x="216" y="37"/>
                  </a:lnTo>
                  <a:lnTo>
                    <a:pt x="217" y="38"/>
                  </a:lnTo>
                  <a:lnTo>
                    <a:pt x="217" y="38"/>
                  </a:lnTo>
                  <a:lnTo>
                    <a:pt x="218" y="41"/>
                  </a:lnTo>
                  <a:lnTo>
                    <a:pt x="218" y="41"/>
                  </a:lnTo>
                  <a:lnTo>
                    <a:pt x="218" y="42"/>
                  </a:lnTo>
                  <a:lnTo>
                    <a:pt x="218" y="42"/>
                  </a:lnTo>
                  <a:lnTo>
                    <a:pt x="220" y="45"/>
                  </a:lnTo>
                  <a:lnTo>
                    <a:pt x="220" y="45"/>
                  </a:lnTo>
                  <a:lnTo>
                    <a:pt x="220" y="47"/>
                  </a:lnTo>
                  <a:lnTo>
                    <a:pt x="220" y="47"/>
                  </a:lnTo>
                  <a:lnTo>
                    <a:pt x="222" y="50"/>
                  </a:lnTo>
                  <a:lnTo>
                    <a:pt x="222" y="50"/>
                  </a:lnTo>
                  <a:lnTo>
                    <a:pt x="222" y="51"/>
                  </a:lnTo>
                  <a:lnTo>
                    <a:pt x="222" y="51"/>
                  </a:lnTo>
                  <a:lnTo>
                    <a:pt x="223" y="55"/>
                  </a:lnTo>
                  <a:lnTo>
                    <a:pt x="223" y="55"/>
                  </a:lnTo>
                  <a:lnTo>
                    <a:pt x="224" y="55"/>
                  </a:lnTo>
                  <a:lnTo>
                    <a:pt x="224" y="55"/>
                  </a:lnTo>
                  <a:lnTo>
                    <a:pt x="225" y="60"/>
                  </a:lnTo>
                  <a:lnTo>
                    <a:pt x="225" y="60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31" y="76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5"/>
                  </a:lnTo>
                  <a:lnTo>
                    <a:pt x="166" y="75"/>
                  </a:lnTo>
                  <a:close/>
                  <a:moveTo>
                    <a:pt x="166" y="90"/>
                  </a:moveTo>
                  <a:lnTo>
                    <a:pt x="231" y="90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8" y="105"/>
                  </a:lnTo>
                  <a:lnTo>
                    <a:pt x="241" y="119"/>
                  </a:lnTo>
                  <a:lnTo>
                    <a:pt x="243" y="132"/>
                  </a:lnTo>
                  <a:lnTo>
                    <a:pt x="244" y="142"/>
                  </a:lnTo>
                  <a:lnTo>
                    <a:pt x="243" y="142"/>
                  </a:lnTo>
                  <a:lnTo>
                    <a:pt x="243" y="142"/>
                  </a:lnTo>
                  <a:lnTo>
                    <a:pt x="244" y="163"/>
                  </a:lnTo>
                  <a:lnTo>
                    <a:pt x="244" y="434"/>
                  </a:lnTo>
                  <a:lnTo>
                    <a:pt x="153" y="434"/>
                  </a:lnTo>
                  <a:lnTo>
                    <a:pt x="153" y="163"/>
                  </a:lnTo>
                  <a:lnTo>
                    <a:pt x="153" y="163"/>
                  </a:lnTo>
                  <a:lnTo>
                    <a:pt x="154" y="142"/>
                  </a:lnTo>
                  <a:lnTo>
                    <a:pt x="153" y="142"/>
                  </a:lnTo>
                  <a:lnTo>
                    <a:pt x="153" y="142"/>
                  </a:lnTo>
                  <a:lnTo>
                    <a:pt x="154" y="132"/>
                  </a:lnTo>
                  <a:lnTo>
                    <a:pt x="155" y="119"/>
                  </a:lnTo>
                  <a:lnTo>
                    <a:pt x="158" y="105"/>
                  </a:lnTo>
                  <a:lnTo>
                    <a:pt x="162" y="90"/>
                  </a:lnTo>
                  <a:lnTo>
                    <a:pt x="166" y="90"/>
                  </a:lnTo>
                  <a:close/>
                  <a:moveTo>
                    <a:pt x="22" y="378"/>
                  </a:moveTo>
                  <a:lnTo>
                    <a:pt x="22" y="378"/>
                  </a:lnTo>
                  <a:lnTo>
                    <a:pt x="28" y="373"/>
                  </a:lnTo>
                  <a:lnTo>
                    <a:pt x="28" y="373"/>
                  </a:lnTo>
                  <a:lnTo>
                    <a:pt x="46" y="361"/>
                  </a:lnTo>
                  <a:lnTo>
                    <a:pt x="62" y="347"/>
                  </a:lnTo>
                  <a:lnTo>
                    <a:pt x="78" y="333"/>
                  </a:lnTo>
                  <a:lnTo>
                    <a:pt x="92" y="317"/>
                  </a:lnTo>
                  <a:lnTo>
                    <a:pt x="105" y="298"/>
                  </a:lnTo>
                  <a:lnTo>
                    <a:pt x="117" y="280"/>
                  </a:lnTo>
                  <a:lnTo>
                    <a:pt x="127" y="260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35" y="252"/>
                  </a:lnTo>
                  <a:lnTo>
                    <a:pt x="132" y="263"/>
                  </a:lnTo>
                  <a:lnTo>
                    <a:pt x="129" y="273"/>
                  </a:lnTo>
                  <a:lnTo>
                    <a:pt x="125" y="284"/>
                  </a:lnTo>
                  <a:lnTo>
                    <a:pt x="121" y="295"/>
                  </a:lnTo>
                  <a:lnTo>
                    <a:pt x="115" y="305"/>
                  </a:lnTo>
                  <a:lnTo>
                    <a:pt x="109" y="314"/>
                  </a:lnTo>
                  <a:lnTo>
                    <a:pt x="102" y="323"/>
                  </a:lnTo>
                  <a:lnTo>
                    <a:pt x="95" y="333"/>
                  </a:lnTo>
                  <a:lnTo>
                    <a:pt x="86" y="341"/>
                  </a:lnTo>
                  <a:lnTo>
                    <a:pt x="76" y="349"/>
                  </a:lnTo>
                  <a:lnTo>
                    <a:pt x="67" y="357"/>
                  </a:lnTo>
                  <a:lnTo>
                    <a:pt x="56" y="364"/>
                  </a:lnTo>
                  <a:lnTo>
                    <a:pt x="45" y="371"/>
                  </a:lnTo>
                  <a:lnTo>
                    <a:pt x="33" y="377"/>
                  </a:lnTo>
                  <a:lnTo>
                    <a:pt x="21" y="382"/>
                  </a:lnTo>
                  <a:lnTo>
                    <a:pt x="20" y="384"/>
                  </a:lnTo>
                  <a:lnTo>
                    <a:pt x="20" y="384"/>
                  </a:lnTo>
                  <a:lnTo>
                    <a:pt x="19" y="384"/>
                  </a:lnTo>
                  <a:lnTo>
                    <a:pt x="19" y="384"/>
                  </a:lnTo>
                  <a:lnTo>
                    <a:pt x="20" y="380"/>
                  </a:lnTo>
                  <a:lnTo>
                    <a:pt x="22" y="378"/>
                  </a:lnTo>
                  <a:lnTo>
                    <a:pt x="22" y="378"/>
                  </a:lnTo>
                  <a:close/>
                  <a:moveTo>
                    <a:pt x="15" y="428"/>
                  </a:moveTo>
                  <a:lnTo>
                    <a:pt x="15" y="428"/>
                  </a:lnTo>
                  <a:lnTo>
                    <a:pt x="15" y="418"/>
                  </a:lnTo>
                  <a:lnTo>
                    <a:pt x="16" y="409"/>
                  </a:lnTo>
                  <a:lnTo>
                    <a:pt x="18" y="403"/>
                  </a:lnTo>
                  <a:lnTo>
                    <a:pt x="19" y="401"/>
                  </a:lnTo>
                  <a:lnTo>
                    <a:pt x="21" y="400"/>
                  </a:lnTo>
                  <a:lnTo>
                    <a:pt x="21" y="400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46" y="386"/>
                  </a:lnTo>
                  <a:lnTo>
                    <a:pt x="64" y="375"/>
                  </a:lnTo>
                  <a:lnTo>
                    <a:pt x="82" y="364"/>
                  </a:lnTo>
                  <a:lnTo>
                    <a:pt x="97" y="351"/>
                  </a:lnTo>
                  <a:lnTo>
                    <a:pt x="110" y="337"/>
                  </a:lnTo>
                  <a:lnTo>
                    <a:pt x="121" y="322"/>
                  </a:lnTo>
                  <a:lnTo>
                    <a:pt x="130" y="306"/>
                  </a:lnTo>
                  <a:lnTo>
                    <a:pt x="139" y="290"/>
                  </a:lnTo>
                  <a:lnTo>
                    <a:pt x="139" y="434"/>
                  </a:lnTo>
                  <a:lnTo>
                    <a:pt x="139" y="436"/>
                  </a:lnTo>
                  <a:lnTo>
                    <a:pt x="125" y="436"/>
                  </a:lnTo>
                  <a:lnTo>
                    <a:pt x="125" y="436"/>
                  </a:lnTo>
                  <a:lnTo>
                    <a:pt x="125" y="425"/>
                  </a:lnTo>
                  <a:lnTo>
                    <a:pt x="123" y="413"/>
                  </a:lnTo>
                  <a:lnTo>
                    <a:pt x="121" y="401"/>
                  </a:lnTo>
                  <a:lnTo>
                    <a:pt x="116" y="391"/>
                  </a:lnTo>
                  <a:lnTo>
                    <a:pt x="112" y="382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99" y="371"/>
                  </a:lnTo>
                  <a:lnTo>
                    <a:pt x="96" y="369"/>
                  </a:lnTo>
                  <a:lnTo>
                    <a:pt x="91" y="369"/>
                  </a:lnTo>
                  <a:lnTo>
                    <a:pt x="91" y="369"/>
                  </a:lnTo>
                  <a:lnTo>
                    <a:pt x="87" y="369"/>
                  </a:lnTo>
                  <a:lnTo>
                    <a:pt x="83" y="371"/>
                  </a:lnTo>
                  <a:lnTo>
                    <a:pt x="79" y="373"/>
                  </a:lnTo>
                  <a:lnTo>
                    <a:pt x="76" y="375"/>
                  </a:lnTo>
                  <a:lnTo>
                    <a:pt x="71" y="382"/>
                  </a:lnTo>
                  <a:lnTo>
                    <a:pt x="65" y="391"/>
                  </a:lnTo>
                  <a:lnTo>
                    <a:pt x="62" y="401"/>
                  </a:lnTo>
                  <a:lnTo>
                    <a:pt x="60" y="413"/>
                  </a:lnTo>
                  <a:lnTo>
                    <a:pt x="58" y="425"/>
                  </a:lnTo>
                  <a:lnTo>
                    <a:pt x="57" y="436"/>
                  </a:lnTo>
                  <a:lnTo>
                    <a:pt x="15" y="436"/>
                  </a:lnTo>
                  <a:lnTo>
                    <a:pt x="15" y="436"/>
                  </a:lnTo>
                  <a:lnTo>
                    <a:pt x="15" y="428"/>
                  </a:lnTo>
                  <a:lnTo>
                    <a:pt x="15" y="428"/>
                  </a:lnTo>
                  <a:close/>
                  <a:moveTo>
                    <a:pt x="111" y="436"/>
                  </a:moveTo>
                  <a:lnTo>
                    <a:pt x="72" y="436"/>
                  </a:lnTo>
                  <a:lnTo>
                    <a:pt x="72" y="436"/>
                  </a:lnTo>
                  <a:lnTo>
                    <a:pt x="72" y="426"/>
                  </a:lnTo>
                  <a:lnTo>
                    <a:pt x="74" y="416"/>
                  </a:lnTo>
                  <a:lnTo>
                    <a:pt x="75" y="406"/>
                  </a:lnTo>
                  <a:lnTo>
                    <a:pt x="78" y="399"/>
                  </a:lnTo>
                  <a:lnTo>
                    <a:pt x="81" y="392"/>
                  </a:lnTo>
                  <a:lnTo>
                    <a:pt x="84" y="388"/>
                  </a:lnTo>
                  <a:lnTo>
                    <a:pt x="87" y="385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5" y="385"/>
                  </a:lnTo>
                  <a:lnTo>
                    <a:pt x="99" y="388"/>
                  </a:lnTo>
                  <a:lnTo>
                    <a:pt x="102" y="392"/>
                  </a:lnTo>
                  <a:lnTo>
                    <a:pt x="104" y="399"/>
                  </a:lnTo>
                  <a:lnTo>
                    <a:pt x="108" y="406"/>
                  </a:lnTo>
                  <a:lnTo>
                    <a:pt x="109" y="416"/>
                  </a:lnTo>
                  <a:lnTo>
                    <a:pt x="111" y="426"/>
                  </a:lnTo>
                  <a:lnTo>
                    <a:pt x="111" y="436"/>
                  </a:lnTo>
                  <a:lnTo>
                    <a:pt x="111" y="436"/>
                  </a:lnTo>
                  <a:close/>
                  <a:moveTo>
                    <a:pt x="111" y="460"/>
                  </a:moveTo>
                  <a:lnTo>
                    <a:pt x="72" y="460"/>
                  </a:lnTo>
                  <a:lnTo>
                    <a:pt x="72" y="460"/>
                  </a:lnTo>
                  <a:lnTo>
                    <a:pt x="72" y="450"/>
                  </a:lnTo>
                  <a:lnTo>
                    <a:pt x="111" y="450"/>
                  </a:lnTo>
                  <a:lnTo>
                    <a:pt x="111" y="450"/>
                  </a:lnTo>
                  <a:lnTo>
                    <a:pt x="111" y="460"/>
                  </a:lnTo>
                  <a:lnTo>
                    <a:pt x="111" y="460"/>
                  </a:lnTo>
                  <a:close/>
                  <a:moveTo>
                    <a:pt x="153" y="461"/>
                  </a:moveTo>
                  <a:lnTo>
                    <a:pt x="153" y="461"/>
                  </a:lnTo>
                  <a:lnTo>
                    <a:pt x="152" y="448"/>
                  </a:lnTo>
                  <a:lnTo>
                    <a:pt x="153" y="448"/>
                  </a:lnTo>
                  <a:lnTo>
                    <a:pt x="244" y="448"/>
                  </a:lnTo>
                  <a:lnTo>
                    <a:pt x="245" y="448"/>
                  </a:lnTo>
                  <a:lnTo>
                    <a:pt x="245" y="448"/>
                  </a:lnTo>
                  <a:lnTo>
                    <a:pt x="244" y="461"/>
                  </a:lnTo>
                  <a:lnTo>
                    <a:pt x="153" y="461"/>
                  </a:lnTo>
                  <a:close/>
                  <a:moveTo>
                    <a:pt x="325" y="460"/>
                  </a:moveTo>
                  <a:lnTo>
                    <a:pt x="286" y="460"/>
                  </a:lnTo>
                  <a:lnTo>
                    <a:pt x="286" y="460"/>
                  </a:lnTo>
                  <a:lnTo>
                    <a:pt x="285" y="450"/>
                  </a:lnTo>
                  <a:lnTo>
                    <a:pt x="325" y="450"/>
                  </a:lnTo>
                  <a:lnTo>
                    <a:pt x="325" y="450"/>
                  </a:lnTo>
                  <a:lnTo>
                    <a:pt x="325" y="460"/>
                  </a:lnTo>
                  <a:lnTo>
                    <a:pt x="325" y="460"/>
                  </a:lnTo>
                  <a:close/>
                  <a:moveTo>
                    <a:pt x="286" y="436"/>
                  </a:moveTo>
                  <a:lnTo>
                    <a:pt x="286" y="436"/>
                  </a:lnTo>
                  <a:lnTo>
                    <a:pt x="286" y="426"/>
                  </a:lnTo>
                  <a:lnTo>
                    <a:pt x="288" y="416"/>
                  </a:lnTo>
                  <a:lnTo>
                    <a:pt x="289" y="406"/>
                  </a:lnTo>
                  <a:lnTo>
                    <a:pt x="292" y="399"/>
                  </a:lnTo>
                  <a:lnTo>
                    <a:pt x="294" y="392"/>
                  </a:lnTo>
                  <a:lnTo>
                    <a:pt x="298" y="388"/>
                  </a:lnTo>
                  <a:lnTo>
                    <a:pt x="301" y="385"/>
                  </a:lnTo>
                  <a:lnTo>
                    <a:pt x="305" y="384"/>
                  </a:lnTo>
                  <a:lnTo>
                    <a:pt x="305" y="384"/>
                  </a:lnTo>
                  <a:lnTo>
                    <a:pt x="308" y="385"/>
                  </a:lnTo>
                  <a:lnTo>
                    <a:pt x="313" y="388"/>
                  </a:lnTo>
                  <a:lnTo>
                    <a:pt x="316" y="392"/>
                  </a:lnTo>
                  <a:lnTo>
                    <a:pt x="318" y="399"/>
                  </a:lnTo>
                  <a:lnTo>
                    <a:pt x="320" y="406"/>
                  </a:lnTo>
                  <a:lnTo>
                    <a:pt x="322" y="416"/>
                  </a:lnTo>
                  <a:lnTo>
                    <a:pt x="325" y="426"/>
                  </a:lnTo>
                  <a:lnTo>
                    <a:pt x="325" y="436"/>
                  </a:lnTo>
                  <a:lnTo>
                    <a:pt x="286" y="436"/>
                  </a:lnTo>
                  <a:close/>
                  <a:moveTo>
                    <a:pt x="339" y="436"/>
                  </a:moveTo>
                  <a:lnTo>
                    <a:pt x="339" y="436"/>
                  </a:lnTo>
                  <a:lnTo>
                    <a:pt x="339" y="425"/>
                  </a:lnTo>
                  <a:lnTo>
                    <a:pt x="337" y="413"/>
                  </a:lnTo>
                  <a:lnTo>
                    <a:pt x="334" y="401"/>
                  </a:lnTo>
                  <a:lnTo>
                    <a:pt x="330" y="391"/>
                  </a:lnTo>
                  <a:lnTo>
                    <a:pt x="326" y="382"/>
                  </a:lnTo>
                  <a:lnTo>
                    <a:pt x="320" y="375"/>
                  </a:lnTo>
                  <a:lnTo>
                    <a:pt x="317" y="373"/>
                  </a:lnTo>
                  <a:lnTo>
                    <a:pt x="313" y="371"/>
                  </a:lnTo>
                  <a:lnTo>
                    <a:pt x="310" y="369"/>
                  </a:lnTo>
                  <a:lnTo>
                    <a:pt x="305" y="369"/>
                  </a:lnTo>
                  <a:lnTo>
                    <a:pt x="305" y="369"/>
                  </a:lnTo>
                  <a:lnTo>
                    <a:pt x="301" y="369"/>
                  </a:lnTo>
                  <a:lnTo>
                    <a:pt x="297" y="371"/>
                  </a:lnTo>
                  <a:lnTo>
                    <a:pt x="293" y="373"/>
                  </a:lnTo>
                  <a:lnTo>
                    <a:pt x="290" y="375"/>
                  </a:lnTo>
                  <a:lnTo>
                    <a:pt x="285" y="382"/>
                  </a:lnTo>
                  <a:lnTo>
                    <a:pt x="279" y="391"/>
                  </a:lnTo>
                  <a:lnTo>
                    <a:pt x="276" y="401"/>
                  </a:lnTo>
                  <a:lnTo>
                    <a:pt x="274" y="413"/>
                  </a:lnTo>
                  <a:lnTo>
                    <a:pt x="272" y="425"/>
                  </a:lnTo>
                  <a:lnTo>
                    <a:pt x="271" y="436"/>
                  </a:lnTo>
                  <a:lnTo>
                    <a:pt x="258" y="436"/>
                  </a:lnTo>
                  <a:lnTo>
                    <a:pt x="258" y="434"/>
                  </a:lnTo>
                  <a:lnTo>
                    <a:pt x="258" y="292"/>
                  </a:lnTo>
                  <a:lnTo>
                    <a:pt x="258" y="292"/>
                  </a:lnTo>
                  <a:lnTo>
                    <a:pt x="266" y="308"/>
                  </a:lnTo>
                  <a:lnTo>
                    <a:pt x="276" y="323"/>
                  </a:lnTo>
                  <a:lnTo>
                    <a:pt x="288" y="337"/>
                  </a:lnTo>
                  <a:lnTo>
                    <a:pt x="301" y="351"/>
                  </a:lnTo>
                  <a:lnTo>
                    <a:pt x="316" y="364"/>
                  </a:lnTo>
                  <a:lnTo>
                    <a:pt x="332" y="376"/>
                  </a:lnTo>
                  <a:lnTo>
                    <a:pt x="351" y="386"/>
                  </a:lnTo>
                  <a:lnTo>
                    <a:pt x="370" y="395"/>
                  </a:lnTo>
                  <a:lnTo>
                    <a:pt x="375" y="400"/>
                  </a:lnTo>
                  <a:lnTo>
                    <a:pt x="375" y="400"/>
                  </a:lnTo>
                  <a:lnTo>
                    <a:pt x="379" y="403"/>
                  </a:lnTo>
                  <a:lnTo>
                    <a:pt x="381" y="409"/>
                  </a:lnTo>
                  <a:lnTo>
                    <a:pt x="382" y="418"/>
                  </a:lnTo>
                  <a:lnTo>
                    <a:pt x="382" y="427"/>
                  </a:lnTo>
                  <a:lnTo>
                    <a:pt x="382" y="427"/>
                  </a:lnTo>
                  <a:lnTo>
                    <a:pt x="382" y="436"/>
                  </a:lnTo>
                  <a:lnTo>
                    <a:pt x="339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45"/>
            <p:cNvSpPr/>
            <p:nvPr/>
          </p:nvSpPr>
          <p:spPr bwMode="auto">
            <a:xfrm>
              <a:off x="4313238" y="3270250"/>
              <a:ext cx="106363" cy="3492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55"/>
          <p:cNvGrpSpPr/>
          <p:nvPr/>
        </p:nvGrpSpPr>
        <p:grpSpPr>
          <a:xfrm>
            <a:off x="4543834" y="2298058"/>
            <a:ext cx="403040" cy="381555"/>
            <a:chOff x="2835275" y="3127375"/>
            <a:chExt cx="744538" cy="704850"/>
          </a:xfrm>
          <a:solidFill>
            <a:schemeClr val="bg1"/>
          </a:solidFill>
        </p:grpSpPr>
        <p:sp>
          <p:nvSpPr>
            <p:cNvPr id="50" name="Freeform 56"/>
            <p:cNvSpPr>
              <a:spLocks noEditPoints="1"/>
            </p:cNvSpPr>
            <p:nvPr/>
          </p:nvSpPr>
          <p:spPr bwMode="auto">
            <a:xfrm>
              <a:off x="2835275" y="3324225"/>
              <a:ext cx="504825" cy="508000"/>
            </a:xfrm>
            <a:custGeom>
              <a:avLst/>
              <a:gdLst>
                <a:gd name="T0" fmla="*/ 284 w 318"/>
                <a:gd name="T1" fmla="*/ 55 h 320"/>
                <a:gd name="T2" fmla="*/ 253 w 318"/>
                <a:gd name="T3" fmla="*/ 61 h 320"/>
                <a:gd name="T4" fmla="*/ 195 w 318"/>
                <a:gd name="T5" fmla="*/ 28 h 320"/>
                <a:gd name="T6" fmla="*/ 185 w 318"/>
                <a:gd name="T7" fmla="*/ 0 h 320"/>
                <a:gd name="T8" fmla="*/ 125 w 318"/>
                <a:gd name="T9" fmla="*/ 27 h 320"/>
                <a:gd name="T10" fmla="*/ 55 w 318"/>
                <a:gd name="T11" fmla="*/ 36 h 320"/>
                <a:gd name="T12" fmla="*/ 57 w 318"/>
                <a:gd name="T13" fmla="*/ 66 h 320"/>
                <a:gd name="T14" fmla="*/ 25 w 318"/>
                <a:gd name="T15" fmla="*/ 120 h 320"/>
                <a:gd name="T16" fmla="*/ 0 w 318"/>
                <a:gd name="T17" fmla="*/ 135 h 320"/>
                <a:gd name="T18" fmla="*/ 20 w 318"/>
                <a:gd name="T19" fmla="*/ 192 h 320"/>
                <a:gd name="T20" fmla="*/ 35 w 318"/>
                <a:gd name="T21" fmla="*/ 264 h 320"/>
                <a:gd name="T22" fmla="*/ 64 w 318"/>
                <a:gd name="T23" fmla="*/ 268 h 320"/>
                <a:gd name="T24" fmla="*/ 116 w 318"/>
                <a:gd name="T25" fmla="*/ 298 h 320"/>
                <a:gd name="T26" fmla="*/ 135 w 318"/>
                <a:gd name="T27" fmla="*/ 320 h 320"/>
                <a:gd name="T28" fmla="*/ 192 w 318"/>
                <a:gd name="T29" fmla="*/ 300 h 320"/>
                <a:gd name="T30" fmla="*/ 263 w 318"/>
                <a:gd name="T31" fmla="*/ 284 h 320"/>
                <a:gd name="T32" fmla="*/ 264 w 318"/>
                <a:gd name="T33" fmla="*/ 255 h 320"/>
                <a:gd name="T34" fmla="*/ 294 w 318"/>
                <a:gd name="T35" fmla="*/ 199 h 320"/>
                <a:gd name="T36" fmla="*/ 318 w 318"/>
                <a:gd name="T37" fmla="*/ 185 h 320"/>
                <a:gd name="T38" fmla="*/ 293 w 318"/>
                <a:gd name="T39" fmla="*/ 126 h 320"/>
                <a:gd name="T40" fmla="*/ 304 w 318"/>
                <a:gd name="T41" fmla="*/ 173 h 320"/>
                <a:gd name="T42" fmla="*/ 283 w 318"/>
                <a:gd name="T43" fmla="*/ 183 h 320"/>
                <a:gd name="T44" fmla="*/ 294 w 318"/>
                <a:gd name="T45" fmla="*/ 218 h 320"/>
                <a:gd name="T46" fmla="*/ 257 w 318"/>
                <a:gd name="T47" fmla="*/ 242 h 320"/>
                <a:gd name="T48" fmla="*/ 244 w 318"/>
                <a:gd name="T49" fmla="*/ 256 h 320"/>
                <a:gd name="T50" fmla="*/ 220 w 318"/>
                <a:gd name="T51" fmla="*/ 293 h 320"/>
                <a:gd name="T52" fmla="*/ 204 w 318"/>
                <a:gd name="T53" fmla="*/ 281 h 320"/>
                <a:gd name="T54" fmla="*/ 180 w 318"/>
                <a:gd name="T55" fmla="*/ 288 h 320"/>
                <a:gd name="T56" fmla="*/ 142 w 318"/>
                <a:gd name="T57" fmla="*/ 290 h 320"/>
                <a:gd name="T58" fmla="*/ 127 w 318"/>
                <a:gd name="T59" fmla="*/ 286 h 320"/>
                <a:gd name="T60" fmla="*/ 101 w 318"/>
                <a:gd name="T61" fmla="*/ 294 h 320"/>
                <a:gd name="T62" fmla="*/ 77 w 318"/>
                <a:gd name="T63" fmla="*/ 260 h 320"/>
                <a:gd name="T64" fmla="*/ 61 w 318"/>
                <a:gd name="T65" fmla="*/ 245 h 320"/>
                <a:gd name="T66" fmla="*/ 27 w 318"/>
                <a:gd name="T67" fmla="*/ 220 h 320"/>
                <a:gd name="T68" fmla="*/ 38 w 318"/>
                <a:gd name="T69" fmla="*/ 204 h 320"/>
                <a:gd name="T70" fmla="*/ 32 w 318"/>
                <a:gd name="T71" fmla="*/ 180 h 320"/>
                <a:gd name="T72" fmla="*/ 33 w 318"/>
                <a:gd name="T73" fmla="*/ 143 h 320"/>
                <a:gd name="T74" fmla="*/ 37 w 318"/>
                <a:gd name="T75" fmla="*/ 129 h 320"/>
                <a:gd name="T76" fmla="*/ 25 w 318"/>
                <a:gd name="T77" fmla="*/ 102 h 320"/>
                <a:gd name="T78" fmla="*/ 65 w 318"/>
                <a:gd name="T79" fmla="*/ 79 h 320"/>
                <a:gd name="T80" fmla="*/ 80 w 318"/>
                <a:gd name="T81" fmla="*/ 65 h 320"/>
                <a:gd name="T82" fmla="*/ 114 w 318"/>
                <a:gd name="T83" fmla="*/ 45 h 320"/>
                <a:gd name="T84" fmla="*/ 133 w 318"/>
                <a:gd name="T85" fmla="*/ 40 h 320"/>
                <a:gd name="T86" fmla="*/ 173 w 318"/>
                <a:gd name="T87" fmla="*/ 14 h 320"/>
                <a:gd name="T88" fmla="*/ 182 w 318"/>
                <a:gd name="T89" fmla="*/ 40 h 320"/>
                <a:gd name="T90" fmla="*/ 218 w 318"/>
                <a:gd name="T91" fmla="*/ 25 h 320"/>
                <a:gd name="T92" fmla="*/ 240 w 318"/>
                <a:gd name="T93" fmla="*/ 68 h 320"/>
                <a:gd name="T94" fmla="*/ 253 w 318"/>
                <a:gd name="T95" fmla="*/ 80 h 320"/>
                <a:gd name="T96" fmla="*/ 274 w 318"/>
                <a:gd name="T97" fmla="*/ 115 h 320"/>
                <a:gd name="T98" fmla="*/ 281 w 318"/>
                <a:gd name="T99" fmla="*/ 134 h 320"/>
                <a:gd name="T100" fmla="*/ 304 w 318"/>
                <a:gd name="T101" fmla="*/ 1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0">
                  <a:moveTo>
                    <a:pt x="290" y="119"/>
                  </a:moveTo>
                  <a:lnTo>
                    <a:pt x="310" y="102"/>
                  </a:lnTo>
                  <a:lnTo>
                    <a:pt x="284" y="55"/>
                  </a:lnTo>
                  <a:lnTo>
                    <a:pt x="257" y="64"/>
                  </a:lnTo>
                  <a:lnTo>
                    <a:pt x="257" y="64"/>
                  </a:lnTo>
                  <a:lnTo>
                    <a:pt x="253" y="61"/>
                  </a:lnTo>
                  <a:lnTo>
                    <a:pt x="260" y="34"/>
                  </a:lnTo>
                  <a:lnTo>
                    <a:pt x="215" y="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90" y="27"/>
                  </a:lnTo>
                  <a:lnTo>
                    <a:pt x="185" y="0"/>
                  </a:lnTo>
                  <a:lnTo>
                    <a:pt x="131" y="0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19" y="29"/>
                  </a:lnTo>
                  <a:lnTo>
                    <a:pt x="101" y="9"/>
                  </a:lnTo>
                  <a:lnTo>
                    <a:pt x="55" y="36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66"/>
                  </a:lnTo>
                  <a:lnTo>
                    <a:pt x="33" y="58"/>
                  </a:lnTo>
                  <a:lnTo>
                    <a:pt x="7" y="105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1" y="131"/>
                  </a:lnTo>
                  <a:lnTo>
                    <a:pt x="0" y="135"/>
                  </a:lnTo>
                  <a:lnTo>
                    <a:pt x="0" y="188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4" y="205"/>
                  </a:lnTo>
                  <a:lnTo>
                    <a:pt x="8" y="218"/>
                  </a:lnTo>
                  <a:lnTo>
                    <a:pt x="35" y="264"/>
                  </a:lnTo>
                  <a:lnTo>
                    <a:pt x="54" y="258"/>
                  </a:lnTo>
                  <a:lnTo>
                    <a:pt x="54" y="258"/>
                  </a:lnTo>
                  <a:lnTo>
                    <a:pt x="64" y="268"/>
                  </a:lnTo>
                  <a:lnTo>
                    <a:pt x="58" y="285"/>
                  </a:lnTo>
                  <a:lnTo>
                    <a:pt x="104" y="312"/>
                  </a:lnTo>
                  <a:lnTo>
                    <a:pt x="116" y="298"/>
                  </a:lnTo>
                  <a:lnTo>
                    <a:pt x="116" y="298"/>
                  </a:lnTo>
                  <a:lnTo>
                    <a:pt x="131" y="301"/>
                  </a:lnTo>
                  <a:lnTo>
                    <a:pt x="135" y="320"/>
                  </a:lnTo>
                  <a:lnTo>
                    <a:pt x="188" y="320"/>
                  </a:lnTo>
                  <a:lnTo>
                    <a:pt x="192" y="300"/>
                  </a:lnTo>
                  <a:lnTo>
                    <a:pt x="192" y="300"/>
                  </a:lnTo>
                  <a:lnTo>
                    <a:pt x="205" y="296"/>
                  </a:lnTo>
                  <a:lnTo>
                    <a:pt x="218" y="310"/>
                  </a:lnTo>
                  <a:lnTo>
                    <a:pt x="263" y="284"/>
                  </a:lnTo>
                  <a:lnTo>
                    <a:pt x="257" y="264"/>
                  </a:lnTo>
                  <a:lnTo>
                    <a:pt x="257" y="264"/>
                  </a:lnTo>
                  <a:lnTo>
                    <a:pt x="264" y="255"/>
                  </a:lnTo>
                  <a:lnTo>
                    <a:pt x="285" y="261"/>
                  </a:lnTo>
                  <a:lnTo>
                    <a:pt x="312" y="215"/>
                  </a:lnTo>
                  <a:lnTo>
                    <a:pt x="294" y="199"/>
                  </a:lnTo>
                  <a:lnTo>
                    <a:pt x="294" y="199"/>
                  </a:lnTo>
                  <a:lnTo>
                    <a:pt x="296" y="190"/>
                  </a:lnTo>
                  <a:lnTo>
                    <a:pt x="318" y="185"/>
                  </a:lnTo>
                  <a:lnTo>
                    <a:pt x="318" y="132"/>
                  </a:lnTo>
                  <a:lnTo>
                    <a:pt x="293" y="126"/>
                  </a:lnTo>
                  <a:lnTo>
                    <a:pt x="293" y="126"/>
                  </a:lnTo>
                  <a:lnTo>
                    <a:pt x="290" y="119"/>
                  </a:lnTo>
                  <a:lnTo>
                    <a:pt x="290" y="119"/>
                  </a:lnTo>
                  <a:close/>
                  <a:moveTo>
                    <a:pt x="304" y="173"/>
                  </a:moveTo>
                  <a:lnTo>
                    <a:pt x="283" y="178"/>
                  </a:lnTo>
                  <a:lnTo>
                    <a:pt x="283" y="183"/>
                  </a:lnTo>
                  <a:lnTo>
                    <a:pt x="283" y="183"/>
                  </a:lnTo>
                  <a:lnTo>
                    <a:pt x="278" y="199"/>
                  </a:lnTo>
                  <a:lnTo>
                    <a:pt x="277" y="203"/>
                  </a:lnTo>
                  <a:lnTo>
                    <a:pt x="294" y="218"/>
                  </a:lnTo>
                  <a:lnTo>
                    <a:pt x="278" y="244"/>
                  </a:lnTo>
                  <a:lnTo>
                    <a:pt x="260" y="238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0" y="250"/>
                  </a:lnTo>
                  <a:lnTo>
                    <a:pt x="244" y="256"/>
                  </a:lnTo>
                  <a:lnTo>
                    <a:pt x="241" y="259"/>
                  </a:lnTo>
                  <a:lnTo>
                    <a:pt x="246" y="278"/>
                  </a:lnTo>
                  <a:lnTo>
                    <a:pt x="220" y="293"/>
                  </a:lnTo>
                  <a:lnTo>
                    <a:pt x="208" y="280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194" y="285"/>
                  </a:lnTo>
                  <a:lnTo>
                    <a:pt x="185" y="287"/>
                  </a:lnTo>
                  <a:lnTo>
                    <a:pt x="180" y="288"/>
                  </a:lnTo>
                  <a:lnTo>
                    <a:pt x="176" y="306"/>
                  </a:lnTo>
                  <a:lnTo>
                    <a:pt x="146" y="306"/>
                  </a:lnTo>
                  <a:lnTo>
                    <a:pt x="142" y="290"/>
                  </a:lnTo>
                  <a:lnTo>
                    <a:pt x="138" y="288"/>
                  </a:lnTo>
                  <a:lnTo>
                    <a:pt x="138" y="288"/>
                  </a:lnTo>
                  <a:lnTo>
                    <a:pt x="127" y="286"/>
                  </a:lnTo>
                  <a:lnTo>
                    <a:pt x="116" y="283"/>
                  </a:lnTo>
                  <a:lnTo>
                    <a:pt x="112" y="282"/>
                  </a:lnTo>
                  <a:lnTo>
                    <a:pt x="101" y="294"/>
                  </a:lnTo>
                  <a:lnTo>
                    <a:pt x="74" y="279"/>
                  </a:lnTo>
                  <a:lnTo>
                    <a:pt x="80" y="264"/>
                  </a:lnTo>
                  <a:lnTo>
                    <a:pt x="77" y="260"/>
                  </a:lnTo>
                  <a:lnTo>
                    <a:pt x="77" y="260"/>
                  </a:lnTo>
                  <a:lnTo>
                    <a:pt x="68" y="253"/>
                  </a:lnTo>
                  <a:lnTo>
                    <a:pt x="61" y="245"/>
                  </a:lnTo>
                  <a:lnTo>
                    <a:pt x="58" y="242"/>
                  </a:lnTo>
                  <a:lnTo>
                    <a:pt x="42" y="247"/>
                  </a:lnTo>
                  <a:lnTo>
                    <a:pt x="27" y="220"/>
                  </a:lnTo>
                  <a:lnTo>
                    <a:pt x="40" y="210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5" y="196"/>
                  </a:lnTo>
                  <a:lnTo>
                    <a:pt x="33" y="185"/>
                  </a:lnTo>
                  <a:lnTo>
                    <a:pt x="32" y="180"/>
                  </a:lnTo>
                  <a:lnTo>
                    <a:pt x="14" y="176"/>
                  </a:lnTo>
                  <a:lnTo>
                    <a:pt x="14" y="146"/>
                  </a:lnTo>
                  <a:lnTo>
                    <a:pt x="33" y="143"/>
                  </a:lnTo>
                  <a:lnTo>
                    <a:pt x="34" y="137"/>
                  </a:lnTo>
                  <a:lnTo>
                    <a:pt x="34" y="137"/>
                  </a:lnTo>
                  <a:lnTo>
                    <a:pt x="37" y="129"/>
                  </a:lnTo>
                  <a:lnTo>
                    <a:pt x="39" y="120"/>
                  </a:lnTo>
                  <a:lnTo>
                    <a:pt x="41" y="116"/>
                  </a:lnTo>
                  <a:lnTo>
                    <a:pt x="25" y="102"/>
                  </a:lnTo>
                  <a:lnTo>
                    <a:pt x="40" y="76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75" y="68"/>
                  </a:lnTo>
                  <a:lnTo>
                    <a:pt x="80" y="65"/>
                  </a:lnTo>
                  <a:lnTo>
                    <a:pt x="72" y="42"/>
                  </a:lnTo>
                  <a:lnTo>
                    <a:pt x="98" y="27"/>
                  </a:lnTo>
                  <a:lnTo>
                    <a:pt x="114" y="45"/>
                  </a:lnTo>
                  <a:lnTo>
                    <a:pt x="119" y="43"/>
                  </a:lnTo>
                  <a:lnTo>
                    <a:pt x="119" y="43"/>
                  </a:lnTo>
                  <a:lnTo>
                    <a:pt x="133" y="40"/>
                  </a:lnTo>
                  <a:lnTo>
                    <a:pt x="137" y="39"/>
                  </a:lnTo>
                  <a:lnTo>
                    <a:pt x="142" y="14"/>
                  </a:lnTo>
                  <a:lnTo>
                    <a:pt x="173" y="14"/>
                  </a:lnTo>
                  <a:lnTo>
                    <a:pt x="178" y="39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95" y="43"/>
                  </a:lnTo>
                  <a:lnTo>
                    <a:pt x="200" y="44"/>
                  </a:lnTo>
                  <a:lnTo>
                    <a:pt x="218" y="25"/>
                  </a:lnTo>
                  <a:lnTo>
                    <a:pt x="244" y="40"/>
                  </a:lnTo>
                  <a:lnTo>
                    <a:pt x="236" y="65"/>
                  </a:lnTo>
                  <a:lnTo>
                    <a:pt x="240" y="68"/>
                  </a:lnTo>
                  <a:lnTo>
                    <a:pt x="240" y="68"/>
                  </a:lnTo>
                  <a:lnTo>
                    <a:pt x="249" y="77"/>
                  </a:lnTo>
                  <a:lnTo>
                    <a:pt x="253" y="80"/>
                  </a:lnTo>
                  <a:lnTo>
                    <a:pt x="277" y="72"/>
                  </a:lnTo>
                  <a:lnTo>
                    <a:pt x="293" y="98"/>
                  </a:lnTo>
                  <a:lnTo>
                    <a:pt x="274" y="115"/>
                  </a:lnTo>
                  <a:lnTo>
                    <a:pt x="276" y="119"/>
                  </a:lnTo>
                  <a:lnTo>
                    <a:pt x="276" y="119"/>
                  </a:lnTo>
                  <a:lnTo>
                    <a:pt x="281" y="134"/>
                  </a:lnTo>
                  <a:lnTo>
                    <a:pt x="282" y="138"/>
                  </a:lnTo>
                  <a:lnTo>
                    <a:pt x="304" y="14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57"/>
            <p:cNvSpPr>
              <a:spLocks noEditPoints="1"/>
            </p:cNvSpPr>
            <p:nvPr/>
          </p:nvSpPr>
          <p:spPr bwMode="auto">
            <a:xfrm>
              <a:off x="2963863" y="3462338"/>
              <a:ext cx="242888" cy="244475"/>
            </a:xfrm>
            <a:custGeom>
              <a:avLst/>
              <a:gdLst>
                <a:gd name="T0" fmla="*/ 77 w 153"/>
                <a:gd name="T1" fmla="*/ 0 h 154"/>
                <a:gd name="T2" fmla="*/ 61 w 153"/>
                <a:gd name="T3" fmla="*/ 2 h 154"/>
                <a:gd name="T4" fmla="*/ 46 w 153"/>
                <a:gd name="T5" fmla="*/ 6 h 154"/>
                <a:gd name="T6" fmla="*/ 33 w 153"/>
                <a:gd name="T7" fmla="*/ 14 h 154"/>
                <a:gd name="T8" fmla="*/ 23 w 153"/>
                <a:gd name="T9" fmla="*/ 22 h 154"/>
                <a:gd name="T10" fmla="*/ 13 w 153"/>
                <a:gd name="T11" fmla="*/ 34 h 154"/>
                <a:gd name="T12" fmla="*/ 5 w 153"/>
                <a:gd name="T13" fmla="*/ 47 h 154"/>
                <a:gd name="T14" fmla="*/ 1 w 153"/>
                <a:gd name="T15" fmla="*/ 61 h 154"/>
                <a:gd name="T16" fmla="*/ 0 w 153"/>
                <a:gd name="T17" fmla="*/ 77 h 154"/>
                <a:gd name="T18" fmla="*/ 0 w 153"/>
                <a:gd name="T19" fmla="*/ 85 h 154"/>
                <a:gd name="T20" fmla="*/ 3 w 153"/>
                <a:gd name="T21" fmla="*/ 100 h 154"/>
                <a:gd name="T22" fmla="*/ 8 w 153"/>
                <a:gd name="T23" fmla="*/ 114 h 154"/>
                <a:gd name="T24" fmla="*/ 17 w 153"/>
                <a:gd name="T25" fmla="*/ 126 h 154"/>
                <a:gd name="T26" fmla="*/ 28 w 153"/>
                <a:gd name="T27" fmla="*/ 137 h 154"/>
                <a:gd name="T28" fmla="*/ 40 w 153"/>
                <a:gd name="T29" fmla="*/ 144 h 154"/>
                <a:gd name="T30" fmla="*/ 54 w 153"/>
                <a:gd name="T31" fmla="*/ 151 h 154"/>
                <a:gd name="T32" fmla="*/ 69 w 153"/>
                <a:gd name="T33" fmla="*/ 154 h 154"/>
                <a:gd name="T34" fmla="*/ 77 w 153"/>
                <a:gd name="T35" fmla="*/ 154 h 154"/>
                <a:gd name="T36" fmla="*/ 92 w 153"/>
                <a:gd name="T37" fmla="*/ 153 h 154"/>
                <a:gd name="T38" fmla="*/ 107 w 153"/>
                <a:gd name="T39" fmla="*/ 147 h 154"/>
                <a:gd name="T40" fmla="*/ 120 w 153"/>
                <a:gd name="T41" fmla="*/ 141 h 154"/>
                <a:gd name="T42" fmla="*/ 132 w 153"/>
                <a:gd name="T43" fmla="*/ 131 h 154"/>
                <a:gd name="T44" fmla="*/ 140 w 153"/>
                <a:gd name="T45" fmla="*/ 120 h 154"/>
                <a:gd name="T46" fmla="*/ 148 w 153"/>
                <a:gd name="T47" fmla="*/ 106 h 154"/>
                <a:gd name="T48" fmla="*/ 152 w 153"/>
                <a:gd name="T49" fmla="*/ 92 h 154"/>
                <a:gd name="T50" fmla="*/ 153 w 153"/>
                <a:gd name="T51" fmla="*/ 77 h 154"/>
                <a:gd name="T52" fmla="*/ 153 w 153"/>
                <a:gd name="T53" fmla="*/ 69 h 154"/>
                <a:gd name="T54" fmla="*/ 150 w 153"/>
                <a:gd name="T55" fmla="*/ 55 h 154"/>
                <a:gd name="T56" fmla="*/ 145 w 153"/>
                <a:gd name="T57" fmla="*/ 41 h 154"/>
                <a:gd name="T58" fmla="*/ 136 w 153"/>
                <a:gd name="T59" fmla="*/ 28 h 154"/>
                <a:gd name="T60" fmla="*/ 125 w 153"/>
                <a:gd name="T61" fmla="*/ 18 h 154"/>
                <a:gd name="T62" fmla="*/ 113 w 153"/>
                <a:gd name="T63" fmla="*/ 9 h 154"/>
                <a:gd name="T64" fmla="*/ 99 w 153"/>
                <a:gd name="T65" fmla="*/ 4 h 154"/>
                <a:gd name="T66" fmla="*/ 84 w 153"/>
                <a:gd name="T67" fmla="*/ 1 h 154"/>
                <a:gd name="T68" fmla="*/ 77 w 153"/>
                <a:gd name="T69" fmla="*/ 0 h 154"/>
                <a:gd name="T70" fmla="*/ 77 w 153"/>
                <a:gd name="T71" fmla="*/ 140 h 154"/>
                <a:gd name="T72" fmla="*/ 64 w 153"/>
                <a:gd name="T73" fmla="*/ 139 h 154"/>
                <a:gd name="T74" fmla="*/ 42 w 153"/>
                <a:gd name="T75" fmla="*/ 129 h 154"/>
                <a:gd name="T76" fmla="*/ 25 w 153"/>
                <a:gd name="T77" fmla="*/ 112 h 154"/>
                <a:gd name="T78" fmla="*/ 15 w 153"/>
                <a:gd name="T79" fmla="*/ 89 h 154"/>
                <a:gd name="T80" fmla="*/ 14 w 153"/>
                <a:gd name="T81" fmla="*/ 77 h 154"/>
                <a:gd name="T82" fmla="*/ 14 w 153"/>
                <a:gd name="T83" fmla="*/ 71 h 154"/>
                <a:gd name="T84" fmla="*/ 18 w 153"/>
                <a:gd name="T85" fmla="*/ 52 h 154"/>
                <a:gd name="T86" fmla="*/ 32 w 153"/>
                <a:gd name="T87" fmla="*/ 33 h 154"/>
                <a:gd name="T88" fmla="*/ 52 w 153"/>
                <a:gd name="T89" fmla="*/ 19 h 154"/>
                <a:gd name="T90" fmla="*/ 70 w 153"/>
                <a:gd name="T91" fmla="*/ 15 h 154"/>
                <a:gd name="T92" fmla="*/ 77 w 153"/>
                <a:gd name="T93" fmla="*/ 14 h 154"/>
                <a:gd name="T94" fmla="*/ 89 w 153"/>
                <a:gd name="T95" fmla="*/ 16 h 154"/>
                <a:gd name="T96" fmla="*/ 112 w 153"/>
                <a:gd name="T97" fmla="*/ 24 h 154"/>
                <a:gd name="T98" fmla="*/ 128 w 153"/>
                <a:gd name="T99" fmla="*/ 42 h 154"/>
                <a:gd name="T100" fmla="*/ 138 w 153"/>
                <a:gd name="T101" fmla="*/ 64 h 154"/>
                <a:gd name="T102" fmla="*/ 139 w 153"/>
                <a:gd name="T103" fmla="*/ 77 h 154"/>
                <a:gd name="T104" fmla="*/ 139 w 153"/>
                <a:gd name="T105" fmla="*/ 84 h 154"/>
                <a:gd name="T106" fmla="*/ 135 w 153"/>
                <a:gd name="T107" fmla="*/ 101 h 154"/>
                <a:gd name="T108" fmla="*/ 121 w 153"/>
                <a:gd name="T109" fmla="*/ 122 h 154"/>
                <a:gd name="T110" fmla="*/ 101 w 153"/>
                <a:gd name="T111" fmla="*/ 135 h 154"/>
                <a:gd name="T112" fmla="*/ 83 w 153"/>
                <a:gd name="T113" fmla="*/ 140 h 154"/>
                <a:gd name="T114" fmla="*/ 77 w 153"/>
                <a:gd name="T115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154">
                  <a:moveTo>
                    <a:pt x="77" y="0"/>
                  </a:moveTo>
                  <a:lnTo>
                    <a:pt x="77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4"/>
                  </a:lnTo>
                  <a:lnTo>
                    <a:pt x="28" y="18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5" y="47"/>
                  </a:lnTo>
                  <a:lnTo>
                    <a:pt x="3" y="55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5" y="106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17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3" y="141"/>
                  </a:lnTo>
                  <a:lnTo>
                    <a:pt x="40" y="144"/>
                  </a:lnTo>
                  <a:lnTo>
                    <a:pt x="46" y="147"/>
                  </a:lnTo>
                  <a:lnTo>
                    <a:pt x="54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7" y="154"/>
                  </a:lnTo>
                  <a:lnTo>
                    <a:pt x="77" y="154"/>
                  </a:lnTo>
                  <a:lnTo>
                    <a:pt x="84" y="154"/>
                  </a:lnTo>
                  <a:lnTo>
                    <a:pt x="92" y="153"/>
                  </a:lnTo>
                  <a:lnTo>
                    <a:pt x="99" y="151"/>
                  </a:lnTo>
                  <a:lnTo>
                    <a:pt x="107" y="147"/>
                  </a:lnTo>
                  <a:lnTo>
                    <a:pt x="113" y="144"/>
                  </a:lnTo>
                  <a:lnTo>
                    <a:pt x="120" y="141"/>
                  </a:lnTo>
                  <a:lnTo>
                    <a:pt x="125" y="137"/>
                  </a:lnTo>
                  <a:lnTo>
                    <a:pt x="132" y="131"/>
                  </a:lnTo>
                  <a:lnTo>
                    <a:pt x="136" y="126"/>
                  </a:lnTo>
                  <a:lnTo>
                    <a:pt x="140" y="120"/>
                  </a:lnTo>
                  <a:lnTo>
                    <a:pt x="145" y="114"/>
                  </a:lnTo>
                  <a:lnTo>
                    <a:pt x="148" y="106"/>
                  </a:lnTo>
                  <a:lnTo>
                    <a:pt x="150" y="100"/>
                  </a:lnTo>
                  <a:lnTo>
                    <a:pt x="152" y="92"/>
                  </a:lnTo>
                  <a:lnTo>
                    <a:pt x="153" y="8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69"/>
                  </a:lnTo>
                  <a:lnTo>
                    <a:pt x="152" y="61"/>
                  </a:lnTo>
                  <a:lnTo>
                    <a:pt x="150" y="55"/>
                  </a:lnTo>
                  <a:lnTo>
                    <a:pt x="148" y="47"/>
                  </a:lnTo>
                  <a:lnTo>
                    <a:pt x="145" y="41"/>
                  </a:lnTo>
                  <a:lnTo>
                    <a:pt x="140" y="34"/>
                  </a:lnTo>
                  <a:lnTo>
                    <a:pt x="136" y="28"/>
                  </a:lnTo>
                  <a:lnTo>
                    <a:pt x="132" y="22"/>
                  </a:lnTo>
                  <a:lnTo>
                    <a:pt x="125" y="18"/>
                  </a:lnTo>
                  <a:lnTo>
                    <a:pt x="120" y="14"/>
                  </a:lnTo>
                  <a:lnTo>
                    <a:pt x="113" y="9"/>
                  </a:lnTo>
                  <a:lnTo>
                    <a:pt x="107" y="6"/>
                  </a:lnTo>
                  <a:lnTo>
                    <a:pt x="99" y="4"/>
                  </a:lnTo>
                  <a:lnTo>
                    <a:pt x="92" y="2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77" y="140"/>
                  </a:moveTo>
                  <a:lnTo>
                    <a:pt x="77" y="140"/>
                  </a:lnTo>
                  <a:lnTo>
                    <a:pt x="70" y="140"/>
                  </a:lnTo>
                  <a:lnTo>
                    <a:pt x="64" y="139"/>
                  </a:lnTo>
                  <a:lnTo>
                    <a:pt x="52" y="135"/>
                  </a:lnTo>
                  <a:lnTo>
                    <a:pt x="42" y="129"/>
                  </a:lnTo>
                  <a:lnTo>
                    <a:pt x="32" y="122"/>
                  </a:lnTo>
                  <a:lnTo>
                    <a:pt x="25" y="112"/>
                  </a:lnTo>
                  <a:lnTo>
                    <a:pt x="18" y="101"/>
                  </a:lnTo>
                  <a:lnTo>
                    <a:pt x="15" y="89"/>
                  </a:lnTo>
                  <a:lnTo>
                    <a:pt x="14" y="84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71"/>
                  </a:lnTo>
                  <a:lnTo>
                    <a:pt x="15" y="64"/>
                  </a:lnTo>
                  <a:lnTo>
                    <a:pt x="18" y="52"/>
                  </a:lnTo>
                  <a:lnTo>
                    <a:pt x="25" y="42"/>
                  </a:lnTo>
                  <a:lnTo>
                    <a:pt x="32" y="33"/>
                  </a:lnTo>
                  <a:lnTo>
                    <a:pt x="42" y="24"/>
                  </a:lnTo>
                  <a:lnTo>
                    <a:pt x="52" y="19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83" y="15"/>
                  </a:lnTo>
                  <a:lnTo>
                    <a:pt x="89" y="16"/>
                  </a:lnTo>
                  <a:lnTo>
                    <a:pt x="101" y="19"/>
                  </a:lnTo>
                  <a:lnTo>
                    <a:pt x="112" y="24"/>
                  </a:lnTo>
                  <a:lnTo>
                    <a:pt x="121" y="33"/>
                  </a:lnTo>
                  <a:lnTo>
                    <a:pt x="128" y="42"/>
                  </a:lnTo>
                  <a:lnTo>
                    <a:pt x="135" y="52"/>
                  </a:lnTo>
                  <a:lnTo>
                    <a:pt x="138" y="64"/>
                  </a:lnTo>
                  <a:lnTo>
                    <a:pt x="139" y="71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84"/>
                  </a:lnTo>
                  <a:lnTo>
                    <a:pt x="138" y="89"/>
                  </a:lnTo>
                  <a:lnTo>
                    <a:pt x="135" y="101"/>
                  </a:lnTo>
                  <a:lnTo>
                    <a:pt x="128" y="112"/>
                  </a:lnTo>
                  <a:lnTo>
                    <a:pt x="121" y="122"/>
                  </a:lnTo>
                  <a:lnTo>
                    <a:pt x="112" y="129"/>
                  </a:lnTo>
                  <a:lnTo>
                    <a:pt x="101" y="135"/>
                  </a:lnTo>
                  <a:lnTo>
                    <a:pt x="89" y="139"/>
                  </a:lnTo>
                  <a:lnTo>
                    <a:pt x="83" y="140"/>
                  </a:lnTo>
                  <a:lnTo>
                    <a:pt x="77" y="140"/>
                  </a:lnTo>
                  <a:lnTo>
                    <a:pt x="7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58"/>
            <p:cNvSpPr>
              <a:spLocks noEditPoints="1"/>
            </p:cNvSpPr>
            <p:nvPr/>
          </p:nvSpPr>
          <p:spPr bwMode="auto">
            <a:xfrm>
              <a:off x="3238500" y="3127375"/>
              <a:ext cx="341313" cy="342900"/>
            </a:xfrm>
            <a:custGeom>
              <a:avLst/>
              <a:gdLst>
                <a:gd name="T0" fmla="*/ 197 w 215"/>
                <a:gd name="T1" fmla="*/ 83 h 216"/>
                <a:gd name="T2" fmla="*/ 209 w 215"/>
                <a:gd name="T3" fmla="*/ 70 h 216"/>
                <a:gd name="T4" fmla="*/ 171 w 215"/>
                <a:gd name="T5" fmla="*/ 42 h 216"/>
                <a:gd name="T6" fmla="*/ 143 w 215"/>
                <a:gd name="T7" fmla="*/ 4 h 216"/>
                <a:gd name="T8" fmla="*/ 129 w 215"/>
                <a:gd name="T9" fmla="*/ 18 h 216"/>
                <a:gd name="T10" fmla="*/ 83 w 215"/>
                <a:gd name="T11" fmla="*/ 18 h 216"/>
                <a:gd name="T12" fmla="*/ 69 w 215"/>
                <a:gd name="T13" fmla="*/ 5 h 216"/>
                <a:gd name="T14" fmla="*/ 41 w 215"/>
                <a:gd name="T15" fmla="*/ 41 h 216"/>
                <a:gd name="T16" fmla="*/ 3 w 215"/>
                <a:gd name="T17" fmla="*/ 71 h 216"/>
                <a:gd name="T18" fmla="*/ 14 w 215"/>
                <a:gd name="T19" fmla="*/ 86 h 216"/>
                <a:gd name="T20" fmla="*/ 13 w 215"/>
                <a:gd name="T21" fmla="*/ 132 h 216"/>
                <a:gd name="T22" fmla="*/ 4 w 215"/>
                <a:gd name="T23" fmla="*/ 146 h 216"/>
                <a:gd name="T24" fmla="*/ 36 w 215"/>
                <a:gd name="T25" fmla="*/ 175 h 216"/>
                <a:gd name="T26" fmla="*/ 71 w 215"/>
                <a:gd name="T27" fmla="*/ 212 h 216"/>
                <a:gd name="T28" fmla="*/ 86 w 215"/>
                <a:gd name="T29" fmla="*/ 203 h 216"/>
                <a:gd name="T30" fmla="*/ 130 w 215"/>
                <a:gd name="T31" fmla="*/ 202 h 216"/>
                <a:gd name="T32" fmla="*/ 144 w 215"/>
                <a:gd name="T33" fmla="*/ 211 h 216"/>
                <a:gd name="T34" fmla="*/ 174 w 215"/>
                <a:gd name="T35" fmla="*/ 177 h 216"/>
                <a:gd name="T36" fmla="*/ 210 w 215"/>
                <a:gd name="T37" fmla="*/ 144 h 216"/>
                <a:gd name="T38" fmla="*/ 198 w 215"/>
                <a:gd name="T39" fmla="*/ 130 h 216"/>
                <a:gd name="T40" fmla="*/ 184 w 215"/>
                <a:gd name="T41" fmla="*/ 161 h 216"/>
                <a:gd name="T42" fmla="*/ 169 w 215"/>
                <a:gd name="T43" fmla="*/ 161 h 216"/>
                <a:gd name="T44" fmla="*/ 162 w 215"/>
                <a:gd name="T45" fmla="*/ 185 h 216"/>
                <a:gd name="T46" fmla="*/ 136 w 215"/>
                <a:gd name="T47" fmla="*/ 186 h 216"/>
                <a:gd name="T48" fmla="*/ 118 w 215"/>
                <a:gd name="T49" fmla="*/ 191 h 216"/>
                <a:gd name="T50" fmla="*/ 98 w 215"/>
                <a:gd name="T51" fmla="*/ 191 h 216"/>
                <a:gd name="T52" fmla="*/ 80 w 215"/>
                <a:gd name="T53" fmla="*/ 187 h 216"/>
                <a:gd name="T54" fmla="*/ 54 w 215"/>
                <a:gd name="T55" fmla="*/ 186 h 216"/>
                <a:gd name="T56" fmla="*/ 54 w 215"/>
                <a:gd name="T57" fmla="*/ 173 h 216"/>
                <a:gd name="T58" fmla="*/ 30 w 215"/>
                <a:gd name="T59" fmla="*/ 162 h 216"/>
                <a:gd name="T60" fmla="*/ 29 w 215"/>
                <a:gd name="T61" fmla="*/ 137 h 216"/>
                <a:gd name="T62" fmla="*/ 26 w 215"/>
                <a:gd name="T63" fmla="*/ 120 h 216"/>
                <a:gd name="T64" fmla="*/ 26 w 215"/>
                <a:gd name="T65" fmla="*/ 98 h 216"/>
                <a:gd name="T66" fmla="*/ 30 w 215"/>
                <a:gd name="T67" fmla="*/ 83 h 216"/>
                <a:gd name="T68" fmla="*/ 29 w 215"/>
                <a:gd name="T69" fmla="*/ 55 h 216"/>
                <a:gd name="T70" fmla="*/ 46 w 215"/>
                <a:gd name="T71" fmla="*/ 56 h 216"/>
                <a:gd name="T72" fmla="*/ 53 w 215"/>
                <a:gd name="T73" fmla="*/ 31 h 216"/>
                <a:gd name="T74" fmla="*/ 81 w 215"/>
                <a:gd name="T75" fmla="*/ 33 h 216"/>
                <a:gd name="T76" fmla="*/ 95 w 215"/>
                <a:gd name="T77" fmla="*/ 30 h 216"/>
                <a:gd name="T78" fmla="*/ 117 w 215"/>
                <a:gd name="T79" fmla="*/ 30 h 216"/>
                <a:gd name="T80" fmla="*/ 130 w 215"/>
                <a:gd name="T81" fmla="*/ 33 h 216"/>
                <a:gd name="T82" fmla="*/ 159 w 215"/>
                <a:gd name="T83" fmla="*/ 30 h 216"/>
                <a:gd name="T84" fmla="*/ 158 w 215"/>
                <a:gd name="T85" fmla="*/ 49 h 216"/>
                <a:gd name="T86" fmla="*/ 183 w 215"/>
                <a:gd name="T87" fmla="*/ 53 h 216"/>
                <a:gd name="T88" fmla="*/ 181 w 215"/>
                <a:gd name="T89" fmla="*/ 82 h 216"/>
                <a:gd name="T90" fmla="*/ 185 w 215"/>
                <a:gd name="T91" fmla="*/ 95 h 216"/>
                <a:gd name="T92" fmla="*/ 186 w 215"/>
                <a:gd name="T93" fmla="*/ 118 h 216"/>
                <a:gd name="T94" fmla="*/ 183 w 215"/>
                <a:gd name="T95" fmla="*/ 13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5" h="216">
                  <a:moveTo>
                    <a:pt x="215" y="126"/>
                  </a:moveTo>
                  <a:lnTo>
                    <a:pt x="215" y="87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6" y="82"/>
                  </a:lnTo>
                  <a:lnTo>
                    <a:pt x="209" y="70"/>
                  </a:lnTo>
                  <a:lnTo>
                    <a:pt x="190" y="37"/>
                  </a:lnTo>
                  <a:lnTo>
                    <a:pt x="171" y="42"/>
                  </a:lnTo>
                  <a:lnTo>
                    <a:pt x="171" y="42"/>
                  </a:lnTo>
                  <a:lnTo>
                    <a:pt x="171" y="41"/>
                  </a:lnTo>
                  <a:lnTo>
                    <a:pt x="177" y="24"/>
                  </a:lnTo>
                  <a:lnTo>
                    <a:pt x="143" y="4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5" y="0"/>
                  </a:lnTo>
                  <a:lnTo>
                    <a:pt x="86" y="0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1" y="18"/>
                  </a:lnTo>
                  <a:lnTo>
                    <a:pt x="69" y="5"/>
                  </a:lnTo>
                  <a:lnTo>
                    <a:pt x="35" y="25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9" y="43"/>
                  </a:lnTo>
                  <a:lnTo>
                    <a:pt x="22" y="38"/>
                  </a:lnTo>
                  <a:lnTo>
                    <a:pt x="3" y="71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4" y="86"/>
                  </a:lnTo>
                  <a:lnTo>
                    <a:pt x="0" y="90"/>
                  </a:lnTo>
                  <a:lnTo>
                    <a:pt x="0" y="128"/>
                  </a:lnTo>
                  <a:lnTo>
                    <a:pt x="13" y="132"/>
                  </a:lnTo>
                  <a:lnTo>
                    <a:pt x="13" y="132"/>
                  </a:lnTo>
                  <a:lnTo>
                    <a:pt x="15" y="137"/>
                  </a:lnTo>
                  <a:lnTo>
                    <a:pt x="4" y="146"/>
                  </a:lnTo>
                  <a:lnTo>
                    <a:pt x="23" y="179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41" y="180"/>
                  </a:lnTo>
                  <a:lnTo>
                    <a:pt x="37" y="192"/>
                  </a:lnTo>
                  <a:lnTo>
                    <a:pt x="71" y="212"/>
                  </a:lnTo>
                  <a:lnTo>
                    <a:pt x="80" y="202"/>
                  </a:lnTo>
                  <a:lnTo>
                    <a:pt x="80" y="202"/>
                  </a:lnTo>
                  <a:lnTo>
                    <a:pt x="86" y="203"/>
                  </a:lnTo>
                  <a:lnTo>
                    <a:pt x="88" y="216"/>
                  </a:lnTo>
                  <a:lnTo>
                    <a:pt x="127" y="216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6" y="201"/>
                  </a:lnTo>
                  <a:lnTo>
                    <a:pt x="144" y="211"/>
                  </a:lnTo>
                  <a:lnTo>
                    <a:pt x="179" y="191"/>
                  </a:lnTo>
                  <a:lnTo>
                    <a:pt x="174" y="177"/>
                  </a:lnTo>
                  <a:lnTo>
                    <a:pt x="174" y="177"/>
                  </a:lnTo>
                  <a:lnTo>
                    <a:pt x="177" y="173"/>
                  </a:lnTo>
                  <a:lnTo>
                    <a:pt x="191" y="177"/>
                  </a:lnTo>
                  <a:lnTo>
                    <a:pt x="210" y="144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198" y="130"/>
                  </a:lnTo>
                  <a:lnTo>
                    <a:pt x="215" y="126"/>
                  </a:lnTo>
                  <a:close/>
                  <a:moveTo>
                    <a:pt x="193" y="147"/>
                  </a:moveTo>
                  <a:lnTo>
                    <a:pt x="184" y="161"/>
                  </a:lnTo>
                  <a:lnTo>
                    <a:pt x="172" y="157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1" y="169"/>
                  </a:lnTo>
                  <a:lnTo>
                    <a:pt x="157" y="173"/>
                  </a:lnTo>
                  <a:lnTo>
                    <a:pt x="162" y="185"/>
                  </a:lnTo>
                  <a:lnTo>
                    <a:pt x="148" y="192"/>
                  </a:lnTo>
                  <a:lnTo>
                    <a:pt x="140" y="184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23" y="190"/>
                  </a:lnTo>
                  <a:lnTo>
                    <a:pt x="118" y="191"/>
                  </a:lnTo>
                  <a:lnTo>
                    <a:pt x="116" y="202"/>
                  </a:lnTo>
                  <a:lnTo>
                    <a:pt x="100" y="202"/>
                  </a:lnTo>
                  <a:lnTo>
                    <a:pt x="98" y="191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80" y="187"/>
                  </a:lnTo>
                  <a:lnTo>
                    <a:pt x="75" y="186"/>
                  </a:lnTo>
                  <a:lnTo>
                    <a:pt x="68" y="193"/>
                  </a:lnTo>
                  <a:lnTo>
                    <a:pt x="54" y="186"/>
                  </a:lnTo>
                  <a:lnTo>
                    <a:pt x="57" y="176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44" y="163"/>
                  </a:lnTo>
                  <a:lnTo>
                    <a:pt x="41" y="159"/>
                  </a:lnTo>
                  <a:lnTo>
                    <a:pt x="30" y="162"/>
                  </a:lnTo>
                  <a:lnTo>
                    <a:pt x="22" y="149"/>
                  </a:lnTo>
                  <a:lnTo>
                    <a:pt x="31" y="141"/>
                  </a:lnTo>
                  <a:lnTo>
                    <a:pt x="29" y="137"/>
                  </a:lnTo>
                  <a:lnTo>
                    <a:pt x="29" y="137"/>
                  </a:lnTo>
                  <a:lnTo>
                    <a:pt x="27" y="124"/>
                  </a:lnTo>
                  <a:lnTo>
                    <a:pt x="26" y="120"/>
                  </a:lnTo>
                  <a:lnTo>
                    <a:pt x="14" y="117"/>
                  </a:lnTo>
                  <a:lnTo>
                    <a:pt x="14" y="100"/>
                  </a:lnTo>
                  <a:lnTo>
                    <a:pt x="26" y="98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30" y="83"/>
                  </a:lnTo>
                  <a:lnTo>
                    <a:pt x="32" y="78"/>
                  </a:lnTo>
                  <a:lnTo>
                    <a:pt x="21" y="69"/>
                  </a:lnTo>
                  <a:lnTo>
                    <a:pt x="29" y="55"/>
                  </a:lnTo>
                  <a:lnTo>
                    <a:pt x="43" y="59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54" y="49"/>
                  </a:lnTo>
                  <a:lnTo>
                    <a:pt x="57" y="46"/>
                  </a:lnTo>
                  <a:lnTo>
                    <a:pt x="53" y="31"/>
                  </a:lnTo>
                  <a:lnTo>
                    <a:pt x="67" y="24"/>
                  </a:lnTo>
                  <a:lnTo>
                    <a:pt x="76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9" y="31"/>
                  </a:lnTo>
                  <a:lnTo>
                    <a:pt x="95" y="30"/>
                  </a:lnTo>
                  <a:lnTo>
                    <a:pt x="98" y="14"/>
                  </a:lnTo>
                  <a:lnTo>
                    <a:pt x="114" y="14"/>
                  </a:lnTo>
                  <a:lnTo>
                    <a:pt x="117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30" y="33"/>
                  </a:lnTo>
                  <a:lnTo>
                    <a:pt x="135" y="34"/>
                  </a:lnTo>
                  <a:lnTo>
                    <a:pt x="145" y="23"/>
                  </a:lnTo>
                  <a:lnTo>
                    <a:pt x="159" y="30"/>
                  </a:lnTo>
                  <a:lnTo>
                    <a:pt x="154" y="46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5" y="55"/>
                  </a:lnTo>
                  <a:lnTo>
                    <a:pt x="167" y="58"/>
                  </a:lnTo>
                  <a:lnTo>
                    <a:pt x="183" y="53"/>
                  </a:lnTo>
                  <a:lnTo>
                    <a:pt x="192" y="67"/>
                  </a:lnTo>
                  <a:lnTo>
                    <a:pt x="180" y="78"/>
                  </a:lnTo>
                  <a:lnTo>
                    <a:pt x="181" y="82"/>
                  </a:lnTo>
                  <a:lnTo>
                    <a:pt x="181" y="82"/>
                  </a:lnTo>
                  <a:lnTo>
                    <a:pt x="184" y="91"/>
                  </a:lnTo>
                  <a:lnTo>
                    <a:pt x="185" y="95"/>
                  </a:lnTo>
                  <a:lnTo>
                    <a:pt x="201" y="98"/>
                  </a:lnTo>
                  <a:lnTo>
                    <a:pt x="201" y="114"/>
                  </a:lnTo>
                  <a:lnTo>
                    <a:pt x="186" y="118"/>
                  </a:lnTo>
                  <a:lnTo>
                    <a:pt x="185" y="123"/>
                  </a:lnTo>
                  <a:lnTo>
                    <a:pt x="185" y="123"/>
                  </a:lnTo>
                  <a:lnTo>
                    <a:pt x="183" y="133"/>
                  </a:lnTo>
                  <a:lnTo>
                    <a:pt x="182" y="137"/>
                  </a:lnTo>
                  <a:lnTo>
                    <a:pt x="193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59"/>
            <p:cNvSpPr>
              <a:spLocks noEditPoints="1"/>
            </p:cNvSpPr>
            <p:nvPr/>
          </p:nvSpPr>
          <p:spPr bwMode="auto">
            <a:xfrm>
              <a:off x="3335338" y="3232150"/>
              <a:ext cx="142875" cy="141288"/>
            </a:xfrm>
            <a:custGeom>
              <a:avLst/>
              <a:gdLst>
                <a:gd name="T0" fmla="*/ 44 w 90"/>
                <a:gd name="T1" fmla="*/ 0 h 89"/>
                <a:gd name="T2" fmla="*/ 27 w 90"/>
                <a:gd name="T3" fmla="*/ 3 h 89"/>
                <a:gd name="T4" fmla="*/ 13 w 90"/>
                <a:gd name="T5" fmla="*/ 13 h 89"/>
                <a:gd name="T6" fmla="*/ 3 w 90"/>
                <a:gd name="T7" fmla="*/ 27 h 89"/>
                <a:gd name="T8" fmla="*/ 0 w 90"/>
                <a:gd name="T9" fmla="*/ 44 h 89"/>
                <a:gd name="T10" fmla="*/ 1 w 90"/>
                <a:gd name="T11" fmla="*/ 54 h 89"/>
                <a:gd name="T12" fmla="*/ 8 w 90"/>
                <a:gd name="T13" fmla="*/ 70 h 89"/>
                <a:gd name="T14" fmla="*/ 20 w 90"/>
                <a:gd name="T15" fmla="*/ 82 h 89"/>
                <a:gd name="T16" fmla="*/ 36 w 90"/>
                <a:gd name="T17" fmla="*/ 88 h 89"/>
                <a:gd name="T18" fmla="*/ 44 w 90"/>
                <a:gd name="T19" fmla="*/ 89 h 89"/>
                <a:gd name="T20" fmla="*/ 62 w 90"/>
                <a:gd name="T21" fmla="*/ 86 h 89"/>
                <a:gd name="T22" fmla="*/ 77 w 90"/>
                <a:gd name="T23" fmla="*/ 76 h 89"/>
                <a:gd name="T24" fmla="*/ 86 w 90"/>
                <a:gd name="T25" fmla="*/ 62 h 89"/>
                <a:gd name="T26" fmla="*/ 90 w 90"/>
                <a:gd name="T27" fmla="*/ 44 h 89"/>
                <a:gd name="T28" fmla="*/ 89 w 90"/>
                <a:gd name="T29" fmla="*/ 35 h 89"/>
                <a:gd name="T30" fmla="*/ 82 w 90"/>
                <a:gd name="T31" fmla="*/ 19 h 89"/>
                <a:gd name="T32" fmla="*/ 69 w 90"/>
                <a:gd name="T33" fmla="*/ 7 h 89"/>
                <a:gd name="T34" fmla="*/ 54 w 90"/>
                <a:gd name="T35" fmla="*/ 1 h 89"/>
                <a:gd name="T36" fmla="*/ 44 w 90"/>
                <a:gd name="T37" fmla="*/ 0 h 89"/>
                <a:gd name="T38" fmla="*/ 44 w 90"/>
                <a:gd name="T39" fmla="*/ 75 h 89"/>
                <a:gd name="T40" fmla="*/ 33 w 90"/>
                <a:gd name="T41" fmla="*/ 73 h 89"/>
                <a:gd name="T42" fmla="*/ 23 w 90"/>
                <a:gd name="T43" fmla="*/ 66 h 89"/>
                <a:gd name="T44" fmla="*/ 16 w 90"/>
                <a:gd name="T45" fmla="*/ 56 h 89"/>
                <a:gd name="T46" fmla="*/ 14 w 90"/>
                <a:gd name="T47" fmla="*/ 44 h 89"/>
                <a:gd name="T48" fmla="*/ 14 w 90"/>
                <a:gd name="T49" fmla="*/ 39 h 89"/>
                <a:gd name="T50" fmla="*/ 20 w 90"/>
                <a:gd name="T51" fmla="*/ 28 h 89"/>
                <a:gd name="T52" fmla="*/ 27 w 90"/>
                <a:gd name="T53" fmla="*/ 19 h 89"/>
                <a:gd name="T54" fmla="*/ 39 w 90"/>
                <a:gd name="T55" fmla="*/ 15 h 89"/>
                <a:gd name="T56" fmla="*/ 44 w 90"/>
                <a:gd name="T57" fmla="*/ 14 h 89"/>
                <a:gd name="T58" fmla="*/ 56 w 90"/>
                <a:gd name="T59" fmla="*/ 16 h 89"/>
                <a:gd name="T60" fmla="*/ 66 w 90"/>
                <a:gd name="T61" fmla="*/ 22 h 89"/>
                <a:gd name="T62" fmla="*/ 73 w 90"/>
                <a:gd name="T63" fmla="*/ 32 h 89"/>
                <a:gd name="T64" fmla="*/ 76 w 90"/>
                <a:gd name="T65" fmla="*/ 44 h 89"/>
                <a:gd name="T66" fmla="*/ 75 w 90"/>
                <a:gd name="T67" fmla="*/ 51 h 89"/>
                <a:gd name="T68" fmla="*/ 70 w 90"/>
                <a:gd name="T69" fmla="*/ 61 h 89"/>
                <a:gd name="T70" fmla="*/ 62 w 90"/>
                <a:gd name="T71" fmla="*/ 70 h 89"/>
                <a:gd name="T72" fmla="*/ 51 w 90"/>
                <a:gd name="T73" fmla="*/ 74 h 89"/>
                <a:gd name="T74" fmla="*/ 44 w 90"/>
                <a:gd name="T75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9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6"/>
                  </a:lnTo>
                  <a:lnTo>
                    <a:pt x="20" y="82"/>
                  </a:lnTo>
                  <a:lnTo>
                    <a:pt x="27" y="86"/>
                  </a:lnTo>
                  <a:lnTo>
                    <a:pt x="36" y="88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69" y="82"/>
                  </a:lnTo>
                  <a:lnTo>
                    <a:pt x="77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9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9" y="35"/>
                  </a:lnTo>
                  <a:lnTo>
                    <a:pt x="86" y="27"/>
                  </a:lnTo>
                  <a:lnTo>
                    <a:pt x="82" y="19"/>
                  </a:lnTo>
                  <a:lnTo>
                    <a:pt x="77" y="13"/>
                  </a:lnTo>
                  <a:lnTo>
                    <a:pt x="69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5"/>
                  </a:moveTo>
                  <a:lnTo>
                    <a:pt x="44" y="75"/>
                  </a:lnTo>
                  <a:lnTo>
                    <a:pt x="39" y="74"/>
                  </a:lnTo>
                  <a:lnTo>
                    <a:pt x="33" y="73"/>
                  </a:lnTo>
                  <a:lnTo>
                    <a:pt x="27" y="70"/>
                  </a:lnTo>
                  <a:lnTo>
                    <a:pt x="23" y="66"/>
                  </a:lnTo>
                  <a:lnTo>
                    <a:pt x="20" y="61"/>
                  </a:lnTo>
                  <a:lnTo>
                    <a:pt x="16" y="56"/>
                  </a:lnTo>
                  <a:lnTo>
                    <a:pt x="14" y="51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7" y="19"/>
                  </a:lnTo>
                  <a:lnTo>
                    <a:pt x="33" y="16"/>
                  </a:lnTo>
                  <a:lnTo>
                    <a:pt x="39" y="15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51" y="15"/>
                  </a:lnTo>
                  <a:lnTo>
                    <a:pt x="56" y="16"/>
                  </a:lnTo>
                  <a:lnTo>
                    <a:pt x="62" y="19"/>
                  </a:lnTo>
                  <a:lnTo>
                    <a:pt x="66" y="22"/>
                  </a:lnTo>
                  <a:lnTo>
                    <a:pt x="70" y="28"/>
                  </a:lnTo>
                  <a:lnTo>
                    <a:pt x="73" y="32"/>
                  </a:lnTo>
                  <a:lnTo>
                    <a:pt x="75" y="39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5" y="51"/>
                  </a:lnTo>
                  <a:lnTo>
                    <a:pt x="73" y="56"/>
                  </a:lnTo>
                  <a:lnTo>
                    <a:pt x="70" y="61"/>
                  </a:lnTo>
                  <a:lnTo>
                    <a:pt x="66" y="66"/>
                  </a:lnTo>
                  <a:lnTo>
                    <a:pt x="62" y="70"/>
                  </a:lnTo>
                  <a:lnTo>
                    <a:pt x="56" y="73"/>
                  </a:lnTo>
                  <a:lnTo>
                    <a:pt x="51" y="74"/>
                  </a:lnTo>
                  <a:lnTo>
                    <a:pt x="44" y="75"/>
                  </a:lnTo>
                  <a:lnTo>
                    <a:pt x="4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/>
          </p:nvSpPr>
          <p:spPr bwMode="auto">
            <a:xfrm>
              <a:off x="3352800" y="3486150"/>
              <a:ext cx="200025" cy="201613"/>
            </a:xfrm>
            <a:custGeom>
              <a:avLst/>
              <a:gdLst>
                <a:gd name="T0" fmla="*/ 111 w 126"/>
                <a:gd name="T1" fmla="*/ 45 h 127"/>
                <a:gd name="T2" fmla="*/ 117 w 126"/>
                <a:gd name="T3" fmla="*/ 27 h 127"/>
                <a:gd name="T4" fmla="*/ 93 w 126"/>
                <a:gd name="T5" fmla="*/ 10 h 127"/>
                <a:gd name="T6" fmla="*/ 82 w 126"/>
                <a:gd name="T7" fmla="*/ 5 h 127"/>
                <a:gd name="T8" fmla="*/ 53 w 126"/>
                <a:gd name="T9" fmla="*/ 0 h 127"/>
                <a:gd name="T10" fmla="*/ 44 w 126"/>
                <a:gd name="T11" fmla="*/ 15 h 127"/>
                <a:gd name="T12" fmla="*/ 27 w 126"/>
                <a:gd name="T13" fmla="*/ 10 h 127"/>
                <a:gd name="T14" fmla="*/ 11 w 126"/>
                <a:gd name="T15" fmla="*/ 34 h 127"/>
                <a:gd name="T16" fmla="*/ 5 w 126"/>
                <a:gd name="T17" fmla="*/ 45 h 127"/>
                <a:gd name="T18" fmla="*/ 0 w 126"/>
                <a:gd name="T19" fmla="*/ 73 h 127"/>
                <a:gd name="T20" fmla="*/ 15 w 126"/>
                <a:gd name="T21" fmla="*/ 82 h 127"/>
                <a:gd name="T22" fmla="*/ 10 w 126"/>
                <a:gd name="T23" fmla="*/ 100 h 127"/>
                <a:gd name="T24" fmla="*/ 33 w 126"/>
                <a:gd name="T25" fmla="*/ 116 h 127"/>
                <a:gd name="T26" fmla="*/ 44 w 126"/>
                <a:gd name="T27" fmla="*/ 122 h 127"/>
                <a:gd name="T28" fmla="*/ 72 w 126"/>
                <a:gd name="T29" fmla="*/ 127 h 127"/>
                <a:gd name="T30" fmla="*/ 82 w 126"/>
                <a:gd name="T31" fmla="*/ 112 h 127"/>
                <a:gd name="T32" fmla="*/ 99 w 126"/>
                <a:gd name="T33" fmla="*/ 116 h 127"/>
                <a:gd name="T34" fmla="*/ 116 w 126"/>
                <a:gd name="T35" fmla="*/ 93 h 127"/>
                <a:gd name="T36" fmla="*/ 121 w 126"/>
                <a:gd name="T37" fmla="*/ 82 h 127"/>
                <a:gd name="T38" fmla="*/ 126 w 126"/>
                <a:gd name="T39" fmla="*/ 54 h 127"/>
                <a:gd name="T40" fmla="*/ 98 w 126"/>
                <a:gd name="T41" fmla="*/ 73 h 127"/>
                <a:gd name="T42" fmla="*/ 100 w 126"/>
                <a:gd name="T43" fmla="*/ 96 h 127"/>
                <a:gd name="T44" fmla="*/ 81 w 126"/>
                <a:gd name="T45" fmla="*/ 95 h 127"/>
                <a:gd name="T46" fmla="*/ 67 w 126"/>
                <a:gd name="T47" fmla="*/ 113 h 127"/>
                <a:gd name="T48" fmla="*/ 54 w 126"/>
                <a:gd name="T49" fmla="*/ 98 h 127"/>
                <a:gd name="T50" fmla="*/ 31 w 126"/>
                <a:gd name="T51" fmla="*/ 101 h 127"/>
                <a:gd name="T52" fmla="*/ 32 w 126"/>
                <a:gd name="T53" fmla="*/ 82 h 127"/>
                <a:gd name="T54" fmla="*/ 14 w 126"/>
                <a:gd name="T55" fmla="*/ 68 h 127"/>
                <a:gd name="T56" fmla="*/ 28 w 126"/>
                <a:gd name="T57" fmla="*/ 54 h 127"/>
                <a:gd name="T58" fmla="*/ 26 w 126"/>
                <a:gd name="T59" fmla="*/ 31 h 127"/>
                <a:gd name="T60" fmla="*/ 45 w 126"/>
                <a:gd name="T61" fmla="*/ 32 h 127"/>
                <a:gd name="T62" fmla="*/ 59 w 126"/>
                <a:gd name="T63" fmla="*/ 14 h 127"/>
                <a:gd name="T64" fmla="*/ 72 w 126"/>
                <a:gd name="T65" fmla="*/ 29 h 127"/>
                <a:gd name="T66" fmla="*/ 95 w 126"/>
                <a:gd name="T67" fmla="*/ 26 h 127"/>
                <a:gd name="T68" fmla="*/ 94 w 126"/>
                <a:gd name="T69" fmla="*/ 45 h 127"/>
                <a:gd name="T70" fmla="*/ 112 w 126"/>
                <a:gd name="T71" fmla="*/ 59 h 127"/>
                <a:gd name="T72" fmla="*/ 98 w 126"/>
                <a:gd name="T73" fmla="*/ 7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7">
                  <a:moveTo>
                    <a:pt x="121" y="47"/>
                  </a:moveTo>
                  <a:lnTo>
                    <a:pt x="111" y="45"/>
                  </a:lnTo>
                  <a:lnTo>
                    <a:pt x="117" y="35"/>
                  </a:lnTo>
                  <a:lnTo>
                    <a:pt x="117" y="27"/>
                  </a:lnTo>
                  <a:lnTo>
                    <a:pt x="102" y="12"/>
                  </a:lnTo>
                  <a:lnTo>
                    <a:pt x="93" y="10"/>
                  </a:lnTo>
                  <a:lnTo>
                    <a:pt x="84" y="16"/>
                  </a:lnTo>
                  <a:lnTo>
                    <a:pt x="82" y="5"/>
                  </a:lnTo>
                  <a:lnTo>
                    <a:pt x="75" y="0"/>
                  </a:lnTo>
                  <a:lnTo>
                    <a:pt x="53" y="0"/>
                  </a:lnTo>
                  <a:lnTo>
                    <a:pt x="46" y="5"/>
                  </a:lnTo>
                  <a:lnTo>
                    <a:pt x="44" y="15"/>
                  </a:lnTo>
                  <a:lnTo>
                    <a:pt x="36" y="9"/>
                  </a:lnTo>
                  <a:lnTo>
                    <a:pt x="27" y="10"/>
                  </a:lnTo>
                  <a:lnTo>
                    <a:pt x="12" y="26"/>
                  </a:lnTo>
                  <a:lnTo>
                    <a:pt x="11" y="34"/>
                  </a:lnTo>
                  <a:lnTo>
                    <a:pt x="15" y="43"/>
                  </a:lnTo>
                  <a:lnTo>
                    <a:pt x="5" y="45"/>
                  </a:lnTo>
                  <a:lnTo>
                    <a:pt x="0" y="51"/>
                  </a:lnTo>
                  <a:lnTo>
                    <a:pt x="0" y="73"/>
                  </a:lnTo>
                  <a:lnTo>
                    <a:pt x="5" y="80"/>
                  </a:lnTo>
                  <a:lnTo>
                    <a:pt x="15" y="82"/>
                  </a:lnTo>
                  <a:lnTo>
                    <a:pt x="9" y="91"/>
                  </a:lnTo>
                  <a:lnTo>
                    <a:pt x="10" y="100"/>
                  </a:lnTo>
                  <a:lnTo>
                    <a:pt x="25" y="115"/>
                  </a:lnTo>
                  <a:lnTo>
                    <a:pt x="33" y="116"/>
                  </a:lnTo>
                  <a:lnTo>
                    <a:pt x="42" y="111"/>
                  </a:lnTo>
                  <a:lnTo>
                    <a:pt x="44" y="122"/>
                  </a:lnTo>
                  <a:lnTo>
                    <a:pt x="52" y="127"/>
                  </a:lnTo>
                  <a:lnTo>
                    <a:pt x="72" y="127"/>
                  </a:lnTo>
                  <a:lnTo>
                    <a:pt x="80" y="122"/>
                  </a:lnTo>
                  <a:lnTo>
                    <a:pt x="82" y="112"/>
                  </a:lnTo>
                  <a:lnTo>
                    <a:pt x="91" y="117"/>
                  </a:lnTo>
                  <a:lnTo>
                    <a:pt x="99" y="116"/>
                  </a:lnTo>
                  <a:lnTo>
                    <a:pt x="114" y="101"/>
                  </a:lnTo>
                  <a:lnTo>
                    <a:pt x="116" y="93"/>
                  </a:lnTo>
                  <a:lnTo>
                    <a:pt x="111" y="84"/>
                  </a:lnTo>
                  <a:lnTo>
                    <a:pt x="121" y="82"/>
                  </a:lnTo>
                  <a:lnTo>
                    <a:pt x="126" y="75"/>
                  </a:lnTo>
                  <a:lnTo>
                    <a:pt x="126" y="54"/>
                  </a:lnTo>
                  <a:lnTo>
                    <a:pt x="121" y="47"/>
                  </a:lnTo>
                  <a:close/>
                  <a:moveTo>
                    <a:pt x="98" y="73"/>
                  </a:moveTo>
                  <a:lnTo>
                    <a:pt x="94" y="84"/>
                  </a:lnTo>
                  <a:lnTo>
                    <a:pt x="100" y="96"/>
                  </a:lnTo>
                  <a:lnTo>
                    <a:pt x="94" y="102"/>
                  </a:lnTo>
                  <a:lnTo>
                    <a:pt x="81" y="95"/>
                  </a:lnTo>
                  <a:lnTo>
                    <a:pt x="70" y="99"/>
                  </a:lnTo>
                  <a:lnTo>
                    <a:pt x="67" y="113"/>
                  </a:lnTo>
                  <a:lnTo>
                    <a:pt x="57" y="113"/>
                  </a:lnTo>
                  <a:lnTo>
                    <a:pt x="54" y="98"/>
                  </a:lnTo>
                  <a:lnTo>
                    <a:pt x="43" y="94"/>
                  </a:lnTo>
                  <a:lnTo>
                    <a:pt x="31" y="101"/>
                  </a:lnTo>
                  <a:lnTo>
                    <a:pt x="24" y="94"/>
                  </a:lnTo>
                  <a:lnTo>
                    <a:pt x="32" y="82"/>
                  </a:lnTo>
                  <a:lnTo>
                    <a:pt x="28" y="71"/>
                  </a:lnTo>
                  <a:lnTo>
                    <a:pt x="14" y="68"/>
                  </a:lnTo>
                  <a:lnTo>
                    <a:pt x="14" y="58"/>
                  </a:lnTo>
                  <a:lnTo>
                    <a:pt x="28" y="54"/>
                  </a:lnTo>
                  <a:lnTo>
                    <a:pt x="32" y="44"/>
                  </a:lnTo>
                  <a:lnTo>
                    <a:pt x="26" y="31"/>
                  </a:lnTo>
                  <a:lnTo>
                    <a:pt x="32" y="24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9" y="14"/>
                  </a:lnTo>
                  <a:lnTo>
                    <a:pt x="69" y="14"/>
                  </a:lnTo>
                  <a:lnTo>
                    <a:pt x="72" y="29"/>
                  </a:lnTo>
                  <a:lnTo>
                    <a:pt x="83" y="33"/>
                  </a:lnTo>
                  <a:lnTo>
                    <a:pt x="95" y="26"/>
                  </a:lnTo>
                  <a:lnTo>
                    <a:pt x="103" y="33"/>
                  </a:lnTo>
                  <a:lnTo>
                    <a:pt x="94" y="45"/>
                  </a:lnTo>
                  <a:lnTo>
                    <a:pt x="98" y="56"/>
                  </a:lnTo>
                  <a:lnTo>
                    <a:pt x="112" y="59"/>
                  </a:lnTo>
                  <a:lnTo>
                    <a:pt x="112" y="70"/>
                  </a:lnTo>
                  <a:lnTo>
                    <a:pt x="9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61"/>
            <p:cNvSpPr>
              <a:spLocks noEditPoints="1"/>
            </p:cNvSpPr>
            <p:nvPr/>
          </p:nvSpPr>
          <p:spPr bwMode="auto">
            <a:xfrm>
              <a:off x="3414713" y="3549650"/>
              <a:ext cx="74613" cy="74613"/>
            </a:xfrm>
            <a:custGeom>
              <a:avLst/>
              <a:gdLst>
                <a:gd name="T0" fmla="*/ 24 w 47"/>
                <a:gd name="T1" fmla="*/ 0 h 47"/>
                <a:gd name="T2" fmla="*/ 24 w 47"/>
                <a:gd name="T3" fmla="*/ 0 h 47"/>
                <a:gd name="T4" fmla="*/ 19 w 47"/>
                <a:gd name="T5" fmla="*/ 0 h 47"/>
                <a:gd name="T6" fmla="*/ 15 w 47"/>
                <a:gd name="T7" fmla="*/ 2 h 47"/>
                <a:gd name="T8" fmla="*/ 11 w 47"/>
                <a:gd name="T9" fmla="*/ 4 h 47"/>
                <a:gd name="T10" fmla="*/ 7 w 47"/>
                <a:gd name="T11" fmla="*/ 6 h 47"/>
                <a:gd name="T12" fmla="*/ 4 w 47"/>
                <a:gd name="T13" fmla="*/ 10 h 47"/>
                <a:gd name="T14" fmla="*/ 2 w 47"/>
                <a:gd name="T15" fmla="*/ 14 h 47"/>
                <a:gd name="T16" fmla="*/ 1 w 47"/>
                <a:gd name="T17" fmla="*/ 19 h 47"/>
                <a:gd name="T18" fmla="*/ 0 w 47"/>
                <a:gd name="T19" fmla="*/ 23 h 47"/>
                <a:gd name="T20" fmla="*/ 0 w 47"/>
                <a:gd name="T21" fmla="*/ 23 h 47"/>
                <a:gd name="T22" fmla="*/ 1 w 47"/>
                <a:gd name="T23" fmla="*/ 28 h 47"/>
                <a:gd name="T24" fmla="*/ 2 w 47"/>
                <a:gd name="T25" fmla="*/ 33 h 47"/>
                <a:gd name="T26" fmla="*/ 4 w 47"/>
                <a:gd name="T27" fmla="*/ 36 h 47"/>
                <a:gd name="T28" fmla="*/ 7 w 47"/>
                <a:gd name="T29" fmla="*/ 41 h 47"/>
                <a:gd name="T30" fmla="*/ 11 w 47"/>
                <a:gd name="T31" fmla="*/ 43 h 47"/>
                <a:gd name="T32" fmla="*/ 15 w 47"/>
                <a:gd name="T33" fmla="*/ 45 h 47"/>
                <a:gd name="T34" fmla="*/ 19 w 47"/>
                <a:gd name="T35" fmla="*/ 47 h 47"/>
                <a:gd name="T36" fmla="*/ 24 w 47"/>
                <a:gd name="T37" fmla="*/ 47 h 47"/>
                <a:gd name="T38" fmla="*/ 24 w 47"/>
                <a:gd name="T39" fmla="*/ 47 h 47"/>
                <a:gd name="T40" fmla="*/ 29 w 47"/>
                <a:gd name="T41" fmla="*/ 47 h 47"/>
                <a:gd name="T42" fmla="*/ 33 w 47"/>
                <a:gd name="T43" fmla="*/ 45 h 47"/>
                <a:gd name="T44" fmla="*/ 38 w 47"/>
                <a:gd name="T45" fmla="*/ 43 h 47"/>
                <a:gd name="T46" fmla="*/ 41 w 47"/>
                <a:gd name="T47" fmla="*/ 41 h 47"/>
                <a:gd name="T48" fmla="*/ 44 w 47"/>
                <a:gd name="T49" fmla="*/ 36 h 47"/>
                <a:gd name="T50" fmla="*/ 46 w 47"/>
                <a:gd name="T51" fmla="*/ 33 h 47"/>
                <a:gd name="T52" fmla="*/ 47 w 47"/>
                <a:gd name="T53" fmla="*/ 28 h 47"/>
                <a:gd name="T54" fmla="*/ 47 w 47"/>
                <a:gd name="T55" fmla="*/ 23 h 47"/>
                <a:gd name="T56" fmla="*/ 47 w 47"/>
                <a:gd name="T57" fmla="*/ 23 h 47"/>
                <a:gd name="T58" fmla="*/ 47 w 47"/>
                <a:gd name="T59" fmla="*/ 19 h 47"/>
                <a:gd name="T60" fmla="*/ 46 w 47"/>
                <a:gd name="T61" fmla="*/ 14 h 47"/>
                <a:gd name="T62" fmla="*/ 44 w 47"/>
                <a:gd name="T63" fmla="*/ 10 h 47"/>
                <a:gd name="T64" fmla="*/ 41 w 47"/>
                <a:gd name="T65" fmla="*/ 6 h 47"/>
                <a:gd name="T66" fmla="*/ 38 w 47"/>
                <a:gd name="T67" fmla="*/ 4 h 47"/>
                <a:gd name="T68" fmla="*/ 33 w 47"/>
                <a:gd name="T69" fmla="*/ 2 h 47"/>
                <a:gd name="T70" fmla="*/ 29 w 47"/>
                <a:gd name="T71" fmla="*/ 0 h 47"/>
                <a:gd name="T72" fmla="*/ 24 w 47"/>
                <a:gd name="T73" fmla="*/ 0 h 47"/>
                <a:gd name="T74" fmla="*/ 24 w 47"/>
                <a:gd name="T75" fmla="*/ 0 h 47"/>
                <a:gd name="T76" fmla="*/ 24 w 47"/>
                <a:gd name="T77" fmla="*/ 33 h 47"/>
                <a:gd name="T78" fmla="*/ 24 w 47"/>
                <a:gd name="T79" fmla="*/ 33 h 47"/>
                <a:gd name="T80" fmla="*/ 20 w 47"/>
                <a:gd name="T81" fmla="*/ 32 h 47"/>
                <a:gd name="T82" fmla="*/ 17 w 47"/>
                <a:gd name="T83" fmla="*/ 30 h 47"/>
                <a:gd name="T84" fmla="*/ 15 w 47"/>
                <a:gd name="T85" fmla="*/ 27 h 47"/>
                <a:gd name="T86" fmla="*/ 15 w 47"/>
                <a:gd name="T87" fmla="*/ 23 h 47"/>
                <a:gd name="T88" fmla="*/ 15 w 47"/>
                <a:gd name="T89" fmla="*/ 23 h 47"/>
                <a:gd name="T90" fmla="*/ 15 w 47"/>
                <a:gd name="T91" fmla="*/ 20 h 47"/>
                <a:gd name="T92" fmla="*/ 17 w 47"/>
                <a:gd name="T93" fmla="*/ 17 h 47"/>
                <a:gd name="T94" fmla="*/ 20 w 47"/>
                <a:gd name="T95" fmla="*/ 15 h 47"/>
                <a:gd name="T96" fmla="*/ 24 w 47"/>
                <a:gd name="T97" fmla="*/ 14 h 47"/>
                <a:gd name="T98" fmla="*/ 24 w 47"/>
                <a:gd name="T99" fmla="*/ 14 h 47"/>
                <a:gd name="T100" fmla="*/ 28 w 47"/>
                <a:gd name="T101" fmla="*/ 15 h 47"/>
                <a:gd name="T102" fmla="*/ 31 w 47"/>
                <a:gd name="T103" fmla="*/ 17 h 47"/>
                <a:gd name="T104" fmla="*/ 33 w 47"/>
                <a:gd name="T105" fmla="*/ 20 h 47"/>
                <a:gd name="T106" fmla="*/ 33 w 47"/>
                <a:gd name="T107" fmla="*/ 23 h 47"/>
                <a:gd name="T108" fmla="*/ 33 w 47"/>
                <a:gd name="T109" fmla="*/ 23 h 47"/>
                <a:gd name="T110" fmla="*/ 33 w 47"/>
                <a:gd name="T111" fmla="*/ 27 h 47"/>
                <a:gd name="T112" fmla="*/ 31 w 47"/>
                <a:gd name="T113" fmla="*/ 30 h 47"/>
                <a:gd name="T114" fmla="*/ 28 w 47"/>
                <a:gd name="T115" fmla="*/ 32 h 47"/>
                <a:gd name="T116" fmla="*/ 24 w 47"/>
                <a:gd name="T117" fmla="*/ 33 h 47"/>
                <a:gd name="T118" fmla="*/ 24 w 47"/>
                <a:gd name="T1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1" y="43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8" y="43"/>
                  </a:lnTo>
                  <a:lnTo>
                    <a:pt x="41" y="41"/>
                  </a:lnTo>
                  <a:lnTo>
                    <a:pt x="44" y="36"/>
                  </a:lnTo>
                  <a:lnTo>
                    <a:pt x="46" y="33"/>
                  </a:lnTo>
                  <a:lnTo>
                    <a:pt x="47" y="28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33"/>
                  </a:moveTo>
                  <a:lnTo>
                    <a:pt x="24" y="33"/>
                  </a:lnTo>
                  <a:lnTo>
                    <a:pt x="20" y="32"/>
                  </a:lnTo>
                  <a:lnTo>
                    <a:pt x="17" y="30"/>
                  </a:lnTo>
                  <a:lnTo>
                    <a:pt x="15" y="27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1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1" y="30"/>
                  </a:lnTo>
                  <a:lnTo>
                    <a:pt x="28" y="32"/>
                  </a:lnTo>
                  <a:lnTo>
                    <a:pt x="24" y="33"/>
                  </a:lnTo>
                  <a:lnTo>
                    <a:pt x="2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62"/>
            <p:cNvSpPr/>
            <p:nvPr/>
          </p:nvSpPr>
          <p:spPr bwMode="auto">
            <a:xfrm>
              <a:off x="2921000" y="3421063"/>
              <a:ext cx="165100" cy="163513"/>
            </a:xfrm>
            <a:custGeom>
              <a:avLst/>
              <a:gdLst>
                <a:gd name="T0" fmla="*/ 104 w 104"/>
                <a:gd name="T1" fmla="*/ 14 h 103"/>
                <a:gd name="T2" fmla="*/ 104 w 104"/>
                <a:gd name="T3" fmla="*/ 0 h 103"/>
                <a:gd name="T4" fmla="*/ 104 w 104"/>
                <a:gd name="T5" fmla="*/ 0 h 103"/>
                <a:gd name="T6" fmla="*/ 93 w 104"/>
                <a:gd name="T7" fmla="*/ 0 h 103"/>
                <a:gd name="T8" fmla="*/ 83 w 104"/>
                <a:gd name="T9" fmla="*/ 2 h 103"/>
                <a:gd name="T10" fmla="*/ 73 w 104"/>
                <a:gd name="T11" fmla="*/ 4 h 103"/>
                <a:gd name="T12" fmla="*/ 64 w 104"/>
                <a:gd name="T13" fmla="*/ 7 h 103"/>
                <a:gd name="T14" fmla="*/ 54 w 104"/>
                <a:gd name="T15" fmla="*/ 11 h 103"/>
                <a:gd name="T16" fmla="*/ 45 w 104"/>
                <a:gd name="T17" fmla="*/ 17 h 103"/>
                <a:gd name="T18" fmla="*/ 38 w 104"/>
                <a:gd name="T19" fmla="*/ 23 h 103"/>
                <a:gd name="T20" fmla="*/ 30 w 104"/>
                <a:gd name="T21" fmla="*/ 30 h 103"/>
                <a:gd name="T22" fmla="*/ 24 w 104"/>
                <a:gd name="T23" fmla="*/ 37 h 103"/>
                <a:gd name="T24" fmla="*/ 17 w 104"/>
                <a:gd name="T25" fmla="*/ 45 h 103"/>
                <a:gd name="T26" fmla="*/ 13 w 104"/>
                <a:gd name="T27" fmla="*/ 54 h 103"/>
                <a:gd name="T28" fmla="*/ 7 w 104"/>
                <a:gd name="T29" fmla="*/ 62 h 103"/>
                <a:gd name="T30" fmla="*/ 4 w 104"/>
                <a:gd name="T31" fmla="*/ 72 h 103"/>
                <a:gd name="T32" fmla="*/ 2 w 104"/>
                <a:gd name="T33" fmla="*/ 82 h 103"/>
                <a:gd name="T34" fmla="*/ 0 w 104"/>
                <a:gd name="T35" fmla="*/ 92 h 103"/>
                <a:gd name="T36" fmla="*/ 0 w 104"/>
                <a:gd name="T37" fmla="*/ 103 h 103"/>
                <a:gd name="T38" fmla="*/ 14 w 104"/>
                <a:gd name="T39" fmla="*/ 103 h 103"/>
                <a:gd name="T40" fmla="*/ 14 w 104"/>
                <a:gd name="T41" fmla="*/ 103 h 103"/>
                <a:gd name="T42" fmla="*/ 14 w 104"/>
                <a:gd name="T43" fmla="*/ 94 h 103"/>
                <a:gd name="T44" fmla="*/ 16 w 104"/>
                <a:gd name="T45" fmla="*/ 85 h 103"/>
                <a:gd name="T46" fmla="*/ 18 w 104"/>
                <a:gd name="T47" fmla="*/ 76 h 103"/>
                <a:gd name="T48" fmla="*/ 21 w 104"/>
                <a:gd name="T49" fmla="*/ 68 h 103"/>
                <a:gd name="T50" fmla="*/ 25 w 104"/>
                <a:gd name="T51" fmla="*/ 60 h 103"/>
                <a:gd name="T52" fmla="*/ 29 w 104"/>
                <a:gd name="T53" fmla="*/ 53 h 103"/>
                <a:gd name="T54" fmla="*/ 34 w 104"/>
                <a:gd name="T55" fmla="*/ 46 h 103"/>
                <a:gd name="T56" fmla="*/ 40 w 104"/>
                <a:gd name="T57" fmla="*/ 40 h 103"/>
                <a:gd name="T58" fmla="*/ 46 w 104"/>
                <a:gd name="T59" fmla="*/ 34 h 103"/>
                <a:gd name="T60" fmla="*/ 54 w 104"/>
                <a:gd name="T61" fmla="*/ 29 h 103"/>
                <a:gd name="T62" fmla="*/ 61 w 104"/>
                <a:gd name="T63" fmla="*/ 24 h 103"/>
                <a:gd name="T64" fmla="*/ 69 w 104"/>
                <a:gd name="T65" fmla="*/ 20 h 103"/>
                <a:gd name="T66" fmla="*/ 77 w 104"/>
                <a:gd name="T67" fmla="*/ 17 h 103"/>
                <a:gd name="T68" fmla="*/ 85 w 104"/>
                <a:gd name="T69" fmla="*/ 15 h 103"/>
                <a:gd name="T70" fmla="*/ 95 w 104"/>
                <a:gd name="T71" fmla="*/ 14 h 103"/>
                <a:gd name="T72" fmla="*/ 104 w 104"/>
                <a:gd name="T73" fmla="*/ 14 h 103"/>
                <a:gd name="T74" fmla="*/ 104 w 104"/>
                <a:gd name="T75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3">
                  <a:moveTo>
                    <a:pt x="104" y="14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7"/>
                  </a:lnTo>
                  <a:lnTo>
                    <a:pt x="54" y="11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4" y="37"/>
                  </a:lnTo>
                  <a:lnTo>
                    <a:pt x="17" y="45"/>
                  </a:lnTo>
                  <a:lnTo>
                    <a:pt x="13" y="54"/>
                  </a:lnTo>
                  <a:lnTo>
                    <a:pt x="7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0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94"/>
                  </a:lnTo>
                  <a:lnTo>
                    <a:pt x="16" y="85"/>
                  </a:lnTo>
                  <a:lnTo>
                    <a:pt x="18" y="76"/>
                  </a:lnTo>
                  <a:lnTo>
                    <a:pt x="21" y="68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54" y="29"/>
                  </a:lnTo>
                  <a:lnTo>
                    <a:pt x="61" y="24"/>
                  </a:lnTo>
                  <a:lnTo>
                    <a:pt x="69" y="20"/>
                  </a:lnTo>
                  <a:lnTo>
                    <a:pt x="77" y="17"/>
                  </a:lnTo>
                  <a:lnTo>
                    <a:pt x="85" y="15"/>
                  </a:lnTo>
                  <a:lnTo>
                    <a:pt x="95" y="14"/>
                  </a:lnTo>
                  <a:lnTo>
                    <a:pt x="104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Rectangle 3"/>
          <p:cNvSpPr txBox="1">
            <a:spLocks noChangeArrowheads="1"/>
          </p:cNvSpPr>
          <p:nvPr/>
        </p:nvSpPr>
        <p:spPr bwMode="auto">
          <a:xfrm flipH="1">
            <a:off x="6355080" y="2166620"/>
            <a:ext cx="3345180" cy="24511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x-none" sz="1000" b="0" dirty="0">
                <a:effectLst/>
                <a:latin typeface="Calibri" panose="020F0502020204030204" pitchFamily="34" charset="0"/>
              </a:rPr>
              <a:t>  =&gt; 图片采用网络爬虫所爬取，一共18000多张</a:t>
            </a:r>
            <a:endParaRPr lang="x-none" sz="10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-21474826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825" y="1271270"/>
            <a:ext cx="6237605" cy="49453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原创设计师QQ69613753    _1"/>
          <p:cNvGrpSpPr/>
          <p:nvPr/>
        </p:nvGrpSpPr>
        <p:grpSpPr>
          <a:xfrm>
            <a:off x="702793" y="1305619"/>
            <a:ext cx="4551532" cy="4911330"/>
            <a:chOff x="1128878" y="910350"/>
            <a:chExt cx="4079272" cy="4401738"/>
          </a:xfrm>
        </p:grpSpPr>
        <p:sp>
          <p:nvSpPr>
            <p:cNvPr id="6" name="椭圆 5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06688" y="2614613"/>
              <a:ext cx="148272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17" name="原创设计师QQ69613753    _4"/>
          <p:cNvCxnSpPr/>
          <p:nvPr/>
        </p:nvCxnSpPr>
        <p:spPr>
          <a:xfrm flipH="1">
            <a:off x="6816941" y="336076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本框 17"/>
          <p:cNvSpPr txBox="1"/>
          <p:nvPr/>
        </p:nvSpPr>
        <p:spPr>
          <a:xfrm>
            <a:off x="6653052" y="3375663"/>
            <a:ext cx="4350636" cy="80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x-none">
                <a:solidFill>
                  <a:schemeClr val="bg1"/>
                </a:solidFill>
              </a:rPr>
              <a:t>  将原本90*112的图片</a:t>
            </a:r>
            <a:endParaRPr lang="x-none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x-none">
                <a:solidFill>
                  <a:schemeClr val="bg1"/>
                </a:solidFill>
              </a:rPr>
              <a:t>                           裁减成20*20的图形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6653051" y="2810251"/>
            <a:ext cx="3335479" cy="5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>
                <a:solidFill>
                  <a:schemeClr val="bg1"/>
                </a:solidFill>
              </a:rPr>
              <a:t>  </a:t>
            </a:r>
            <a:r>
              <a:rPr lang="x-none" sz="2400" b="1">
                <a:solidFill>
                  <a:schemeClr val="bg1"/>
                </a:solidFill>
              </a:rPr>
              <a:t>cut 函数--py</a:t>
            </a:r>
            <a:endParaRPr lang="x-none" sz="2400" b="1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 smtClean="0">
                <a:effectLst/>
                <a:latin typeface="Calibri" panose="020F0502020204030204" pitchFamily="34" charset="0"/>
              </a:rPr>
              <a:t>CONTENTS MAIN TITLE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4569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Powerpoint offers word processing, outlining, drawing, graphing, and presentation management tools- all designed to be easy to use and learn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61610" y="4234180"/>
            <a:ext cx="6931025" cy="180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-&gt;</a:t>
            </a:r>
            <a:r>
              <a:rPr lang="zh-CN" altLang="en-US">
                <a:solidFill>
                  <a:schemeClr val="bg1"/>
                </a:solidFill>
              </a:rPr>
              <a:t>def img_resize(img_file, path_save, width=16,height=16):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img = Image.open(img_file)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new_image = img.resize((width,height),Image.BILINEAR)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new_image.save(os.path.join(path_save,os.path.basename(img_file)))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椭圆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200623" y="2957445"/>
            <a:ext cx="2027340" cy="2027339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 latinLnBrk="0"/>
            <a:r>
              <a:rPr lang="x-none" sz="3600" dirty="0">
                <a:effectLst/>
                <a:latin typeface="Calibri" panose="020F0502020204030204" pitchFamily="34" charset="0"/>
              </a:rPr>
              <a:t>创建样本描述文件</a:t>
            </a:r>
            <a:endParaRPr lang="x-none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08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-Opencv_creaatesamples.exe是用来创建样本描述的，创建生成的文件后缀名为.vec，专门为opencv训练准备，只需要对正样本进行创建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48486" y="2036671"/>
            <a:ext cx="8026400" cy="3540125"/>
            <a:chOff x="1295401" y="1590892"/>
            <a:chExt cx="6071604" cy="2677943"/>
          </a:xfrm>
        </p:grpSpPr>
        <p:sp>
          <p:nvSpPr>
            <p:cNvPr id="8" name="Teardrop 7"/>
            <p:cNvSpPr/>
            <p:nvPr/>
          </p:nvSpPr>
          <p:spPr>
            <a:xfrm rot="16200000">
              <a:off x="2395692" y="2686196"/>
              <a:ext cx="1466702" cy="146670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7000" tIns="27000" rIns="81000" bIns="34290" rtlCol="0" anchor="ctr"/>
            <a:lstStyle/>
            <a:p>
              <a:pPr algn="ctr"/>
              <a:endParaRPr lang="th-TH" sz="2700" dirty="0"/>
            </a:p>
          </p:txBody>
        </p:sp>
        <p:sp>
          <p:nvSpPr>
            <p:cNvPr id="9" name="Teardrop 10"/>
            <p:cNvSpPr/>
            <p:nvPr/>
          </p:nvSpPr>
          <p:spPr>
            <a:xfrm rot="10800000">
              <a:off x="2395691" y="1590892"/>
              <a:ext cx="1043633" cy="104363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68580" tIns="27000" rIns="27000" bIns="34290" rtlCol="0" anchor="ctr"/>
            <a:lstStyle/>
            <a:p>
              <a:pPr algn="ctr"/>
              <a:endParaRPr lang="th-TH" sz="3000" dirty="0"/>
            </a:p>
          </p:txBody>
        </p:sp>
        <p:sp>
          <p:nvSpPr>
            <p:cNvPr id="10" name="Teardrop 6"/>
            <p:cNvSpPr/>
            <p:nvPr/>
          </p:nvSpPr>
          <p:spPr>
            <a:xfrm>
              <a:off x="1301071" y="2686196"/>
              <a:ext cx="1043633" cy="104363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54000" rIns="81000" bIns="34290" rtlCol="0" anchor="ctr"/>
            <a:lstStyle/>
            <a:p>
              <a:pPr algn="ctr"/>
              <a:endParaRPr lang="th-TH" sz="2700" dirty="0"/>
            </a:p>
          </p:txBody>
        </p:sp>
        <p:sp>
          <p:nvSpPr>
            <p:cNvPr id="11" name="Teardrop 8"/>
            <p:cNvSpPr/>
            <p:nvPr/>
          </p:nvSpPr>
          <p:spPr>
            <a:xfrm rot="5400000">
              <a:off x="1295401" y="1601419"/>
              <a:ext cx="1043633" cy="104363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81000" tIns="27000" rIns="0" bIns="34290" rtlCol="0" anchor="ctr"/>
            <a:lstStyle/>
            <a:p>
              <a:pPr algn="ctr"/>
              <a:endParaRPr lang="th-TH" sz="2700" dirty="0"/>
            </a:p>
          </p:txBody>
        </p:sp>
        <p:sp>
          <p:nvSpPr>
            <p:cNvPr id="12" name="Freeform 52"/>
            <p:cNvSpPr>
              <a:spLocks noEditPoints="1"/>
            </p:cNvSpPr>
            <p:nvPr/>
          </p:nvSpPr>
          <p:spPr bwMode="auto">
            <a:xfrm>
              <a:off x="1608492" y="2950159"/>
              <a:ext cx="428789" cy="46131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 noEditPoints="1"/>
            </p:cNvSpPr>
            <p:nvPr/>
          </p:nvSpPr>
          <p:spPr bwMode="auto">
            <a:xfrm>
              <a:off x="2895427" y="3180817"/>
              <a:ext cx="467231" cy="402173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78"/>
            <p:cNvSpPr>
              <a:spLocks noEditPoints="1"/>
            </p:cNvSpPr>
            <p:nvPr/>
          </p:nvSpPr>
          <p:spPr bwMode="auto">
            <a:xfrm>
              <a:off x="2683891" y="1947284"/>
              <a:ext cx="467231" cy="351902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86"/>
            <p:cNvSpPr>
              <a:spLocks noEditPoints="1"/>
            </p:cNvSpPr>
            <p:nvPr/>
          </p:nvSpPr>
          <p:spPr bwMode="auto">
            <a:xfrm>
              <a:off x="1662902" y="1875829"/>
              <a:ext cx="319968" cy="538355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44965" y="1763061"/>
              <a:ext cx="1298011" cy="281239"/>
              <a:chOff x="6193287" y="2350748"/>
              <a:chExt cx="1730681" cy="374985"/>
            </a:xfrm>
          </p:grpSpPr>
          <p:sp>
            <p:nvSpPr>
              <p:cNvPr id="29" name="Rounded Rectangle 72"/>
              <p:cNvSpPr/>
              <p:nvPr/>
            </p:nvSpPr>
            <p:spPr>
              <a:xfrm>
                <a:off x="6193287" y="2350748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383704" y="2356826"/>
                <a:ext cx="1540264" cy="36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/>
                  <a:t>建立样本</a:t>
                </a:r>
                <a:endParaRPr lang="x-none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4517578" y="2313336"/>
              <a:ext cx="2849427" cy="195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>
                  <a:solidFill>
                    <a:schemeClr val="bg1"/>
                  </a:solidFill>
                </a:rPr>
                <a:t>在cmd窗口中敲如下命令：</a:t>
              </a:r>
              <a:endParaRPr lang="x-none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x-none">
                  <a:solidFill>
                    <a:schemeClr val="bg1"/>
                  </a:solidFill>
                </a:rPr>
                <a:t>opencv_createsamples.exe -vec pos.vec -info pos_img\pos.txt -bg neg_img\neg.txt -w 20 -h 20 -num 2700</a:t>
              </a:r>
              <a:endParaRPr lang="x-none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endParaRPr lang="x-none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66465" y="1005840"/>
            <a:ext cx="6993255" cy="106807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x-none" sz="320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latin typeface="Calibri" panose="020F0502020204030204" pitchFamily="34" charset="0"/>
                <a:sym typeface="+mn-ea"/>
              </a:rPr>
              <a:t>openve_createsamples.exe</a:t>
            </a:r>
            <a:endParaRPr lang="x-none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ctr" latinLnBrk="0"/>
            <a:r>
              <a:rPr lang="x-none" sz="32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-指令帮助详解</a:t>
            </a:r>
            <a:endParaRPr lang="x-none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085319" y="223000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62935" y="2306320"/>
            <a:ext cx="7007860" cy="329311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[-info &lt;collection_file_name&gt;]  //目标图片描述文件，下属命令中为pos.txt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[-img &lt;image_file_name&gt;]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[-vec &lt;vec_file_name&gt;]   //指令生成的文件，在下述命令中生成的为pos.vec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[-bg &lt;background_file_name&gt;]   //背景图片描述文件，为neg.txt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[-num &lt;number_of_samples = 1000&gt;] //产生的正样本数量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[-bgcolor &lt;background_color = 0&gt;] 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[-inv] [-randinv] [-bgthresh &lt;background_color_threshold = 80&gt;]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[-maxidev &lt;max_intensity_deviation = 40&gt;]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[-maxxangle &lt;max_x_rotation_angle = 1.100000&gt;]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[-maxyangle &lt;max_y_rotation_angle = 1.100000&gt;]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[-maxzangle &lt;max_z_rotation_angle = 0.500000&gt;]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[-show [&lt;scale = 4.000000&gt;]]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[-w &lt;sample_width = 24&gt;]    //输出的样本宽度20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[-h &lt;sample_height = 24&gt;]  //输出的样本高度20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[-pngoutput]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 latinLnBrk="0"/>
            <a:r>
              <a:rPr lang="x-none" sz="3600" dirty="0">
                <a:effectLst/>
                <a:latin typeface="Calibri" panose="020F0502020204030204" pitchFamily="34" charset="0"/>
              </a:rPr>
              <a:t>进行训练</a:t>
            </a:r>
            <a:endParaRPr lang="x-none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08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x-none" sz="1300" b="0">
                <a:effectLst/>
                <a:latin typeface="Calibri" panose="020F0502020204030204" pitchFamily="34" charset="0"/>
              </a:rPr>
              <a:t>opencv_haartraining 是用来训练准备好的样本的，其由官方提供，封装了adaboost算法  </a:t>
            </a:r>
            <a:endParaRPr lang="x-none" sz="1300" b="0"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48486" y="2036671"/>
            <a:ext cx="8026400" cy="3540125"/>
            <a:chOff x="1295401" y="1590892"/>
            <a:chExt cx="6071604" cy="2677943"/>
          </a:xfrm>
        </p:grpSpPr>
        <p:sp>
          <p:nvSpPr>
            <p:cNvPr id="8" name="Teardrop 7"/>
            <p:cNvSpPr/>
            <p:nvPr/>
          </p:nvSpPr>
          <p:spPr>
            <a:xfrm rot="16200000">
              <a:off x="2395692" y="2686196"/>
              <a:ext cx="1466702" cy="146670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7000" tIns="27000" rIns="81000" bIns="34290" rtlCol="0" anchor="ctr"/>
            <a:lstStyle/>
            <a:p>
              <a:pPr algn="ctr"/>
              <a:endParaRPr lang="th-TH" sz="2700" dirty="0"/>
            </a:p>
          </p:txBody>
        </p:sp>
        <p:sp>
          <p:nvSpPr>
            <p:cNvPr id="9" name="Teardrop 10"/>
            <p:cNvSpPr/>
            <p:nvPr/>
          </p:nvSpPr>
          <p:spPr>
            <a:xfrm rot="10800000">
              <a:off x="2395691" y="1590892"/>
              <a:ext cx="1043633" cy="104363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68580" tIns="27000" rIns="27000" bIns="34290" rtlCol="0" anchor="ctr"/>
            <a:lstStyle/>
            <a:p>
              <a:pPr algn="ctr"/>
              <a:endParaRPr lang="th-TH" sz="3000" dirty="0"/>
            </a:p>
          </p:txBody>
        </p:sp>
        <p:sp>
          <p:nvSpPr>
            <p:cNvPr id="10" name="Teardrop 6"/>
            <p:cNvSpPr/>
            <p:nvPr/>
          </p:nvSpPr>
          <p:spPr>
            <a:xfrm>
              <a:off x="1301071" y="2686196"/>
              <a:ext cx="1043633" cy="104363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54000" rIns="81000" bIns="34290" rtlCol="0" anchor="ctr"/>
            <a:lstStyle/>
            <a:p>
              <a:pPr algn="ctr"/>
              <a:endParaRPr lang="th-TH" sz="2700" dirty="0"/>
            </a:p>
          </p:txBody>
        </p:sp>
        <p:sp>
          <p:nvSpPr>
            <p:cNvPr id="11" name="Teardrop 8"/>
            <p:cNvSpPr/>
            <p:nvPr/>
          </p:nvSpPr>
          <p:spPr>
            <a:xfrm rot="5400000">
              <a:off x="1295401" y="1601419"/>
              <a:ext cx="1043633" cy="1043633"/>
            </a:xfrm>
            <a:prstGeom prst="teardrop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81000" tIns="27000" rIns="0" bIns="34290" rtlCol="0" anchor="ctr"/>
            <a:lstStyle/>
            <a:p>
              <a:pPr algn="ctr"/>
              <a:endParaRPr lang="th-TH" sz="2700" dirty="0"/>
            </a:p>
          </p:txBody>
        </p:sp>
        <p:sp>
          <p:nvSpPr>
            <p:cNvPr id="12" name="Freeform 52"/>
            <p:cNvSpPr>
              <a:spLocks noEditPoints="1"/>
            </p:cNvSpPr>
            <p:nvPr/>
          </p:nvSpPr>
          <p:spPr bwMode="auto">
            <a:xfrm>
              <a:off x="1608492" y="2950159"/>
              <a:ext cx="428789" cy="46131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 noEditPoints="1"/>
            </p:cNvSpPr>
            <p:nvPr/>
          </p:nvSpPr>
          <p:spPr bwMode="auto">
            <a:xfrm>
              <a:off x="2895427" y="3180817"/>
              <a:ext cx="467231" cy="402173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78"/>
            <p:cNvSpPr>
              <a:spLocks noEditPoints="1"/>
            </p:cNvSpPr>
            <p:nvPr/>
          </p:nvSpPr>
          <p:spPr bwMode="auto">
            <a:xfrm>
              <a:off x="2683891" y="1947284"/>
              <a:ext cx="467231" cy="351902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86"/>
            <p:cNvSpPr>
              <a:spLocks noEditPoints="1"/>
            </p:cNvSpPr>
            <p:nvPr/>
          </p:nvSpPr>
          <p:spPr bwMode="auto">
            <a:xfrm>
              <a:off x="1662902" y="1875829"/>
              <a:ext cx="319968" cy="538355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44965" y="1763061"/>
              <a:ext cx="1298011" cy="250148"/>
              <a:chOff x="6193287" y="2350748"/>
              <a:chExt cx="1730681" cy="333530"/>
            </a:xfrm>
          </p:grpSpPr>
          <p:sp>
            <p:nvSpPr>
              <p:cNvPr id="29" name="Rounded Rectangle 72"/>
              <p:cNvSpPr/>
              <p:nvPr/>
            </p:nvSpPr>
            <p:spPr>
              <a:xfrm>
                <a:off x="6193287" y="2350748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383704" y="2356826"/>
                <a:ext cx="1540264" cy="27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/>
                  <a:t>训练指令</a:t>
                </a:r>
                <a:endParaRPr lang="x-none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4517578" y="2313336"/>
              <a:ext cx="2849427" cy="195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>
                  <a:solidFill>
                    <a:schemeClr val="bg1"/>
                  </a:solidFill>
                </a:rPr>
                <a:t>在cmd窗口中敲如下命令：</a:t>
              </a:r>
              <a:endParaRPr lang="x-none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x-none">
                  <a:solidFill>
                    <a:schemeClr val="bg1"/>
                  </a:solidFill>
                </a:rPr>
                <a:t>opencv_haartraining.exe -vec pos.vec -bg neg_img\neg.txt -data xml -w 20 -h 20 -men 2048 -npos 2700 -nneg 9800 -nstages 9 -mode all</a:t>
              </a:r>
              <a:endParaRPr lang="x-none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endParaRPr lang="x-none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66465" y="997585"/>
            <a:ext cx="6565900" cy="106807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x-none" sz="32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openve_haartraining.exe</a:t>
            </a:r>
            <a:endParaRPr lang="x-none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ctr" latinLnBrk="0"/>
            <a:r>
              <a:rPr lang="x-none" sz="32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-指令帮助详解</a:t>
            </a:r>
            <a:endParaRPr lang="x-none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085319" y="223000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84780" y="2034540"/>
            <a:ext cx="9130665" cy="457327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-data &lt;dir_name&gt;  //指定存放训练好的分类器的路径名字，在这里为之前在当前目录下建立的xml文件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-vec &lt;vec_file_name&gt;  //正样本的文件名(pos.vec)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-bg &lt;background_file_name&gt; //背景描述文件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[-bg-vecfile]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[-npos &lt;number_of_positive_samples = 2000&gt;]  //正样本数目2700个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[-nneg &lt;number_of_negative_samples = 2000&gt;]  //负样本数目9000个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[-nstages &lt;number_of_stages = 14&gt;]  //训练层数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[-nsplits &lt;number_of_splits = 1&gt;]  //分裂节点数目为2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[-mem &lt;memory_in_MB = 200&gt;]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[-sym (default)] [-nonsym]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[-minhitrate &lt;min_hit_rate = 0.995000&gt;]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[-maxfalsealarm &lt;max_false_alarm_rate = 0.500000&gt;]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[-weighttrimming &lt;weight_trimming = 0.950000&gt;]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[-eqw]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[-mode &lt;BASIC (default) | CORE | ALL&gt;] //级联器的类型，all表示所有类型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[-w &lt;sample_width = 24&gt;]  //样本宽度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[-h &lt;sample_height = 24&gt;]  //样本高度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[-bt &lt;DAB | RAB | LB | GAB (default)&gt;]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[-err &lt;misclass (default) | gini | entropy&gt;]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[-maxtreesplits &lt;max_number_of_splits_in_tree_cascade = 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x-none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  [-minpos &lt;min_number_of_positive_samples_per_cluster = 500&gt;]</a:t>
            </a:r>
            <a:endParaRPr lang="x-none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2971</Words>
  <Application>Kingsoft Office WPP</Application>
  <PresentationFormat>宽屏</PresentationFormat>
  <Paragraphs>141</Paragraphs>
  <Slides>11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wz</cp:lastModifiedBy>
  <cp:revision>27</cp:revision>
  <dcterms:created xsi:type="dcterms:W3CDTF">2018-12-19T12:19:34Z</dcterms:created>
  <dcterms:modified xsi:type="dcterms:W3CDTF">2018-12-19T12:19:34Z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