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7"/>
  </p:notes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8AA9B-E77E-03B0-EC4D-0B001D446EF3}" v="6" dt="2020-07-30T18:14:23.784"/>
    <p1510:client id="{2801986D-E9EB-252D-1FF5-1BD9A2567BB7}" v="2" dt="2020-07-29T20:00:51.894"/>
    <p1510:client id="{3660DC44-B5EF-2C5B-FB39-6DE65C355893}" v="1" dt="2020-10-02T18:33:02.987"/>
    <p1510:client id="{553E4C89-F454-C441-4CB4-64557D593C0B}" v="27" dt="2020-07-27T19:34:57.307"/>
    <p1510:client id="{7A8DD766-56B1-48DD-6AA0-6177833F8E79}" v="21" dt="2020-08-24T21:07:37.796"/>
    <p1510:client id="{7E489669-829A-D758-6704-5C2D3C94B445}" v="6" dt="2020-10-02T18:29:50.005"/>
    <p1510:client id="{898BB1D2-B486-3D17-2887-AB789E3DE4E3}" v="1" dt="2020-07-30T18:20:43.445"/>
    <p1510:client id="{A8900574-F000-B0D1-0EAC-08F09BC0A73C}" v="108" dt="2020-09-30T14:04:46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all Galloway" userId="S::rangall@microsoft.com::2a49effb-f277-46a2-a294-8cd67ddb1000" providerId="AD" clId="Web-{7E489669-829A-D758-6704-5C2D3C94B445}"/>
    <pc:docChg chg="addSld modSld">
      <pc:chgData name="Randall Galloway" userId="S::rangall@microsoft.com::2a49effb-f277-46a2-a294-8cd67ddb1000" providerId="AD" clId="Web-{7E489669-829A-D758-6704-5C2D3C94B445}" dt="2020-10-02T18:29:50.005" v="5"/>
      <pc:docMkLst>
        <pc:docMk/>
      </pc:docMkLst>
      <pc:sldChg chg="addSp new">
        <pc:chgData name="Randall Galloway" userId="S::rangall@microsoft.com::2a49effb-f277-46a2-a294-8cd67ddb1000" providerId="AD" clId="Web-{7E489669-829A-D758-6704-5C2D3C94B445}" dt="2020-10-02T18:29:50.005" v="5"/>
        <pc:sldMkLst>
          <pc:docMk/>
          <pc:sldMk cId="2618480122" sldId="257"/>
        </pc:sldMkLst>
        <pc:spChg chg="add">
          <ac:chgData name="Randall Galloway" userId="S::rangall@microsoft.com::2a49effb-f277-46a2-a294-8cd67ddb1000" providerId="AD" clId="Web-{7E489669-829A-D758-6704-5C2D3C94B445}" dt="2020-10-02T18:29:06.518" v="1"/>
          <ac:spMkLst>
            <pc:docMk/>
            <pc:sldMk cId="2618480122" sldId="257"/>
            <ac:spMk id="4" creationId="{56B940E3-88BB-4BC7-B67D-E41820EAA62B}"/>
          </ac:spMkLst>
        </pc:spChg>
        <pc:spChg chg="add">
          <ac:chgData name="Randall Galloway" userId="S::rangall@microsoft.com::2a49effb-f277-46a2-a294-8cd67ddb1000" providerId="AD" clId="Web-{7E489669-829A-D758-6704-5C2D3C94B445}" dt="2020-10-02T18:29:18.847" v="2"/>
          <ac:spMkLst>
            <pc:docMk/>
            <pc:sldMk cId="2618480122" sldId="257"/>
            <ac:spMk id="6" creationId="{1EC49BDE-9B7C-43AB-BC1B-8AC250C8CB9D}"/>
          </ac:spMkLst>
        </pc:spChg>
        <pc:spChg chg="add">
          <ac:chgData name="Randall Galloway" userId="S::rangall@microsoft.com::2a49effb-f277-46a2-a294-8cd67ddb1000" providerId="AD" clId="Web-{7E489669-829A-D758-6704-5C2D3C94B445}" dt="2020-10-02T18:29:29.785" v="3"/>
          <ac:spMkLst>
            <pc:docMk/>
            <pc:sldMk cId="2618480122" sldId="257"/>
            <ac:spMk id="8" creationId="{8DC00907-60CD-4533-9A2D-09DA821F2F45}"/>
          </ac:spMkLst>
        </pc:spChg>
        <pc:spChg chg="add">
          <ac:chgData name="Randall Galloway" userId="S::rangall@microsoft.com::2a49effb-f277-46a2-a294-8cd67ddb1000" providerId="AD" clId="Web-{7E489669-829A-D758-6704-5C2D3C94B445}" dt="2020-10-02T18:29:40.427" v="4"/>
          <ac:spMkLst>
            <pc:docMk/>
            <pc:sldMk cId="2618480122" sldId="257"/>
            <ac:spMk id="10" creationId="{C0417389-61E6-4336-A01C-BE5467FBFDAC}"/>
          </ac:spMkLst>
        </pc:spChg>
        <pc:spChg chg="add">
          <ac:chgData name="Randall Galloway" userId="S::rangall@microsoft.com::2a49effb-f277-46a2-a294-8cd67ddb1000" providerId="AD" clId="Web-{7E489669-829A-D758-6704-5C2D3C94B445}" dt="2020-10-02T18:29:50.005" v="5"/>
          <ac:spMkLst>
            <pc:docMk/>
            <pc:sldMk cId="2618480122" sldId="257"/>
            <ac:spMk id="12" creationId="{D70C8604-C48D-45BF-9FA2-D18B0FAD8133}"/>
          </ac:spMkLst>
        </pc:spChg>
      </pc:sldChg>
    </pc:docChg>
  </pc:docChgLst>
  <pc:docChgLst>
    <pc:chgData name="Randall Galloway" userId="S::rangall@microsoft.com::2a49effb-f277-46a2-a294-8cd67ddb1000" providerId="AD" clId="Web-{A8900574-F000-B0D1-0EAC-08F09BC0A73C}"/>
    <pc:docChg chg="modSld">
      <pc:chgData name="Randall Galloway" userId="S::rangall@microsoft.com::2a49effb-f277-46a2-a294-8cd67ddb1000" providerId="AD" clId="Web-{A8900574-F000-B0D1-0EAC-08F09BC0A73C}" dt="2020-09-30T14:04:44.072" v="96" actId="20577"/>
      <pc:docMkLst>
        <pc:docMk/>
      </pc:docMkLst>
      <pc:sldChg chg="modSp">
        <pc:chgData name="Randall Galloway" userId="S::rangall@microsoft.com::2a49effb-f277-46a2-a294-8cd67ddb1000" providerId="AD" clId="Web-{A8900574-F000-B0D1-0EAC-08F09BC0A73C}" dt="2020-09-30T14:04:44.072" v="95" actId="20577"/>
        <pc:sldMkLst>
          <pc:docMk/>
          <pc:sldMk cId="148430571" sldId="256"/>
        </pc:sldMkLst>
        <pc:spChg chg="mod">
          <ac:chgData name="Randall Galloway" userId="S::rangall@microsoft.com::2a49effb-f277-46a2-a294-8cd67ddb1000" providerId="AD" clId="Web-{A8900574-F000-B0D1-0EAC-08F09BC0A73C}" dt="2020-09-30T13:50:55.506" v="10" actId="20577"/>
          <ac:spMkLst>
            <pc:docMk/>
            <pc:sldMk cId="148430571" sldId="256"/>
            <ac:spMk id="3" creationId="{00000000-0000-0000-0000-000000000000}"/>
          </ac:spMkLst>
        </pc:spChg>
        <pc:spChg chg="mod">
          <ac:chgData name="Randall Galloway" userId="S::rangall@microsoft.com::2a49effb-f277-46a2-a294-8cd67ddb1000" providerId="AD" clId="Web-{A8900574-F000-B0D1-0EAC-08F09BC0A73C}" dt="2020-09-30T13:53:07.166" v="56" actId="20577"/>
          <ac:spMkLst>
            <pc:docMk/>
            <pc:sldMk cId="148430571" sldId="256"/>
            <ac:spMk id="13" creationId="{00000000-0000-0000-0000-000000000000}"/>
          </ac:spMkLst>
        </pc:spChg>
        <pc:spChg chg="mod">
          <ac:chgData name="Randall Galloway" userId="S::rangall@microsoft.com::2a49effb-f277-46a2-a294-8cd67ddb1000" providerId="AD" clId="Web-{A8900574-F000-B0D1-0EAC-08F09BC0A73C}" dt="2020-09-30T13:52:54.540" v="45" actId="20577"/>
          <ac:spMkLst>
            <pc:docMk/>
            <pc:sldMk cId="148430571" sldId="256"/>
            <ac:spMk id="18" creationId="{00000000-0000-0000-0000-000000000000}"/>
          </ac:spMkLst>
        </pc:spChg>
        <pc:spChg chg="mod">
          <ac:chgData name="Randall Galloway" userId="S::rangall@microsoft.com::2a49effb-f277-46a2-a294-8cd67ddb1000" providerId="AD" clId="Web-{A8900574-F000-B0D1-0EAC-08F09BC0A73C}" dt="2020-09-30T13:52:46.181" v="33" actId="20577"/>
          <ac:spMkLst>
            <pc:docMk/>
            <pc:sldMk cId="148430571" sldId="256"/>
            <ac:spMk id="20" creationId="{00000000-0000-0000-0000-000000000000}"/>
          </ac:spMkLst>
        </pc:spChg>
        <pc:spChg chg="mod">
          <ac:chgData name="Randall Galloway" userId="S::rangall@microsoft.com::2a49effb-f277-46a2-a294-8cd67ddb1000" providerId="AD" clId="Web-{A8900574-F000-B0D1-0EAC-08F09BC0A73C}" dt="2020-09-30T13:52:39.196" v="26" actId="20577"/>
          <ac:spMkLst>
            <pc:docMk/>
            <pc:sldMk cId="148430571" sldId="256"/>
            <ac:spMk id="21" creationId="{00000000-0000-0000-0000-000000000000}"/>
          </ac:spMkLst>
        </pc:spChg>
        <pc:spChg chg="mod">
          <ac:chgData name="Randall Galloway" userId="S::rangall@microsoft.com::2a49effb-f277-46a2-a294-8cd67ddb1000" providerId="AD" clId="Web-{A8900574-F000-B0D1-0EAC-08F09BC0A73C}" dt="2020-09-30T13:52:33.680" v="24" actId="20577"/>
          <ac:spMkLst>
            <pc:docMk/>
            <pc:sldMk cId="148430571" sldId="256"/>
            <ac:spMk id="22" creationId="{00000000-0000-0000-0000-000000000000}"/>
          </ac:spMkLst>
        </pc:spChg>
        <pc:spChg chg="mod">
          <ac:chgData name="Randall Galloway" userId="S::rangall@microsoft.com::2a49effb-f277-46a2-a294-8cd67ddb1000" providerId="AD" clId="Web-{A8900574-F000-B0D1-0EAC-08F09BC0A73C}" dt="2020-09-30T14:04:44.072" v="95" actId="20577"/>
          <ac:spMkLst>
            <pc:docMk/>
            <pc:sldMk cId="148430571" sldId="256"/>
            <ac:spMk id="23" creationId="{00000000-0000-0000-0000-000000000000}"/>
          </ac:spMkLst>
        </pc:spChg>
      </pc:sldChg>
    </pc:docChg>
  </pc:docChgLst>
  <pc:docChgLst>
    <pc:chgData name="Randall Galloway" userId="S::rangall@microsoft.com::2a49effb-f277-46a2-a294-8cd67ddb1000" providerId="AD" clId="Web-{3660DC44-B5EF-2C5B-FB39-6DE65C355893}"/>
    <pc:docChg chg="delSld">
      <pc:chgData name="Randall Galloway" userId="S::rangall@microsoft.com::2a49effb-f277-46a2-a294-8cd67ddb1000" providerId="AD" clId="Web-{3660DC44-B5EF-2C5B-FB39-6DE65C355893}" dt="2020-10-02T18:33:02.987" v="0"/>
      <pc:docMkLst>
        <pc:docMk/>
      </pc:docMkLst>
      <pc:sldChg chg="del">
        <pc:chgData name="Randall Galloway" userId="S::rangall@microsoft.com::2a49effb-f277-46a2-a294-8cd67ddb1000" providerId="AD" clId="Web-{3660DC44-B5EF-2C5B-FB39-6DE65C355893}" dt="2020-10-02T18:33:02.987" v="0"/>
        <pc:sldMkLst>
          <pc:docMk/>
          <pc:sldMk cId="2618480122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8002D-422F-41B4-B0B6-7ABE54828A0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5050E-B7F6-47AF-B268-7060B5E5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C6B4C-C86B-4ACA-80D6-7FB9EDBEA3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74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7574-B9D1-47B8-B5FF-2E0F5367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0E8A4-003B-4077-9756-5BC9A44EC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6E6A-7AE4-49C4-A627-C8723512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52DF-ADE5-40AC-B380-DAEB68D7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7F0D-46AB-49F3-8C21-9D31D1EF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7188-E0BE-45B0-A622-DDD3010A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98C4A-977C-48B7-BE3B-95B89849F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9A19-371B-40E8-99CA-3542A4B0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756C-CEE7-4D8B-AFF3-2468347E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3F350-99CB-4576-88D5-FA27CA98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7CFF0-740C-4EE7-8C11-AA971E668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9265-9A44-4105-9329-77F27D5DB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FC612-E234-4570-91D7-87309BB5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5E28-A4EF-491E-AE52-765A42E7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26B9-CE31-4C08-8C0B-156D36D1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1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olid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474549" cy="717553"/>
          </a:xfrm>
        </p:spPr>
        <p:txBody>
          <a:bodyPr/>
          <a:lstStyle>
            <a:lvl1pPr>
              <a:defRPr sz="235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38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</p:spPr>
        <p:txBody>
          <a:bodyPr/>
          <a:lstStyle>
            <a:lvl1pPr>
              <a:defRPr sz="2353" spc="-49" baseline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677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0890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48C8-CC45-450F-8354-0F0B0F11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E16C-4FAF-4685-ACD2-EF75BA28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C5C0-3268-49FD-95CB-FAF346DB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1C1D-CF0E-4504-A626-4C2BF70C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EAC51-F1F1-446C-B243-1C0E4A4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7870-C947-424F-AB59-E183E05A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15842-1CCB-43CA-A024-3B17DF95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A9F7-1E59-4A98-9B60-1E12B7D2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78CF-19BA-4F51-ACD5-59294456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9F6D-75FA-430B-BB40-1565A672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9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D545-C81E-4D41-A40B-9CDB4A7D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14-BDD0-4334-8CBE-24F0AC736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17EE6-7E97-4E5C-B1DC-F224A01A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8DD20-E6ED-401E-A212-DE7DD220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67AE-1499-41EA-8725-249C4751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5ACF-F4B2-4E6B-945A-3E14D022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B8B5-BDA6-4A92-8E4C-2CC4BC95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85D3-8CF6-4F0C-A891-B1564624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C2134-79E3-49CD-A7A5-9F0F90139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409F9-56E0-4426-B8F0-376308B54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01761-8928-4E8C-BB33-237D2C3E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EF406-8F19-46F5-B357-9E57C6AC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C6549-556A-4341-BDF2-30897046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6909A-71AE-43C1-A4AA-6B3887F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AAAF-1023-49EA-82D6-477632EE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4102-D762-49A2-B73E-50C4DA35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02384-7247-4FC4-B7E6-32C117E9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6C5FB-1E38-49D5-A0B0-15637036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605FD-8545-43D6-9D63-C9F50A64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AFDFF-191F-42D5-BB7C-0B026E4A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0AB4-4783-46ED-9A4F-A29E24F0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A44F-DB08-4C9F-AE77-5A94FD46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72E1-F724-43C6-AC01-00A0A1E7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B577F-7B1A-4CD4-B75B-080FF0E8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117F4-115F-429A-9CC8-B542F908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89F2-0FAE-4A58-AB2F-41B957F4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D62-182D-4E2E-87A0-35BA6ED2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1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C65-BCBF-4A14-856F-E0A8EED5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242FB-E706-4658-9554-37681CE8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A09BE-1D1C-4795-9836-435F29FE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F0495-4ADC-4F88-8DD6-40275DBA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F6FB-16D3-4769-9FBA-EB8DD1C5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4609-A3E4-4E39-BE4E-E895D35B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4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67F0C-2504-414E-AC3C-A4686414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46ED-9BCA-46A6-9C89-1E00CAD36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5EF7-932E-4E8B-8B1A-B964A74C6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8C69-C772-4CB4-AA94-05F309E31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77F0-37BF-4E66-94E4-BF7EFA288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23858" y="0"/>
            <a:ext cx="1396570" cy="6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353" b="0" kern="1200" cap="none" spc="-49" baseline="0" dirty="0" smtClean="0">
          <a:ln w="3175">
            <a:noFill/>
          </a:ln>
          <a:solidFill>
            <a:schemeClr val="tx1">
              <a:lumMod val="50000"/>
            </a:schemeClr>
          </a:solidFill>
          <a:effectLst/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-12700" y="0"/>
            <a:ext cx="12204700" cy="686117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325129" y="2581154"/>
            <a:ext cx="11541742" cy="2035233"/>
            <a:chOff x="121534" y="487518"/>
            <a:chExt cx="13117381" cy="2816481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21534" y="487518"/>
              <a:ext cx="2430684" cy="2816481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/>
                </a:rPr>
                <a:t>Never Delete</a:t>
              </a:r>
              <a:endParaRPr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795285" y="487518"/>
              <a:ext cx="2430684" cy="2816481"/>
            </a:xfrm>
            <a:prstGeom prst="rect">
              <a:avLst/>
            </a:prstGeom>
            <a:solidFill>
              <a:srgbClr val="FF8C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5 Year</a:t>
              </a:r>
              <a:endParaRPr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469039" y="487518"/>
              <a:ext cx="2430684" cy="281648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1 Year</a:t>
              </a:r>
              <a:endParaRPr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142790" y="487518"/>
              <a:ext cx="2430684" cy="2816481"/>
            </a:xfrm>
            <a:prstGeom prst="rect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/>
                </a:rPr>
                <a:t>1 Month</a:t>
              </a:r>
              <a:endParaRPr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808231" y="487518"/>
              <a:ext cx="2430684" cy="28164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/>
                </a:rPr>
                <a:t>1 Week</a:t>
              </a:r>
              <a:endParaRPr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711486" y="5443346"/>
            <a:ext cx="9169196" cy="627864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Learn how to secure your data at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Link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731" y="174588"/>
            <a:ext cx="3184569" cy="1031051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aka.ms/MIPC/</a:t>
            </a:r>
            <a:r>
              <a:rPr lang="en-US" sz="1200" b="1" kern="0" dirty="0" err="1">
                <a:solidFill>
                  <a:schemeClr val="bg1"/>
                </a:solidFill>
                <a:ea typeface="+mn-lt"/>
                <a:cs typeface="+mn-lt"/>
              </a:rPr>
              <a:t>AskCxeTeam</a:t>
            </a:r>
            <a:endParaRPr lang="en-US" sz="1200" kern="0" dirty="0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aka.ms/MIPC/</a:t>
            </a:r>
            <a:r>
              <a:rPr lang="en-US" sz="1200" b="1" kern="0" dirty="0" err="1">
                <a:solidFill>
                  <a:schemeClr val="bg1"/>
                </a:solidFill>
                <a:ea typeface="+mn-lt"/>
                <a:cs typeface="+mn-lt"/>
              </a:rPr>
              <a:t>uservoice</a:t>
            </a:r>
            <a:endParaRPr lang="en-US" sz="12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endParaRPr lang="en-US" b="1" kern="0" dirty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045" y="1405474"/>
            <a:ext cx="11787910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Know your </a:t>
            </a:r>
            <a:r>
              <a:rPr lang="en-US" sz="4400" kern="0" dirty="0">
                <a:solidFill>
                  <a:srgbClr val="FFFFFF"/>
                </a:solidFill>
                <a:latin typeface="Segoe UI Light"/>
              </a:rPr>
              <a:t>retention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labels and </a:t>
            </a:r>
            <a:r>
              <a:rPr lang="en-US" sz="4400" kern="0" dirty="0">
                <a:solidFill>
                  <a:srgbClr val="FFFFFF"/>
                </a:solidFill>
                <a:latin typeface="Segoe UI Light"/>
              </a:rPr>
              <a:t>govern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your data.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4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5D1E1311-149A-4C34-BE43-B60F7270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5794598"/>
            <a:ext cx="2249632" cy="775987"/>
          </a:xfrm>
          <a:prstGeom prst="rect">
            <a:avLst/>
          </a:prstGeom>
        </p:spPr>
      </p:pic>
      <p:pic>
        <p:nvPicPr>
          <p:cNvPr id="7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E97E217-CD7F-4E56-8F20-4A8F8D983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54" y="810127"/>
            <a:ext cx="2743200" cy="4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5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S Brand White 16-9_Dec-2013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Dec2013_PRELIM.potx" id="{3C825910-E241-4A9F-A328-6AC2DE27D4BB}" vid="{D9F5F194-A5AE-4351-8DA4-8121ACE344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7BAA8AAB3674F9A2760F4FB002E0C" ma:contentTypeVersion="13" ma:contentTypeDescription="Create a new document." ma:contentTypeScope="" ma:versionID="ac7b077697988b33b3e07ab1382f5d0c">
  <xsd:schema xmlns:xsd="http://www.w3.org/2001/XMLSchema" xmlns:xs="http://www.w3.org/2001/XMLSchema" xmlns:p="http://schemas.microsoft.com/office/2006/metadata/properties" xmlns:ns1="http://schemas.microsoft.com/sharepoint/v3" xmlns:ns2="4436a978-325f-4a44-a64c-c6a5b8f4a0ac" xmlns:ns3="ec4f62b0-f905-46c7-8a08-6a0a0ef5872c" targetNamespace="http://schemas.microsoft.com/office/2006/metadata/properties" ma:root="true" ma:fieldsID="0a479b27683da36bdee019bd2012d09f" ns1:_="" ns2:_="" ns3:_="">
    <xsd:import namespace="http://schemas.microsoft.com/sharepoint/v3"/>
    <xsd:import namespace="4436a978-325f-4a44-a64c-c6a5b8f4a0ac"/>
    <xsd:import namespace="ec4f62b0-f905-46c7-8a08-6a0a0ef587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6a978-325f-4a44-a64c-c6a5b8f4a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f62b0-f905-46c7-8a08-6a0a0ef58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4BA8F3C-2B04-4E5F-B443-1F02065F8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436a978-325f-4a44-a64c-c6a5b8f4a0ac"/>
    <ds:schemaRef ds:uri="ec4f62b0-f905-46c7-8a08-6a0a0ef58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192CE2-261A-48AC-A39F-9F8D285EAC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C26F3-64B1-4D6F-A1A9-D464CC712CB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1_MS Brand White 16-9_Dec-2013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 David</dc:creator>
  <cp:lastModifiedBy>Hen David</cp:lastModifiedBy>
  <cp:revision>67</cp:revision>
  <dcterms:created xsi:type="dcterms:W3CDTF">2017-09-03T14:07:56Z</dcterms:created>
  <dcterms:modified xsi:type="dcterms:W3CDTF">2020-10-02T18:33:03Z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hedavid@microsoft.com</vt:lpwstr>
  </property>
  <property fmtid="{D5CDD505-2E9C-101B-9397-08002B2CF9AE}" pid="6" name="MSIP_Label_f42aa342-8706-4288-bd11-ebb85995028c_SetDate">
    <vt:lpwstr>2017-09-03T17:08:13.8115719+03:00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0x010100C157BAA8AAB3674F9A2760F4FB002E0C</vt:lpwstr>
  </property>
</Properties>
</file>