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CC2F6-5F83-0721-06D3-BFD40203CB27}" v="14" dt="2020-10-02T16:29:47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0" spc="0" baseline="0" dirty="0" smtClean="0">
                <a:solidFill>
                  <a:srgbClr val="00BCF2"/>
                </a:solidFill>
                <a:latin typeface="+mn-lt"/>
                <a:ea typeface="+mn-ea"/>
                <a:cs typeface="+mn-cs"/>
              </a:defRPr>
            </a:pPr>
            <a:r>
              <a:rPr lang="en-US" sz="2400" b="1" kern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Item Lifecycle</a:t>
            </a:r>
          </a:p>
        </c:rich>
      </c:tx>
      <c:layout>
        <c:manualLayout>
          <c:xMode val="edge"/>
          <c:yMode val="edge"/>
          <c:x val="0.33673512063015998"/>
          <c:y val="3.5370395814224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0" spc="0" baseline="0" dirty="0" smtClean="0">
              <a:solidFill>
                <a:srgbClr val="00BCF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85737159654126"/>
          <c:y val="0.12679107886205732"/>
          <c:w val="0.73828525680691748"/>
          <c:h val="0.80303219912882995"/>
        </c:manualLayout>
      </c:layout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88-4503-BC26-14AF6354F162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88-4503-BC26-14AF6354F162}"/>
              </c:ext>
            </c:extLst>
          </c:dPt>
          <c:dPt>
            <c:idx val="2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788-4503-BC26-14AF6354F1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63-445D-8DF2-1B515065C3BC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88-4503-BC26-14AF6354F16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788-4503-BC26-14AF6354F162}"/>
              </c:ext>
            </c:extLst>
          </c:dP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Data Lifecycle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Destruction</c:v>
                      </c:pt>
                      <c:pt idx="1">
                        <c:v>Creation</c:v>
                      </c:pt>
                      <c:pt idx="2">
                        <c:v>Storage</c:v>
                      </c:pt>
                      <c:pt idx="3">
                        <c:v>Use</c:v>
                      </c:pt>
                      <c:pt idx="4">
                        <c:v>Sharing</c:v>
                      </c:pt>
                      <c:pt idx="5">
                        <c:v>Retention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788-4503-BC26-14AF6354F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0.62259</cdr:x>
      <cdr:y>0.46173</cdr:y>
    </cdr:from>
    <cdr:to>
      <cdr:x>0.83703</cdr:x>
      <cdr:y>0.57831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FAAD2F8-DED6-4D37-94A1-BEF954B24AFF}"/>
            </a:ext>
          </a:extLst>
        </cdr:cNvPr>
        <cdr:cNvSpPr txBox="1"/>
      </cdr:nvSpPr>
      <cdr:spPr>
        <a:xfrm xmlns:a="http://schemas.openxmlformats.org/drawingml/2006/main">
          <a:off x="3647258" y="2486806"/>
          <a:ext cx="1256232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Use</a:t>
          </a:r>
        </a:p>
      </cdr:txBody>
    </cdr:sp>
  </cdr:relSizeAnchor>
  <cdr:relSizeAnchor xmlns:cdr="http://schemas.openxmlformats.org/drawingml/2006/chartDrawing">
    <cdr:from>
      <cdr:x>0.5</cdr:x>
      <cdr:y>0.67657</cdr:y>
    </cdr:from>
    <cdr:to>
      <cdr:x>0.76902</cdr:x>
      <cdr:y>0.79315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C183645-14DF-4F50-83EA-DBE6178F9122}"/>
            </a:ext>
          </a:extLst>
        </cdr:cNvPr>
        <cdr:cNvSpPr txBox="1"/>
      </cdr:nvSpPr>
      <cdr:spPr>
        <a:xfrm xmlns:a="http://schemas.openxmlformats.org/drawingml/2006/main">
          <a:off x="2929097" y="3643905"/>
          <a:ext cx="1575970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Sharing</a:t>
          </a:r>
        </a:p>
      </cdr:txBody>
    </cdr:sp>
  </cdr:relSizeAnchor>
  <cdr:relSizeAnchor xmlns:cdr="http://schemas.openxmlformats.org/drawingml/2006/chartDrawing">
    <cdr:from>
      <cdr:x>0.18957</cdr:x>
      <cdr:y>0.68106</cdr:y>
    </cdr:from>
    <cdr:to>
      <cdr:x>0.53092</cdr:x>
      <cdr:y>0.79764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58B745C-3913-48EA-B7DA-BA90EDFD1E8A}"/>
            </a:ext>
          </a:extLst>
        </cdr:cNvPr>
        <cdr:cNvSpPr txBox="1"/>
      </cdr:nvSpPr>
      <cdr:spPr>
        <a:xfrm xmlns:a="http://schemas.openxmlformats.org/drawingml/2006/main">
          <a:off x="1110533" y="3668114"/>
          <a:ext cx="1999716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Destruction</a:t>
          </a:r>
        </a:p>
      </cdr:txBody>
    </cdr:sp>
  </cdr:relSizeAnchor>
  <cdr:relSizeAnchor xmlns:cdr="http://schemas.openxmlformats.org/drawingml/2006/chartDrawing">
    <cdr:from>
      <cdr:x>0.02296</cdr:x>
      <cdr:y>0.46559</cdr:y>
    </cdr:from>
    <cdr:to>
      <cdr:x>0.32886</cdr:x>
      <cdr:y>0.58217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6C76285-E2FF-46E8-BF2C-AEA19ABA2AAD}"/>
            </a:ext>
          </a:extLst>
        </cdr:cNvPr>
        <cdr:cNvSpPr txBox="1"/>
      </cdr:nvSpPr>
      <cdr:spPr>
        <a:xfrm xmlns:a="http://schemas.openxmlformats.org/drawingml/2006/main">
          <a:off x="134504" y="2507596"/>
          <a:ext cx="1792005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Retention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Heraldic_eastern_crown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41F1259C-D5CC-47FD-B250-C0AAF8E2198A}"/>
              </a:ext>
            </a:extLst>
          </p:cNvPr>
          <p:cNvSpPr/>
          <p:nvPr/>
        </p:nvSpPr>
        <p:spPr bwMode="auto">
          <a:xfrm>
            <a:off x="4938905" y="2477732"/>
            <a:ext cx="2378126" cy="2199668"/>
          </a:xfrm>
          <a:prstGeom prst="flowChartOnlineStorag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14786" y="11113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75" y="742435"/>
            <a:ext cx="7328354" cy="1369953"/>
          </a:xfrm>
          <a:prstGeom prst="rect">
            <a:avLst/>
          </a:prstGeom>
          <a:noFill/>
        </p:spPr>
        <p:txBody>
          <a:bodyPr wrap="square" lIns="179285" tIns="143428" rIns="179285" bIns="143428" rtlCol="0" anchor="t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</a:t>
            </a:r>
            <a:r>
              <a:rPr lang="en-US" sz="2400" b="1" kern="0" dirty="0">
                <a:solidFill>
                  <a:srgbClr val="00BCF2"/>
                </a:solidFill>
              </a:rPr>
              <a:t>GOVERNANCE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govern the data.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045" y="1913336"/>
            <a:ext cx="2100443" cy="3531645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1" y="6179158"/>
            <a:ext cx="6131986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</a:t>
            </a:r>
            <a:r>
              <a:rPr lang="en-US" b="1" kern="0" dirty="0">
                <a:solidFill>
                  <a:schemeClr val="bg1"/>
                </a:solidFill>
              </a:rPr>
              <a:t>govern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your </a:t>
            </a:r>
            <a:r>
              <a:rPr lang="en-US" b="1" kern="0" dirty="0">
                <a:solidFill>
                  <a:schemeClr val="bg1"/>
                </a:solidFill>
              </a:rPr>
              <a:t>items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17" y="174588"/>
            <a:ext cx="2812228" cy="97565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askcxeteam</a:t>
            </a:r>
            <a:endParaRPr lang="en-US" sz="1200" dirty="0" err="1">
              <a:solidFill>
                <a:schemeClr val="bg1"/>
              </a:solidFill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uservoice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b="1" kern="0" dirty="0">
              <a:solidFill>
                <a:schemeClr val="bg1"/>
              </a:solidFill>
              <a:cs typeface="Segoe UI"/>
            </a:endParaRPr>
          </a:p>
        </p:txBody>
      </p:sp>
      <p:pic>
        <p:nvPicPr>
          <p:cNvPr id="4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C8DF6668-1655-48A3-8402-A218A105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2" y="5985098"/>
            <a:ext cx="1998519" cy="689396"/>
          </a:xfrm>
          <a:prstGeom prst="rect">
            <a:avLst/>
          </a:prstGeom>
        </p:spPr>
      </p:pic>
      <p:pic>
        <p:nvPicPr>
          <p:cNvPr id="12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DA86F22-67E2-4AEF-ADA5-6118C51F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610" y="6166877"/>
            <a:ext cx="2743200" cy="49256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363F7AE-54C8-4B35-BD85-A9DC2BE48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2207"/>
              </p:ext>
            </p:extLst>
          </p:nvPr>
        </p:nvGraphicFramePr>
        <p:xfrm>
          <a:off x="6913418" y="763647"/>
          <a:ext cx="5858195" cy="538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9606B77-F472-4DD9-9527-0AF0A17580ED}"/>
              </a:ext>
            </a:extLst>
          </p:cNvPr>
          <p:cNvSpPr txBox="1"/>
          <p:nvPr/>
        </p:nvSpPr>
        <p:spPr>
          <a:xfrm>
            <a:off x="8197626" y="2037067"/>
            <a:ext cx="158097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CABEE-EB68-46CF-8769-9834D694289F}"/>
              </a:ext>
            </a:extLst>
          </p:cNvPr>
          <p:cNvSpPr txBox="1"/>
          <p:nvPr/>
        </p:nvSpPr>
        <p:spPr>
          <a:xfrm>
            <a:off x="9918123" y="2037067"/>
            <a:ext cx="14339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</a:t>
            </a: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D87C366-5764-46FB-A762-46B26613DBF3}"/>
              </a:ext>
            </a:extLst>
          </p:cNvPr>
          <p:cNvSpPr/>
          <p:nvPr/>
        </p:nvSpPr>
        <p:spPr bwMode="auto">
          <a:xfrm>
            <a:off x="3326708" y="2115614"/>
            <a:ext cx="3921184" cy="2996484"/>
          </a:xfrm>
          <a:prstGeom prst="flowChartOnlineStorag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81E8491-D015-494F-970F-C9DF6E06382C}"/>
              </a:ext>
            </a:extLst>
          </p:cNvPr>
          <p:cNvGrpSpPr/>
          <p:nvPr/>
        </p:nvGrpSpPr>
        <p:grpSpPr>
          <a:xfrm rot="2460000">
            <a:off x="4984198" y="2155754"/>
            <a:ext cx="1103331" cy="1131700"/>
            <a:chOff x="7591425" y="3473450"/>
            <a:chExt cx="450850" cy="452438"/>
          </a:xfrm>
        </p:grpSpPr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98E63F13-6978-4116-811C-1C282E49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04500882-7103-40C4-94B1-E59E50BC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C60B18-F333-4604-8CDD-F9A26CF23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536B56AE-2497-4D68-B3FC-F50B739FB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87BDA5EB-300B-4ECD-9080-842D7583C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DBFC85F7-9460-4B4B-85A3-92F7672F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619CA96B-EE85-4A1D-9C66-48394664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BFE5B23C-C7B6-47EB-AAD4-01F0AEC9D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EEDA53F7-CBEF-445D-8EF7-F84FA4EF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B3851A49-1BD9-4D62-B18C-C643EA54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45A15F2E-C4C3-4B7F-B711-1888617F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012220D0-8C3F-49A4-BC22-0A1FF59F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FC9A093E-00C6-4531-B844-A3237944D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E914401B-DC6F-4C07-B241-47352BC3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F497D89-C65C-41D9-BBC4-F4CD32933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4CF7B608-E4C2-447E-9173-D62E7CAA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3A829FEB-9384-472D-A26D-E9FB8775CCEC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235A6C5-B58E-45D6-A549-CCE830E8A451}"/>
              </a:ext>
            </a:extLst>
          </p:cNvPr>
          <p:cNvGrpSpPr/>
          <p:nvPr/>
        </p:nvGrpSpPr>
        <p:grpSpPr>
          <a:xfrm rot="2460000">
            <a:off x="5040988" y="3117839"/>
            <a:ext cx="1103331" cy="1131700"/>
            <a:chOff x="7591425" y="3473450"/>
            <a:chExt cx="450850" cy="452438"/>
          </a:xfrm>
        </p:grpSpPr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297CF4C-935E-4C99-86BA-2EC343E42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23909C66-E73B-4652-AFC3-B1BBD525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ED59F50C-E657-4445-B99F-62F608536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CC5EEA0C-E5D4-49D5-94D2-371A2F4C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5A5FC875-38FA-4166-80D8-6010C3EE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7A931622-44B3-4438-AFAA-BD8FFF22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D8712026-0E79-4D33-9393-CC7371BC6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09C56DF8-50AF-496C-A272-52EE31008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B7EF3BE0-B9A9-42AC-98EC-04A468ED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963BE870-88C8-4C2E-8622-527E5556B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82A5884D-3C8B-48EF-B950-7F6BF0A36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68">
              <a:extLst>
                <a:ext uri="{FF2B5EF4-FFF2-40B4-BE49-F238E27FC236}">
                  <a16:creationId xmlns:a16="http://schemas.microsoft.com/office/drawing/2014/main" id="{AB8C75AA-EA30-45BF-96F6-3CF88BC4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69">
              <a:extLst>
                <a:ext uri="{FF2B5EF4-FFF2-40B4-BE49-F238E27FC236}">
                  <a16:creationId xmlns:a16="http://schemas.microsoft.com/office/drawing/2014/main" id="{5A762B1D-FC6C-4BC6-90CA-7D6356975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70">
              <a:extLst>
                <a:ext uri="{FF2B5EF4-FFF2-40B4-BE49-F238E27FC236}">
                  <a16:creationId xmlns:a16="http://schemas.microsoft.com/office/drawing/2014/main" id="{ED619177-4CBF-4991-A4B5-BCBF892C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71">
              <a:extLst>
                <a:ext uri="{FF2B5EF4-FFF2-40B4-BE49-F238E27FC236}">
                  <a16:creationId xmlns:a16="http://schemas.microsoft.com/office/drawing/2014/main" id="{24C43812-C076-4A65-B00A-B8B493B25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72">
              <a:extLst>
                <a:ext uri="{FF2B5EF4-FFF2-40B4-BE49-F238E27FC236}">
                  <a16:creationId xmlns:a16="http://schemas.microsoft.com/office/drawing/2014/main" id="{DA91EB26-5BEC-43AB-B847-D1FA2A85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73">
              <a:extLst>
                <a:ext uri="{FF2B5EF4-FFF2-40B4-BE49-F238E27FC236}">
                  <a16:creationId xmlns:a16="http://schemas.microsoft.com/office/drawing/2014/main" id="{33D245B0-CC98-4B76-B17D-1C86C609104F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C14A8CA-ABDA-4292-BF57-2F90B2B9C093}"/>
              </a:ext>
            </a:extLst>
          </p:cNvPr>
          <p:cNvGrpSpPr/>
          <p:nvPr/>
        </p:nvGrpSpPr>
        <p:grpSpPr>
          <a:xfrm rot="2460000">
            <a:off x="5092147" y="3982569"/>
            <a:ext cx="1103331" cy="1131700"/>
            <a:chOff x="7591425" y="3473450"/>
            <a:chExt cx="450850" cy="452438"/>
          </a:xfrm>
        </p:grpSpPr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B35CC87-AD05-4A73-974B-8ACACBD0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70A418E8-EB18-4D5E-B172-73A3B6D2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F13992E5-4129-4823-AEFA-49EADDD0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947350F5-EE53-41CB-842B-3F67F73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A1D586E0-C25A-4E02-9197-722E6B107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2">
              <a:extLst>
                <a:ext uri="{FF2B5EF4-FFF2-40B4-BE49-F238E27FC236}">
                  <a16:creationId xmlns:a16="http://schemas.microsoft.com/office/drawing/2014/main" id="{9DFE4FF9-48E0-43D3-8873-04D4F571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3">
              <a:extLst>
                <a:ext uri="{FF2B5EF4-FFF2-40B4-BE49-F238E27FC236}">
                  <a16:creationId xmlns:a16="http://schemas.microsoft.com/office/drawing/2014/main" id="{99109339-E831-4370-890B-005172B8C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4">
              <a:extLst>
                <a:ext uri="{FF2B5EF4-FFF2-40B4-BE49-F238E27FC236}">
                  <a16:creationId xmlns:a16="http://schemas.microsoft.com/office/drawing/2014/main" id="{44575065-E989-4AF8-A507-B69AA032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5">
              <a:extLst>
                <a:ext uri="{FF2B5EF4-FFF2-40B4-BE49-F238E27FC236}">
                  <a16:creationId xmlns:a16="http://schemas.microsoft.com/office/drawing/2014/main" id="{DF715778-71C9-4A98-9515-A57DDC93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6">
              <a:extLst>
                <a:ext uri="{FF2B5EF4-FFF2-40B4-BE49-F238E27FC236}">
                  <a16:creationId xmlns:a16="http://schemas.microsoft.com/office/drawing/2014/main" id="{60E8DB6E-29A4-48A7-9098-E6573714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67">
              <a:extLst>
                <a:ext uri="{FF2B5EF4-FFF2-40B4-BE49-F238E27FC236}">
                  <a16:creationId xmlns:a16="http://schemas.microsoft.com/office/drawing/2014/main" id="{CFE69387-1DB2-43FC-9F8F-F334ADA9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68">
              <a:extLst>
                <a:ext uri="{FF2B5EF4-FFF2-40B4-BE49-F238E27FC236}">
                  <a16:creationId xmlns:a16="http://schemas.microsoft.com/office/drawing/2014/main" id="{7C8C037A-CB36-4C72-93A7-D95091B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69">
              <a:extLst>
                <a:ext uri="{FF2B5EF4-FFF2-40B4-BE49-F238E27FC236}">
                  <a16:creationId xmlns:a16="http://schemas.microsoft.com/office/drawing/2014/main" id="{73433951-DF31-4119-8C05-C2996061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70">
              <a:extLst>
                <a:ext uri="{FF2B5EF4-FFF2-40B4-BE49-F238E27FC236}">
                  <a16:creationId xmlns:a16="http://schemas.microsoft.com/office/drawing/2014/main" id="{A17B7907-4BA4-4F76-B566-A89FE0EB3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71">
              <a:extLst>
                <a:ext uri="{FF2B5EF4-FFF2-40B4-BE49-F238E27FC236}">
                  <a16:creationId xmlns:a16="http://schemas.microsoft.com/office/drawing/2014/main" id="{43D30BBE-4E0A-47BB-A5F9-8B8489A50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72">
              <a:extLst>
                <a:ext uri="{FF2B5EF4-FFF2-40B4-BE49-F238E27FC236}">
                  <a16:creationId xmlns:a16="http://schemas.microsoft.com/office/drawing/2014/main" id="{23A6EEF0-6FB7-4934-A398-F08000052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73">
              <a:extLst>
                <a:ext uri="{FF2B5EF4-FFF2-40B4-BE49-F238E27FC236}">
                  <a16:creationId xmlns:a16="http://schemas.microsoft.com/office/drawing/2014/main" id="{4FB4B3ED-F018-4DF1-BC0F-2C9470DD4184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2460000">
            <a:off x="3697693" y="2098784"/>
            <a:ext cx="1103331" cy="1131700"/>
            <a:chOff x="7591425" y="3473450"/>
            <a:chExt cx="450850" cy="452438"/>
          </a:xfrm>
        </p:grpSpPr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C629B81-5FF6-440E-A44A-4B80FAD47353}"/>
              </a:ext>
            </a:extLst>
          </p:cNvPr>
          <p:cNvGrpSpPr/>
          <p:nvPr/>
        </p:nvGrpSpPr>
        <p:grpSpPr>
          <a:xfrm rot="2460000">
            <a:off x="3573969" y="3514470"/>
            <a:ext cx="1103331" cy="1131700"/>
            <a:chOff x="7591425" y="3473450"/>
            <a:chExt cx="450850" cy="452438"/>
          </a:xfrm>
        </p:grpSpPr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E5675D6-1089-4579-AEDE-39DD1E458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0BD5DAD1-A0F9-4DD9-A38A-34A017ECD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59">
              <a:extLst>
                <a:ext uri="{FF2B5EF4-FFF2-40B4-BE49-F238E27FC236}">
                  <a16:creationId xmlns:a16="http://schemas.microsoft.com/office/drawing/2014/main" id="{3F6ECA4B-099C-4C6E-89E2-6C7EB9635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0">
              <a:extLst>
                <a:ext uri="{FF2B5EF4-FFF2-40B4-BE49-F238E27FC236}">
                  <a16:creationId xmlns:a16="http://schemas.microsoft.com/office/drawing/2014/main" id="{4A62F230-F012-4BA9-B156-E055A578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1">
              <a:extLst>
                <a:ext uri="{FF2B5EF4-FFF2-40B4-BE49-F238E27FC236}">
                  <a16:creationId xmlns:a16="http://schemas.microsoft.com/office/drawing/2014/main" id="{A55FB88F-C702-4A0F-ABFF-404FE1068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2">
              <a:extLst>
                <a:ext uri="{FF2B5EF4-FFF2-40B4-BE49-F238E27FC236}">
                  <a16:creationId xmlns:a16="http://schemas.microsoft.com/office/drawing/2014/main" id="{C007DE9E-DEF0-4531-B85B-57D5DCEEB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3">
              <a:extLst>
                <a:ext uri="{FF2B5EF4-FFF2-40B4-BE49-F238E27FC236}">
                  <a16:creationId xmlns:a16="http://schemas.microsoft.com/office/drawing/2014/main" id="{96EA2F06-7532-4A93-A499-ACD8EDE7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4">
              <a:extLst>
                <a:ext uri="{FF2B5EF4-FFF2-40B4-BE49-F238E27FC236}">
                  <a16:creationId xmlns:a16="http://schemas.microsoft.com/office/drawing/2014/main" id="{46BD50DF-2069-40CC-A4F4-B9D72316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5">
              <a:extLst>
                <a:ext uri="{FF2B5EF4-FFF2-40B4-BE49-F238E27FC236}">
                  <a16:creationId xmlns:a16="http://schemas.microsoft.com/office/drawing/2014/main" id="{8B9CD01C-62C5-481A-9541-E67F4F0F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6">
              <a:extLst>
                <a:ext uri="{FF2B5EF4-FFF2-40B4-BE49-F238E27FC236}">
                  <a16:creationId xmlns:a16="http://schemas.microsoft.com/office/drawing/2014/main" id="{DD889609-01A8-48A4-9197-3E7D85906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7">
              <a:extLst>
                <a:ext uri="{FF2B5EF4-FFF2-40B4-BE49-F238E27FC236}">
                  <a16:creationId xmlns:a16="http://schemas.microsoft.com/office/drawing/2014/main" id="{02702385-7666-4C17-97BF-F5A76F6FA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8">
              <a:extLst>
                <a:ext uri="{FF2B5EF4-FFF2-40B4-BE49-F238E27FC236}">
                  <a16:creationId xmlns:a16="http://schemas.microsoft.com/office/drawing/2014/main" id="{E35264FA-5521-4A56-B3D2-6808DC39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9">
              <a:extLst>
                <a:ext uri="{FF2B5EF4-FFF2-40B4-BE49-F238E27FC236}">
                  <a16:creationId xmlns:a16="http://schemas.microsoft.com/office/drawing/2014/main" id="{B703748C-ED82-48FD-BC3D-953389007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70">
              <a:extLst>
                <a:ext uri="{FF2B5EF4-FFF2-40B4-BE49-F238E27FC236}">
                  <a16:creationId xmlns:a16="http://schemas.microsoft.com/office/drawing/2014/main" id="{A7FAFF96-653C-4828-8FAE-188449AEC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71">
              <a:extLst>
                <a:ext uri="{FF2B5EF4-FFF2-40B4-BE49-F238E27FC236}">
                  <a16:creationId xmlns:a16="http://schemas.microsoft.com/office/drawing/2014/main" id="{2473B5DC-0945-4152-8FD6-A63A2D4D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72">
              <a:extLst>
                <a:ext uri="{FF2B5EF4-FFF2-40B4-BE49-F238E27FC236}">
                  <a16:creationId xmlns:a16="http://schemas.microsoft.com/office/drawing/2014/main" id="{33E50165-74CF-4F8F-9D5D-5D7AB9B6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73">
              <a:extLst>
                <a:ext uri="{FF2B5EF4-FFF2-40B4-BE49-F238E27FC236}">
                  <a16:creationId xmlns:a16="http://schemas.microsoft.com/office/drawing/2014/main" id="{81ED26A6-73B2-4A51-AA24-A564FD8AADEE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7588FB-5EE0-43D0-8637-688B82DD1BFF}"/>
              </a:ext>
            </a:extLst>
          </p:cNvPr>
          <p:cNvSpPr txBox="1"/>
          <p:nvPr/>
        </p:nvSpPr>
        <p:spPr>
          <a:xfrm>
            <a:off x="5183897" y="2555396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Week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949B6-97FB-4509-9DF4-5F7A9E5E3F37}"/>
              </a:ext>
            </a:extLst>
          </p:cNvPr>
          <p:cNvSpPr txBox="1"/>
          <p:nvPr/>
        </p:nvSpPr>
        <p:spPr>
          <a:xfrm>
            <a:off x="5206356" y="3512165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Month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ED76A-56AC-4137-881F-98F1BFE4A0A9}"/>
              </a:ext>
            </a:extLst>
          </p:cNvPr>
          <p:cNvSpPr txBox="1"/>
          <p:nvPr/>
        </p:nvSpPr>
        <p:spPr>
          <a:xfrm>
            <a:off x="5292200" y="4398930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9262-59CC-4D2F-AEE3-7E8D0EE18BC1}"/>
              </a:ext>
            </a:extLst>
          </p:cNvPr>
          <p:cNvSpPr txBox="1"/>
          <p:nvPr/>
        </p:nvSpPr>
        <p:spPr>
          <a:xfrm>
            <a:off x="3934416" y="2503012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 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5FFCE-3109-460C-8523-0BF644777CEE}"/>
              </a:ext>
            </a:extLst>
          </p:cNvPr>
          <p:cNvSpPr txBox="1"/>
          <p:nvPr/>
        </p:nvSpPr>
        <p:spPr>
          <a:xfrm>
            <a:off x="3778076" y="3835438"/>
            <a:ext cx="118326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Never Delete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03494F3-A769-421A-BB60-BBC8B2359AC6}"/>
              </a:ext>
            </a:extLst>
          </p:cNvPr>
          <p:cNvSpPr/>
          <p:nvPr/>
        </p:nvSpPr>
        <p:spPr bwMode="auto">
          <a:xfrm rot="5400000">
            <a:off x="7007966" y="2355489"/>
            <a:ext cx="2996484" cy="2510282"/>
          </a:xfrm>
          <a:prstGeom prst="triangl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D85F7-290E-4CEF-8B56-D2C7B8DB3355}"/>
              </a:ext>
            </a:extLst>
          </p:cNvPr>
          <p:cNvSpPr/>
          <p:nvPr/>
        </p:nvSpPr>
        <p:spPr bwMode="auto">
          <a:xfrm rot="5400000">
            <a:off x="5670287" y="2988181"/>
            <a:ext cx="3007814" cy="12562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B8382-861E-4B51-97F2-98EE8EC5E38B}"/>
              </a:ext>
            </a:extLst>
          </p:cNvPr>
          <p:cNvSpPr txBox="1"/>
          <p:nvPr/>
        </p:nvSpPr>
        <p:spPr>
          <a:xfrm>
            <a:off x="6913418" y="3309323"/>
            <a:ext cx="198713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Retention</a:t>
            </a: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093EAC3-1052-4886-B294-B259D80F9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4659" y="1972240"/>
            <a:ext cx="908150" cy="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13" ma:contentTypeDescription="Create a new document." ma:contentTypeScope="" ma:versionID="ac7b077697988b33b3e07ab1382f5d0c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targetNamespace="http://schemas.microsoft.com/office/2006/metadata/properties" ma:root="true" ma:fieldsID="0a479b27683da36bdee019bd2012d09f" ns1:_="" ns2:_="" ns3:_="">
    <xsd:import namespace="http://schemas.microsoft.com/sharepoint/v3"/>
    <xsd:import namespace="4436a978-325f-4a44-a64c-c6a5b8f4a0ac"/>
    <xsd:import namespace="ec4f62b0-f905-46c7-8a08-6a0a0ef58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106319-F44B-438F-BE52-16982B3C5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36a978-325f-4a44-a64c-c6a5b8f4a0ac"/>
    <ds:schemaRef ds:uri="ec4f62b0-f905-46c7-8a08-6a0a0ef58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3BBCA-4924-4CE3-BC88-620CDC9CB653}">
  <ds:schemaRefs>
    <ds:schemaRef ds:uri="http://schemas.microsoft.com/sharepoint/v3"/>
    <ds:schemaRef ds:uri="http://schemas.microsoft.com/office/2006/documentManagement/types"/>
    <ds:schemaRef ds:uri="http://purl.org/dc/elements/1.1/"/>
    <ds:schemaRef ds:uri="ec4f62b0-f905-46c7-8a08-6a0a0ef5872c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436a978-325f-4a44-a64c-c6a5b8f4a0ac"/>
  </ds:schemaRefs>
</ds:datastoreItem>
</file>

<file path=customXml/itemProps3.xml><?xml version="1.0" encoding="utf-8"?>
<ds:datastoreItem xmlns:ds="http://schemas.openxmlformats.org/officeDocument/2006/customXml" ds:itemID="{38B3983A-29ED-4981-BC29-9022637B07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2017-09-03T14:09:09Z</dcterms:created>
  <dcterms:modified xsi:type="dcterms:W3CDTF">2020-10-02T16:29:51Z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</Properties>
</file>