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60" r:id="rId5"/>
  </p:sldMasterIdLst>
  <p:notesMasterIdLst>
    <p:notesMasterId r:id="rId7"/>
  </p:notesMasterIdLst>
  <p:sldIdLst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05C235-ECA0-5D4A-6D20-1CF7004BE1A1}" v="7" dt="2020-08-24T21:08:49.339"/>
    <p1510:client id="{C1DA6D22-1CE3-A83A-AFF6-31725C747DF2}" v="34" dt="2020-07-27T19:35:34.271"/>
    <p1510:client id="{ECE2F806-FF1C-6CF4-E676-1A294EF87D28}" v="98" dt="2020-07-30T18:13:42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A9A3B-EFF8-4DC7-9B28-54A3DD6FD3F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6CAF2-4C10-443F-B578-48997F82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7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93120E-7553-42EC-A3DE-37D12100776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0544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1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5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14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olid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8213" y="470068"/>
            <a:ext cx="11474549" cy="717553"/>
          </a:xfrm>
        </p:spPr>
        <p:txBody>
          <a:bodyPr/>
          <a:lstStyle>
            <a:lvl1pPr>
              <a:defRPr sz="235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774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13" y="470068"/>
            <a:ext cx="11295575" cy="717553"/>
          </a:xfrm>
        </p:spPr>
        <p:txBody>
          <a:bodyPr/>
          <a:lstStyle>
            <a:lvl1pPr>
              <a:defRPr sz="2353" spc="-49" baseline="0">
                <a:solidFill>
                  <a:schemeClr val="tx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13"/>
          <p:cNvSpPr txBox="1">
            <a:spLocks/>
          </p:cNvSpPr>
          <p:nvPr userDrawn="1"/>
        </p:nvSpPr>
        <p:spPr>
          <a:xfrm>
            <a:off x="439016" y="6420834"/>
            <a:ext cx="407465" cy="17931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32742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74C60E-8F8C-41D8-9BFF-6DF338C2FC78}" type="slidenum">
              <a:rPr lang="en-US" sz="98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algn="l"/>
              <a:t>‹#›</a:t>
            </a:fld>
            <a:endParaRPr lang="en-US" sz="98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96056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13"/>
          <p:cNvSpPr txBox="1">
            <a:spLocks/>
          </p:cNvSpPr>
          <p:nvPr userDrawn="1"/>
        </p:nvSpPr>
        <p:spPr>
          <a:xfrm>
            <a:off x="439016" y="6420834"/>
            <a:ext cx="407465" cy="17931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32742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74C60E-8F8C-41D8-9BFF-6DF338C2FC78}" type="slidenum">
              <a:rPr lang="en-US" sz="98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algn="l"/>
              <a:t>‹#›</a:t>
            </a:fld>
            <a:endParaRPr lang="en-US" sz="98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7474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3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1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9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5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2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2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6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E35E8-8BC4-4834-A6C9-B3A9D699BE5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4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213" y="470068"/>
            <a:ext cx="11295575" cy="71755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23858" y="0"/>
            <a:ext cx="1396570" cy="68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5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353" b="0" kern="1200" cap="none" spc="-49" baseline="0" dirty="0" smtClean="0">
          <a:ln w="3175">
            <a:noFill/>
          </a:ln>
          <a:solidFill>
            <a:schemeClr val="tx1">
              <a:lumMod val="50000"/>
            </a:schemeClr>
          </a:solidFill>
          <a:effectLst/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3036390" y="0"/>
            <a:ext cx="9182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-9157" y="3175"/>
            <a:ext cx="12204700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33215" y="3175"/>
            <a:ext cx="9170988" cy="683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044327" y="11113"/>
            <a:ext cx="9170988" cy="684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498" y="5586094"/>
            <a:ext cx="12204700" cy="1275082"/>
          </a:xfrm>
          <a:prstGeom prst="rect">
            <a:avLst/>
          </a:pr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44878" y="-20637"/>
            <a:ext cx="4950096" cy="6175780"/>
            <a:chOff x="6671447" y="7937"/>
            <a:chExt cx="4090988" cy="6147206"/>
          </a:xfrm>
        </p:grpSpPr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6671447" y="7937"/>
              <a:ext cx="4086225" cy="5577554"/>
            </a:xfrm>
            <a:custGeom>
              <a:avLst/>
              <a:gdLst>
                <a:gd name="T0" fmla="*/ 1650 w 2574"/>
                <a:gd name="T1" fmla="*/ 0 h 3006"/>
                <a:gd name="T2" fmla="*/ 924 w 2574"/>
                <a:gd name="T3" fmla="*/ 0 h 3006"/>
                <a:gd name="T4" fmla="*/ 0 w 2574"/>
                <a:gd name="T5" fmla="*/ 3006 h 3006"/>
                <a:gd name="T6" fmla="*/ 2574 w 2574"/>
                <a:gd name="T7" fmla="*/ 3006 h 3006"/>
                <a:gd name="T8" fmla="*/ 1650 w 2574"/>
                <a:gd name="T9" fmla="*/ 0 h 3006"/>
                <a:gd name="connsiteX0" fmla="*/ 6410 w 10000"/>
                <a:gd name="connsiteY0" fmla="*/ 0 h 10000"/>
                <a:gd name="connsiteX1" fmla="*/ 2419 w 10000"/>
                <a:gd name="connsiteY1" fmla="*/ 35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6410 w 10000"/>
                <a:gd name="connsiteY4" fmla="*/ 0 h 10000"/>
                <a:gd name="connsiteX0" fmla="*/ 7848 w 10000"/>
                <a:gd name="connsiteY0" fmla="*/ 17 h 9965"/>
                <a:gd name="connsiteX1" fmla="*/ 2419 w 10000"/>
                <a:gd name="connsiteY1" fmla="*/ 0 h 9965"/>
                <a:gd name="connsiteX2" fmla="*/ 0 w 10000"/>
                <a:gd name="connsiteY2" fmla="*/ 9965 h 9965"/>
                <a:gd name="connsiteX3" fmla="*/ 10000 w 10000"/>
                <a:gd name="connsiteY3" fmla="*/ 9965 h 9965"/>
                <a:gd name="connsiteX4" fmla="*/ 7848 w 10000"/>
                <a:gd name="connsiteY4" fmla="*/ 17 h 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965">
                  <a:moveTo>
                    <a:pt x="7848" y="17"/>
                  </a:moveTo>
                  <a:lnTo>
                    <a:pt x="2419" y="0"/>
                  </a:lnTo>
                  <a:lnTo>
                    <a:pt x="0" y="9965"/>
                  </a:lnTo>
                  <a:lnTo>
                    <a:pt x="10000" y="9965"/>
                  </a:lnTo>
                  <a:lnTo>
                    <a:pt x="7848" y="17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6676210" y="5586094"/>
              <a:ext cx="4086225" cy="569049"/>
            </a:xfrm>
            <a:custGeom>
              <a:avLst/>
              <a:gdLst>
                <a:gd name="T0" fmla="*/ 713 w 1426"/>
                <a:gd name="T1" fmla="*/ 158 h 158"/>
                <a:gd name="T2" fmla="*/ 1426 w 1426"/>
                <a:gd name="T3" fmla="*/ 0 h 158"/>
                <a:gd name="T4" fmla="*/ 0 w 1426"/>
                <a:gd name="T5" fmla="*/ 0 h 158"/>
                <a:gd name="T6" fmla="*/ 713 w 1426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6" h="158">
                  <a:moveTo>
                    <a:pt x="713" y="158"/>
                  </a:moveTo>
                  <a:cubicBezTo>
                    <a:pt x="1107" y="158"/>
                    <a:pt x="1426" y="88"/>
                    <a:pt x="14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319" y="158"/>
                    <a:pt x="713" y="158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833832" y="742435"/>
            <a:ext cx="1384658" cy="1133153"/>
            <a:chOff x="10627815" y="1482725"/>
            <a:chExt cx="1590675" cy="1301750"/>
          </a:xfrm>
        </p:grpSpPr>
        <p:sp>
          <p:nvSpPr>
            <p:cNvPr id="98" name="Freeform 93"/>
            <p:cNvSpPr>
              <a:spLocks/>
            </p:cNvSpPr>
            <p:nvPr/>
          </p:nvSpPr>
          <p:spPr bwMode="auto">
            <a:xfrm>
              <a:off x="10627815" y="1816767"/>
              <a:ext cx="157163" cy="190500"/>
            </a:xfrm>
            <a:custGeom>
              <a:avLst/>
              <a:gdLst>
                <a:gd name="T0" fmla="*/ 22 w 55"/>
                <a:gd name="T1" fmla="*/ 61 h 67"/>
                <a:gd name="T2" fmla="*/ 34 w 55"/>
                <a:gd name="T3" fmla="*/ 65 h 67"/>
                <a:gd name="T4" fmla="*/ 49 w 55"/>
                <a:gd name="T5" fmla="*/ 57 h 67"/>
                <a:gd name="T6" fmla="*/ 53 w 55"/>
                <a:gd name="T7" fmla="*/ 45 h 67"/>
                <a:gd name="T8" fmla="*/ 33 w 55"/>
                <a:gd name="T9" fmla="*/ 6 h 67"/>
                <a:gd name="T10" fmla="*/ 21 w 55"/>
                <a:gd name="T11" fmla="*/ 2 h 67"/>
                <a:gd name="T12" fmla="*/ 6 w 55"/>
                <a:gd name="T13" fmla="*/ 10 h 67"/>
                <a:gd name="T14" fmla="*/ 2 w 55"/>
                <a:gd name="T15" fmla="*/ 22 h 67"/>
                <a:gd name="T16" fmla="*/ 22 w 55"/>
                <a:gd name="T17" fmla="*/ 6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7">
                  <a:moveTo>
                    <a:pt x="22" y="61"/>
                  </a:moveTo>
                  <a:cubicBezTo>
                    <a:pt x="24" y="65"/>
                    <a:pt x="29" y="67"/>
                    <a:pt x="34" y="65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53" y="55"/>
                    <a:pt x="55" y="50"/>
                    <a:pt x="53" y="4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1" y="2"/>
                    <a:pt x="26" y="0"/>
                    <a:pt x="21" y="2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2" y="12"/>
                    <a:pt x="0" y="17"/>
                    <a:pt x="2" y="22"/>
                  </a:cubicBezTo>
                  <a:lnTo>
                    <a:pt x="22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94"/>
            <p:cNvSpPr>
              <a:spLocks/>
            </p:cNvSpPr>
            <p:nvPr/>
          </p:nvSpPr>
          <p:spPr bwMode="auto">
            <a:xfrm>
              <a:off x="11381877" y="2084388"/>
              <a:ext cx="715963" cy="541338"/>
            </a:xfrm>
            <a:custGeom>
              <a:avLst/>
              <a:gdLst>
                <a:gd name="T0" fmla="*/ 250 w 250"/>
                <a:gd name="T1" fmla="*/ 190 h 190"/>
                <a:gd name="T2" fmla="*/ 85 w 250"/>
                <a:gd name="T3" fmla="*/ 190 h 190"/>
                <a:gd name="T4" fmla="*/ 74 w 250"/>
                <a:gd name="T5" fmla="*/ 183 h 190"/>
                <a:gd name="T6" fmla="*/ 0 w 250"/>
                <a:gd name="T7" fmla="*/ 10 h 190"/>
                <a:gd name="T8" fmla="*/ 22 w 250"/>
                <a:gd name="T9" fmla="*/ 0 h 190"/>
                <a:gd name="T10" fmla="*/ 93 w 250"/>
                <a:gd name="T11" fmla="*/ 166 h 190"/>
                <a:gd name="T12" fmla="*/ 250 w 250"/>
                <a:gd name="T13" fmla="*/ 166 h 190"/>
                <a:gd name="T14" fmla="*/ 250 w 250"/>
                <a:gd name="T15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0" h="190">
                  <a:moveTo>
                    <a:pt x="250" y="190"/>
                  </a:moveTo>
                  <a:cubicBezTo>
                    <a:pt x="85" y="190"/>
                    <a:pt x="85" y="190"/>
                    <a:pt x="85" y="190"/>
                  </a:cubicBezTo>
                  <a:cubicBezTo>
                    <a:pt x="81" y="190"/>
                    <a:pt x="76" y="187"/>
                    <a:pt x="74" y="18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3" y="166"/>
                    <a:pt x="93" y="166"/>
                    <a:pt x="93" y="166"/>
                  </a:cubicBezTo>
                  <a:cubicBezTo>
                    <a:pt x="250" y="166"/>
                    <a:pt x="250" y="166"/>
                    <a:pt x="250" y="166"/>
                  </a:cubicBezTo>
                  <a:lnTo>
                    <a:pt x="250" y="1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val 95"/>
            <p:cNvSpPr>
              <a:spLocks noChangeArrowheads="1"/>
            </p:cNvSpPr>
            <p:nvPr/>
          </p:nvSpPr>
          <p:spPr bwMode="auto">
            <a:xfrm>
              <a:off x="11250115" y="1949450"/>
              <a:ext cx="323850" cy="319088"/>
            </a:xfrm>
            <a:prstGeom prst="ellipse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val 96"/>
            <p:cNvSpPr>
              <a:spLocks noChangeArrowheads="1"/>
            </p:cNvSpPr>
            <p:nvPr/>
          </p:nvSpPr>
          <p:spPr bwMode="auto">
            <a:xfrm>
              <a:off x="11250115" y="1949450"/>
              <a:ext cx="323850" cy="3190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97"/>
            <p:cNvSpPr>
              <a:spLocks/>
            </p:cNvSpPr>
            <p:nvPr/>
          </p:nvSpPr>
          <p:spPr bwMode="auto">
            <a:xfrm>
              <a:off x="11934327" y="2482850"/>
              <a:ext cx="163513" cy="215900"/>
            </a:xfrm>
            <a:custGeom>
              <a:avLst/>
              <a:gdLst>
                <a:gd name="T0" fmla="*/ 0 w 57"/>
                <a:gd name="T1" fmla="*/ 61 h 76"/>
                <a:gd name="T2" fmla="*/ 15 w 57"/>
                <a:gd name="T3" fmla="*/ 76 h 76"/>
                <a:gd name="T4" fmla="*/ 43 w 57"/>
                <a:gd name="T5" fmla="*/ 76 h 76"/>
                <a:gd name="T6" fmla="*/ 57 w 57"/>
                <a:gd name="T7" fmla="*/ 61 h 76"/>
                <a:gd name="T8" fmla="*/ 57 w 57"/>
                <a:gd name="T9" fmla="*/ 15 h 76"/>
                <a:gd name="T10" fmla="*/ 43 w 57"/>
                <a:gd name="T11" fmla="*/ 0 h 76"/>
                <a:gd name="T12" fmla="*/ 15 w 57"/>
                <a:gd name="T13" fmla="*/ 0 h 76"/>
                <a:gd name="T14" fmla="*/ 0 w 57"/>
                <a:gd name="T15" fmla="*/ 15 h 76"/>
                <a:gd name="T16" fmla="*/ 0 w 57"/>
                <a:gd name="T17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76">
                  <a:moveTo>
                    <a:pt x="0" y="61"/>
                  </a:moveTo>
                  <a:cubicBezTo>
                    <a:pt x="0" y="69"/>
                    <a:pt x="7" y="76"/>
                    <a:pt x="15" y="76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51" y="76"/>
                    <a:pt x="57" y="69"/>
                    <a:pt x="57" y="61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7"/>
                    <a:pt x="51" y="0"/>
                    <a:pt x="4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98"/>
            <p:cNvSpPr>
              <a:spLocks/>
            </p:cNvSpPr>
            <p:nvPr/>
          </p:nvSpPr>
          <p:spPr bwMode="auto">
            <a:xfrm>
              <a:off x="11934327" y="2482850"/>
              <a:ext cx="163513" cy="215900"/>
            </a:xfrm>
            <a:custGeom>
              <a:avLst/>
              <a:gdLst>
                <a:gd name="T0" fmla="*/ 0 w 57"/>
                <a:gd name="T1" fmla="*/ 61 h 76"/>
                <a:gd name="T2" fmla="*/ 15 w 57"/>
                <a:gd name="T3" fmla="*/ 76 h 76"/>
                <a:gd name="T4" fmla="*/ 43 w 57"/>
                <a:gd name="T5" fmla="*/ 76 h 76"/>
                <a:gd name="T6" fmla="*/ 57 w 57"/>
                <a:gd name="T7" fmla="*/ 61 h 76"/>
                <a:gd name="T8" fmla="*/ 57 w 57"/>
                <a:gd name="T9" fmla="*/ 15 h 76"/>
                <a:gd name="T10" fmla="*/ 43 w 57"/>
                <a:gd name="T11" fmla="*/ 0 h 76"/>
                <a:gd name="T12" fmla="*/ 15 w 57"/>
                <a:gd name="T13" fmla="*/ 0 h 76"/>
                <a:gd name="T14" fmla="*/ 0 w 57"/>
                <a:gd name="T15" fmla="*/ 15 h 76"/>
                <a:gd name="T16" fmla="*/ 0 w 57"/>
                <a:gd name="T17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76">
                  <a:moveTo>
                    <a:pt x="0" y="61"/>
                  </a:moveTo>
                  <a:cubicBezTo>
                    <a:pt x="0" y="69"/>
                    <a:pt x="7" y="76"/>
                    <a:pt x="15" y="76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51" y="76"/>
                    <a:pt x="57" y="69"/>
                    <a:pt x="57" y="61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7"/>
                    <a:pt x="51" y="0"/>
                    <a:pt x="4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99"/>
            <p:cNvSpPr>
              <a:spLocks/>
            </p:cNvSpPr>
            <p:nvPr/>
          </p:nvSpPr>
          <p:spPr bwMode="auto">
            <a:xfrm>
              <a:off x="11934327" y="2482850"/>
              <a:ext cx="163513" cy="215900"/>
            </a:xfrm>
            <a:custGeom>
              <a:avLst/>
              <a:gdLst>
                <a:gd name="T0" fmla="*/ 0 w 57"/>
                <a:gd name="T1" fmla="*/ 61 h 76"/>
                <a:gd name="T2" fmla="*/ 15 w 57"/>
                <a:gd name="T3" fmla="*/ 76 h 76"/>
                <a:gd name="T4" fmla="*/ 43 w 57"/>
                <a:gd name="T5" fmla="*/ 76 h 76"/>
                <a:gd name="T6" fmla="*/ 57 w 57"/>
                <a:gd name="T7" fmla="*/ 61 h 76"/>
                <a:gd name="T8" fmla="*/ 57 w 57"/>
                <a:gd name="T9" fmla="*/ 15 h 76"/>
                <a:gd name="T10" fmla="*/ 43 w 57"/>
                <a:gd name="T11" fmla="*/ 0 h 76"/>
                <a:gd name="T12" fmla="*/ 15 w 57"/>
                <a:gd name="T13" fmla="*/ 0 h 76"/>
                <a:gd name="T14" fmla="*/ 0 w 57"/>
                <a:gd name="T15" fmla="*/ 15 h 76"/>
                <a:gd name="T16" fmla="*/ 0 w 57"/>
                <a:gd name="T17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76">
                  <a:moveTo>
                    <a:pt x="0" y="61"/>
                  </a:moveTo>
                  <a:cubicBezTo>
                    <a:pt x="0" y="69"/>
                    <a:pt x="7" y="76"/>
                    <a:pt x="15" y="76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51" y="76"/>
                    <a:pt x="57" y="69"/>
                    <a:pt x="57" y="61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7"/>
                    <a:pt x="51" y="0"/>
                    <a:pt x="4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10665915" y="1998663"/>
              <a:ext cx="257175" cy="309563"/>
            </a:xfrm>
            <a:custGeom>
              <a:avLst/>
              <a:gdLst>
                <a:gd name="T0" fmla="*/ 36 w 90"/>
                <a:gd name="T1" fmla="*/ 99 h 109"/>
                <a:gd name="T2" fmla="*/ 55 w 90"/>
                <a:gd name="T3" fmla="*/ 106 h 109"/>
                <a:gd name="T4" fmla="*/ 80 w 90"/>
                <a:gd name="T5" fmla="*/ 93 h 109"/>
                <a:gd name="T6" fmla="*/ 86 w 90"/>
                <a:gd name="T7" fmla="*/ 74 h 109"/>
                <a:gd name="T8" fmla="*/ 54 w 90"/>
                <a:gd name="T9" fmla="*/ 10 h 109"/>
                <a:gd name="T10" fmla="*/ 35 w 90"/>
                <a:gd name="T11" fmla="*/ 4 h 109"/>
                <a:gd name="T12" fmla="*/ 10 w 90"/>
                <a:gd name="T13" fmla="*/ 16 h 109"/>
                <a:gd name="T14" fmla="*/ 4 w 90"/>
                <a:gd name="T15" fmla="*/ 35 h 109"/>
                <a:gd name="T16" fmla="*/ 36 w 90"/>
                <a:gd name="T17" fmla="*/ 9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09">
                  <a:moveTo>
                    <a:pt x="36" y="99"/>
                  </a:moveTo>
                  <a:cubicBezTo>
                    <a:pt x="39" y="106"/>
                    <a:pt x="48" y="109"/>
                    <a:pt x="55" y="106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7" y="90"/>
                    <a:pt x="90" y="81"/>
                    <a:pt x="86" y="74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1" y="3"/>
                    <a:pt x="42" y="0"/>
                    <a:pt x="35" y="4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3" y="20"/>
                    <a:pt x="0" y="28"/>
                    <a:pt x="4" y="35"/>
                  </a:cubicBezTo>
                  <a:lnTo>
                    <a:pt x="36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101"/>
            <p:cNvSpPr>
              <a:spLocks/>
            </p:cNvSpPr>
            <p:nvPr/>
          </p:nvSpPr>
          <p:spPr bwMode="auto">
            <a:xfrm>
              <a:off x="10713540" y="1482725"/>
              <a:ext cx="1149350" cy="857250"/>
            </a:xfrm>
            <a:custGeom>
              <a:avLst/>
              <a:gdLst>
                <a:gd name="T0" fmla="*/ 373 w 401"/>
                <a:gd name="T1" fmla="*/ 156 h 301"/>
                <a:gd name="T2" fmla="*/ 391 w 401"/>
                <a:gd name="T3" fmla="*/ 102 h 301"/>
                <a:gd name="T4" fmla="*/ 354 w 401"/>
                <a:gd name="T5" fmla="*/ 28 h 301"/>
                <a:gd name="T6" fmla="*/ 300 w 401"/>
                <a:gd name="T7" fmla="*/ 10 h 301"/>
                <a:gd name="T8" fmla="*/ 27 w 401"/>
                <a:gd name="T9" fmla="*/ 146 h 301"/>
                <a:gd name="T10" fmla="*/ 9 w 401"/>
                <a:gd name="T11" fmla="*/ 200 h 301"/>
                <a:gd name="T12" fmla="*/ 46 w 401"/>
                <a:gd name="T13" fmla="*/ 274 h 301"/>
                <a:gd name="T14" fmla="*/ 100 w 401"/>
                <a:gd name="T15" fmla="*/ 291 h 301"/>
                <a:gd name="T16" fmla="*/ 373 w 401"/>
                <a:gd name="T17" fmla="*/ 15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301">
                  <a:moveTo>
                    <a:pt x="373" y="156"/>
                  </a:moveTo>
                  <a:cubicBezTo>
                    <a:pt x="392" y="146"/>
                    <a:pt x="401" y="122"/>
                    <a:pt x="391" y="102"/>
                  </a:cubicBezTo>
                  <a:cubicBezTo>
                    <a:pt x="354" y="28"/>
                    <a:pt x="354" y="28"/>
                    <a:pt x="354" y="28"/>
                  </a:cubicBezTo>
                  <a:cubicBezTo>
                    <a:pt x="344" y="9"/>
                    <a:pt x="320" y="0"/>
                    <a:pt x="300" y="10"/>
                  </a:cubicBezTo>
                  <a:cubicBezTo>
                    <a:pt x="27" y="146"/>
                    <a:pt x="27" y="146"/>
                    <a:pt x="27" y="146"/>
                  </a:cubicBezTo>
                  <a:cubicBezTo>
                    <a:pt x="8" y="156"/>
                    <a:pt x="0" y="180"/>
                    <a:pt x="9" y="200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56" y="293"/>
                    <a:pt x="80" y="301"/>
                    <a:pt x="100" y="291"/>
                  </a:cubicBezTo>
                  <a:lnTo>
                    <a:pt x="373" y="1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val 102"/>
            <p:cNvSpPr>
              <a:spLocks noChangeArrowheads="1"/>
            </p:cNvSpPr>
            <p:nvPr/>
          </p:nvSpPr>
          <p:spPr bwMode="auto">
            <a:xfrm>
              <a:off x="11553327" y="2511425"/>
              <a:ext cx="152400" cy="1539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val 103"/>
            <p:cNvSpPr>
              <a:spLocks noChangeArrowheads="1"/>
            </p:cNvSpPr>
            <p:nvPr/>
          </p:nvSpPr>
          <p:spPr bwMode="auto">
            <a:xfrm>
              <a:off x="11602540" y="2559050"/>
              <a:ext cx="53975" cy="571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104"/>
            <p:cNvSpPr>
              <a:spLocks/>
            </p:cNvSpPr>
            <p:nvPr/>
          </p:nvSpPr>
          <p:spPr bwMode="auto">
            <a:xfrm>
              <a:off x="12018465" y="2397125"/>
              <a:ext cx="200025" cy="387350"/>
            </a:xfrm>
            <a:custGeom>
              <a:avLst/>
              <a:gdLst>
                <a:gd name="T0" fmla="*/ 70 w 70"/>
                <a:gd name="T1" fmla="*/ 0 h 136"/>
                <a:gd name="T2" fmla="*/ 14 w 70"/>
                <a:gd name="T3" fmla="*/ 0 h 136"/>
                <a:gd name="T4" fmla="*/ 0 w 70"/>
                <a:gd name="T5" fmla="*/ 15 h 136"/>
                <a:gd name="T6" fmla="*/ 0 w 70"/>
                <a:gd name="T7" fmla="*/ 121 h 136"/>
                <a:gd name="T8" fmla="*/ 14 w 70"/>
                <a:gd name="T9" fmla="*/ 136 h 136"/>
                <a:gd name="T10" fmla="*/ 70 w 70"/>
                <a:gd name="T11" fmla="*/ 136 h 136"/>
                <a:gd name="T12" fmla="*/ 70 w 70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36">
                  <a:moveTo>
                    <a:pt x="7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9"/>
                    <a:pt x="6" y="136"/>
                    <a:pt x="14" y="136"/>
                  </a:cubicBezTo>
                  <a:cubicBezTo>
                    <a:pt x="70" y="136"/>
                    <a:pt x="70" y="136"/>
                    <a:pt x="70" y="136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0275" y="742435"/>
            <a:ext cx="7328354" cy="153615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defTabSz="89638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CF2"/>
                </a:solidFill>
                <a:effectLst/>
                <a:uLnTx/>
                <a:uFillTx/>
              </a:rPr>
              <a:t>INFORMATION PROTECTION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You hold the key.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123793" y="2142762"/>
            <a:ext cx="2519573" cy="3935841"/>
            <a:chOff x="1123793" y="2258584"/>
            <a:chExt cx="2519573" cy="3935841"/>
          </a:xfrm>
        </p:grpSpPr>
        <p:sp>
          <p:nvSpPr>
            <p:cNvPr id="110" name="Freeform 105"/>
            <p:cNvSpPr>
              <a:spLocks/>
            </p:cNvSpPr>
            <p:nvPr/>
          </p:nvSpPr>
          <p:spPr bwMode="auto">
            <a:xfrm>
              <a:off x="2176516" y="6022975"/>
              <a:ext cx="1466850" cy="171450"/>
            </a:xfrm>
            <a:custGeom>
              <a:avLst/>
              <a:gdLst>
                <a:gd name="T0" fmla="*/ 482 w 512"/>
                <a:gd name="T1" fmla="*/ 60 h 60"/>
                <a:gd name="T2" fmla="*/ 30 w 512"/>
                <a:gd name="T3" fmla="*/ 60 h 60"/>
                <a:gd name="T4" fmla="*/ 0 w 512"/>
                <a:gd name="T5" fmla="*/ 30 h 60"/>
                <a:gd name="T6" fmla="*/ 30 w 512"/>
                <a:gd name="T7" fmla="*/ 0 h 60"/>
                <a:gd name="T8" fmla="*/ 482 w 512"/>
                <a:gd name="T9" fmla="*/ 0 h 60"/>
                <a:gd name="T10" fmla="*/ 512 w 512"/>
                <a:gd name="T11" fmla="*/ 30 h 60"/>
                <a:gd name="T12" fmla="*/ 482 w 512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60">
                  <a:moveTo>
                    <a:pt x="482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7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499" y="0"/>
                    <a:pt x="512" y="14"/>
                    <a:pt x="512" y="30"/>
                  </a:cubicBezTo>
                  <a:cubicBezTo>
                    <a:pt x="512" y="47"/>
                    <a:pt x="499" y="60"/>
                    <a:pt x="482" y="6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05" name="Group 151"/>
            <p:cNvGrpSpPr>
              <a:grpSpLocks noChangeAspect="1"/>
            </p:cNvGrpSpPr>
            <p:nvPr/>
          </p:nvGrpSpPr>
          <p:grpSpPr bwMode="auto">
            <a:xfrm>
              <a:off x="2657608" y="2817623"/>
              <a:ext cx="545624" cy="859219"/>
              <a:chOff x="1887" y="1860"/>
              <a:chExt cx="689" cy="1085"/>
            </a:xfrm>
          </p:grpSpPr>
          <p:sp>
            <p:nvSpPr>
              <p:cNvPr id="212" name="Freeform 157"/>
              <p:cNvSpPr>
                <a:spLocks/>
              </p:cNvSpPr>
              <p:nvPr/>
            </p:nvSpPr>
            <p:spPr bwMode="auto">
              <a:xfrm>
                <a:off x="1887" y="1936"/>
                <a:ext cx="689" cy="1009"/>
              </a:xfrm>
              <a:custGeom>
                <a:avLst/>
                <a:gdLst>
                  <a:gd name="T0" fmla="*/ 203 w 274"/>
                  <a:gd name="T1" fmla="*/ 0 h 397"/>
                  <a:gd name="T2" fmla="*/ 202 w 274"/>
                  <a:gd name="T3" fmla="*/ 17 h 397"/>
                  <a:gd name="T4" fmla="*/ 138 w 274"/>
                  <a:gd name="T5" fmla="*/ 8 h 397"/>
                  <a:gd name="T6" fmla="*/ 8 w 274"/>
                  <a:gd name="T7" fmla="*/ 75 h 397"/>
                  <a:gd name="T8" fmla="*/ 11 w 274"/>
                  <a:gd name="T9" fmla="*/ 316 h 397"/>
                  <a:gd name="T10" fmla="*/ 246 w 274"/>
                  <a:gd name="T11" fmla="*/ 304 h 397"/>
                  <a:gd name="T12" fmla="*/ 254 w 274"/>
                  <a:gd name="T13" fmla="*/ 203 h 397"/>
                  <a:gd name="T14" fmla="*/ 203 w 274"/>
                  <a:gd name="T15" fmla="*/ 0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4" h="397">
                    <a:moveTo>
                      <a:pt x="203" y="0"/>
                    </a:moveTo>
                    <a:cubicBezTo>
                      <a:pt x="202" y="17"/>
                      <a:pt x="202" y="17"/>
                      <a:pt x="202" y="17"/>
                    </a:cubicBezTo>
                    <a:cubicBezTo>
                      <a:pt x="186" y="11"/>
                      <a:pt x="165" y="8"/>
                      <a:pt x="138" y="8"/>
                    </a:cubicBezTo>
                    <a:cubicBezTo>
                      <a:pt x="84" y="8"/>
                      <a:pt x="25" y="14"/>
                      <a:pt x="8" y="75"/>
                    </a:cubicBezTo>
                    <a:cubicBezTo>
                      <a:pt x="6" y="143"/>
                      <a:pt x="0" y="306"/>
                      <a:pt x="11" y="316"/>
                    </a:cubicBezTo>
                    <a:cubicBezTo>
                      <a:pt x="5" y="315"/>
                      <a:pt x="182" y="397"/>
                      <a:pt x="246" y="304"/>
                    </a:cubicBezTo>
                    <a:cubicBezTo>
                      <a:pt x="266" y="277"/>
                      <a:pt x="246" y="241"/>
                      <a:pt x="254" y="203"/>
                    </a:cubicBezTo>
                    <a:cubicBezTo>
                      <a:pt x="274" y="111"/>
                      <a:pt x="258" y="7"/>
                      <a:pt x="203" y="0"/>
                    </a:cubicBezTo>
                    <a:close/>
                  </a:path>
                </a:pathLst>
              </a:custGeom>
              <a:solidFill>
                <a:srgbClr val="8B03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Freeform 158"/>
              <p:cNvSpPr>
                <a:spLocks/>
              </p:cNvSpPr>
              <p:nvPr/>
            </p:nvSpPr>
            <p:spPr bwMode="auto">
              <a:xfrm>
                <a:off x="1914" y="2467"/>
                <a:ext cx="584" cy="356"/>
              </a:xfrm>
              <a:custGeom>
                <a:avLst/>
                <a:gdLst>
                  <a:gd name="T0" fmla="*/ 175 w 232"/>
                  <a:gd name="T1" fmla="*/ 0 h 140"/>
                  <a:gd name="T2" fmla="*/ 179 w 232"/>
                  <a:gd name="T3" fmla="*/ 83 h 140"/>
                  <a:gd name="T4" fmla="*/ 232 w 232"/>
                  <a:gd name="T5" fmla="*/ 107 h 140"/>
                  <a:gd name="T6" fmla="*/ 117 w 232"/>
                  <a:gd name="T7" fmla="*/ 140 h 140"/>
                  <a:gd name="T8" fmla="*/ 0 w 232"/>
                  <a:gd name="T9" fmla="*/ 109 h 140"/>
                  <a:gd name="T10" fmla="*/ 53 w 232"/>
                  <a:gd name="T11" fmla="*/ 84 h 140"/>
                  <a:gd name="T12" fmla="*/ 58 w 232"/>
                  <a:gd name="T13" fmla="*/ 0 h 140"/>
                  <a:gd name="T14" fmla="*/ 175 w 232"/>
                  <a:gd name="T15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2" h="140">
                    <a:moveTo>
                      <a:pt x="175" y="0"/>
                    </a:moveTo>
                    <a:cubicBezTo>
                      <a:pt x="179" y="83"/>
                      <a:pt x="179" y="83"/>
                      <a:pt x="179" y="83"/>
                    </a:cubicBezTo>
                    <a:cubicBezTo>
                      <a:pt x="232" y="107"/>
                      <a:pt x="232" y="107"/>
                      <a:pt x="232" y="107"/>
                    </a:cubicBezTo>
                    <a:cubicBezTo>
                      <a:pt x="217" y="115"/>
                      <a:pt x="151" y="140"/>
                      <a:pt x="117" y="140"/>
                    </a:cubicBezTo>
                    <a:cubicBezTo>
                      <a:pt x="83" y="140"/>
                      <a:pt x="15" y="117"/>
                      <a:pt x="0" y="109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6C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Freeform 159"/>
              <p:cNvSpPr>
                <a:spLocks/>
              </p:cNvSpPr>
              <p:nvPr/>
            </p:nvSpPr>
            <p:spPr bwMode="auto">
              <a:xfrm>
                <a:off x="2402" y="2165"/>
                <a:ext cx="108" cy="249"/>
              </a:xfrm>
              <a:custGeom>
                <a:avLst/>
                <a:gdLst>
                  <a:gd name="T0" fmla="*/ 7 w 43"/>
                  <a:gd name="T1" fmla="*/ 98 h 98"/>
                  <a:gd name="T2" fmla="*/ 41 w 43"/>
                  <a:gd name="T3" fmla="*/ 53 h 98"/>
                  <a:gd name="T4" fmla="*/ 0 w 43"/>
                  <a:gd name="T5" fmla="*/ 0 h 98"/>
                  <a:gd name="T6" fmla="*/ 7 w 43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98">
                    <a:moveTo>
                      <a:pt x="7" y="98"/>
                    </a:moveTo>
                    <a:cubicBezTo>
                      <a:pt x="28" y="98"/>
                      <a:pt x="43" y="81"/>
                      <a:pt x="41" y="53"/>
                    </a:cubicBezTo>
                    <a:cubicBezTo>
                      <a:pt x="38" y="27"/>
                      <a:pt x="20" y="0"/>
                      <a:pt x="0" y="0"/>
                    </a:cubicBezTo>
                    <a:lnTo>
                      <a:pt x="7" y="98"/>
                    </a:lnTo>
                    <a:close/>
                  </a:path>
                </a:pathLst>
              </a:custGeom>
              <a:solidFill>
                <a:srgbClr val="F6C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5" name="Freeform 160"/>
              <p:cNvSpPr>
                <a:spLocks/>
              </p:cNvSpPr>
              <p:nvPr/>
            </p:nvSpPr>
            <p:spPr bwMode="auto">
              <a:xfrm>
                <a:off x="1904" y="2165"/>
                <a:ext cx="111" cy="249"/>
              </a:xfrm>
              <a:custGeom>
                <a:avLst/>
                <a:gdLst>
                  <a:gd name="T0" fmla="*/ 37 w 44"/>
                  <a:gd name="T1" fmla="*/ 98 h 98"/>
                  <a:gd name="T2" fmla="*/ 3 w 44"/>
                  <a:gd name="T3" fmla="*/ 53 h 98"/>
                  <a:gd name="T4" fmla="*/ 44 w 44"/>
                  <a:gd name="T5" fmla="*/ 0 h 98"/>
                  <a:gd name="T6" fmla="*/ 37 w 44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98">
                    <a:moveTo>
                      <a:pt x="37" y="98"/>
                    </a:moveTo>
                    <a:cubicBezTo>
                      <a:pt x="15" y="98"/>
                      <a:pt x="0" y="81"/>
                      <a:pt x="3" y="53"/>
                    </a:cubicBezTo>
                    <a:cubicBezTo>
                      <a:pt x="6" y="27"/>
                      <a:pt x="24" y="0"/>
                      <a:pt x="44" y="0"/>
                    </a:cubicBezTo>
                    <a:lnTo>
                      <a:pt x="37" y="98"/>
                    </a:lnTo>
                    <a:close/>
                  </a:path>
                </a:pathLst>
              </a:custGeom>
              <a:solidFill>
                <a:srgbClr val="F6C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Freeform 161"/>
              <p:cNvSpPr>
                <a:spLocks/>
              </p:cNvSpPr>
              <p:nvPr/>
            </p:nvSpPr>
            <p:spPr bwMode="auto">
              <a:xfrm>
                <a:off x="1947" y="1921"/>
                <a:ext cx="521" cy="709"/>
              </a:xfrm>
              <a:custGeom>
                <a:avLst/>
                <a:gdLst>
                  <a:gd name="T0" fmla="*/ 104 w 207"/>
                  <a:gd name="T1" fmla="*/ 279 h 279"/>
                  <a:gd name="T2" fmla="*/ 131 w 207"/>
                  <a:gd name="T3" fmla="*/ 270 h 279"/>
                  <a:gd name="T4" fmla="*/ 207 w 207"/>
                  <a:gd name="T5" fmla="*/ 126 h 279"/>
                  <a:gd name="T6" fmla="*/ 196 w 207"/>
                  <a:gd name="T7" fmla="*/ 62 h 279"/>
                  <a:gd name="T8" fmla="*/ 104 w 207"/>
                  <a:gd name="T9" fmla="*/ 0 h 279"/>
                  <a:gd name="T10" fmla="*/ 12 w 207"/>
                  <a:gd name="T11" fmla="*/ 62 h 279"/>
                  <a:gd name="T12" fmla="*/ 0 w 207"/>
                  <a:gd name="T13" fmla="*/ 126 h 279"/>
                  <a:gd name="T14" fmla="*/ 76 w 207"/>
                  <a:gd name="T15" fmla="*/ 270 h 279"/>
                  <a:gd name="T16" fmla="*/ 104 w 207"/>
                  <a:gd name="T17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7" h="279">
                    <a:moveTo>
                      <a:pt x="104" y="279"/>
                    </a:moveTo>
                    <a:cubicBezTo>
                      <a:pt x="124" y="279"/>
                      <a:pt x="130" y="274"/>
                      <a:pt x="131" y="270"/>
                    </a:cubicBezTo>
                    <a:cubicBezTo>
                      <a:pt x="190" y="248"/>
                      <a:pt x="200" y="176"/>
                      <a:pt x="207" y="126"/>
                    </a:cubicBezTo>
                    <a:cubicBezTo>
                      <a:pt x="196" y="62"/>
                      <a:pt x="196" y="62"/>
                      <a:pt x="196" y="62"/>
                    </a:cubicBezTo>
                    <a:cubicBezTo>
                      <a:pt x="189" y="29"/>
                      <a:pt x="136" y="0"/>
                      <a:pt x="104" y="0"/>
                    </a:cubicBezTo>
                    <a:cubicBezTo>
                      <a:pt x="71" y="0"/>
                      <a:pt x="19" y="29"/>
                      <a:pt x="12" y="62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7" y="176"/>
                      <a:pt x="17" y="248"/>
                      <a:pt x="76" y="270"/>
                    </a:cubicBezTo>
                    <a:cubicBezTo>
                      <a:pt x="78" y="274"/>
                      <a:pt x="84" y="279"/>
                      <a:pt x="104" y="279"/>
                    </a:cubicBezTo>
                    <a:close/>
                  </a:path>
                </a:pathLst>
              </a:custGeom>
              <a:solidFill>
                <a:srgbClr val="F6C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7" name="Freeform 162"/>
              <p:cNvSpPr>
                <a:spLocks/>
              </p:cNvSpPr>
              <p:nvPr/>
            </p:nvSpPr>
            <p:spPr bwMode="auto">
              <a:xfrm>
                <a:off x="2304" y="2233"/>
                <a:ext cx="40" cy="39"/>
              </a:xfrm>
              <a:custGeom>
                <a:avLst/>
                <a:gdLst>
                  <a:gd name="T0" fmla="*/ 8 w 16"/>
                  <a:gd name="T1" fmla="*/ 15 h 15"/>
                  <a:gd name="T2" fmla="*/ 0 w 16"/>
                  <a:gd name="T3" fmla="*/ 7 h 15"/>
                  <a:gd name="T4" fmla="*/ 8 w 16"/>
                  <a:gd name="T5" fmla="*/ 0 h 15"/>
                  <a:gd name="T6" fmla="*/ 16 w 16"/>
                  <a:gd name="T7" fmla="*/ 8 h 15"/>
                  <a:gd name="T8" fmla="*/ 8 w 16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5">
                    <a:moveTo>
                      <a:pt x="8" y="15"/>
                    </a:moveTo>
                    <a:cubicBezTo>
                      <a:pt x="4" y="15"/>
                      <a:pt x="0" y="12"/>
                      <a:pt x="0" y="7"/>
                    </a:cubicBezTo>
                    <a:cubicBezTo>
                      <a:pt x="1" y="4"/>
                      <a:pt x="4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cubicBezTo>
                      <a:pt x="16" y="12"/>
                      <a:pt x="12" y="15"/>
                      <a:pt x="8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Freeform 163"/>
              <p:cNvSpPr>
                <a:spLocks/>
              </p:cNvSpPr>
              <p:nvPr/>
            </p:nvSpPr>
            <p:spPr bwMode="auto">
              <a:xfrm>
                <a:off x="2073" y="2233"/>
                <a:ext cx="37" cy="39"/>
              </a:xfrm>
              <a:custGeom>
                <a:avLst/>
                <a:gdLst>
                  <a:gd name="T0" fmla="*/ 8 w 15"/>
                  <a:gd name="T1" fmla="*/ 15 h 15"/>
                  <a:gd name="T2" fmla="*/ 15 w 15"/>
                  <a:gd name="T3" fmla="*/ 7 h 15"/>
                  <a:gd name="T4" fmla="*/ 7 w 15"/>
                  <a:gd name="T5" fmla="*/ 0 h 15"/>
                  <a:gd name="T6" fmla="*/ 0 w 15"/>
                  <a:gd name="T7" fmla="*/ 8 h 15"/>
                  <a:gd name="T8" fmla="*/ 8 w 15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8" y="15"/>
                    </a:moveTo>
                    <a:cubicBezTo>
                      <a:pt x="12" y="15"/>
                      <a:pt x="15" y="12"/>
                      <a:pt x="15" y="7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9" name="Freeform 164"/>
              <p:cNvSpPr>
                <a:spLocks/>
              </p:cNvSpPr>
              <p:nvPr/>
            </p:nvSpPr>
            <p:spPr bwMode="auto">
              <a:xfrm>
                <a:off x="1902" y="1860"/>
                <a:ext cx="644" cy="465"/>
              </a:xfrm>
              <a:custGeom>
                <a:avLst/>
                <a:gdLst>
                  <a:gd name="T0" fmla="*/ 256 w 256"/>
                  <a:gd name="T1" fmla="*/ 142 h 183"/>
                  <a:gd name="T2" fmla="*/ 216 w 256"/>
                  <a:gd name="T3" fmla="*/ 37 h 183"/>
                  <a:gd name="T4" fmla="*/ 197 w 256"/>
                  <a:gd name="T5" fmla="*/ 29 h 183"/>
                  <a:gd name="T6" fmla="*/ 121 w 256"/>
                  <a:gd name="T7" fmla="*/ 0 h 183"/>
                  <a:gd name="T8" fmla="*/ 1 w 256"/>
                  <a:gd name="T9" fmla="*/ 127 h 183"/>
                  <a:gd name="T10" fmla="*/ 36 w 256"/>
                  <a:gd name="T11" fmla="*/ 124 h 183"/>
                  <a:gd name="T12" fmla="*/ 122 w 256"/>
                  <a:gd name="T13" fmla="*/ 41 h 183"/>
                  <a:gd name="T14" fmla="*/ 148 w 256"/>
                  <a:gd name="T15" fmla="*/ 38 h 183"/>
                  <a:gd name="T16" fmla="*/ 151 w 256"/>
                  <a:gd name="T17" fmla="*/ 37 h 183"/>
                  <a:gd name="T18" fmla="*/ 240 w 256"/>
                  <a:gd name="T19" fmla="*/ 177 h 183"/>
                  <a:gd name="T20" fmla="*/ 253 w 256"/>
                  <a:gd name="T21" fmla="*/ 163 h 183"/>
                  <a:gd name="T22" fmla="*/ 256 w 256"/>
                  <a:gd name="T23" fmla="*/ 142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6" h="183">
                    <a:moveTo>
                      <a:pt x="256" y="142"/>
                    </a:moveTo>
                    <a:cubicBezTo>
                      <a:pt x="254" y="94"/>
                      <a:pt x="241" y="53"/>
                      <a:pt x="216" y="37"/>
                    </a:cubicBezTo>
                    <a:cubicBezTo>
                      <a:pt x="209" y="32"/>
                      <a:pt x="203" y="29"/>
                      <a:pt x="197" y="29"/>
                    </a:cubicBezTo>
                    <a:cubicBezTo>
                      <a:pt x="197" y="29"/>
                      <a:pt x="186" y="0"/>
                      <a:pt x="121" y="0"/>
                    </a:cubicBezTo>
                    <a:cubicBezTo>
                      <a:pt x="64" y="0"/>
                      <a:pt x="0" y="27"/>
                      <a:pt x="1" y="127"/>
                    </a:cubicBezTo>
                    <a:cubicBezTo>
                      <a:pt x="0" y="149"/>
                      <a:pt x="37" y="183"/>
                      <a:pt x="36" y="124"/>
                    </a:cubicBezTo>
                    <a:cubicBezTo>
                      <a:pt x="42" y="59"/>
                      <a:pt x="47" y="33"/>
                      <a:pt x="122" y="41"/>
                    </a:cubicBezTo>
                    <a:cubicBezTo>
                      <a:pt x="130" y="42"/>
                      <a:pt x="139" y="38"/>
                      <a:pt x="148" y="38"/>
                    </a:cubicBezTo>
                    <a:cubicBezTo>
                      <a:pt x="149" y="37"/>
                      <a:pt x="150" y="37"/>
                      <a:pt x="151" y="37"/>
                    </a:cubicBezTo>
                    <a:cubicBezTo>
                      <a:pt x="224" y="46"/>
                      <a:pt x="196" y="157"/>
                      <a:pt x="240" y="177"/>
                    </a:cubicBezTo>
                    <a:cubicBezTo>
                      <a:pt x="240" y="177"/>
                      <a:pt x="249" y="181"/>
                      <a:pt x="253" y="163"/>
                    </a:cubicBezTo>
                    <a:cubicBezTo>
                      <a:pt x="254" y="155"/>
                      <a:pt x="256" y="142"/>
                      <a:pt x="256" y="142"/>
                    </a:cubicBezTo>
                    <a:close/>
                  </a:path>
                </a:pathLst>
              </a:custGeom>
              <a:solidFill>
                <a:srgbClr val="8B03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0" name="Freeform 165"/>
              <p:cNvSpPr>
                <a:spLocks/>
              </p:cNvSpPr>
              <p:nvPr/>
            </p:nvSpPr>
            <p:spPr bwMode="auto">
              <a:xfrm>
                <a:off x="2055" y="2551"/>
                <a:ext cx="304" cy="97"/>
              </a:xfrm>
              <a:custGeom>
                <a:avLst/>
                <a:gdLst>
                  <a:gd name="T0" fmla="*/ 120 w 121"/>
                  <a:gd name="T1" fmla="*/ 1 h 38"/>
                  <a:gd name="T2" fmla="*/ 120 w 121"/>
                  <a:gd name="T3" fmla="*/ 1 h 38"/>
                  <a:gd name="T4" fmla="*/ 99 w 121"/>
                  <a:gd name="T5" fmla="*/ 17 h 38"/>
                  <a:gd name="T6" fmla="*/ 96 w 121"/>
                  <a:gd name="T7" fmla="*/ 19 h 38"/>
                  <a:gd name="T8" fmla="*/ 93 w 121"/>
                  <a:gd name="T9" fmla="*/ 20 h 38"/>
                  <a:gd name="T10" fmla="*/ 88 w 121"/>
                  <a:gd name="T11" fmla="*/ 22 h 38"/>
                  <a:gd name="T12" fmla="*/ 61 w 121"/>
                  <a:gd name="T13" fmla="*/ 31 h 38"/>
                  <a:gd name="T14" fmla="*/ 33 w 121"/>
                  <a:gd name="T15" fmla="*/ 22 h 38"/>
                  <a:gd name="T16" fmla="*/ 30 w 121"/>
                  <a:gd name="T17" fmla="*/ 20 h 38"/>
                  <a:gd name="T18" fmla="*/ 26 w 121"/>
                  <a:gd name="T19" fmla="*/ 19 h 38"/>
                  <a:gd name="T20" fmla="*/ 23 w 121"/>
                  <a:gd name="T21" fmla="*/ 17 h 38"/>
                  <a:gd name="T22" fmla="*/ 3 w 121"/>
                  <a:gd name="T23" fmla="*/ 2 h 38"/>
                  <a:gd name="T24" fmla="*/ 0 w 121"/>
                  <a:gd name="T25" fmla="*/ 0 h 38"/>
                  <a:gd name="T26" fmla="*/ 0 w 121"/>
                  <a:gd name="T27" fmla="*/ 7 h 38"/>
                  <a:gd name="T28" fmla="*/ 33 w 121"/>
                  <a:gd name="T29" fmla="*/ 29 h 38"/>
                  <a:gd name="T30" fmla="*/ 61 w 121"/>
                  <a:gd name="T31" fmla="*/ 38 h 38"/>
                  <a:gd name="T32" fmla="*/ 88 w 121"/>
                  <a:gd name="T33" fmla="*/ 29 h 38"/>
                  <a:gd name="T34" fmla="*/ 121 w 121"/>
                  <a:gd name="T35" fmla="*/ 8 h 38"/>
                  <a:gd name="T36" fmla="*/ 120 w 121"/>
                  <a:gd name="T37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1" h="38">
                    <a:moveTo>
                      <a:pt x="120" y="1"/>
                    </a:moveTo>
                    <a:cubicBezTo>
                      <a:pt x="120" y="1"/>
                      <a:pt x="120" y="1"/>
                      <a:pt x="120" y="1"/>
                    </a:cubicBezTo>
                    <a:cubicBezTo>
                      <a:pt x="111" y="9"/>
                      <a:pt x="105" y="14"/>
                      <a:pt x="99" y="17"/>
                    </a:cubicBezTo>
                    <a:cubicBezTo>
                      <a:pt x="98" y="17"/>
                      <a:pt x="97" y="18"/>
                      <a:pt x="96" y="19"/>
                    </a:cubicBezTo>
                    <a:cubicBezTo>
                      <a:pt x="95" y="19"/>
                      <a:pt x="94" y="19"/>
                      <a:pt x="93" y="20"/>
                    </a:cubicBezTo>
                    <a:cubicBezTo>
                      <a:pt x="92" y="20"/>
                      <a:pt x="90" y="21"/>
                      <a:pt x="88" y="22"/>
                    </a:cubicBezTo>
                    <a:cubicBezTo>
                      <a:pt x="87" y="26"/>
                      <a:pt x="81" y="31"/>
                      <a:pt x="61" y="31"/>
                    </a:cubicBezTo>
                    <a:cubicBezTo>
                      <a:pt x="41" y="31"/>
                      <a:pt x="35" y="26"/>
                      <a:pt x="33" y="22"/>
                    </a:cubicBezTo>
                    <a:cubicBezTo>
                      <a:pt x="32" y="21"/>
                      <a:pt x="31" y="21"/>
                      <a:pt x="30" y="20"/>
                    </a:cubicBezTo>
                    <a:cubicBezTo>
                      <a:pt x="29" y="20"/>
                      <a:pt x="27" y="19"/>
                      <a:pt x="26" y="19"/>
                    </a:cubicBezTo>
                    <a:cubicBezTo>
                      <a:pt x="25" y="18"/>
                      <a:pt x="24" y="18"/>
                      <a:pt x="23" y="17"/>
                    </a:cubicBezTo>
                    <a:cubicBezTo>
                      <a:pt x="17" y="14"/>
                      <a:pt x="11" y="9"/>
                      <a:pt x="3" y="2"/>
                    </a:cubicBezTo>
                    <a:cubicBezTo>
                      <a:pt x="2" y="2"/>
                      <a:pt x="1" y="1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5" y="20"/>
                      <a:pt x="24" y="25"/>
                      <a:pt x="33" y="29"/>
                    </a:cubicBezTo>
                    <a:cubicBezTo>
                      <a:pt x="35" y="33"/>
                      <a:pt x="41" y="38"/>
                      <a:pt x="61" y="38"/>
                    </a:cubicBezTo>
                    <a:cubicBezTo>
                      <a:pt x="81" y="38"/>
                      <a:pt x="87" y="33"/>
                      <a:pt x="88" y="29"/>
                    </a:cubicBezTo>
                    <a:cubicBezTo>
                      <a:pt x="98" y="25"/>
                      <a:pt x="107" y="20"/>
                      <a:pt x="121" y="8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rgbClr val="DDB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1" name="Freeform 166"/>
              <p:cNvSpPr>
                <a:spLocks/>
              </p:cNvSpPr>
              <p:nvPr/>
            </p:nvSpPr>
            <p:spPr bwMode="auto">
              <a:xfrm>
                <a:off x="2115" y="2483"/>
                <a:ext cx="187" cy="35"/>
              </a:xfrm>
              <a:custGeom>
                <a:avLst/>
                <a:gdLst>
                  <a:gd name="T0" fmla="*/ 37 w 74"/>
                  <a:gd name="T1" fmla="*/ 14 h 14"/>
                  <a:gd name="T2" fmla="*/ 5 w 74"/>
                  <a:gd name="T3" fmla="*/ 10 h 14"/>
                  <a:gd name="T4" fmla="*/ 1 w 74"/>
                  <a:gd name="T5" fmla="*/ 4 h 14"/>
                  <a:gd name="T6" fmla="*/ 6 w 74"/>
                  <a:gd name="T7" fmla="*/ 1 h 14"/>
                  <a:gd name="T8" fmla="*/ 68 w 74"/>
                  <a:gd name="T9" fmla="*/ 1 h 14"/>
                  <a:gd name="T10" fmla="*/ 73 w 74"/>
                  <a:gd name="T11" fmla="*/ 4 h 14"/>
                  <a:gd name="T12" fmla="*/ 70 w 74"/>
                  <a:gd name="T13" fmla="*/ 10 h 14"/>
                  <a:gd name="T14" fmla="*/ 37 w 74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14">
                    <a:moveTo>
                      <a:pt x="37" y="14"/>
                    </a:moveTo>
                    <a:cubicBezTo>
                      <a:pt x="27" y="14"/>
                      <a:pt x="17" y="13"/>
                      <a:pt x="5" y="10"/>
                    </a:cubicBezTo>
                    <a:cubicBezTo>
                      <a:pt x="2" y="9"/>
                      <a:pt x="0" y="7"/>
                      <a:pt x="1" y="4"/>
                    </a:cubicBezTo>
                    <a:cubicBezTo>
                      <a:pt x="2" y="2"/>
                      <a:pt x="4" y="0"/>
                      <a:pt x="6" y="1"/>
                    </a:cubicBezTo>
                    <a:cubicBezTo>
                      <a:pt x="30" y="6"/>
                      <a:pt x="44" y="6"/>
                      <a:pt x="68" y="1"/>
                    </a:cubicBezTo>
                    <a:cubicBezTo>
                      <a:pt x="70" y="0"/>
                      <a:pt x="73" y="2"/>
                      <a:pt x="73" y="4"/>
                    </a:cubicBezTo>
                    <a:cubicBezTo>
                      <a:pt x="74" y="7"/>
                      <a:pt x="72" y="9"/>
                      <a:pt x="70" y="10"/>
                    </a:cubicBezTo>
                    <a:cubicBezTo>
                      <a:pt x="57" y="13"/>
                      <a:pt x="47" y="14"/>
                      <a:pt x="37" y="14"/>
                    </a:cubicBezTo>
                    <a:close/>
                  </a:path>
                </a:pathLst>
              </a:custGeom>
              <a:solidFill>
                <a:srgbClr val="E6A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Freeform 167"/>
              <p:cNvSpPr>
                <a:spLocks/>
              </p:cNvSpPr>
              <p:nvPr/>
            </p:nvSpPr>
            <p:spPr bwMode="auto">
              <a:xfrm>
                <a:off x="2151" y="2249"/>
                <a:ext cx="58" cy="150"/>
              </a:xfrm>
              <a:custGeom>
                <a:avLst/>
                <a:gdLst>
                  <a:gd name="T0" fmla="*/ 23 w 23"/>
                  <a:gd name="T1" fmla="*/ 0 h 59"/>
                  <a:gd name="T2" fmla="*/ 23 w 23"/>
                  <a:gd name="T3" fmla="*/ 59 h 59"/>
                  <a:gd name="T4" fmla="*/ 0 w 23"/>
                  <a:gd name="T5" fmla="*/ 59 h 59"/>
                  <a:gd name="T6" fmla="*/ 3 w 23"/>
                  <a:gd name="T7" fmla="*/ 53 h 59"/>
                  <a:gd name="T8" fmla="*/ 12 w 23"/>
                  <a:gd name="T9" fmla="*/ 35 h 59"/>
                  <a:gd name="T10" fmla="*/ 13 w 23"/>
                  <a:gd name="T11" fmla="*/ 10 h 59"/>
                  <a:gd name="T12" fmla="*/ 23 w 23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59">
                    <a:moveTo>
                      <a:pt x="23" y="0"/>
                    </a:moveTo>
                    <a:cubicBezTo>
                      <a:pt x="23" y="59"/>
                      <a:pt x="23" y="59"/>
                      <a:pt x="23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7"/>
                      <a:pt x="2" y="54"/>
                      <a:pt x="3" y="53"/>
                    </a:cubicBezTo>
                    <a:cubicBezTo>
                      <a:pt x="7" y="50"/>
                      <a:pt x="10" y="43"/>
                      <a:pt x="12" y="35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2"/>
                      <a:pt x="21" y="0"/>
                      <a:pt x="23" y="0"/>
                    </a:cubicBezTo>
                    <a:close/>
                  </a:path>
                </a:pathLst>
              </a:custGeom>
              <a:solidFill>
                <a:srgbClr val="F7E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3" name="Freeform 168"/>
              <p:cNvSpPr>
                <a:spLocks/>
              </p:cNvSpPr>
              <p:nvPr/>
            </p:nvSpPr>
            <p:spPr bwMode="auto">
              <a:xfrm>
                <a:off x="2151" y="2399"/>
                <a:ext cx="115" cy="38"/>
              </a:xfrm>
              <a:custGeom>
                <a:avLst/>
                <a:gdLst>
                  <a:gd name="T0" fmla="*/ 46 w 46"/>
                  <a:gd name="T1" fmla="*/ 0 h 15"/>
                  <a:gd name="T2" fmla="*/ 38 w 46"/>
                  <a:gd name="T3" fmla="*/ 7 h 15"/>
                  <a:gd name="T4" fmla="*/ 33 w 46"/>
                  <a:gd name="T5" fmla="*/ 11 h 15"/>
                  <a:gd name="T6" fmla="*/ 23 w 46"/>
                  <a:gd name="T7" fmla="*/ 15 h 15"/>
                  <a:gd name="T8" fmla="*/ 13 w 46"/>
                  <a:gd name="T9" fmla="*/ 11 h 15"/>
                  <a:gd name="T10" fmla="*/ 9 w 46"/>
                  <a:gd name="T11" fmla="*/ 7 h 15"/>
                  <a:gd name="T12" fmla="*/ 0 w 46"/>
                  <a:gd name="T13" fmla="*/ 0 h 15"/>
                  <a:gd name="T14" fmla="*/ 0 w 46"/>
                  <a:gd name="T15" fmla="*/ 0 h 15"/>
                  <a:gd name="T16" fmla="*/ 46 w 46"/>
                  <a:gd name="T17" fmla="*/ 0 h 15"/>
                  <a:gd name="T18" fmla="*/ 46 w 46"/>
                  <a:gd name="T1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15">
                    <a:moveTo>
                      <a:pt x="46" y="0"/>
                    </a:moveTo>
                    <a:cubicBezTo>
                      <a:pt x="46" y="4"/>
                      <a:pt x="43" y="7"/>
                      <a:pt x="38" y="7"/>
                    </a:cubicBezTo>
                    <a:cubicBezTo>
                      <a:pt x="36" y="7"/>
                      <a:pt x="35" y="9"/>
                      <a:pt x="33" y="11"/>
                    </a:cubicBezTo>
                    <a:cubicBezTo>
                      <a:pt x="30" y="13"/>
                      <a:pt x="27" y="15"/>
                      <a:pt x="23" y="15"/>
                    </a:cubicBezTo>
                    <a:cubicBezTo>
                      <a:pt x="20" y="15"/>
                      <a:pt x="16" y="13"/>
                      <a:pt x="13" y="11"/>
                    </a:cubicBezTo>
                    <a:cubicBezTo>
                      <a:pt x="11" y="9"/>
                      <a:pt x="10" y="7"/>
                      <a:pt x="9" y="7"/>
                    </a:cubicBezTo>
                    <a:cubicBezTo>
                      <a:pt x="3" y="7"/>
                      <a:pt x="0" y="4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rgbClr val="DDB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Freeform 169"/>
              <p:cNvSpPr>
                <a:spLocks/>
              </p:cNvSpPr>
              <p:nvPr/>
            </p:nvSpPr>
            <p:spPr bwMode="auto">
              <a:xfrm>
                <a:off x="1952" y="2383"/>
                <a:ext cx="10" cy="51"/>
              </a:xfrm>
              <a:custGeom>
                <a:avLst/>
                <a:gdLst>
                  <a:gd name="T0" fmla="*/ 4 w 4"/>
                  <a:gd name="T1" fmla="*/ 18 h 20"/>
                  <a:gd name="T2" fmla="*/ 4 w 4"/>
                  <a:gd name="T3" fmla="*/ 3 h 20"/>
                  <a:gd name="T4" fmla="*/ 0 w 4"/>
                  <a:gd name="T5" fmla="*/ 3 h 20"/>
                  <a:gd name="T6" fmla="*/ 0 w 4"/>
                  <a:gd name="T7" fmla="*/ 18 h 20"/>
                  <a:gd name="T8" fmla="*/ 4 w 4"/>
                  <a:gd name="T9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0">
                    <a:moveTo>
                      <a:pt x="4" y="18"/>
                    </a:moveTo>
                    <a:cubicBezTo>
                      <a:pt x="4" y="13"/>
                      <a:pt x="4" y="8"/>
                      <a:pt x="4" y="3"/>
                    </a:cubicBezTo>
                    <a:cubicBezTo>
                      <a:pt x="4" y="0"/>
                      <a:pt x="0" y="0"/>
                      <a:pt x="0" y="3"/>
                    </a:cubicBezTo>
                    <a:cubicBezTo>
                      <a:pt x="0" y="8"/>
                      <a:pt x="0" y="13"/>
                      <a:pt x="0" y="18"/>
                    </a:cubicBezTo>
                    <a:cubicBezTo>
                      <a:pt x="0" y="20"/>
                      <a:pt x="4" y="20"/>
                      <a:pt x="4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" name="Oval 170"/>
              <p:cNvSpPr>
                <a:spLocks noChangeArrowheads="1"/>
              </p:cNvSpPr>
              <p:nvPr/>
            </p:nvSpPr>
            <p:spPr bwMode="auto">
              <a:xfrm>
                <a:off x="1939" y="2422"/>
                <a:ext cx="38" cy="3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Freeform 171"/>
              <p:cNvSpPr>
                <a:spLocks/>
              </p:cNvSpPr>
              <p:nvPr/>
            </p:nvSpPr>
            <p:spPr bwMode="auto">
              <a:xfrm>
                <a:off x="2455" y="2381"/>
                <a:ext cx="8" cy="51"/>
              </a:xfrm>
              <a:custGeom>
                <a:avLst/>
                <a:gdLst>
                  <a:gd name="T0" fmla="*/ 3 w 3"/>
                  <a:gd name="T1" fmla="*/ 18 h 20"/>
                  <a:gd name="T2" fmla="*/ 3 w 3"/>
                  <a:gd name="T3" fmla="*/ 3 h 20"/>
                  <a:gd name="T4" fmla="*/ 0 w 3"/>
                  <a:gd name="T5" fmla="*/ 3 h 20"/>
                  <a:gd name="T6" fmla="*/ 0 w 3"/>
                  <a:gd name="T7" fmla="*/ 18 h 20"/>
                  <a:gd name="T8" fmla="*/ 3 w 3"/>
                  <a:gd name="T9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0">
                    <a:moveTo>
                      <a:pt x="3" y="18"/>
                    </a:moveTo>
                    <a:cubicBezTo>
                      <a:pt x="3" y="13"/>
                      <a:pt x="3" y="8"/>
                      <a:pt x="3" y="3"/>
                    </a:cubicBezTo>
                    <a:cubicBezTo>
                      <a:pt x="3" y="0"/>
                      <a:pt x="0" y="0"/>
                      <a:pt x="0" y="3"/>
                    </a:cubicBezTo>
                    <a:cubicBezTo>
                      <a:pt x="0" y="8"/>
                      <a:pt x="0" y="13"/>
                      <a:pt x="0" y="18"/>
                    </a:cubicBezTo>
                    <a:cubicBezTo>
                      <a:pt x="0" y="20"/>
                      <a:pt x="3" y="20"/>
                      <a:pt x="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Oval 172"/>
              <p:cNvSpPr>
                <a:spLocks noChangeArrowheads="1"/>
              </p:cNvSpPr>
              <p:nvPr/>
            </p:nvSpPr>
            <p:spPr bwMode="auto">
              <a:xfrm>
                <a:off x="2440" y="2419"/>
                <a:ext cx="38" cy="3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Freeform 173"/>
              <p:cNvSpPr>
                <a:spLocks/>
              </p:cNvSpPr>
              <p:nvPr/>
            </p:nvSpPr>
            <p:spPr bwMode="auto">
              <a:xfrm>
                <a:off x="1985" y="1921"/>
                <a:ext cx="289" cy="257"/>
              </a:xfrm>
              <a:custGeom>
                <a:avLst/>
                <a:gdLst>
                  <a:gd name="T0" fmla="*/ 0 w 115"/>
                  <a:gd name="T1" fmla="*/ 101 h 101"/>
                  <a:gd name="T2" fmla="*/ 115 w 115"/>
                  <a:gd name="T3" fmla="*/ 14 h 101"/>
                  <a:gd name="T4" fmla="*/ 75 w 115"/>
                  <a:gd name="T5" fmla="*/ 0 h 101"/>
                  <a:gd name="T6" fmla="*/ 12 w 115"/>
                  <a:gd name="T7" fmla="*/ 20 h 101"/>
                  <a:gd name="T8" fmla="*/ 0 w 115"/>
                  <a:gd name="T9" fmla="*/ 78 h 101"/>
                  <a:gd name="T10" fmla="*/ 0 w 115"/>
                  <a:gd name="T11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" h="101">
                    <a:moveTo>
                      <a:pt x="0" y="101"/>
                    </a:moveTo>
                    <a:cubicBezTo>
                      <a:pt x="0" y="101"/>
                      <a:pt x="103" y="50"/>
                      <a:pt x="115" y="14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0" y="78"/>
                      <a:pt x="0" y="78"/>
                      <a:pt x="0" y="78"/>
                    </a:cubicBez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8B03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Freeform 174"/>
              <p:cNvSpPr>
                <a:spLocks/>
              </p:cNvSpPr>
              <p:nvPr/>
            </p:nvSpPr>
            <p:spPr bwMode="auto">
              <a:xfrm>
                <a:off x="2201" y="1931"/>
                <a:ext cx="249" cy="221"/>
              </a:xfrm>
              <a:custGeom>
                <a:avLst/>
                <a:gdLst>
                  <a:gd name="T0" fmla="*/ 99 w 99"/>
                  <a:gd name="T1" fmla="*/ 87 h 87"/>
                  <a:gd name="T2" fmla="*/ 0 w 99"/>
                  <a:gd name="T3" fmla="*/ 12 h 87"/>
                  <a:gd name="T4" fmla="*/ 34 w 99"/>
                  <a:gd name="T5" fmla="*/ 0 h 87"/>
                  <a:gd name="T6" fmla="*/ 88 w 99"/>
                  <a:gd name="T7" fmla="*/ 17 h 87"/>
                  <a:gd name="T8" fmla="*/ 99 w 99"/>
                  <a:gd name="T9" fmla="*/ 67 h 87"/>
                  <a:gd name="T10" fmla="*/ 99 w 99"/>
                  <a:gd name="T11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87">
                    <a:moveTo>
                      <a:pt x="99" y="87"/>
                    </a:moveTo>
                    <a:cubicBezTo>
                      <a:pt x="99" y="87"/>
                      <a:pt x="10" y="43"/>
                      <a:pt x="0" y="1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99" y="67"/>
                      <a:pt x="99" y="67"/>
                      <a:pt x="99" y="67"/>
                    </a:cubicBezTo>
                    <a:lnTo>
                      <a:pt x="99" y="87"/>
                    </a:lnTo>
                    <a:close/>
                  </a:path>
                </a:pathLst>
              </a:custGeom>
              <a:solidFill>
                <a:srgbClr val="8B03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Freeform 185"/>
              <p:cNvSpPr>
                <a:spLocks noEditPoints="1"/>
              </p:cNvSpPr>
              <p:nvPr/>
            </p:nvSpPr>
            <p:spPr bwMode="auto">
              <a:xfrm>
                <a:off x="1954" y="2200"/>
                <a:ext cx="514" cy="158"/>
              </a:xfrm>
              <a:custGeom>
                <a:avLst/>
                <a:gdLst>
                  <a:gd name="T0" fmla="*/ 202 w 204"/>
                  <a:gd name="T1" fmla="*/ 3 h 62"/>
                  <a:gd name="T2" fmla="*/ 193 w 204"/>
                  <a:gd name="T3" fmla="*/ 2 h 62"/>
                  <a:gd name="T4" fmla="*/ 179 w 204"/>
                  <a:gd name="T5" fmla="*/ 1 h 62"/>
                  <a:gd name="T6" fmla="*/ 137 w 204"/>
                  <a:gd name="T7" fmla="*/ 3 h 62"/>
                  <a:gd name="T8" fmla="*/ 102 w 204"/>
                  <a:gd name="T9" fmla="*/ 7 h 62"/>
                  <a:gd name="T10" fmla="*/ 67 w 204"/>
                  <a:gd name="T11" fmla="*/ 3 h 62"/>
                  <a:gd name="T12" fmla="*/ 23 w 204"/>
                  <a:gd name="T13" fmla="*/ 1 h 62"/>
                  <a:gd name="T14" fmla="*/ 11 w 204"/>
                  <a:gd name="T15" fmla="*/ 2 h 62"/>
                  <a:gd name="T16" fmla="*/ 0 w 204"/>
                  <a:gd name="T17" fmla="*/ 5 h 62"/>
                  <a:gd name="T18" fmla="*/ 2 w 204"/>
                  <a:gd name="T19" fmla="*/ 23 h 62"/>
                  <a:gd name="T20" fmla="*/ 6 w 204"/>
                  <a:gd name="T21" fmla="*/ 29 h 62"/>
                  <a:gd name="T22" fmla="*/ 19 w 204"/>
                  <a:gd name="T23" fmla="*/ 55 h 62"/>
                  <a:gd name="T24" fmla="*/ 51 w 204"/>
                  <a:gd name="T25" fmla="*/ 62 h 62"/>
                  <a:gd name="T26" fmla="*/ 90 w 204"/>
                  <a:gd name="T27" fmla="*/ 36 h 62"/>
                  <a:gd name="T28" fmla="*/ 93 w 204"/>
                  <a:gd name="T29" fmla="*/ 29 h 62"/>
                  <a:gd name="T30" fmla="*/ 93 w 204"/>
                  <a:gd name="T31" fmla="*/ 23 h 62"/>
                  <a:gd name="T32" fmla="*/ 110 w 204"/>
                  <a:gd name="T33" fmla="*/ 23 h 62"/>
                  <a:gd name="T34" fmla="*/ 114 w 204"/>
                  <a:gd name="T35" fmla="*/ 36 h 62"/>
                  <a:gd name="T36" fmla="*/ 153 w 204"/>
                  <a:gd name="T37" fmla="*/ 62 h 62"/>
                  <a:gd name="T38" fmla="*/ 183 w 204"/>
                  <a:gd name="T39" fmla="*/ 56 h 62"/>
                  <a:gd name="T40" fmla="*/ 198 w 204"/>
                  <a:gd name="T41" fmla="*/ 29 h 62"/>
                  <a:gd name="T42" fmla="*/ 201 w 204"/>
                  <a:gd name="T43" fmla="*/ 23 h 62"/>
                  <a:gd name="T44" fmla="*/ 204 w 204"/>
                  <a:gd name="T45" fmla="*/ 13 h 62"/>
                  <a:gd name="T46" fmla="*/ 85 w 204"/>
                  <a:gd name="T47" fmla="*/ 35 h 62"/>
                  <a:gd name="T48" fmla="*/ 52 w 204"/>
                  <a:gd name="T49" fmla="*/ 58 h 62"/>
                  <a:gd name="T50" fmla="*/ 20 w 204"/>
                  <a:gd name="T51" fmla="*/ 49 h 62"/>
                  <a:gd name="T52" fmla="*/ 12 w 204"/>
                  <a:gd name="T53" fmla="*/ 15 h 62"/>
                  <a:gd name="T54" fmla="*/ 20 w 204"/>
                  <a:gd name="T55" fmla="*/ 7 h 62"/>
                  <a:gd name="T56" fmla="*/ 43 w 204"/>
                  <a:gd name="T57" fmla="*/ 6 h 62"/>
                  <a:gd name="T58" fmla="*/ 85 w 204"/>
                  <a:gd name="T59" fmla="*/ 16 h 62"/>
                  <a:gd name="T60" fmla="*/ 188 w 204"/>
                  <a:gd name="T61" fmla="*/ 43 h 62"/>
                  <a:gd name="T62" fmla="*/ 175 w 204"/>
                  <a:gd name="T63" fmla="*/ 55 h 62"/>
                  <a:gd name="T64" fmla="*/ 129 w 204"/>
                  <a:gd name="T65" fmla="*/ 53 h 62"/>
                  <a:gd name="T66" fmla="*/ 118 w 204"/>
                  <a:gd name="T67" fmla="*/ 16 h 62"/>
                  <a:gd name="T68" fmla="*/ 161 w 204"/>
                  <a:gd name="T69" fmla="*/ 6 h 62"/>
                  <a:gd name="T70" fmla="*/ 184 w 204"/>
                  <a:gd name="T71" fmla="*/ 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4" h="62">
                    <a:moveTo>
                      <a:pt x="203" y="5"/>
                    </a:moveTo>
                    <a:cubicBezTo>
                      <a:pt x="203" y="4"/>
                      <a:pt x="203" y="3"/>
                      <a:pt x="202" y="3"/>
                    </a:cubicBezTo>
                    <a:cubicBezTo>
                      <a:pt x="201" y="3"/>
                      <a:pt x="200" y="3"/>
                      <a:pt x="200" y="2"/>
                    </a:cubicBezTo>
                    <a:cubicBezTo>
                      <a:pt x="197" y="2"/>
                      <a:pt x="195" y="2"/>
                      <a:pt x="193" y="2"/>
                    </a:cubicBezTo>
                    <a:cubicBezTo>
                      <a:pt x="193" y="2"/>
                      <a:pt x="193" y="2"/>
                      <a:pt x="193" y="2"/>
                    </a:cubicBezTo>
                    <a:cubicBezTo>
                      <a:pt x="188" y="1"/>
                      <a:pt x="183" y="1"/>
                      <a:pt x="179" y="1"/>
                    </a:cubicBezTo>
                    <a:cubicBezTo>
                      <a:pt x="174" y="0"/>
                      <a:pt x="170" y="0"/>
                      <a:pt x="165" y="0"/>
                    </a:cubicBezTo>
                    <a:cubicBezTo>
                      <a:pt x="156" y="0"/>
                      <a:pt x="146" y="1"/>
                      <a:pt x="137" y="3"/>
                    </a:cubicBezTo>
                    <a:cubicBezTo>
                      <a:pt x="127" y="4"/>
                      <a:pt x="117" y="6"/>
                      <a:pt x="107" y="7"/>
                    </a:cubicBezTo>
                    <a:cubicBezTo>
                      <a:pt x="107" y="7"/>
                      <a:pt x="104" y="7"/>
                      <a:pt x="102" y="7"/>
                    </a:cubicBezTo>
                    <a:cubicBezTo>
                      <a:pt x="100" y="7"/>
                      <a:pt x="96" y="7"/>
                      <a:pt x="96" y="7"/>
                    </a:cubicBezTo>
                    <a:cubicBezTo>
                      <a:pt x="86" y="6"/>
                      <a:pt x="77" y="4"/>
                      <a:pt x="67" y="3"/>
                    </a:cubicBezTo>
                    <a:cubicBezTo>
                      <a:pt x="57" y="1"/>
                      <a:pt x="48" y="0"/>
                      <a:pt x="38" y="0"/>
                    </a:cubicBezTo>
                    <a:cubicBezTo>
                      <a:pt x="33" y="0"/>
                      <a:pt x="28" y="0"/>
                      <a:pt x="23" y="1"/>
                    </a:cubicBezTo>
                    <a:cubicBezTo>
                      <a:pt x="20" y="1"/>
                      <a:pt x="17" y="1"/>
                      <a:pt x="14" y="1"/>
                    </a:cubicBezTo>
                    <a:cubicBezTo>
                      <a:pt x="13" y="1"/>
                      <a:pt x="12" y="1"/>
                      <a:pt x="11" y="2"/>
                    </a:cubicBezTo>
                    <a:cubicBezTo>
                      <a:pt x="9" y="2"/>
                      <a:pt x="6" y="2"/>
                      <a:pt x="4" y="2"/>
                    </a:cubicBezTo>
                    <a:cubicBezTo>
                      <a:pt x="2" y="3"/>
                      <a:pt x="1" y="3"/>
                      <a:pt x="0" y="5"/>
                    </a:cubicBezTo>
                    <a:cubicBezTo>
                      <a:pt x="0" y="7"/>
                      <a:pt x="0" y="17"/>
                      <a:pt x="0" y="20"/>
                    </a:cubicBezTo>
                    <a:cubicBezTo>
                      <a:pt x="0" y="21"/>
                      <a:pt x="1" y="22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4" y="25"/>
                      <a:pt x="5" y="27"/>
                      <a:pt x="6" y="29"/>
                    </a:cubicBezTo>
                    <a:cubicBezTo>
                      <a:pt x="7" y="33"/>
                      <a:pt x="8" y="37"/>
                      <a:pt x="10" y="41"/>
                    </a:cubicBezTo>
                    <a:cubicBezTo>
                      <a:pt x="12" y="47"/>
                      <a:pt x="14" y="52"/>
                      <a:pt x="19" y="55"/>
                    </a:cubicBezTo>
                    <a:cubicBezTo>
                      <a:pt x="20" y="56"/>
                      <a:pt x="22" y="57"/>
                      <a:pt x="23" y="57"/>
                    </a:cubicBezTo>
                    <a:cubicBezTo>
                      <a:pt x="32" y="61"/>
                      <a:pt x="41" y="62"/>
                      <a:pt x="51" y="62"/>
                    </a:cubicBezTo>
                    <a:cubicBezTo>
                      <a:pt x="59" y="62"/>
                      <a:pt x="68" y="62"/>
                      <a:pt x="75" y="57"/>
                    </a:cubicBezTo>
                    <a:cubicBezTo>
                      <a:pt x="82" y="53"/>
                      <a:pt x="87" y="44"/>
                      <a:pt x="90" y="36"/>
                    </a:cubicBezTo>
                    <a:cubicBezTo>
                      <a:pt x="90" y="36"/>
                      <a:pt x="90" y="36"/>
                      <a:pt x="90" y="35"/>
                    </a:cubicBezTo>
                    <a:cubicBezTo>
                      <a:pt x="91" y="33"/>
                      <a:pt x="92" y="31"/>
                      <a:pt x="93" y="29"/>
                    </a:cubicBezTo>
                    <a:cubicBezTo>
                      <a:pt x="93" y="27"/>
                      <a:pt x="94" y="25"/>
                      <a:pt x="93" y="23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92" y="18"/>
                      <a:pt x="98" y="17"/>
                      <a:pt x="102" y="17"/>
                    </a:cubicBezTo>
                    <a:cubicBezTo>
                      <a:pt x="105" y="17"/>
                      <a:pt x="111" y="18"/>
                      <a:pt x="110" y="23"/>
                    </a:cubicBezTo>
                    <a:cubicBezTo>
                      <a:pt x="110" y="25"/>
                      <a:pt x="110" y="27"/>
                      <a:pt x="111" y="29"/>
                    </a:cubicBezTo>
                    <a:cubicBezTo>
                      <a:pt x="112" y="32"/>
                      <a:pt x="113" y="34"/>
                      <a:pt x="114" y="36"/>
                    </a:cubicBezTo>
                    <a:cubicBezTo>
                      <a:pt x="117" y="44"/>
                      <a:pt x="121" y="53"/>
                      <a:pt x="129" y="57"/>
                    </a:cubicBezTo>
                    <a:cubicBezTo>
                      <a:pt x="136" y="62"/>
                      <a:pt x="145" y="62"/>
                      <a:pt x="153" y="62"/>
                    </a:cubicBezTo>
                    <a:cubicBezTo>
                      <a:pt x="162" y="62"/>
                      <a:pt x="172" y="61"/>
                      <a:pt x="180" y="57"/>
                    </a:cubicBezTo>
                    <a:cubicBezTo>
                      <a:pt x="181" y="57"/>
                      <a:pt x="182" y="57"/>
                      <a:pt x="183" y="56"/>
                    </a:cubicBezTo>
                    <a:cubicBezTo>
                      <a:pt x="189" y="53"/>
                      <a:pt x="192" y="48"/>
                      <a:pt x="194" y="41"/>
                    </a:cubicBezTo>
                    <a:cubicBezTo>
                      <a:pt x="195" y="37"/>
                      <a:pt x="196" y="33"/>
                      <a:pt x="198" y="29"/>
                    </a:cubicBezTo>
                    <a:cubicBezTo>
                      <a:pt x="199" y="27"/>
                      <a:pt x="199" y="25"/>
                      <a:pt x="201" y="24"/>
                    </a:cubicBezTo>
                    <a:cubicBezTo>
                      <a:pt x="201" y="23"/>
                      <a:pt x="201" y="23"/>
                      <a:pt x="201" y="23"/>
                    </a:cubicBezTo>
                    <a:cubicBezTo>
                      <a:pt x="202" y="22"/>
                      <a:pt x="203" y="21"/>
                      <a:pt x="203" y="20"/>
                    </a:cubicBezTo>
                    <a:cubicBezTo>
                      <a:pt x="204" y="18"/>
                      <a:pt x="204" y="16"/>
                      <a:pt x="204" y="13"/>
                    </a:cubicBezTo>
                    <a:cubicBezTo>
                      <a:pt x="204" y="9"/>
                      <a:pt x="204" y="6"/>
                      <a:pt x="203" y="5"/>
                    </a:cubicBezTo>
                    <a:close/>
                    <a:moveTo>
                      <a:pt x="85" y="35"/>
                    </a:moveTo>
                    <a:cubicBezTo>
                      <a:pt x="83" y="41"/>
                      <a:pt x="80" y="49"/>
                      <a:pt x="74" y="53"/>
                    </a:cubicBezTo>
                    <a:cubicBezTo>
                      <a:pt x="68" y="58"/>
                      <a:pt x="59" y="57"/>
                      <a:pt x="52" y="58"/>
                    </a:cubicBezTo>
                    <a:cubicBezTo>
                      <a:pt x="44" y="58"/>
                      <a:pt x="36" y="57"/>
                      <a:pt x="29" y="55"/>
                    </a:cubicBezTo>
                    <a:cubicBezTo>
                      <a:pt x="25" y="53"/>
                      <a:pt x="22" y="52"/>
                      <a:pt x="20" y="49"/>
                    </a:cubicBezTo>
                    <a:cubicBezTo>
                      <a:pt x="18" y="47"/>
                      <a:pt x="17" y="45"/>
                      <a:pt x="16" y="43"/>
                    </a:cubicBezTo>
                    <a:cubicBezTo>
                      <a:pt x="13" y="36"/>
                      <a:pt x="9" y="23"/>
                      <a:pt x="12" y="15"/>
                    </a:cubicBezTo>
                    <a:cubicBezTo>
                      <a:pt x="12" y="15"/>
                      <a:pt x="12" y="14"/>
                      <a:pt x="12" y="14"/>
                    </a:cubicBezTo>
                    <a:cubicBezTo>
                      <a:pt x="13" y="11"/>
                      <a:pt x="16" y="8"/>
                      <a:pt x="20" y="7"/>
                    </a:cubicBezTo>
                    <a:cubicBezTo>
                      <a:pt x="21" y="7"/>
                      <a:pt x="22" y="7"/>
                      <a:pt x="23" y="6"/>
                    </a:cubicBezTo>
                    <a:cubicBezTo>
                      <a:pt x="29" y="5"/>
                      <a:pt x="37" y="5"/>
                      <a:pt x="43" y="6"/>
                    </a:cubicBezTo>
                    <a:cubicBezTo>
                      <a:pt x="51" y="6"/>
                      <a:pt x="59" y="7"/>
                      <a:pt x="66" y="8"/>
                    </a:cubicBezTo>
                    <a:cubicBezTo>
                      <a:pt x="73" y="9"/>
                      <a:pt x="81" y="10"/>
                      <a:pt x="85" y="16"/>
                    </a:cubicBezTo>
                    <a:cubicBezTo>
                      <a:pt x="89" y="22"/>
                      <a:pt x="86" y="29"/>
                      <a:pt x="85" y="35"/>
                    </a:cubicBezTo>
                    <a:close/>
                    <a:moveTo>
                      <a:pt x="188" y="43"/>
                    </a:moveTo>
                    <a:cubicBezTo>
                      <a:pt x="186" y="46"/>
                      <a:pt x="185" y="49"/>
                      <a:pt x="182" y="51"/>
                    </a:cubicBezTo>
                    <a:cubicBezTo>
                      <a:pt x="180" y="52"/>
                      <a:pt x="178" y="54"/>
                      <a:pt x="175" y="55"/>
                    </a:cubicBezTo>
                    <a:cubicBezTo>
                      <a:pt x="168" y="57"/>
                      <a:pt x="160" y="58"/>
                      <a:pt x="152" y="58"/>
                    </a:cubicBezTo>
                    <a:cubicBezTo>
                      <a:pt x="145" y="57"/>
                      <a:pt x="136" y="58"/>
                      <a:pt x="129" y="53"/>
                    </a:cubicBezTo>
                    <a:cubicBezTo>
                      <a:pt x="124" y="49"/>
                      <a:pt x="121" y="41"/>
                      <a:pt x="119" y="35"/>
                    </a:cubicBezTo>
                    <a:cubicBezTo>
                      <a:pt x="117" y="29"/>
                      <a:pt x="115" y="22"/>
                      <a:pt x="118" y="16"/>
                    </a:cubicBezTo>
                    <a:cubicBezTo>
                      <a:pt x="123" y="10"/>
                      <a:pt x="131" y="9"/>
                      <a:pt x="137" y="8"/>
                    </a:cubicBezTo>
                    <a:cubicBezTo>
                      <a:pt x="145" y="7"/>
                      <a:pt x="153" y="6"/>
                      <a:pt x="161" y="6"/>
                    </a:cubicBezTo>
                    <a:cubicBezTo>
                      <a:pt x="166" y="5"/>
                      <a:pt x="173" y="5"/>
                      <a:pt x="179" y="6"/>
                    </a:cubicBezTo>
                    <a:cubicBezTo>
                      <a:pt x="181" y="6"/>
                      <a:pt x="182" y="7"/>
                      <a:pt x="184" y="7"/>
                    </a:cubicBezTo>
                    <a:cubicBezTo>
                      <a:pt x="199" y="11"/>
                      <a:pt x="192" y="33"/>
                      <a:pt x="188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3275066" y="3671888"/>
              <a:ext cx="174625" cy="628650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3275066" y="3671888"/>
              <a:ext cx="174625" cy="628650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2482904" y="3478213"/>
              <a:ext cx="854075" cy="1044575"/>
            </a:xfrm>
            <a:custGeom>
              <a:avLst/>
              <a:gdLst>
                <a:gd name="T0" fmla="*/ 271 w 298"/>
                <a:gd name="T1" fmla="*/ 367 h 367"/>
                <a:gd name="T2" fmla="*/ 27 w 298"/>
                <a:gd name="T3" fmla="*/ 367 h 367"/>
                <a:gd name="T4" fmla="*/ 0 w 298"/>
                <a:gd name="T5" fmla="*/ 70 h 367"/>
                <a:gd name="T6" fmla="*/ 83 w 298"/>
                <a:gd name="T7" fmla="*/ 1 h 367"/>
                <a:gd name="T8" fmla="*/ 215 w 298"/>
                <a:gd name="T9" fmla="*/ 0 h 367"/>
                <a:gd name="T10" fmla="*/ 298 w 298"/>
                <a:gd name="T11" fmla="*/ 69 h 367"/>
                <a:gd name="T12" fmla="*/ 271 w 298"/>
                <a:gd name="T1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367">
                  <a:moveTo>
                    <a:pt x="271" y="367"/>
                  </a:moveTo>
                  <a:cubicBezTo>
                    <a:pt x="27" y="367"/>
                    <a:pt x="27" y="367"/>
                    <a:pt x="27" y="36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9" y="32"/>
                    <a:pt x="44" y="1"/>
                    <a:pt x="83" y="1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4" y="0"/>
                    <a:pt x="289" y="31"/>
                    <a:pt x="298" y="69"/>
                  </a:cubicBezTo>
                  <a:cubicBezTo>
                    <a:pt x="271" y="367"/>
                    <a:pt x="271" y="367"/>
                    <a:pt x="271" y="367"/>
                  </a:cubicBezTo>
                </a:path>
              </a:pathLst>
            </a:custGeom>
            <a:solidFill>
              <a:srgbClr val="0056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Freeform 111"/>
            <p:cNvSpPr>
              <a:spLocks/>
            </p:cNvSpPr>
            <p:nvPr/>
          </p:nvSpPr>
          <p:spPr bwMode="auto">
            <a:xfrm>
              <a:off x="2801991" y="3478213"/>
              <a:ext cx="217488" cy="458788"/>
            </a:xfrm>
            <a:custGeom>
              <a:avLst/>
              <a:gdLst>
                <a:gd name="T0" fmla="*/ 68 w 137"/>
                <a:gd name="T1" fmla="*/ 289 h 289"/>
                <a:gd name="T2" fmla="*/ 0 w 137"/>
                <a:gd name="T3" fmla="*/ 0 h 289"/>
                <a:gd name="T4" fmla="*/ 137 w 137"/>
                <a:gd name="T5" fmla="*/ 0 h 289"/>
                <a:gd name="T6" fmla="*/ 68 w 137"/>
                <a:gd name="T7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289">
                  <a:moveTo>
                    <a:pt x="68" y="289"/>
                  </a:moveTo>
                  <a:lnTo>
                    <a:pt x="0" y="0"/>
                  </a:lnTo>
                  <a:lnTo>
                    <a:pt x="137" y="0"/>
                  </a:lnTo>
                  <a:lnTo>
                    <a:pt x="68" y="2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Freeform 112"/>
            <p:cNvSpPr>
              <a:spLocks/>
            </p:cNvSpPr>
            <p:nvPr/>
          </p:nvSpPr>
          <p:spPr bwMode="auto">
            <a:xfrm>
              <a:off x="2563866" y="4522788"/>
              <a:ext cx="695325" cy="1309688"/>
            </a:xfrm>
            <a:custGeom>
              <a:avLst/>
              <a:gdLst>
                <a:gd name="T0" fmla="*/ 24 w 243"/>
                <a:gd name="T1" fmla="*/ 459 h 459"/>
                <a:gd name="T2" fmla="*/ 80 w 243"/>
                <a:gd name="T3" fmla="*/ 459 h 459"/>
                <a:gd name="T4" fmla="*/ 86 w 243"/>
                <a:gd name="T5" fmla="*/ 240 h 459"/>
                <a:gd name="T6" fmla="*/ 110 w 243"/>
                <a:gd name="T7" fmla="*/ 114 h 459"/>
                <a:gd name="T8" fmla="*/ 121 w 243"/>
                <a:gd name="T9" fmla="*/ 110 h 459"/>
                <a:gd name="T10" fmla="*/ 134 w 243"/>
                <a:gd name="T11" fmla="*/ 113 h 459"/>
                <a:gd name="T12" fmla="*/ 157 w 243"/>
                <a:gd name="T13" fmla="*/ 240 h 459"/>
                <a:gd name="T14" fmla="*/ 163 w 243"/>
                <a:gd name="T15" fmla="*/ 459 h 459"/>
                <a:gd name="T16" fmla="*/ 218 w 243"/>
                <a:gd name="T17" fmla="*/ 459 h 459"/>
                <a:gd name="T18" fmla="*/ 241 w 243"/>
                <a:gd name="T19" fmla="*/ 243 h 459"/>
                <a:gd name="T20" fmla="*/ 243 w 243"/>
                <a:gd name="T21" fmla="*/ 0 h 459"/>
                <a:gd name="T22" fmla="*/ 0 w 243"/>
                <a:gd name="T23" fmla="*/ 0 h 459"/>
                <a:gd name="T24" fmla="*/ 2 w 243"/>
                <a:gd name="T25" fmla="*/ 243 h 459"/>
                <a:gd name="T26" fmla="*/ 24 w 243"/>
                <a:gd name="T27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459">
                  <a:moveTo>
                    <a:pt x="24" y="459"/>
                  </a:moveTo>
                  <a:cubicBezTo>
                    <a:pt x="80" y="459"/>
                    <a:pt x="80" y="459"/>
                    <a:pt x="80" y="459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17" y="111"/>
                    <a:pt x="119" y="110"/>
                    <a:pt x="121" y="110"/>
                  </a:cubicBezTo>
                  <a:cubicBezTo>
                    <a:pt x="123" y="110"/>
                    <a:pt x="125" y="111"/>
                    <a:pt x="134" y="113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63" y="459"/>
                    <a:pt x="163" y="459"/>
                    <a:pt x="163" y="459"/>
                  </a:cubicBezTo>
                  <a:cubicBezTo>
                    <a:pt x="218" y="459"/>
                    <a:pt x="218" y="459"/>
                    <a:pt x="218" y="459"/>
                  </a:cubicBezTo>
                  <a:cubicBezTo>
                    <a:pt x="241" y="243"/>
                    <a:pt x="241" y="243"/>
                    <a:pt x="241" y="243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43"/>
                    <a:pt x="2" y="243"/>
                    <a:pt x="2" y="243"/>
                  </a:cubicBezTo>
                  <a:lnTo>
                    <a:pt x="24" y="4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Freeform 113"/>
            <p:cNvSpPr>
              <a:spLocks/>
            </p:cNvSpPr>
            <p:nvPr/>
          </p:nvSpPr>
          <p:spPr bwMode="auto">
            <a:xfrm>
              <a:off x="2760716" y="4837113"/>
              <a:ext cx="146050" cy="995363"/>
            </a:xfrm>
            <a:custGeom>
              <a:avLst/>
              <a:gdLst>
                <a:gd name="T0" fmla="*/ 51 w 51"/>
                <a:gd name="T1" fmla="*/ 0 h 349"/>
                <a:gd name="T2" fmla="*/ 42 w 51"/>
                <a:gd name="T3" fmla="*/ 0 h 349"/>
                <a:gd name="T4" fmla="*/ 24 w 51"/>
                <a:gd name="T5" fmla="*/ 4 h 349"/>
                <a:gd name="T6" fmla="*/ 0 w 51"/>
                <a:gd name="T7" fmla="*/ 130 h 349"/>
                <a:gd name="T8" fmla="*/ 11 w 51"/>
                <a:gd name="T9" fmla="*/ 349 h 349"/>
                <a:gd name="T10" fmla="*/ 17 w 51"/>
                <a:gd name="T11" fmla="*/ 130 h 349"/>
                <a:gd name="T12" fmla="*/ 41 w 51"/>
                <a:gd name="T13" fmla="*/ 4 h 349"/>
                <a:gd name="T14" fmla="*/ 51 w 51"/>
                <a:gd name="T15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49">
                  <a:moveTo>
                    <a:pt x="51" y="0"/>
                  </a:moveTo>
                  <a:cubicBezTo>
                    <a:pt x="49" y="0"/>
                    <a:pt x="45" y="0"/>
                    <a:pt x="42" y="0"/>
                  </a:cubicBezTo>
                  <a:cubicBezTo>
                    <a:pt x="35" y="1"/>
                    <a:pt x="31" y="0"/>
                    <a:pt x="24" y="4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1" y="349"/>
                    <a:pt x="11" y="349"/>
                    <a:pt x="11" y="34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2"/>
                    <a:pt x="47" y="1"/>
                    <a:pt x="51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Freeform 114"/>
            <p:cNvSpPr>
              <a:spLocks/>
            </p:cNvSpPr>
            <p:nvPr/>
          </p:nvSpPr>
          <p:spPr bwMode="auto">
            <a:xfrm>
              <a:off x="3187754" y="4522788"/>
              <a:ext cx="71438" cy="1309688"/>
            </a:xfrm>
            <a:custGeom>
              <a:avLst/>
              <a:gdLst>
                <a:gd name="T0" fmla="*/ 11 w 45"/>
                <a:gd name="T1" fmla="*/ 0 h 825"/>
                <a:gd name="T2" fmla="*/ 8 w 45"/>
                <a:gd name="T3" fmla="*/ 437 h 825"/>
                <a:gd name="T4" fmla="*/ 0 w 45"/>
                <a:gd name="T5" fmla="*/ 825 h 825"/>
                <a:gd name="T6" fmla="*/ 42 w 45"/>
                <a:gd name="T7" fmla="*/ 437 h 825"/>
                <a:gd name="T8" fmla="*/ 45 w 45"/>
                <a:gd name="T9" fmla="*/ 0 h 825"/>
                <a:gd name="T10" fmla="*/ 11 w 45"/>
                <a:gd name="T11" fmla="*/ 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825">
                  <a:moveTo>
                    <a:pt x="11" y="0"/>
                  </a:moveTo>
                  <a:lnTo>
                    <a:pt x="8" y="437"/>
                  </a:lnTo>
                  <a:lnTo>
                    <a:pt x="0" y="825"/>
                  </a:lnTo>
                  <a:lnTo>
                    <a:pt x="42" y="437"/>
                  </a:lnTo>
                  <a:lnTo>
                    <a:pt x="45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 115"/>
            <p:cNvSpPr>
              <a:spLocks/>
            </p:cNvSpPr>
            <p:nvPr/>
          </p:nvSpPr>
          <p:spPr bwMode="auto">
            <a:xfrm>
              <a:off x="2909941" y="4833938"/>
              <a:ext cx="149225" cy="998538"/>
            </a:xfrm>
            <a:custGeom>
              <a:avLst/>
              <a:gdLst>
                <a:gd name="T0" fmla="*/ 0 w 52"/>
                <a:gd name="T1" fmla="*/ 1 h 350"/>
                <a:gd name="T2" fmla="*/ 9 w 52"/>
                <a:gd name="T3" fmla="*/ 0 h 350"/>
                <a:gd name="T4" fmla="*/ 26 w 52"/>
                <a:gd name="T5" fmla="*/ 4 h 350"/>
                <a:gd name="T6" fmla="*/ 52 w 52"/>
                <a:gd name="T7" fmla="*/ 131 h 350"/>
                <a:gd name="T8" fmla="*/ 41 w 52"/>
                <a:gd name="T9" fmla="*/ 350 h 350"/>
                <a:gd name="T10" fmla="*/ 35 w 52"/>
                <a:gd name="T11" fmla="*/ 131 h 350"/>
                <a:gd name="T12" fmla="*/ 13 w 52"/>
                <a:gd name="T13" fmla="*/ 4 h 350"/>
                <a:gd name="T14" fmla="*/ 0 w 52"/>
                <a:gd name="T15" fmla="*/ 1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350">
                  <a:moveTo>
                    <a:pt x="0" y="1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16" y="0"/>
                    <a:pt x="20" y="1"/>
                    <a:pt x="26" y="4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41" y="350"/>
                    <a:pt x="41" y="350"/>
                    <a:pt x="41" y="350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2"/>
                    <a:pt x="5" y="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116"/>
            <p:cNvSpPr>
              <a:spLocks/>
            </p:cNvSpPr>
            <p:nvPr/>
          </p:nvSpPr>
          <p:spPr bwMode="auto">
            <a:xfrm>
              <a:off x="2560691" y="4522788"/>
              <a:ext cx="71438" cy="1309688"/>
            </a:xfrm>
            <a:custGeom>
              <a:avLst/>
              <a:gdLst>
                <a:gd name="T0" fmla="*/ 34 w 45"/>
                <a:gd name="T1" fmla="*/ 0 h 825"/>
                <a:gd name="T2" fmla="*/ 40 w 45"/>
                <a:gd name="T3" fmla="*/ 437 h 825"/>
                <a:gd name="T4" fmla="*/ 45 w 45"/>
                <a:gd name="T5" fmla="*/ 825 h 825"/>
                <a:gd name="T6" fmla="*/ 5 w 45"/>
                <a:gd name="T7" fmla="*/ 437 h 825"/>
                <a:gd name="T8" fmla="*/ 0 w 45"/>
                <a:gd name="T9" fmla="*/ 0 h 825"/>
                <a:gd name="T10" fmla="*/ 34 w 45"/>
                <a:gd name="T11" fmla="*/ 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825">
                  <a:moveTo>
                    <a:pt x="34" y="0"/>
                  </a:moveTo>
                  <a:lnTo>
                    <a:pt x="40" y="437"/>
                  </a:lnTo>
                  <a:lnTo>
                    <a:pt x="45" y="825"/>
                  </a:lnTo>
                  <a:lnTo>
                    <a:pt x="5" y="437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Freeform 117"/>
            <p:cNvSpPr>
              <a:spLocks/>
            </p:cNvSpPr>
            <p:nvPr/>
          </p:nvSpPr>
          <p:spPr bwMode="auto">
            <a:xfrm>
              <a:off x="3036941" y="3725863"/>
              <a:ext cx="196850" cy="211138"/>
            </a:xfrm>
            <a:custGeom>
              <a:avLst/>
              <a:gdLst>
                <a:gd name="T0" fmla="*/ 66 w 69"/>
                <a:gd name="T1" fmla="*/ 11 h 74"/>
                <a:gd name="T2" fmla="*/ 35 w 69"/>
                <a:gd name="T3" fmla="*/ 0 h 74"/>
                <a:gd name="T4" fmla="*/ 3 w 69"/>
                <a:gd name="T5" fmla="*/ 11 h 74"/>
                <a:gd name="T6" fmla="*/ 35 w 69"/>
                <a:gd name="T7" fmla="*/ 74 h 74"/>
                <a:gd name="T8" fmla="*/ 66 w 69"/>
                <a:gd name="T9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4">
                  <a:moveTo>
                    <a:pt x="66" y="11"/>
                  </a:moveTo>
                  <a:cubicBezTo>
                    <a:pt x="40" y="10"/>
                    <a:pt x="35" y="0"/>
                    <a:pt x="35" y="0"/>
                  </a:cubicBezTo>
                  <a:cubicBezTo>
                    <a:pt x="35" y="0"/>
                    <a:pt x="30" y="10"/>
                    <a:pt x="3" y="11"/>
                  </a:cubicBezTo>
                  <a:cubicBezTo>
                    <a:pt x="3" y="11"/>
                    <a:pt x="0" y="57"/>
                    <a:pt x="35" y="74"/>
                  </a:cubicBezTo>
                  <a:cubicBezTo>
                    <a:pt x="69" y="57"/>
                    <a:pt x="66" y="11"/>
                    <a:pt x="66" y="11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Freeform 118"/>
            <p:cNvSpPr>
              <a:spLocks noEditPoints="1"/>
            </p:cNvSpPr>
            <p:nvPr/>
          </p:nvSpPr>
          <p:spPr bwMode="auto">
            <a:xfrm>
              <a:off x="3136954" y="3924300"/>
              <a:ext cx="17463" cy="12700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4 h 4"/>
                <a:gd name="T4" fmla="*/ 0 w 6"/>
                <a:gd name="T5" fmla="*/ 4 h 4"/>
                <a:gd name="T6" fmla="*/ 0 w 6"/>
                <a:gd name="T7" fmla="*/ 3 h 4"/>
                <a:gd name="T8" fmla="*/ 0 w 6"/>
                <a:gd name="T9" fmla="*/ 4 h 4"/>
                <a:gd name="T10" fmla="*/ 0 w 6"/>
                <a:gd name="T11" fmla="*/ 3 h 4"/>
                <a:gd name="T12" fmla="*/ 1 w 6"/>
                <a:gd name="T13" fmla="*/ 3 h 4"/>
                <a:gd name="T14" fmla="*/ 0 w 6"/>
                <a:gd name="T15" fmla="*/ 3 h 4"/>
                <a:gd name="T16" fmla="*/ 1 w 6"/>
                <a:gd name="T17" fmla="*/ 3 h 4"/>
                <a:gd name="T18" fmla="*/ 1 w 6"/>
                <a:gd name="T19" fmla="*/ 3 h 4"/>
                <a:gd name="T20" fmla="*/ 1 w 6"/>
                <a:gd name="T21" fmla="*/ 3 h 4"/>
                <a:gd name="T22" fmla="*/ 1 w 6"/>
                <a:gd name="T23" fmla="*/ 3 h 4"/>
                <a:gd name="T24" fmla="*/ 2 w 6"/>
                <a:gd name="T25" fmla="*/ 3 h 4"/>
                <a:gd name="T26" fmla="*/ 1 w 6"/>
                <a:gd name="T27" fmla="*/ 3 h 4"/>
                <a:gd name="T28" fmla="*/ 2 w 6"/>
                <a:gd name="T29" fmla="*/ 3 h 4"/>
                <a:gd name="T30" fmla="*/ 2 w 6"/>
                <a:gd name="T31" fmla="*/ 3 h 4"/>
                <a:gd name="T32" fmla="*/ 2 w 6"/>
                <a:gd name="T33" fmla="*/ 3 h 4"/>
                <a:gd name="T34" fmla="*/ 2 w 6"/>
                <a:gd name="T35" fmla="*/ 3 h 4"/>
                <a:gd name="T36" fmla="*/ 3 w 6"/>
                <a:gd name="T37" fmla="*/ 2 h 4"/>
                <a:gd name="T38" fmla="*/ 2 w 6"/>
                <a:gd name="T39" fmla="*/ 3 h 4"/>
                <a:gd name="T40" fmla="*/ 3 w 6"/>
                <a:gd name="T41" fmla="*/ 2 h 4"/>
                <a:gd name="T42" fmla="*/ 3 w 6"/>
                <a:gd name="T43" fmla="*/ 2 h 4"/>
                <a:gd name="T44" fmla="*/ 3 w 6"/>
                <a:gd name="T45" fmla="*/ 2 h 4"/>
                <a:gd name="T46" fmla="*/ 3 w 6"/>
                <a:gd name="T47" fmla="*/ 2 h 4"/>
                <a:gd name="T48" fmla="*/ 3 w 6"/>
                <a:gd name="T49" fmla="*/ 2 h 4"/>
                <a:gd name="T50" fmla="*/ 3 w 6"/>
                <a:gd name="T51" fmla="*/ 2 h 4"/>
                <a:gd name="T52" fmla="*/ 3 w 6"/>
                <a:gd name="T53" fmla="*/ 2 h 4"/>
                <a:gd name="T54" fmla="*/ 4 w 6"/>
                <a:gd name="T55" fmla="*/ 2 h 4"/>
                <a:gd name="T56" fmla="*/ 3 w 6"/>
                <a:gd name="T57" fmla="*/ 2 h 4"/>
                <a:gd name="T58" fmla="*/ 4 w 6"/>
                <a:gd name="T59" fmla="*/ 2 h 4"/>
                <a:gd name="T60" fmla="*/ 4 w 6"/>
                <a:gd name="T61" fmla="*/ 1 h 4"/>
                <a:gd name="T62" fmla="*/ 4 w 6"/>
                <a:gd name="T63" fmla="*/ 1 h 4"/>
                <a:gd name="T64" fmla="*/ 4 w 6"/>
                <a:gd name="T65" fmla="*/ 1 h 4"/>
                <a:gd name="T66" fmla="*/ 5 w 6"/>
                <a:gd name="T67" fmla="*/ 1 h 4"/>
                <a:gd name="T68" fmla="*/ 4 w 6"/>
                <a:gd name="T69" fmla="*/ 1 h 4"/>
                <a:gd name="T70" fmla="*/ 5 w 6"/>
                <a:gd name="T71" fmla="*/ 1 h 4"/>
                <a:gd name="T72" fmla="*/ 5 w 6"/>
                <a:gd name="T73" fmla="*/ 1 h 4"/>
                <a:gd name="T74" fmla="*/ 5 w 6"/>
                <a:gd name="T75" fmla="*/ 1 h 4"/>
                <a:gd name="T76" fmla="*/ 5 w 6"/>
                <a:gd name="T77" fmla="*/ 1 h 4"/>
                <a:gd name="T78" fmla="*/ 5 w 6"/>
                <a:gd name="T79" fmla="*/ 1 h 4"/>
                <a:gd name="T80" fmla="*/ 5 w 6"/>
                <a:gd name="T81" fmla="*/ 1 h 4"/>
                <a:gd name="T82" fmla="*/ 5 w 6"/>
                <a:gd name="T83" fmla="*/ 1 h 4"/>
                <a:gd name="T84" fmla="*/ 6 w 6"/>
                <a:gd name="T85" fmla="*/ 0 h 4"/>
                <a:gd name="T86" fmla="*/ 5 w 6"/>
                <a:gd name="T87" fmla="*/ 1 h 4"/>
                <a:gd name="T88" fmla="*/ 6 w 6"/>
                <a:gd name="T89" fmla="*/ 0 h 4"/>
                <a:gd name="T90" fmla="*/ 6 w 6"/>
                <a:gd name="T91" fmla="*/ 0 h 4"/>
                <a:gd name="T92" fmla="*/ 6 w 6"/>
                <a:gd name="T93" fmla="*/ 0 h 4"/>
                <a:gd name="T94" fmla="*/ 6 w 6"/>
                <a:gd name="T9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3" y="2"/>
                  </a:moveTo>
                  <a:cubicBezTo>
                    <a:pt x="2" y="2"/>
                    <a:pt x="2" y="2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4" y="2"/>
                  </a:move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6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5" y="0"/>
                    <a:pt x="5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3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Freeform 119"/>
            <p:cNvSpPr>
              <a:spLocks/>
            </p:cNvSpPr>
            <p:nvPr/>
          </p:nvSpPr>
          <p:spPr bwMode="auto">
            <a:xfrm>
              <a:off x="3044879" y="3756025"/>
              <a:ext cx="163513" cy="180975"/>
            </a:xfrm>
            <a:custGeom>
              <a:avLst/>
              <a:gdLst>
                <a:gd name="T0" fmla="*/ 0 w 57"/>
                <a:gd name="T1" fmla="*/ 0 h 63"/>
                <a:gd name="T2" fmla="*/ 0 w 57"/>
                <a:gd name="T3" fmla="*/ 0 h 63"/>
                <a:gd name="T4" fmla="*/ 0 w 57"/>
                <a:gd name="T5" fmla="*/ 0 h 63"/>
                <a:gd name="T6" fmla="*/ 0 w 57"/>
                <a:gd name="T7" fmla="*/ 2 h 63"/>
                <a:gd name="T8" fmla="*/ 32 w 57"/>
                <a:gd name="T9" fmla="*/ 63 h 63"/>
                <a:gd name="T10" fmla="*/ 32 w 57"/>
                <a:gd name="T11" fmla="*/ 63 h 63"/>
                <a:gd name="T12" fmla="*/ 32 w 57"/>
                <a:gd name="T13" fmla="*/ 63 h 63"/>
                <a:gd name="T14" fmla="*/ 32 w 57"/>
                <a:gd name="T15" fmla="*/ 63 h 63"/>
                <a:gd name="T16" fmla="*/ 32 w 57"/>
                <a:gd name="T17" fmla="*/ 62 h 63"/>
                <a:gd name="T18" fmla="*/ 32 w 57"/>
                <a:gd name="T19" fmla="*/ 62 h 63"/>
                <a:gd name="T20" fmla="*/ 33 w 57"/>
                <a:gd name="T21" fmla="*/ 62 h 63"/>
                <a:gd name="T22" fmla="*/ 33 w 57"/>
                <a:gd name="T23" fmla="*/ 62 h 63"/>
                <a:gd name="T24" fmla="*/ 33 w 57"/>
                <a:gd name="T25" fmla="*/ 62 h 63"/>
                <a:gd name="T26" fmla="*/ 33 w 57"/>
                <a:gd name="T27" fmla="*/ 62 h 63"/>
                <a:gd name="T28" fmla="*/ 34 w 57"/>
                <a:gd name="T29" fmla="*/ 62 h 63"/>
                <a:gd name="T30" fmla="*/ 34 w 57"/>
                <a:gd name="T31" fmla="*/ 62 h 63"/>
                <a:gd name="T32" fmla="*/ 34 w 57"/>
                <a:gd name="T33" fmla="*/ 62 h 63"/>
                <a:gd name="T34" fmla="*/ 34 w 57"/>
                <a:gd name="T35" fmla="*/ 62 h 63"/>
                <a:gd name="T36" fmla="*/ 35 w 57"/>
                <a:gd name="T37" fmla="*/ 61 h 63"/>
                <a:gd name="T38" fmla="*/ 35 w 57"/>
                <a:gd name="T39" fmla="*/ 61 h 63"/>
                <a:gd name="T40" fmla="*/ 35 w 57"/>
                <a:gd name="T41" fmla="*/ 61 h 63"/>
                <a:gd name="T42" fmla="*/ 35 w 57"/>
                <a:gd name="T43" fmla="*/ 61 h 63"/>
                <a:gd name="T44" fmla="*/ 35 w 57"/>
                <a:gd name="T45" fmla="*/ 61 h 63"/>
                <a:gd name="T46" fmla="*/ 35 w 57"/>
                <a:gd name="T47" fmla="*/ 61 h 63"/>
                <a:gd name="T48" fmla="*/ 36 w 57"/>
                <a:gd name="T49" fmla="*/ 61 h 63"/>
                <a:gd name="T50" fmla="*/ 36 w 57"/>
                <a:gd name="T51" fmla="*/ 60 h 63"/>
                <a:gd name="T52" fmla="*/ 36 w 57"/>
                <a:gd name="T53" fmla="*/ 60 h 63"/>
                <a:gd name="T54" fmla="*/ 36 w 57"/>
                <a:gd name="T55" fmla="*/ 60 h 63"/>
                <a:gd name="T56" fmla="*/ 37 w 57"/>
                <a:gd name="T57" fmla="*/ 60 h 63"/>
                <a:gd name="T58" fmla="*/ 37 w 57"/>
                <a:gd name="T59" fmla="*/ 60 h 63"/>
                <a:gd name="T60" fmla="*/ 37 w 57"/>
                <a:gd name="T61" fmla="*/ 60 h 63"/>
                <a:gd name="T62" fmla="*/ 37 w 57"/>
                <a:gd name="T63" fmla="*/ 60 h 63"/>
                <a:gd name="T64" fmla="*/ 37 w 57"/>
                <a:gd name="T65" fmla="*/ 60 h 63"/>
                <a:gd name="T66" fmla="*/ 37 w 57"/>
                <a:gd name="T67" fmla="*/ 60 h 63"/>
                <a:gd name="T68" fmla="*/ 38 w 57"/>
                <a:gd name="T69" fmla="*/ 59 h 63"/>
                <a:gd name="T70" fmla="*/ 38 w 57"/>
                <a:gd name="T71" fmla="*/ 59 h 63"/>
                <a:gd name="T72" fmla="*/ 38 w 57"/>
                <a:gd name="T73" fmla="*/ 59 h 63"/>
                <a:gd name="T74" fmla="*/ 57 w 57"/>
                <a:gd name="T75" fmla="*/ 34 h 63"/>
                <a:gd name="T76" fmla="*/ 0 w 57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" h="6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2"/>
                    <a:pt x="2" y="48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1"/>
                    <a:pt x="34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59"/>
                    <a:pt x="37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47" y="53"/>
                    <a:pt x="53" y="44"/>
                    <a:pt x="57" y="3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Rectangle 120"/>
            <p:cNvSpPr>
              <a:spLocks noChangeArrowheads="1"/>
            </p:cNvSpPr>
            <p:nvPr/>
          </p:nvSpPr>
          <p:spPr bwMode="auto">
            <a:xfrm>
              <a:off x="2614666" y="4522788"/>
              <a:ext cx="587375" cy="809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Freeform 121"/>
            <p:cNvSpPr>
              <a:spLocks/>
            </p:cNvSpPr>
            <p:nvPr/>
          </p:nvSpPr>
          <p:spPr bwMode="auto">
            <a:xfrm>
              <a:off x="2524179" y="6054725"/>
              <a:ext cx="271463" cy="53975"/>
            </a:xfrm>
            <a:custGeom>
              <a:avLst/>
              <a:gdLst>
                <a:gd name="T0" fmla="*/ 0 w 95"/>
                <a:gd name="T1" fmla="*/ 0 h 19"/>
                <a:gd name="T2" fmla="*/ 0 w 95"/>
                <a:gd name="T3" fmla="*/ 11 h 19"/>
                <a:gd name="T4" fmla="*/ 7 w 95"/>
                <a:gd name="T5" fmla="*/ 19 h 19"/>
                <a:gd name="T6" fmla="*/ 95 w 95"/>
                <a:gd name="T7" fmla="*/ 19 h 19"/>
                <a:gd name="T8" fmla="*/ 95 w 95"/>
                <a:gd name="T9" fmla="*/ 9 h 19"/>
                <a:gd name="T10" fmla="*/ 7 w 95"/>
                <a:gd name="T11" fmla="*/ 9 h 19"/>
                <a:gd name="T12" fmla="*/ 0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9"/>
                    <a:pt x="7" y="19"/>
                    <a:pt x="7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Freeform 122"/>
            <p:cNvSpPr>
              <a:spLocks/>
            </p:cNvSpPr>
            <p:nvPr/>
          </p:nvSpPr>
          <p:spPr bwMode="auto">
            <a:xfrm>
              <a:off x="2517829" y="5707063"/>
              <a:ext cx="277813" cy="373063"/>
            </a:xfrm>
            <a:custGeom>
              <a:avLst/>
              <a:gdLst>
                <a:gd name="T0" fmla="*/ 97 w 97"/>
                <a:gd name="T1" fmla="*/ 0 h 131"/>
                <a:gd name="T2" fmla="*/ 97 w 97"/>
                <a:gd name="T3" fmla="*/ 131 h 131"/>
                <a:gd name="T4" fmla="*/ 9 w 97"/>
                <a:gd name="T5" fmla="*/ 131 h 131"/>
                <a:gd name="T6" fmla="*/ 2 w 97"/>
                <a:gd name="T7" fmla="*/ 122 h 131"/>
                <a:gd name="T8" fmla="*/ 2 w 97"/>
                <a:gd name="T9" fmla="*/ 106 h 131"/>
                <a:gd name="T10" fmla="*/ 10 w 97"/>
                <a:gd name="T11" fmla="*/ 93 h 131"/>
                <a:gd name="T12" fmla="*/ 35 w 97"/>
                <a:gd name="T13" fmla="*/ 63 h 131"/>
                <a:gd name="T14" fmla="*/ 35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97" y="0"/>
                  </a:moveTo>
                  <a:cubicBezTo>
                    <a:pt x="97" y="131"/>
                    <a:pt x="97" y="131"/>
                    <a:pt x="97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9" y="131"/>
                    <a:pt x="2" y="130"/>
                    <a:pt x="2" y="122"/>
                  </a:cubicBezTo>
                  <a:cubicBezTo>
                    <a:pt x="2" y="115"/>
                    <a:pt x="2" y="106"/>
                    <a:pt x="2" y="106"/>
                  </a:cubicBezTo>
                  <a:cubicBezTo>
                    <a:pt x="2" y="106"/>
                    <a:pt x="0" y="99"/>
                    <a:pt x="10" y="93"/>
                  </a:cubicBezTo>
                  <a:cubicBezTo>
                    <a:pt x="18" y="89"/>
                    <a:pt x="33" y="71"/>
                    <a:pt x="35" y="63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Freeform 123"/>
            <p:cNvSpPr>
              <a:spLocks/>
            </p:cNvSpPr>
            <p:nvPr/>
          </p:nvSpPr>
          <p:spPr bwMode="auto">
            <a:xfrm>
              <a:off x="2646416" y="5707063"/>
              <a:ext cx="149225" cy="373063"/>
            </a:xfrm>
            <a:custGeom>
              <a:avLst/>
              <a:gdLst>
                <a:gd name="T0" fmla="*/ 49 w 52"/>
                <a:gd name="T1" fmla="*/ 0 h 131"/>
                <a:gd name="T2" fmla="*/ 35 w 52"/>
                <a:gd name="T3" fmla="*/ 63 h 131"/>
                <a:gd name="T4" fmla="*/ 11 w 52"/>
                <a:gd name="T5" fmla="*/ 93 h 131"/>
                <a:gd name="T6" fmla="*/ 2 w 52"/>
                <a:gd name="T7" fmla="*/ 106 h 131"/>
                <a:gd name="T8" fmla="*/ 2 w 52"/>
                <a:gd name="T9" fmla="*/ 122 h 131"/>
                <a:gd name="T10" fmla="*/ 9 w 52"/>
                <a:gd name="T11" fmla="*/ 131 h 131"/>
                <a:gd name="T12" fmla="*/ 52 w 52"/>
                <a:gd name="T13" fmla="*/ 131 h 131"/>
                <a:gd name="T14" fmla="*/ 52 w 52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1">
                  <a:moveTo>
                    <a:pt x="49" y="0"/>
                  </a:moveTo>
                  <a:cubicBezTo>
                    <a:pt x="35" y="63"/>
                    <a:pt x="35" y="63"/>
                    <a:pt x="35" y="63"/>
                  </a:cubicBezTo>
                  <a:cubicBezTo>
                    <a:pt x="33" y="71"/>
                    <a:pt x="19" y="89"/>
                    <a:pt x="11" y="93"/>
                  </a:cubicBezTo>
                  <a:cubicBezTo>
                    <a:pt x="0" y="99"/>
                    <a:pt x="2" y="106"/>
                    <a:pt x="2" y="106"/>
                  </a:cubicBezTo>
                  <a:cubicBezTo>
                    <a:pt x="2" y="106"/>
                    <a:pt x="2" y="115"/>
                    <a:pt x="2" y="122"/>
                  </a:cubicBezTo>
                  <a:cubicBezTo>
                    <a:pt x="2" y="130"/>
                    <a:pt x="9" y="131"/>
                    <a:pt x="9" y="131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Freeform 124"/>
            <p:cNvSpPr>
              <a:spLocks/>
            </p:cNvSpPr>
            <p:nvPr/>
          </p:nvSpPr>
          <p:spPr bwMode="auto">
            <a:xfrm>
              <a:off x="3024241" y="6054725"/>
              <a:ext cx="273050" cy="53975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Freeform 125"/>
            <p:cNvSpPr>
              <a:spLocks/>
            </p:cNvSpPr>
            <p:nvPr/>
          </p:nvSpPr>
          <p:spPr bwMode="auto">
            <a:xfrm>
              <a:off x="3024241" y="5707063"/>
              <a:ext cx="279400" cy="373063"/>
            </a:xfrm>
            <a:custGeom>
              <a:avLst/>
              <a:gdLst>
                <a:gd name="T0" fmla="*/ 0 w 97"/>
                <a:gd name="T1" fmla="*/ 0 h 131"/>
                <a:gd name="T2" fmla="*/ 0 w 97"/>
                <a:gd name="T3" fmla="*/ 131 h 131"/>
                <a:gd name="T4" fmla="*/ 88 w 97"/>
                <a:gd name="T5" fmla="*/ 131 h 131"/>
                <a:gd name="T6" fmla="*/ 95 w 97"/>
                <a:gd name="T7" fmla="*/ 122 h 131"/>
                <a:gd name="T8" fmla="*/ 95 w 97"/>
                <a:gd name="T9" fmla="*/ 106 h 131"/>
                <a:gd name="T10" fmla="*/ 87 w 97"/>
                <a:gd name="T11" fmla="*/ 93 h 131"/>
                <a:gd name="T12" fmla="*/ 62 w 97"/>
                <a:gd name="T13" fmla="*/ 63 h 131"/>
                <a:gd name="T14" fmla="*/ 62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0" y="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Freeform 126"/>
            <p:cNvSpPr>
              <a:spLocks/>
            </p:cNvSpPr>
            <p:nvPr/>
          </p:nvSpPr>
          <p:spPr bwMode="auto">
            <a:xfrm>
              <a:off x="3024241" y="6054725"/>
              <a:ext cx="273050" cy="53975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127"/>
            <p:cNvSpPr>
              <a:spLocks/>
            </p:cNvSpPr>
            <p:nvPr/>
          </p:nvSpPr>
          <p:spPr bwMode="auto">
            <a:xfrm>
              <a:off x="3024241" y="5707063"/>
              <a:ext cx="279400" cy="373063"/>
            </a:xfrm>
            <a:custGeom>
              <a:avLst/>
              <a:gdLst>
                <a:gd name="T0" fmla="*/ 87 w 97"/>
                <a:gd name="T1" fmla="*/ 93 h 131"/>
                <a:gd name="T2" fmla="*/ 62 w 97"/>
                <a:gd name="T3" fmla="*/ 63 h 131"/>
                <a:gd name="T4" fmla="*/ 62 w 97"/>
                <a:gd name="T5" fmla="*/ 0 h 131"/>
                <a:gd name="T6" fmla="*/ 58 w 97"/>
                <a:gd name="T7" fmla="*/ 0 h 131"/>
                <a:gd name="T8" fmla="*/ 42 w 97"/>
                <a:gd name="T9" fmla="*/ 63 h 131"/>
                <a:gd name="T10" fmla="*/ 67 w 97"/>
                <a:gd name="T11" fmla="*/ 93 h 131"/>
                <a:gd name="T12" fmla="*/ 75 w 97"/>
                <a:gd name="T13" fmla="*/ 106 h 131"/>
                <a:gd name="T14" fmla="*/ 75 w 97"/>
                <a:gd name="T15" fmla="*/ 122 h 131"/>
                <a:gd name="T16" fmla="*/ 68 w 97"/>
                <a:gd name="T17" fmla="*/ 131 h 131"/>
                <a:gd name="T18" fmla="*/ 0 w 97"/>
                <a:gd name="T19" fmla="*/ 131 h 131"/>
                <a:gd name="T20" fmla="*/ 0 w 97"/>
                <a:gd name="T21" fmla="*/ 131 h 131"/>
                <a:gd name="T22" fmla="*/ 88 w 97"/>
                <a:gd name="T23" fmla="*/ 131 h 131"/>
                <a:gd name="T24" fmla="*/ 95 w 97"/>
                <a:gd name="T25" fmla="*/ 122 h 131"/>
                <a:gd name="T26" fmla="*/ 95 w 97"/>
                <a:gd name="T27" fmla="*/ 106 h 131"/>
                <a:gd name="T28" fmla="*/ 87 w 97"/>
                <a:gd name="T29" fmla="*/ 9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131">
                  <a:moveTo>
                    <a:pt x="87" y="93"/>
                  </a:move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4" y="71"/>
                    <a:pt x="59" y="89"/>
                    <a:pt x="67" y="93"/>
                  </a:cubicBezTo>
                  <a:cubicBezTo>
                    <a:pt x="77" y="99"/>
                    <a:pt x="75" y="106"/>
                    <a:pt x="75" y="106"/>
                  </a:cubicBezTo>
                  <a:cubicBezTo>
                    <a:pt x="75" y="106"/>
                    <a:pt x="75" y="115"/>
                    <a:pt x="75" y="122"/>
                  </a:cubicBezTo>
                  <a:cubicBezTo>
                    <a:pt x="75" y="130"/>
                    <a:pt x="68" y="131"/>
                    <a:pt x="68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482904" y="2789048"/>
              <a:ext cx="854075" cy="288470"/>
              <a:chOff x="6005015" y="2767013"/>
              <a:chExt cx="854075" cy="371479"/>
            </a:xfrm>
          </p:grpSpPr>
          <p:sp>
            <p:nvSpPr>
              <p:cNvPr id="143" name="Freeform 138"/>
              <p:cNvSpPr>
                <a:spLocks/>
              </p:cNvSpPr>
              <p:nvPr/>
            </p:nvSpPr>
            <p:spPr bwMode="auto">
              <a:xfrm>
                <a:off x="6005015" y="2767013"/>
                <a:ext cx="854075" cy="371475"/>
              </a:xfrm>
              <a:custGeom>
                <a:avLst/>
                <a:gdLst>
                  <a:gd name="T0" fmla="*/ 149 w 298"/>
                  <a:gd name="T1" fmla="*/ 0 h 130"/>
                  <a:gd name="T2" fmla="*/ 61 w 298"/>
                  <a:gd name="T3" fmla="*/ 99 h 130"/>
                  <a:gd name="T4" fmla="*/ 61 w 298"/>
                  <a:gd name="T5" fmla="*/ 99 h 130"/>
                  <a:gd name="T6" fmla="*/ 149 w 298"/>
                  <a:gd name="T7" fmla="*/ 130 h 130"/>
                  <a:gd name="T8" fmla="*/ 237 w 298"/>
                  <a:gd name="T9" fmla="*/ 99 h 130"/>
                  <a:gd name="T10" fmla="*/ 237 w 298"/>
                  <a:gd name="T11" fmla="*/ 99 h 130"/>
                  <a:gd name="T12" fmla="*/ 149 w 298"/>
                  <a:gd name="T13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8" h="130">
                    <a:moveTo>
                      <a:pt x="149" y="0"/>
                    </a:moveTo>
                    <a:cubicBezTo>
                      <a:pt x="0" y="0"/>
                      <a:pt x="44" y="75"/>
                      <a:pt x="61" y="99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109"/>
                      <a:pt x="100" y="130"/>
                      <a:pt x="149" y="130"/>
                    </a:cubicBezTo>
                    <a:cubicBezTo>
                      <a:pt x="198" y="130"/>
                      <a:pt x="237" y="108"/>
                      <a:pt x="237" y="99"/>
                    </a:cubicBezTo>
                    <a:cubicBezTo>
                      <a:pt x="237" y="99"/>
                      <a:pt x="237" y="99"/>
                      <a:pt x="237" y="99"/>
                    </a:cubicBezTo>
                    <a:cubicBezTo>
                      <a:pt x="254" y="75"/>
                      <a:pt x="298" y="0"/>
                      <a:pt x="149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Freeform 139"/>
              <p:cNvSpPr>
                <a:spLocks/>
              </p:cNvSpPr>
              <p:nvPr/>
            </p:nvSpPr>
            <p:spPr bwMode="auto">
              <a:xfrm>
                <a:off x="6005015" y="2767013"/>
                <a:ext cx="455613" cy="371475"/>
              </a:xfrm>
              <a:custGeom>
                <a:avLst/>
                <a:gdLst>
                  <a:gd name="T0" fmla="*/ 81 w 159"/>
                  <a:gd name="T1" fmla="*/ 99 h 130"/>
                  <a:gd name="T2" fmla="*/ 81 w 159"/>
                  <a:gd name="T3" fmla="*/ 99 h 130"/>
                  <a:gd name="T4" fmla="*/ 159 w 159"/>
                  <a:gd name="T5" fmla="*/ 0 h 130"/>
                  <a:gd name="T6" fmla="*/ 149 w 159"/>
                  <a:gd name="T7" fmla="*/ 0 h 130"/>
                  <a:gd name="T8" fmla="*/ 61 w 159"/>
                  <a:gd name="T9" fmla="*/ 99 h 130"/>
                  <a:gd name="T10" fmla="*/ 61 w 159"/>
                  <a:gd name="T11" fmla="*/ 99 h 130"/>
                  <a:gd name="T12" fmla="*/ 149 w 159"/>
                  <a:gd name="T13" fmla="*/ 130 h 130"/>
                  <a:gd name="T14" fmla="*/ 159 w 159"/>
                  <a:gd name="T15" fmla="*/ 130 h 130"/>
                  <a:gd name="T16" fmla="*/ 81 w 159"/>
                  <a:gd name="T17" fmla="*/ 9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30">
                    <a:moveTo>
                      <a:pt x="81" y="99"/>
                    </a:moveTo>
                    <a:cubicBezTo>
                      <a:pt x="81" y="99"/>
                      <a:pt x="81" y="99"/>
                      <a:pt x="81" y="99"/>
                    </a:cubicBezTo>
                    <a:cubicBezTo>
                      <a:pt x="64" y="76"/>
                      <a:pt x="22" y="3"/>
                      <a:pt x="159" y="0"/>
                    </a:cubicBezTo>
                    <a:cubicBezTo>
                      <a:pt x="156" y="0"/>
                      <a:pt x="152" y="0"/>
                      <a:pt x="149" y="0"/>
                    </a:cubicBezTo>
                    <a:cubicBezTo>
                      <a:pt x="0" y="0"/>
                      <a:pt x="44" y="75"/>
                      <a:pt x="61" y="99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109"/>
                      <a:pt x="100" y="130"/>
                      <a:pt x="149" y="130"/>
                    </a:cubicBezTo>
                    <a:cubicBezTo>
                      <a:pt x="152" y="130"/>
                      <a:pt x="156" y="130"/>
                      <a:pt x="159" y="130"/>
                    </a:cubicBezTo>
                    <a:cubicBezTo>
                      <a:pt x="115" y="127"/>
                      <a:pt x="81" y="108"/>
                      <a:pt x="81" y="99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Freeform 140"/>
              <p:cNvSpPr>
                <a:spLocks/>
              </p:cNvSpPr>
              <p:nvPr/>
            </p:nvSpPr>
            <p:spPr bwMode="auto">
              <a:xfrm>
                <a:off x="6403477" y="2767017"/>
                <a:ext cx="455613" cy="371475"/>
              </a:xfrm>
              <a:custGeom>
                <a:avLst/>
                <a:gdLst>
                  <a:gd name="T0" fmla="*/ 78 w 159"/>
                  <a:gd name="T1" fmla="*/ 99 h 130"/>
                  <a:gd name="T2" fmla="*/ 78 w 159"/>
                  <a:gd name="T3" fmla="*/ 99 h 130"/>
                  <a:gd name="T4" fmla="*/ 0 w 159"/>
                  <a:gd name="T5" fmla="*/ 0 h 130"/>
                  <a:gd name="T6" fmla="*/ 10 w 159"/>
                  <a:gd name="T7" fmla="*/ 0 h 130"/>
                  <a:gd name="T8" fmla="*/ 98 w 159"/>
                  <a:gd name="T9" fmla="*/ 99 h 130"/>
                  <a:gd name="T10" fmla="*/ 98 w 159"/>
                  <a:gd name="T11" fmla="*/ 99 h 130"/>
                  <a:gd name="T12" fmla="*/ 10 w 159"/>
                  <a:gd name="T13" fmla="*/ 130 h 130"/>
                  <a:gd name="T14" fmla="*/ 0 w 159"/>
                  <a:gd name="T15" fmla="*/ 130 h 130"/>
                  <a:gd name="T16" fmla="*/ 78 w 159"/>
                  <a:gd name="T17" fmla="*/ 9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30">
                    <a:moveTo>
                      <a:pt x="78" y="99"/>
                    </a:moveTo>
                    <a:cubicBezTo>
                      <a:pt x="78" y="99"/>
                      <a:pt x="78" y="99"/>
                      <a:pt x="78" y="99"/>
                    </a:cubicBezTo>
                    <a:cubicBezTo>
                      <a:pt x="95" y="76"/>
                      <a:pt x="137" y="3"/>
                      <a:pt x="0" y="0"/>
                    </a:cubicBezTo>
                    <a:cubicBezTo>
                      <a:pt x="3" y="0"/>
                      <a:pt x="7" y="0"/>
                      <a:pt x="10" y="0"/>
                    </a:cubicBezTo>
                    <a:cubicBezTo>
                      <a:pt x="159" y="0"/>
                      <a:pt x="115" y="75"/>
                      <a:pt x="98" y="99"/>
                    </a:cubicBezTo>
                    <a:cubicBezTo>
                      <a:pt x="98" y="99"/>
                      <a:pt x="98" y="99"/>
                      <a:pt x="98" y="99"/>
                    </a:cubicBezTo>
                    <a:cubicBezTo>
                      <a:pt x="98" y="109"/>
                      <a:pt x="59" y="130"/>
                      <a:pt x="10" y="130"/>
                    </a:cubicBezTo>
                    <a:cubicBezTo>
                      <a:pt x="7" y="130"/>
                      <a:pt x="3" y="130"/>
                      <a:pt x="0" y="130"/>
                    </a:cubicBezTo>
                    <a:cubicBezTo>
                      <a:pt x="44" y="127"/>
                      <a:pt x="78" y="108"/>
                      <a:pt x="78" y="99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Freeform 141"/>
              <p:cNvSpPr>
                <a:spLocks/>
              </p:cNvSpPr>
              <p:nvPr/>
            </p:nvSpPr>
            <p:spPr bwMode="auto">
              <a:xfrm>
                <a:off x="6157415" y="3014229"/>
                <a:ext cx="550863" cy="57151"/>
              </a:xfrm>
              <a:custGeom>
                <a:avLst/>
                <a:gdLst>
                  <a:gd name="T0" fmla="*/ 192 w 192"/>
                  <a:gd name="T1" fmla="*/ 4 h 20"/>
                  <a:gd name="T2" fmla="*/ 188 w 192"/>
                  <a:gd name="T3" fmla="*/ 0 h 20"/>
                  <a:gd name="T4" fmla="*/ 4 w 192"/>
                  <a:gd name="T5" fmla="*/ 0 h 20"/>
                  <a:gd name="T6" fmla="*/ 0 w 192"/>
                  <a:gd name="T7" fmla="*/ 4 h 20"/>
                  <a:gd name="T8" fmla="*/ 0 w 192"/>
                  <a:gd name="T9" fmla="*/ 15 h 20"/>
                  <a:gd name="T10" fmla="*/ 4 w 192"/>
                  <a:gd name="T11" fmla="*/ 20 h 20"/>
                  <a:gd name="T12" fmla="*/ 188 w 192"/>
                  <a:gd name="T13" fmla="*/ 19 h 20"/>
                  <a:gd name="T14" fmla="*/ 192 w 192"/>
                  <a:gd name="T15" fmla="*/ 15 h 20"/>
                  <a:gd name="T16" fmla="*/ 192 w 192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20">
                    <a:moveTo>
                      <a:pt x="192" y="4"/>
                    </a:moveTo>
                    <a:cubicBezTo>
                      <a:pt x="192" y="2"/>
                      <a:pt x="190" y="0"/>
                      <a:pt x="18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2" y="20"/>
                      <a:pt x="4" y="20"/>
                    </a:cubicBezTo>
                    <a:cubicBezTo>
                      <a:pt x="188" y="19"/>
                      <a:pt x="188" y="19"/>
                      <a:pt x="188" y="19"/>
                    </a:cubicBezTo>
                    <a:cubicBezTo>
                      <a:pt x="190" y="19"/>
                      <a:pt x="192" y="17"/>
                      <a:pt x="192" y="15"/>
                    </a:cubicBezTo>
                    <a:cubicBezTo>
                      <a:pt x="192" y="4"/>
                      <a:pt x="192" y="4"/>
                      <a:pt x="192" y="4"/>
                    </a:cubicBezTo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Freeform 142"/>
              <p:cNvSpPr>
                <a:spLocks/>
              </p:cNvSpPr>
              <p:nvPr/>
            </p:nvSpPr>
            <p:spPr bwMode="auto">
              <a:xfrm>
                <a:off x="6157415" y="3013075"/>
                <a:ext cx="11113" cy="46038"/>
              </a:xfrm>
              <a:custGeom>
                <a:avLst/>
                <a:gdLst>
                  <a:gd name="T0" fmla="*/ 0 w 4"/>
                  <a:gd name="T1" fmla="*/ 0 h 16"/>
                  <a:gd name="T2" fmla="*/ 0 w 4"/>
                  <a:gd name="T3" fmla="*/ 0 h 16"/>
                  <a:gd name="T4" fmla="*/ 0 w 4"/>
                  <a:gd name="T5" fmla="*/ 11 h 16"/>
                  <a:gd name="T6" fmla="*/ 4 w 4"/>
                  <a:gd name="T7" fmla="*/ 16 h 16"/>
                  <a:gd name="T8" fmla="*/ 4 w 4"/>
                  <a:gd name="T9" fmla="*/ 16 h 16"/>
                  <a:gd name="T10" fmla="*/ 0 w 4"/>
                  <a:gd name="T11" fmla="*/ 11 h 16"/>
                  <a:gd name="T12" fmla="*/ 0 w 4"/>
                  <a:gd name="T13" fmla="*/ 0 h 16"/>
                  <a:gd name="T14" fmla="*/ 0 w 4"/>
                  <a:gd name="T15" fmla="*/ 0 h 16"/>
                  <a:gd name="T16" fmla="*/ 0 w 4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1" y="15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" y="15"/>
                      <a:pt x="0" y="13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39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Freeform 143"/>
              <p:cNvSpPr>
                <a:spLocks/>
              </p:cNvSpPr>
              <p:nvPr/>
            </p:nvSpPr>
            <p:spPr bwMode="auto">
              <a:xfrm>
                <a:off x="6168527" y="30591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36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Freeform 144"/>
              <p:cNvSpPr>
                <a:spLocks/>
              </p:cNvSpPr>
              <p:nvPr/>
            </p:nvSpPr>
            <p:spPr bwMode="auto">
              <a:xfrm>
                <a:off x="6157415" y="3001963"/>
                <a:ext cx="50800" cy="11113"/>
              </a:xfrm>
              <a:custGeom>
                <a:avLst/>
                <a:gdLst>
                  <a:gd name="T0" fmla="*/ 18 w 18"/>
                  <a:gd name="T1" fmla="*/ 0 h 4"/>
                  <a:gd name="T2" fmla="*/ 4 w 18"/>
                  <a:gd name="T3" fmla="*/ 0 h 4"/>
                  <a:gd name="T4" fmla="*/ 0 w 18"/>
                  <a:gd name="T5" fmla="*/ 4 h 4"/>
                  <a:gd name="T6" fmla="*/ 0 w 18"/>
                  <a:gd name="T7" fmla="*/ 4 h 4"/>
                  <a:gd name="T8" fmla="*/ 4 w 18"/>
                  <a:gd name="T9" fmla="*/ 0 h 4"/>
                  <a:gd name="T10" fmla="*/ 18 w 18"/>
                  <a:gd name="T11" fmla="*/ 0 h 4"/>
                  <a:gd name="T12" fmla="*/ 18 w 1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4">
                    <a:moveTo>
                      <a:pt x="1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</a:path>
                </a:pathLst>
              </a:custGeom>
              <a:solidFill>
                <a:srgbClr val="3364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0" name="Freeform 145"/>
              <p:cNvSpPr>
                <a:spLocks/>
              </p:cNvSpPr>
              <p:nvPr/>
            </p:nvSpPr>
            <p:spPr bwMode="auto">
              <a:xfrm>
                <a:off x="6659065" y="3001963"/>
                <a:ext cx="36513" cy="0"/>
              </a:xfrm>
              <a:custGeom>
                <a:avLst/>
                <a:gdLst>
                  <a:gd name="T0" fmla="*/ 13 w 13"/>
                  <a:gd name="T1" fmla="*/ 13 w 13"/>
                  <a:gd name="T2" fmla="*/ 0 w 13"/>
                  <a:gd name="T3" fmla="*/ 0 w 13"/>
                  <a:gd name="T4" fmla="*/ 13 w 13"/>
                  <a:gd name="T5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3">
                    <a:moveTo>
                      <a:pt x="13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6693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1" name="Freeform 146"/>
              <p:cNvSpPr>
                <a:spLocks/>
              </p:cNvSpPr>
              <p:nvPr/>
            </p:nvSpPr>
            <p:spPr bwMode="auto">
              <a:xfrm>
                <a:off x="6157415" y="2996056"/>
                <a:ext cx="550863" cy="57151"/>
              </a:xfrm>
              <a:custGeom>
                <a:avLst/>
                <a:gdLst>
                  <a:gd name="T0" fmla="*/ 188 w 192"/>
                  <a:gd name="T1" fmla="*/ 0 h 20"/>
                  <a:gd name="T2" fmla="*/ 175 w 192"/>
                  <a:gd name="T3" fmla="*/ 0 h 20"/>
                  <a:gd name="T4" fmla="*/ 18 w 192"/>
                  <a:gd name="T5" fmla="*/ 0 h 20"/>
                  <a:gd name="T6" fmla="*/ 4 w 192"/>
                  <a:gd name="T7" fmla="*/ 0 h 20"/>
                  <a:gd name="T8" fmla="*/ 0 w 192"/>
                  <a:gd name="T9" fmla="*/ 4 h 20"/>
                  <a:gd name="T10" fmla="*/ 0 w 192"/>
                  <a:gd name="T11" fmla="*/ 4 h 20"/>
                  <a:gd name="T12" fmla="*/ 0 w 192"/>
                  <a:gd name="T13" fmla="*/ 4 h 20"/>
                  <a:gd name="T14" fmla="*/ 0 w 192"/>
                  <a:gd name="T15" fmla="*/ 15 h 20"/>
                  <a:gd name="T16" fmla="*/ 4 w 192"/>
                  <a:gd name="T17" fmla="*/ 20 h 20"/>
                  <a:gd name="T18" fmla="*/ 4 w 192"/>
                  <a:gd name="T19" fmla="*/ 20 h 20"/>
                  <a:gd name="T20" fmla="*/ 188 w 192"/>
                  <a:gd name="T21" fmla="*/ 19 h 20"/>
                  <a:gd name="T22" fmla="*/ 192 w 192"/>
                  <a:gd name="T23" fmla="*/ 15 h 20"/>
                  <a:gd name="T24" fmla="*/ 192 w 192"/>
                  <a:gd name="T25" fmla="*/ 4 h 20"/>
                  <a:gd name="T26" fmla="*/ 188 w 192"/>
                  <a:gd name="T2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2" h="20">
                    <a:moveTo>
                      <a:pt x="188" y="0"/>
                    </a:moveTo>
                    <a:cubicBezTo>
                      <a:pt x="175" y="0"/>
                      <a:pt x="175" y="0"/>
                      <a:pt x="17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9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188" y="19"/>
                      <a:pt x="188" y="19"/>
                      <a:pt x="188" y="19"/>
                    </a:cubicBezTo>
                    <a:cubicBezTo>
                      <a:pt x="190" y="19"/>
                      <a:pt x="192" y="17"/>
                      <a:pt x="192" y="15"/>
                    </a:cubicBezTo>
                    <a:cubicBezTo>
                      <a:pt x="192" y="4"/>
                      <a:pt x="192" y="4"/>
                      <a:pt x="192" y="4"/>
                    </a:cubicBezTo>
                    <a:cubicBezTo>
                      <a:pt x="192" y="2"/>
                      <a:pt x="190" y="0"/>
                      <a:pt x="188" y="0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2" name="Rectangle 147"/>
            <p:cNvSpPr>
              <a:spLocks noChangeArrowheads="1"/>
            </p:cNvSpPr>
            <p:nvPr/>
          </p:nvSpPr>
          <p:spPr bwMode="auto">
            <a:xfrm>
              <a:off x="2881366" y="3525838"/>
              <a:ext cx="57150" cy="7207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Freeform 148"/>
            <p:cNvSpPr>
              <a:spLocks/>
            </p:cNvSpPr>
            <p:nvPr/>
          </p:nvSpPr>
          <p:spPr bwMode="auto">
            <a:xfrm>
              <a:off x="2749604" y="3440113"/>
              <a:ext cx="320675" cy="128588"/>
            </a:xfrm>
            <a:custGeom>
              <a:avLst/>
              <a:gdLst>
                <a:gd name="T0" fmla="*/ 202 w 202"/>
                <a:gd name="T1" fmla="*/ 24 h 81"/>
                <a:gd name="T2" fmla="*/ 186 w 202"/>
                <a:gd name="T3" fmla="*/ 0 h 81"/>
                <a:gd name="T4" fmla="*/ 101 w 202"/>
                <a:gd name="T5" fmla="*/ 54 h 81"/>
                <a:gd name="T6" fmla="*/ 16 w 202"/>
                <a:gd name="T7" fmla="*/ 0 h 81"/>
                <a:gd name="T8" fmla="*/ 0 w 202"/>
                <a:gd name="T9" fmla="*/ 24 h 81"/>
                <a:gd name="T10" fmla="*/ 81 w 202"/>
                <a:gd name="T11" fmla="*/ 81 h 81"/>
                <a:gd name="T12" fmla="*/ 101 w 202"/>
                <a:gd name="T13" fmla="*/ 59 h 81"/>
                <a:gd name="T14" fmla="*/ 121 w 202"/>
                <a:gd name="T15" fmla="*/ 81 h 81"/>
                <a:gd name="T16" fmla="*/ 202 w 202"/>
                <a:gd name="T17" fmla="*/ 2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81">
                  <a:moveTo>
                    <a:pt x="202" y="24"/>
                  </a:moveTo>
                  <a:lnTo>
                    <a:pt x="186" y="0"/>
                  </a:lnTo>
                  <a:lnTo>
                    <a:pt x="101" y="54"/>
                  </a:lnTo>
                  <a:lnTo>
                    <a:pt x="16" y="0"/>
                  </a:lnTo>
                  <a:lnTo>
                    <a:pt x="0" y="24"/>
                  </a:lnTo>
                  <a:lnTo>
                    <a:pt x="81" y="81"/>
                  </a:lnTo>
                  <a:lnTo>
                    <a:pt x="101" y="59"/>
                  </a:lnTo>
                  <a:lnTo>
                    <a:pt x="121" y="81"/>
                  </a:lnTo>
                  <a:lnTo>
                    <a:pt x="202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1603384" y="3405799"/>
              <a:ext cx="1034420" cy="618903"/>
              <a:chOff x="1417638" y="4222750"/>
              <a:chExt cx="750887" cy="449263"/>
            </a:xfrm>
          </p:grpSpPr>
          <p:sp>
            <p:nvSpPr>
              <p:cNvPr id="242" name="Freeform 45"/>
              <p:cNvSpPr>
                <a:spLocks/>
              </p:cNvSpPr>
              <p:nvPr/>
            </p:nvSpPr>
            <p:spPr bwMode="auto">
              <a:xfrm>
                <a:off x="1417638" y="4222750"/>
                <a:ext cx="325438" cy="266700"/>
              </a:xfrm>
              <a:custGeom>
                <a:avLst/>
                <a:gdLst>
                  <a:gd name="T0" fmla="*/ 85 w 177"/>
                  <a:gd name="T1" fmla="*/ 114 h 145"/>
                  <a:gd name="T2" fmla="*/ 19 w 177"/>
                  <a:gd name="T3" fmla="*/ 62 h 145"/>
                  <a:gd name="T4" fmla="*/ 17 w 177"/>
                  <a:gd name="T5" fmla="*/ 42 h 145"/>
                  <a:gd name="T6" fmla="*/ 14 w 177"/>
                  <a:gd name="T7" fmla="*/ 20 h 145"/>
                  <a:gd name="T8" fmla="*/ 13 w 177"/>
                  <a:gd name="T9" fmla="*/ 3 h 145"/>
                  <a:gd name="T10" fmla="*/ 28 w 177"/>
                  <a:gd name="T11" fmla="*/ 14 h 145"/>
                  <a:gd name="T12" fmla="*/ 47 w 177"/>
                  <a:gd name="T13" fmla="*/ 18 h 145"/>
                  <a:gd name="T14" fmla="*/ 62 w 177"/>
                  <a:gd name="T15" fmla="*/ 32 h 145"/>
                  <a:gd name="T16" fmla="*/ 69 w 177"/>
                  <a:gd name="T17" fmla="*/ 13 h 145"/>
                  <a:gd name="T18" fmla="*/ 101 w 177"/>
                  <a:gd name="T19" fmla="*/ 60 h 145"/>
                  <a:gd name="T20" fmla="*/ 106 w 177"/>
                  <a:gd name="T21" fmla="*/ 70 h 145"/>
                  <a:gd name="T22" fmla="*/ 177 w 177"/>
                  <a:gd name="T23" fmla="*/ 121 h 145"/>
                  <a:gd name="T24" fmla="*/ 132 w 177"/>
                  <a:gd name="T25" fmla="*/ 145 h 145"/>
                  <a:gd name="T26" fmla="*/ 85 w 177"/>
                  <a:gd name="T27" fmla="*/ 11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7" h="145">
                    <a:moveTo>
                      <a:pt x="85" y="114"/>
                    </a:moveTo>
                    <a:cubicBezTo>
                      <a:pt x="49" y="99"/>
                      <a:pt x="40" y="88"/>
                      <a:pt x="19" y="62"/>
                    </a:cubicBezTo>
                    <a:cubicBezTo>
                      <a:pt x="6" y="47"/>
                      <a:pt x="7" y="39"/>
                      <a:pt x="17" y="42"/>
                    </a:cubicBezTo>
                    <a:cubicBezTo>
                      <a:pt x="0" y="30"/>
                      <a:pt x="2" y="12"/>
                      <a:pt x="14" y="20"/>
                    </a:cubicBezTo>
                    <a:cubicBezTo>
                      <a:pt x="10" y="16"/>
                      <a:pt x="7" y="7"/>
                      <a:pt x="13" y="3"/>
                    </a:cubicBezTo>
                    <a:cubicBezTo>
                      <a:pt x="18" y="0"/>
                      <a:pt x="25" y="10"/>
                      <a:pt x="28" y="14"/>
                    </a:cubicBezTo>
                    <a:cubicBezTo>
                      <a:pt x="30" y="9"/>
                      <a:pt x="38" y="6"/>
                      <a:pt x="47" y="18"/>
                    </a:cubicBezTo>
                    <a:cubicBezTo>
                      <a:pt x="54" y="28"/>
                      <a:pt x="62" y="32"/>
                      <a:pt x="62" y="32"/>
                    </a:cubicBezTo>
                    <a:cubicBezTo>
                      <a:pt x="58" y="19"/>
                      <a:pt x="62" y="13"/>
                      <a:pt x="69" y="13"/>
                    </a:cubicBezTo>
                    <a:cubicBezTo>
                      <a:pt x="76" y="27"/>
                      <a:pt x="92" y="43"/>
                      <a:pt x="101" y="60"/>
                    </a:cubicBezTo>
                    <a:cubicBezTo>
                      <a:pt x="103" y="64"/>
                      <a:pt x="104" y="67"/>
                      <a:pt x="106" y="70"/>
                    </a:cubicBezTo>
                    <a:cubicBezTo>
                      <a:pt x="177" y="121"/>
                      <a:pt x="177" y="121"/>
                      <a:pt x="177" y="121"/>
                    </a:cubicBezTo>
                    <a:cubicBezTo>
                      <a:pt x="132" y="145"/>
                      <a:pt x="132" y="145"/>
                      <a:pt x="132" y="145"/>
                    </a:cubicBezTo>
                    <a:lnTo>
                      <a:pt x="85" y="114"/>
                    </a:lnTo>
                    <a:close/>
                  </a:path>
                </a:pathLst>
              </a:custGeom>
              <a:solidFill>
                <a:srgbClr val="F6C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1838325" y="4370388"/>
                <a:ext cx="330200" cy="284163"/>
              </a:xfrm>
              <a:custGeom>
                <a:avLst/>
                <a:gdLst>
                  <a:gd name="T0" fmla="*/ 147 w 208"/>
                  <a:gd name="T1" fmla="*/ 0 h 179"/>
                  <a:gd name="T2" fmla="*/ 0 w 208"/>
                  <a:gd name="T3" fmla="*/ 117 h 179"/>
                  <a:gd name="T4" fmla="*/ 45 w 208"/>
                  <a:gd name="T5" fmla="*/ 179 h 179"/>
                  <a:gd name="T6" fmla="*/ 208 w 208"/>
                  <a:gd name="T7" fmla="*/ 84 h 179"/>
                  <a:gd name="T8" fmla="*/ 147 w 208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79">
                    <a:moveTo>
                      <a:pt x="147" y="0"/>
                    </a:moveTo>
                    <a:lnTo>
                      <a:pt x="0" y="117"/>
                    </a:lnTo>
                    <a:lnTo>
                      <a:pt x="45" y="179"/>
                    </a:lnTo>
                    <a:lnTo>
                      <a:pt x="208" y="84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0056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1593850" y="4381500"/>
                <a:ext cx="82550" cy="92075"/>
              </a:xfrm>
              <a:custGeom>
                <a:avLst/>
                <a:gdLst>
                  <a:gd name="T0" fmla="*/ 0 w 52"/>
                  <a:gd name="T1" fmla="*/ 48 h 58"/>
                  <a:gd name="T2" fmla="*/ 37 w 52"/>
                  <a:gd name="T3" fmla="*/ 0 h 58"/>
                  <a:gd name="T4" fmla="*/ 52 w 52"/>
                  <a:gd name="T5" fmla="*/ 10 h 58"/>
                  <a:gd name="T6" fmla="*/ 14 w 52"/>
                  <a:gd name="T7" fmla="*/ 58 h 58"/>
                  <a:gd name="T8" fmla="*/ 0 w 52"/>
                  <a:gd name="T9" fmla="*/ 4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8">
                    <a:moveTo>
                      <a:pt x="0" y="48"/>
                    </a:moveTo>
                    <a:lnTo>
                      <a:pt x="37" y="0"/>
                    </a:lnTo>
                    <a:lnTo>
                      <a:pt x="52" y="10"/>
                    </a:lnTo>
                    <a:lnTo>
                      <a:pt x="14" y="5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Freeform 49"/>
              <p:cNvSpPr>
                <a:spLocks/>
              </p:cNvSpPr>
              <p:nvPr/>
            </p:nvSpPr>
            <p:spPr bwMode="auto">
              <a:xfrm>
                <a:off x="1804988" y="4537075"/>
                <a:ext cx="134938" cy="134938"/>
              </a:xfrm>
              <a:custGeom>
                <a:avLst/>
                <a:gdLst>
                  <a:gd name="T0" fmla="*/ 10 w 74"/>
                  <a:gd name="T1" fmla="*/ 19 h 74"/>
                  <a:gd name="T2" fmla="*/ 56 w 74"/>
                  <a:gd name="T3" fmla="*/ 10 h 74"/>
                  <a:gd name="T4" fmla="*/ 64 w 74"/>
                  <a:gd name="T5" fmla="*/ 56 h 74"/>
                  <a:gd name="T6" fmla="*/ 19 w 74"/>
                  <a:gd name="T7" fmla="*/ 64 h 74"/>
                  <a:gd name="T8" fmla="*/ 10 w 74"/>
                  <a:gd name="T9" fmla="*/ 1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4">
                    <a:moveTo>
                      <a:pt x="10" y="19"/>
                    </a:moveTo>
                    <a:cubicBezTo>
                      <a:pt x="20" y="4"/>
                      <a:pt x="41" y="0"/>
                      <a:pt x="56" y="10"/>
                    </a:cubicBezTo>
                    <a:cubicBezTo>
                      <a:pt x="71" y="21"/>
                      <a:pt x="74" y="41"/>
                      <a:pt x="64" y="56"/>
                    </a:cubicBezTo>
                    <a:cubicBezTo>
                      <a:pt x="54" y="71"/>
                      <a:pt x="33" y="74"/>
                      <a:pt x="19" y="64"/>
                    </a:cubicBezTo>
                    <a:cubicBezTo>
                      <a:pt x="4" y="54"/>
                      <a:pt x="0" y="34"/>
                      <a:pt x="10" y="19"/>
                    </a:cubicBezTo>
                    <a:close/>
                  </a:path>
                </a:pathLst>
              </a:custGeom>
              <a:solidFill>
                <a:srgbClr val="0056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Freeform 50"/>
              <p:cNvSpPr>
                <a:spLocks/>
              </p:cNvSpPr>
              <p:nvPr/>
            </p:nvSpPr>
            <p:spPr bwMode="auto">
              <a:xfrm>
                <a:off x="1616075" y="4389438"/>
                <a:ext cx="292100" cy="265113"/>
              </a:xfrm>
              <a:custGeom>
                <a:avLst/>
                <a:gdLst>
                  <a:gd name="T0" fmla="*/ 0 w 184"/>
                  <a:gd name="T1" fmla="*/ 55 h 167"/>
                  <a:gd name="T2" fmla="*/ 141 w 184"/>
                  <a:gd name="T3" fmla="*/ 167 h 167"/>
                  <a:gd name="T4" fmla="*/ 184 w 184"/>
                  <a:gd name="T5" fmla="*/ 104 h 167"/>
                  <a:gd name="T6" fmla="*/ 41 w 184"/>
                  <a:gd name="T7" fmla="*/ 0 h 167"/>
                  <a:gd name="T8" fmla="*/ 0 w 184"/>
                  <a:gd name="T9" fmla="*/ 55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67">
                    <a:moveTo>
                      <a:pt x="0" y="55"/>
                    </a:moveTo>
                    <a:lnTo>
                      <a:pt x="141" y="167"/>
                    </a:lnTo>
                    <a:lnTo>
                      <a:pt x="184" y="104"/>
                    </a:lnTo>
                    <a:lnTo>
                      <a:pt x="41" y="0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56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1026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306" y="2848712"/>
              <a:ext cx="76951" cy="7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Oval 2"/>
            <p:cNvSpPr/>
            <p:nvPr/>
          </p:nvSpPr>
          <p:spPr bwMode="auto">
            <a:xfrm rot="5400000">
              <a:off x="1123793" y="2258584"/>
              <a:ext cx="1106247" cy="110624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rgbClr val="00BCF2"/>
                  </a:gs>
                  <a:gs pos="77000">
                    <a:schemeClr val="bg1">
                      <a:alpha val="0"/>
                    </a:schemeClr>
                  </a:gs>
                </a:gsLst>
                <a:lin ang="5400000" scaled="1"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7" name="Oval 196"/>
            <p:cNvSpPr/>
            <p:nvPr/>
          </p:nvSpPr>
          <p:spPr bwMode="auto">
            <a:xfrm rot="16200000">
              <a:off x="1219789" y="2354580"/>
              <a:ext cx="914254" cy="914254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rgbClr val="00BCF2"/>
                  </a:gs>
                  <a:gs pos="77000">
                    <a:schemeClr val="bg1">
                      <a:alpha val="0"/>
                    </a:schemeClr>
                  </a:gs>
                </a:gsLst>
                <a:lin ang="5400000" scaled="1"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60880" y="6179158"/>
            <a:ext cx="10053065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Learn how to secure your data at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CF2"/>
                </a:solidFill>
                <a:effectLst/>
                <a:uLnTx/>
                <a:uFillTx/>
              </a:rPr>
              <a:t>LINK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BCF2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0117" y="174588"/>
            <a:ext cx="2812228" cy="975652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b="1" kern="0" dirty="0">
                <a:solidFill>
                  <a:schemeClr val="bg1"/>
                </a:solidFill>
                <a:cs typeface="Segoe UI"/>
              </a:rPr>
              <a:t>aka.ms/</a:t>
            </a:r>
            <a:r>
              <a:rPr lang="en-US" sz="1200" b="1" kern="0" dirty="0" err="1">
                <a:solidFill>
                  <a:schemeClr val="bg1"/>
                </a:solidFill>
                <a:cs typeface="Segoe UI"/>
              </a:rPr>
              <a:t>mipc</a:t>
            </a:r>
            <a:r>
              <a:rPr lang="en-US" sz="1200" b="1" kern="0" dirty="0">
                <a:solidFill>
                  <a:schemeClr val="bg1"/>
                </a:solidFill>
                <a:cs typeface="Segoe UI"/>
              </a:rPr>
              <a:t>/</a:t>
            </a:r>
            <a:r>
              <a:rPr lang="en-US" sz="1200" b="1" kern="0" dirty="0" err="1">
                <a:solidFill>
                  <a:schemeClr val="bg1"/>
                </a:solidFill>
                <a:cs typeface="Segoe UI"/>
              </a:rPr>
              <a:t>askmipteam</a:t>
            </a:r>
            <a:endParaRPr lang="en-US" sz="1200">
              <a:solidFill>
                <a:schemeClr val="bg1"/>
              </a:solidFill>
              <a:cs typeface="Segoe UI"/>
            </a:endParaRPr>
          </a:p>
          <a:p>
            <a:pPr marL="0" marR="0"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chemeClr val="bg1"/>
                </a:solidFill>
                <a:cs typeface="Segoe UI"/>
              </a:rPr>
              <a:t>aka.ms/</a:t>
            </a:r>
            <a:r>
              <a:rPr lang="en-US" sz="1200" b="1" kern="0" dirty="0" err="1">
                <a:solidFill>
                  <a:schemeClr val="bg1"/>
                </a:solidFill>
                <a:cs typeface="Segoe UI"/>
              </a:rPr>
              <a:t>mip</a:t>
            </a:r>
            <a:r>
              <a:rPr lang="en-US" sz="1200" b="1" kern="0" dirty="0">
                <a:solidFill>
                  <a:schemeClr val="bg1"/>
                </a:solidFill>
                <a:cs typeface="Segoe UI"/>
              </a:rPr>
              <a:t>/</a:t>
            </a:r>
            <a:r>
              <a:rPr lang="en-US" sz="1200" b="1" kern="0" dirty="0" err="1">
                <a:solidFill>
                  <a:schemeClr val="bg1"/>
                </a:solidFill>
                <a:cs typeface="Segoe UI"/>
              </a:rPr>
              <a:t>uservoice</a:t>
            </a:r>
            <a:endParaRPr lang="en-US" sz="1200" b="1" kern="0" dirty="0">
              <a:solidFill>
                <a:schemeClr val="bg1"/>
              </a:solidFill>
              <a:cs typeface="Segoe U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400" b="1" kern="0" dirty="0">
              <a:solidFill>
                <a:schemeClr val="bg1"/>
              </a:solidFill>
              <a:cs typeface="Segoe UI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633006" y="716449"/>
            <a:ext cx="2544989" cy="1119523"/>
            <a:chOff x="7390652" y="586031"/>
            <a:chExt cx="2544989" cy="1249942"/>
          </a:xfrm>
        </p:grpSpPr>
        <p:sp>
          <p:nvSpPr>
            <p:cNvPr id="323" name="Rectangle: Rounded Corners 322"/>
            <p:cNvSpPr/>
            <p:nvPr/>
          </p:nvSpPr>
          <p:spPr bwMode="auto">
            <a:xfrm>
              <a:off x="7583168" y="586031"/>
              <a:ext cx="2352473" cy="1249942"/>
            </a:xfrm>
            <a:prstGeom prst="roundRect">
              <a:avLst>
                <a:gd name="adj" fmla="val 10245"/>
              </a:avLst>
            </a:prstGeom>
            <a:solidFill>
              <a:srgbClr val="001A4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Rectangle: Rounded Corners 30"/>
            <p:cNvSpPr/>
            <p:nvPr/>
          </p:nvSpPr>
          <p:spPr bwMode="auto">
            <a:xfrm>
              <a:off x="7390652" y="586031"/>
              <a:ext cx="2261379" cy="1249942"/>
            </a:xfrm>
            <a:prstGeom prst="roundRect">
              <a:avLst>
                <a:gd name="adj" fmla="val 8376"/>
              </a:avLst>
            </a:prstGeom>
            <a:solidFill>
              <a:srgbClr val="394F6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377752" y="1816767"/>
            <a:ext cx="2564000" cy="3963405"/>
            <a:chOff x="7659168" y="2525828"/>
            <a:chExt cx="1768821" cy="3181797"/>
          </a:xfrm>
        </p:grpSpPr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8724486" y="2525828"/>
              <a:ext cx="703503" cy="3181797"/>
            </a:xfrm>
            <a:custGeom>
              <a:avLst/>
              <a:gdLst>
                <a:gd name="T0" fmla="*/ 184 w 224"/>
                <a:gd name="T1" fmla="*/ 0 h 1184"/>
                <a:gd name="T2" fmla="*/ 0 w 224"/>
                <a:gd name="T3" fmla="*/ 0 h 1184"/>
                <a:gd name="T4" fmla="*/ 40 w 224"/>
                <a:gd name="T5" fmla="*/ 41 h 1184"/>
                <a:gd name="T6" fmla="*/ 40 w 224"/>
                <a:gd name="T7" fmla="*/ 1144 h 1184"/>
                <a:gd name="T8" fmla="*/ 0 w 224"/>
                <a:gd name="T9" fmla="*/ 1184 h 1184"/>
                <a:gd name="T10" fmla="*/ 184 w 224"/>
                <a:gd name="T11" fmla="*/ 1184 h 1184"/>
                <a:gd name="T12" fmla="*/ 224 w 224"/>
                <a:gd name="T13" fmla="*/ 1144 h 1184"/>
                <a:gd name="T14" fmla="*/ 224 w 224"/>
                <a:gd name="T15" fmla="*/ 41 h 1184"/>
                <a:gd name="T16" fmla="*/ 184 w 224"/>
                <a:gd name="T17" fmla="*/ 0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1184">
                  <a:moveTo>
                    <a:pt x="18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40" y="18"/>
                    <a:pt x="40" y="41"/>
                  </a:cubicBezTo>
                  <a:cubicBezTo>
                    <a:pt x="40" y="1144"/>
                    <a:pt x="40" y="1144"/>
                    <a:pt x="40" y="1144"/>
                  </a:cubicBezTo>
                  <a:cubicBezTo>
                    <a:pt x="40" y="1166"/>
                    <a:pt x="22" y="1184"/>
                    <a:pt x="0" y="1184"/>
                  </a:cubicBezTo>
                  <a:cubicBezTo>
                    <a:pt x="184" y="1184"/>
                    <a:pt x="184" y="1184"/>
                    <a:pt x="184" y="1184"/>
                  </a:cubicBezTo>
                  <a:cubicBezTo>
                    <a:pt x="206" y="1184"/>
                    <a:pt x="224" y="1166"/>
                    <a:pt x="224" y="1144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4" y="18"/>
                    <a:pt x="206" y="0"/>
                    <a:pt x="184" y="0"/>
                  </a:cubicBezTo>
                  <a:close/>
                </a:path>
              </a:pathLst>
            </a:custGeom>
            <a:solidFill>
              <a:srgbClr val="001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7659168" y="2525828"/>
              <a:ext cx="1568952" cy="3181797"/>
            </a:xfrm>
            <a:custGeom>
              <a:avLst/>
              <a:gdLst>
                <a:gd name="T0" fmla="*/ 499 w 499"/>
                <a:gd name="T1" fmla="*/ 1144 h 1184"/>
                <a:gd name="T2" fmla="*/ 459 w 499"/>
                <a:gd name="T3" fmla="*/ 1184 h 1184"/>
                <a:gd name="T4" fmla="*/ 40 w 499"/>
                <a:gd name="T5" fmla="*/ 1184 h 1184"/>
                <a:gd name="T6" fmla="*/ 0 w 499"/>
                <a:gd name="T7" fmla="*/ 1144 h 1184"/>
                <a:gd name="T8" fmla="*/ 0 w 499"/>
                <a:gd name="T9" fmla="*/ 41 h 1184"/>
                <a:gd name="T10" fmla="*/ 40 w 499"/>
                <a:gd name="T11" fmla="*/ 0 h 1184"/>
                <a:gd name="T12" fmla="*/ 459 w 499"/>
                <a:gd name="T13" fmla="*/ 0 h 1184"/>
                <a:gd name="T14" fmla="*/ 499 w 499"/>
                <a:gd name="T15" fmla="*/ 41 h 1184"/>
                <a:gd name="T16" fmla="*/ 499 w 499"/>
                <a:gd name="T17" fmla="*/ 1144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9" h="1184">
                  <a:moveTo>
                    <a:pt x="499" y="1144"/>
                  </a:moveTo>
                  <a:cubicBezTo>
                    <a:pt x="499" y="1166"/>
                    <a:pt x="481" y="1184"/>
                    <a:pt x="459" y="1184"/>
                  </a:cubicBezTo>
                  <a:cubicBezTo>
                    <a:pt x="40" y="1184"/>
                    <a:pt x="40" y="1184"/>
                    <a:pt x="40" y="1184"/>
                  </a:cubicBezTo>
                  <a:cubicBezTo>
                    <a:pt x="18" y="1184"/>
                    <a:pt x="0" y="1166"/>
                    <a:pt x="0" y="114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81" y="0"/>
                    <a:pt x="499" y="18"/>
                    <a:pt x="499" y="41"/>
                  </a:cubicBezTo>
                  <a:lnTo>
                    <a:pt x="499" y="1144"/>
                  </a:lnTo>
                  <a:close/>
                </a:path>
              </a:pathLst>
            </a:custGeom>
            <a:solidFill>
              <a:srgbClr val="2F41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0" name="Rectangle: Rounded Corners 319"/>
          <p:cNvSpPr/>
          <p:nvPr/>
        </p:nvSpPr>
        <p:spPr bwMode="auto">
          <a:xfrm>
            <a:off x="7541831" y="4700482"/>
            <a:ext cx="1920214" cy="763161"/>
          </a:xfrm>
          <a:prstGeom prst="roundRect">
            <a:avLst/>
          </a:prstGeom>
          <a:solidFill>
            <a:srgbClr val="001A4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4572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01" name="Picture 6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836" y="3772748"/>
            <a:ext cx="1919133" cy="759617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880139" y="4020786"/>
            <a:ext cx="3444479" cy="1868042"/>
            <a:chOff x="6586500" y="3529202"/>
            <a:chExt cx="4052109" cy="2197578"/>
          </a:xfrm>
        </p:grpSpPr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10013466" y="3529202"/>
              <a:ext cx="625143" cy="2197577"/>
            </a:xfrm>
            <a:custGeom>
              <a:avLst/>
              <a:gdLst>
                <a:gd name="T0" fmla="*/ 0 w 199"/>
                <a:gd name="T1" fmla="*/ 703 h 703"/>
                <a:gd name="T2" fmla="*/ 199 w 199"/>
                <a:gd name="T3" fmla="*/ 703 h 703"/>
                <a:gd name="T4" fmla="*/ 117 w 199"/>
                <a:gd name="T5" fmla="*/ 668 h 703"/>
                <a:gd name="T6" fmla="*/ 117 w 199"/>
                <a:gd name="T7" fmla="*/ 103 h 703"/>
                <a:gd name="T8" fmla="*/ 144 w 199"/>
                <a:gd name="T9" fmla="*/ 103 h 703"/>
                <a:gd name="T10" fmla="*/ 152 w 199"/>
                <a:gd name="T11" fmla="*/ 95 h 703"/>
                <a:gd name="T12" fmla="*/ 144 w 199"/>
                <a:gd name="T13" fmla="*/ 87 h 703"/>
                <a:gd name="T14" fmla="*/ 117 w 199"/>
                <a:gd name="T15" fmla="*/ 87 h 703"/>
                <a:gd name="T16" fmla="*/ 117 w 199"/>
                <a:gd name="T17" fmla="*/ 67 h 703"/>
                <a:gd name="T18" fmla="*/ 136 w 199"/>
                <a:gd name="T19" fmla="*/ 36 h 703"/>
                <a:gd name="T20" fmla="*/ 100 w 199"/>
                <a:gd name="T21" fmla="*/ 0 h 703"/>
                <a:gd name="T22" fmla="*/ 64 w 199"/>
                <a:gd name="T23" fmla="*/ 36 h 703"/>
                <a:gd name="T24" fmla="*/ 83 w 199"/>
                <a:gd name="T25" fmla="*/ 67 h 703"/>
                <a:gd name="T26" fmla="*/ 83 w 199"/>
                <a:gd name="T27" fmla="*/ 87 h 703"/>
                <a:gd name="T28" fmla="*/ 56 w 199"/>
                <a:gd name="T29" fmla="*/ 87 h 703"/>
                <a:gd name="T30" fmla="*/ 48 w 199"/>
                <a:gd name="T31" fmla="*/ 95 h 703"/>
                <a:gd name="T32" fmla="*/ 56 w 199"/>
                <a:gd name="T33" fmla="*/ 103 h 703"/>
                <a:gd name="T34" fmla="*/ 83 w 199"/>
                <a:gd name="T35" fmla="*/ 103 h 703"/>
                <a:gd name="T36" fmla="*/ 83 w 199"/>
                <a:gd name="T37" fmla="*/ 668 h 703"/>
                <a:gd name="T38" fmla="*/ 0 w 199"/>
                <a:gd name="T39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703">
                  <a:moveTo>
                    <a:pt x="0" y="703"/>
                  </a:moveTo>
                  <a:cubicBezTo>
                    <a:pt x="199" y="703"/>
                    <a:pt x="199" y="703"/>
                    <a:pt x="199" y="703"/>
                  </a:cubicBezTo>
                  <a:cubicBezTo>
                    <a:pt x="177" y="684"/>
                    <a:pt x="148" y="672"/>
                    <a:pt x="117" y="668"/>
                  </a:cubicBezTo>
                  <a:cubicBezTo>
                    <a:pt x="117" y="103"/>
                    <a:pt x="117" y="103"/>
                    <a:pt x="117" y="103"/>
                  </a:cubicBezTo>
                  <a:cubicBezTo>
                    <a:pt x="144" y="103"/>
                    <a:pt x="144" y="103"/>
                    <a:pt x="144" y="103"/>
                  </a:cubicBezTo>
                  <a:cubicBezTo>
                    <a:pt x="148" y="103"/>
                    <a:pt x="152" y="99"/>
                    <a:pt x="152" y="95"/>
                  </a:cubicBezTo>
                  <a:cubicBezTo>
                    <a:pt x="152" y="90"/>
                    <a:pt x="148" y="87"/>
                    <a:pt x="144" y="87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28" y="61"/>
                    <a:pt x="136" y="50"/>
                    <a:pt x="136" y="36"/>
                  </a:cubicBezTo>
                  <a:cubicBezTo>
                    <a:pt x="136" y="16"/>
                    <a:pt x="120" y="0"/>
                    <a:pt x="100" y="0"/>
                  </a:cubicBezTo>
                  <a:cubicBezTo>
                    <a:pt x="80" y="0"/>
                    <a:pt x="64" y="16"/>
                    <a:pt x="64" y="36"/>
                  </a:cubicBezTo>
                  <a:cubicBezTo>
                    <a:pt x="64" y="50"/>
                    <a:pt x="72" y="61"/>
                    <a:pt x="83" y="67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52" y="87"/>
                    <a:pt x="48" y="90"/>
                    <a:pt x="48" y="95"/>
                  </a:cubicBezTo>
                  <a:cubicBezTo>
                    <a:pt x="48" y="99"/>
                    <a:pt x="52" y="103"/>
                    <a:pt x="56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668"/>
                    <a:pt x="83" y="668"/>
                    <a:pt x="83" y="668"/>
                  </a:cubicBezTo>
                  <a:cubicBezTo>
                    <a:pt x="52" y="672"/>
                    <a:pt x="23" y="684"/>
                    <a:pt x="0" y="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10330390" y="3851351"/>
              <a:ext cx="308219" cy="1875429"/>
            </a:xfrm>
            <a:custGeom>
              <a:avLst/>
              <a:gdLst>
                <a:gd name="T0" fmla="*/ 16 w 98"/>
                <a:gd name="T1" fmla="*/ 565 h 600"/>
                <a:gd name="T2" fmla="*/ 16 w 98"/>
                <a:gd name="T3" fmla="*/ 0 h 600"/>
                <a:gd name="T4" fmla="*/ 0 w 98"/>
                <a:gd name="T5" fmla="*/ 0 h 600"/>
                <a:gd name="T6" fmla="*/ 0 w 98"/>
                <a:gd name="T7" fmla="*/ 565 h 600"/>
                <a:gd name="T8" fmla="*/ 82 w 98"/>
                <a:gd name="T9" fmla="*/ 600 h 600"/>
                <a:gd name="T10" fmla="*/ 98 w 98"/>
                <a:gd name="T11" fmla="*/ 600 h 600"/>
                <a:gd name="T12" fmla="*/ 16 w 98"/>
                <a:gd name="T13" fmla="*/ 56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600">
                  <a:moveTo>
                    <a:pt x="16" y="565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31" y="569"/>
                    <a:pt x="60" y="581"/>
                    <a:pt x="82" y="600"/>
                  </a:cubicBezTo>
                  <a:cubicBezTo>
                    <a:pt x="98" y="600"/>
                    <a:pt x="98" y="600"/>
                    <a:pt x="98" y="600"/>
                  </a:cubicBezTo>
                  <a:cubicBezTo>
                    <a:pt x="76" y="581"/>
                    <a:pt x="47" y="569"/>
                    <a:pt x="16" y="565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10302529" y="3529202"/>
              <a:ext cx="139308" cy="271650"/>
            </a:xfrm>
            <a:custGeom>
              <a:avLst/>
              <a:gdLst>
                <a:gd name="T0" fmla="*/ 28 w 44"/>
                <a:gd name="T1" fmla="*/ 36 h 87"/>
                <a:gd name="T2" fmla="*/ 9 w 44"/>
                <a:gd name="T3" fmla="*/ 67 h 87"/>
                <a:gd name="T4" fmla="*/ 9 w 44"/>
                <a:gd name="T5" fmla="*/ 87 h 87"/>
                <a:gd name="T6" fmla="*/ 25 w 44"/>
                <a:gd name="T7" fmla="*/ 87 h 87"/>
                <a:gd name="T8" fmla="*/ 25 w 44"/>
                <a:gd name="T9" fmla="*/ 67 h 87"/>
                <a:gd name="T10" fmla="*/ 44 w 44"/>
                <a:gd name="T11" fmla="*/ 36 h 87"/>
                <a:gd name="T12" fmla="*/ 8 w 44"/>
                <a:gd name="T13" fmla="*/ 0 h 87"/>
                <a:gd name="T14" fmla="*/ 0 w 44"/>
                <a:gd name="T15" fmla="*/ 1 h 87"/>
                <a:gd name="T16" fmla="*/ 28 w 44"/>
                <a:gd name="T17" fmla="*/ 3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87">
                  <a:moveTo>
                    <a:pt x="28" y="36"/>
                  </a:moveTo>
                  <a:cubicBezTo>
                    <a:pt x="28" y="50"/>
                    <a:pt x="20" y="61"/>
                    <a:pt x="9" y="6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36" y="61"/>
                    <a:pt x="44" y="50"/>
                    <a:pt x="44" y="36"/>
                  </a:cubicBezTo>
                  <a:cubicBezTo>
                    <a:pt x="44" y="16"/>
                    <a:pt x="28" y="0"/>
                    <a:pt x="8" y="0"/>
                  </a:cubicBezTo>
                  <a:cubicBezTo>
                    <a:pt x="5" y="0"/>
                    <a:pt x="2" y="0"/>
                    <a:pt x="0" y="1"/>
                  </a:cubicBezTo>
                  <a:cubicBezTo>
                    <a:pt x="16" y="5"/>
                    <a:pt x="28" y="19"/>
                    <a:pt x="28" y="3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81"/>
            <p:cNvSpPr>
              <a:spLocks/>
            </p:cNvSpPr>
            <p:nvPr/>
          </p:nvSpPr>
          <p:spPr bwMode="auto">
            <a:xfrm>
              <a:off x="10415716" y="3800852"/>
              <a:ext cx="74878" cy="50500"/>
            </a:xfrm>
            <a:custGeom>
              <a:avLst/>
              <a:gdLst>
                <a:gd name="T0" fmla="*/ 8 w 24"/>
                <a:gd name="T1" fmla="*/ 8 h 16"/>
                <a:gd name="T2" fmla="*/ 0 w 24"/>
                <a:gd name="T3" fmla="*/ 16 h 16"/>
                <a:gd name="T4" fmla="*/ 16 w 24"/>
                <a:gd name="T5" fmla="*/ 16 h 16"/>
                <a:gd name="T6" fmla="*/ 24 w 24"/>
                <a:gd name="T7" fmla="*/ 8 h 16"/>
                <a:gd name="T8" fmla="*/ 16 w 24"/>
                <a:gd name="T9" fmla="*/ 0 h 16"/>
                <a:gd name="T10" fmla="*/ 0 w 24"/>
                <a:gd name="T11" fmla="*/ 0 h 16"/>
                <a:gd name="T12" fmla="*/ 8 w 24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6">
                  <a:moveTo>
                    <a:pt x="8" y="8"/>
                  </a:moveTo>
                  <a:cubicBezTo>
                    <a:pt x="8" y="12"/>
                    <a:pt x="4" y="16"/>
                    <a:pt x="0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0" y="16"/>
                    <a:pt x="24" y="12"/>
                    <a:pt x="24" y="8"/>
                  </a:cubicBezTo>
                  <a:cubicBezTo>
                    <a:pt x="24" y="3"/>
                    <a:pt x="20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3"/>
                    <a:pt x="8" y="8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6586500" y="3529202"/>
              <a:ext cx="623401" cy="2197577"/>
            </a:xfrm>
            <a:custGeom>
              <a:avLst/>
              <a:gdLst>
                <a:gd name="T0" fmla="*/ 198 w 198"/>
                <a:gd name="T1" fmla="*/ 703 h 703"/>
                <a:gd name="T2" fmla="*/ 0 w 198"/>
                <a:gd name="T3" fmla="*/ 703 h 703"/>
                <a:gd name="T4" fmla="*/ 82 w 198"/>
                <a:gd name="T5" fmla="*/ 668 h 703"/>
                <a:gd name="T6" fmla="*/ 82 w 198"/>
                <a:gd name="T7" fmla="*/ 103 h 703"/>
                <a:gd name="T8" fmla="*/ 55 w 198"/>
                <a:gd name="T9" fmla="*/ 103 h 703"/>
                <a:gd name="T10" fmla="*/ 47 w 198"/>
                <a:gd name="T11" fmla="*/ 95 h 703"/>
                <a:gd name="T12" fmla="*/ 55 w 198"/>
                <a:gd name="T13" fmla="*/ 87 h 703"/>
                <a:gd name="T14" fmla="*/ 82 w 198"/>
                <a:gd name="T15" fmla="*/ 87 h 703"/>
                <a:gd name="T16" fmla="*/ 82 w 198"/>
                <a:gd name="T17" fmla="*/ 67 h 703"/>
                <a:gd name="T18" fmla="*/ 63 w 198"/>
                <a:gd name="T19" fmla="*/ 36 h 703"/>
                <a:gd name="T20" fmla="*/ 99 w 198"/>
                <a:gd name="T21" fmla="*/ 0 h 703"/>
                <a:gd name="T22" fmla="*/ 135 w 198"/>
                <a:gd name="T23" fmla="*/ 36 h 703"/>
                <a:gd name="T24" fmla="*/ 116 w 198"/>
                <a:gd name="T25" fmla="*/ 67 h 703"/>
                <a:gd name="T26" fmla="*/ 116 w 198"/>
                <a:gd name="T27" fmla="*/ 87 h 703"/>
                <a:gd name="T28" fmla="*/ 143 w 198"/>
                <a:gd name="T29" fmla="*/ 87 h 703"/>
                <a:gd name="T30" fmla="*/ 151 w 198"/>
                <a:gd name="T31" fmla="*/ 95 h 703"/>
                <a:gd name="T32" fmla="*/ 143 w 198"/>
                <a:gd name="T33" fmla="*/ 103 h 703"/>
                <a:gd name="T34" fmla="*/ 116 w 198"/>
                <a:gd name="T35" fmla="*/ 103 h 703"/>
                <a:gd name="T36" fmla="*/ 116 w 198"/>
                <a:gd name="T37" fmla="*/ 668 h 703"/>
                <a:gd name="T38" fmla="*/ 198 w 198"/>
                <a:gd name="T39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703">
                  <a:moveTo>
                    <a:pt x="198" y="703"/>
                  </a:moveTo>
                  <a:cubicBezTo>
                    <a:pt x="0" y="703"/>
                    <a:pt x="0" y="703"/>
                    <a:pt x="0" y="703"/>
                  </a:cubicBezTo>
                  <a:cubicBezTo>
                    <a:pt x="22" y="684"/>
                    <a:pt x="51" y="672"/>
                    <a:pt x="82" y="668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1" y="103"/>
                    <a:pt x="47" y="99"/>
                    <a:pt x="47" y="95"/>
                  </a:cubicBezTo>
                  <a:cubicBezTo>
                    <a:pt x="47" y="90"/>
                    <a:pt x="51" y="87"/>
                    <a:pt x="55" y="87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71" y="61"/>
                    <a:pt x="63" y="50"/>
                    <a:pt x="63" y="36"/>
                  </a:cubicBezTo>
                  <a:cubicBezTo>
                    <a:pt x="63" y="16"/>
                    <a:pt x="79" y="0"/>
                    <a:pt x="99" y="0"/>
                  </a:cubicBezTo>
                  <a:cubicBezTo>
                    <a:pt x="119" y="0"/>
                    <a:pt x="135" y="16"/>
                    <a:pt x="135" y="36"/>
                  </a:cubicBezTo>
                  <a:cubicBezTo>
                    <a:pt x="135" y="50"/>
                    <a:pt x="127" y="61"/>
                    <a:pt x="116" y="67"/>
                  </a:cubicBezTo>
                  <a:cubicBezTo>
                    <a:pt x="116" y="87"/>
                    <a:pt x="116" y="87"/>
                    <a:pt x="116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7" y="87"/>
                    <a:pt x="151" y="90"/>
                    <a:pt x="151" y="95"/>
                  </a:cubicBezTo>
                  <a:cubicBezTo>
                    <a:pt x="151" y="99"/>
                    <a:pt x="147" y="103"/>
                    <a:pt x="143" y="103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6" y="668"/>
                    <a:pt x="116" y="668"/>
                    <a:pt x="116" y="668"/>
                  </a:cubicBezTo>
                  <a:cubicBezTo>
                    <a:pt x="147" y="672"/>
                    <a:pt x="176" y="684"/>
                    <a:pt x="198" y="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84"/>
            <p:cNvSpPr>
              <a:spLocks/>
            </p:cNvSpPr>
            <p:nvPr/>
          </p:nvSpPr>
          <p:spPr bwMode="auto">
            <a:xfrm>
              <a:off x="6785013" y="3529202"/>
              <a:ext cx="137567" cy="271650"/>
            </a:xfrm>
            <a:custGeom>
              <a:avLst/>
              <a:gdLst>
                <a:gd name="T0" fmla="*/ 16 w 44"/>
                <a:gd name="T1" fmla="*/ 36 h 87"/>
                <a:gd name="T2" fmla="*/ 35 w 44"/>
                <a:gd name="T3" fmla="*/ 67 h 87"/>
                <a:gd name="T4" fmla="*/ 35 w 44"/>
                <a:gd name="T5" fmla="*/ 87 h 87"/>
                <a:gd name="T6" fmla="*/ 19 w 44"/>
                <a:gd name="T7" fmla="*/ 87 h 87"/>
                <a:gd name="T8" fmla="*/ 19 w 44"/>
                <a:gd name="T9" fmla="*/ 67 h 87"/>
                <a:gd name="T10" fmla="*/ 0 w 44"/>
                <a:gd name="T11" fmla="*/ 36 h 87"/>
                <a:gd name="T12" fmla="*/ 36 w 44"/>
                <a:gd name="T13" fmla="*/ 0 h 87"/>
                <a:gd name="T14" fmla="*/ 44 w 44"/>
                <a:gd name="T15" fmla="*/ 1 h 87"/>
                <a:gd name="T16" fmla="*/ 16 w 44"/>
                <a:gd name="T17" fmla="*/ 3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87">
                  <a:moveTo>
                    <a:pt x="16" y="36"/>
                  </a:moveTo>
                  <a:cubicBezTo>
                    <a:pt x="16" y="50"/>
                    <a:pt x="24" y="61"/>
                    <a:pt x="35" y="67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8" y="61"/>
                    <a:pt x="0" y="50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9" y="0"/>
                    <a:pt x="41" y="0"/>
                    <a:pt x="44" y="1"/>
                  </a:cubicBezTo>
                  <a:cubicBezTo>
                    <a:pt x="28" y="5"/>
                    <a:pt x="16" y="19"/>
                    <a:pt x="16" y="3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6734514" y="3800852"/>
              <a:ext cx="76619" cy="50500"/>
            </a:xfrm>
            <a:custGeom>
              <a:avLst/>
              <a:gdLst>
                <a:gd name="T0" fmla="*/ 16 w 24"/>
                <a:gd name="T1" fmla="*/ 8 h 16"/>
                <a:gd name="T2" fmla="*/ 24 w 24"/>
                <a:gd name="T3" fmla="*/ 16 h 16"/>
                <a:gd name="T4" fmla="*/ 8 w 24"/>
                <a:gd name="T5" fmla="*/ 16 h 16"/>
                <a:gd name="T6" fmla="*/ 0 w 24"/>
                <a:gd name="T7" fmla="*/ 8 h 16"/>
                <a:gd name="T8" fmla="*/ 8 w 24"/>
                <a:gd name="T9" fmla="*/ 0 h 16"/>
                <a:gd name="T10" fmla="*/ 24 w 24"/>
                <a:gd name="T11" fmla="*/ 0 h 16"/>
                <a:gd name="T12" fmla="*/ 16 w 24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6">
                  <a:moveTo>
                    <a:pt x="16" y="8"/>
                  </a:moveTo>
                  <a:cubicBezTo>
                    <a:pt x="16" y="12"/>
                    <a:pt x="20" y="16"/>
                    <a:pt x="24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6" y="3"/>
                    <a:pt x="16" y="8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6586500" y="3851351"/>
              <a:ext cx="308218" cy="1875429"/>
            </a:xfrm>
            <a:custGeom>
              <a:avLst/>
              <a:gdLst>
                <a:gd name="T0" fmla="*/ 82 w 98"/>
                <a:gd name="T1" fmla="*/ 565 h 600"/>
                <a:gd name="T2" fmla="*/ 82 w 98"/>
                <a:gd name="T3" fmla="*/ 0 h 600"/>
                <a:gd name="T4" fmla="*/ 98 w 98"/>
                <a:gd name="T5" fmla="*/ 0 h 600"/>
                <a:gd name="T6" fmla="*/ 98 w 98"/>
                <a:gd name="T7" fmla="*/ 565 h 600"/>
                <a:gd name="T8" fmla="*/ 16 w 98"/>
                <a:gd name="T9" fmla="*/ 600 h 600"/>
                <a:gd name="T10" fmla="*/ 0 w 98"/>
                <a:gd name="T11" fmla="*/ 600 h 600"/>
                <a:gd name="T12" fmla="*/ 82 w 98"/>
                <a:gd name="T13" fmla="*/ 56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600">
                  <a:moveTo>
                    <a:pt x="82" y="565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565"/>
                    <a:pt x="98" y="565"/>
                    <a:pt x="98" y="565"/>
                  </a:cubicBezTo>
                  <a:cubicBezTo>
                    <a:pt x="67" y="569"/>
                    <a:pt x="38" y="581"/>
                    <a:pt x="16" y="600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22" y="581"/>
                    <a:pt x="51" y="569"/>
                    <a:pt x="82" y="565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87"/>
            <p:cNvSpPr>
              <a:spLocks/>
            </p:cNvSpPr>
            <p:nvPr/>
          </p:nvSpPr>
          <p:spPr bwMode="auto">
            <a:xfrm>
              <a:off x="7007905" y="3748612"/>
              <a:ext cx="254236" cy="208961"/>
            </a:xfrm>
            <a:custGeom>
              <a:avLst/>
              <a:gdLst>
                <a:gd name="T0" fmla="*/ 1 w 81"/>
                <a:gd name="T1" fmla="*/ 19 h 67"/>
                <a:gd name="T2" fmla="*/ 18 w 81"/>
                <a:gd name="T3" fmla="*/ 9 h 67"/>
                <a:gd name="T4" fmla="*/ 32 w 81"/>
                <a:gd name="T5" fmla="*/ 14 h 67"/>
                <a:gd name="T6" fmla="*/ 69 w 81"/>
                <a:gd name="T7" fmla="*/ 6 h 67"/>
                <a:gd name="T8" fmla="*/ 81 w 81"/>
                <a:gd name="T9" fmla="*/ 12 h 67"/>
                <a:gd name="T10" fmla="*/ 54 w 81"/>
                <a:gd name="T11" fmla="*/ 67 h 67"/>
                <a:gd name="T12" fmla="*/ 42 w 81"/>
                <a:gd name="T13" fmla="*/ 61 h 67"/>
                <a:gd name="T14" fmla="*/ 28 w 81"/>
                <a:gd name="T15" fmla="*/ 21 h 67"/>
                <a:gd name="T16" fmla="*/ 18 w 81"/>
                <a:gd name="T17" fmla="*/ 17 h 67"/>
                <a:gd name="T18" fmla="*/ 8 w 81"/>
                <a:gd name="T19" fmla="*/ 23 h 67"/>
                <a:gd name="T20" fmla="*/ 2 w 81"/>
                <a:gd name="T21" fmla="*/ 25 h 67"/>
                <a:gd name="T22" fmla="*/ 1 w 81"/>
                <a:gd name="T23" fmla="*/ 1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67">
                  <a:moveTo>
                    <a:pt x="1" y="19"/>
                  </a:moveTo>
                  <a:cubicBezTo>
                    <a:pt x="4" y="13"/>
                    <a:pt x="11" y="9"/>
                    <a:pt x="18" y="9"/>
                  </a:cubicBezTo>
                  <a:cubicBezTo>
                    <a:pt x="24" y="9"/>
                    <a:pt x="29" y="11"/>
                    <a:pt x="32" y="14"/>
                  </a:cubicBezTo>
                  <a:cubicBezTo>
                    <a:pt x="41" y="4"/>
                    <a:pt x="56" y="0"/>
                    <a:pt x="69" y="6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27" y="54"/>
                    <a:pt x="21" y="36"/>
                    <a:pt x="28" y="21"/>
                  </a:cubicBezTo>
                  <a:cubicBezTo>
                    <a:pt x="26" y="18"/>
                    <a:pt x="22" y="17"/>
                    <a:pt x="18" y="17"/>
                  </a:cubicBezTo>
                  <a:cubicBezTo>
                    <a:pt x="14" y="17"/>
                    <a:pt x="10" y="19"/>
                    <a:pt x="8" y="23"/>
                  </a:cubicBezTo>
                  <a:cubicBezTo>
                    <a:pt x="7" y="25"/>
                    <a:pt x="4" y="26"/>
                    <a:pt x="2" y="25"/>
                  </a:cubicBezTo>
                  <a:cubicBezTo>
                    <a:pt x="0" y="24"/>
                    <a:pt x="0" y="21"/>
                    <a:pt x="1" y="19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88"/>
            <p:cNvSpPr>
              <a:spLocks/>
            </p:cNvSpPr>
            <p:nvPr/>
          </p:nvSpPr>
          <p:spPr bwMode="auto">
            <a:xfrm>
              <a:off x="9966449" y="3748612"/>
              <a:ext cx="254236" cy="208961"/>
            </a:xfrm>
            <a:custGeom>
              <a:avLst/>
              <a:gdLst>
                <a:gd name="T0" fmla="*/ 80 w 81"/>
                <a:gd name="T1" fmla="*/ 19 h 67"/>
                <a:gd name="T2" fmla="*/ 62 w 81"/>
                <a:gd name="T3" fmla="*/ 9 h 67"/>
                <a:gd name="T4" fmla="*/ 48 w 81"/>
                <a:gd name="T5" fmla="*/ 14 h 67"/>
                <a:gd name="T6" fmla="*/ 11 w 81"/>
                <a:gd name="T7" fmla="*/ 6 h 67"/>
                <a:gd name="T8" fmla="*/ 0 w 81"/>
                <a:gd name="T9" fmla="*/ 12 h 67"/>
                <a:gd name="T10" fmla="*/ 27 w 81"/>
                <a:gd name="T11" fmla="*/ 67 h 67"/>
                <a:gd name="T12" fmla="*/ 38 w 81"/>
                <a:gd name="T13" fmla="*/ 61 h 67"/>
                <a:gd name="T14" fmla="*/ 53 w 81"/>
                <a:gd name="T15" fmla="*/ 21 h 67"/>
                <a:gd name="T16" fmla="*/ 62 w 81"/>
                <a:gd name="T17" fmla="*/ 17 h 67"/>
                <a:gd name="T18" fmla="*/ 73 w 81"/>
                <a:gd name="T19" fmla="*/ 23 h 67"/>
                <a:gd name="T20" fmla="*/ 78 w 81"/>
                <a:gd name="T21" fmla="*/ 25 h 67"/>
                <a:gd name="T22" fmla="*/ 80 w 81"/>
                <a:gd name="T23" fmla="*/ 1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67">
                  <a:moveTo>
                    <a:pt x="80" y="19"/>
                  </a:moveTo>
                  <a:cubicBezTo>
                    <a:pt x="76" y="13"/>
                    <a:pt x="69" y="9"/>
                    <a:pt x="62" y="9"/>
                  </a:cubicBezTo>
                  <a:cubicBezTo>
                    <a:pt x="57" y="9"/>
                    <a:pt x="52" y="11"/>
                    <a:pt x="48" y="14"/>
                  </a:cubicBezTo>
                  <a:cubicBezTo>
                    <a:pt x="39" y="4"/>
                    <a:pt x="24" y="0"/>
                    <a:pt x="11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53" y="54"/>
                    <a:pt x="59" y="36"/>
                    <a:pt x="53" y="21"/>
                  </a:cubicBezTo>
                  <a:cubicBezTo>
                    <a:pt x="55" y="18"/>
                    <a:pt x="58" y="17"/>
                    <a:pt x="62" y="17"/>
                  </a:cubicBezTo>
                  <a:cubicBezTo>
                    <a:pt x="66" y="17"/>
                    <a:pt x="70" y="19"/>
                    <a:pt x="73" y="23"/>
                  </a:cubicBezTo>
                  <a:cubicBezTo>
                    <a:pt x="74" y="25"/>
                    <a:pt x="76" y="26"/>
                    <a:pt x="78" y="25"/>
                  </a:cubicBezTo>
                  <a:cubicBezTo>
                    <a:pt x="80" y="24"/>
                    <a:pt x="81" y="21"/>
                    <a:pt x="80" y="19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10013466" y="3816525"/>
              <a:ext cx="137567" cy="141049"/>
            </a:xfrm>
            <a:custGeom>
              <a:avLst/>
              <a:gdLst>
                <a:gd name="T0" fmla="*/ 38 w 44"/>
                <a:gd name="T1" fmla="*/ 0 h 45"/>
                <a:gd name="T2" fmla="*/ 0 w 44"/>
                <a:gd name="T3" fmla="*/ 21 h 45"/>
                <a:gd name="T4" fmla="*/ 9 w 44"/>
                <a:gd name="T5" fmla="*/ 39 h 45"/>
                <a:gd name="T6" fmla="*/ 9 w 44"/>
                <a:gd name="T7" fmla="*/ 39 h 45"/>
                <a:gd name="T8" fmla="*/ 9 w 44"/>
                <a:gd name="T9" fmla="*/ 39 h 45"/>
                <a:gd name="T10" fmla="*/ 12 w 44"/>
                <a:gd name="T11" fmla="*/ 45 h 45"/>
                <a:gd name="T12" fmla="*/ 23 w 44"/>
                <a:gd name="T13" fmla="*/ 39 h 45"/>
                <a:gd name="T14" fmla="*/ 38 w 44"/>
                <a:gd name="T1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5">
                  <a:moveTo>
                    <a:pt x="38" y="0"/>
                  </a:moveTo>
                  <a:cubicBezTo>
                    <a:pt x="26" y="7"/>
                    <a:pt x="13" y="14"/>
                    <a:pt x="0" y="21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38" y="32"/>
                    <a:pt x="44" y="15"/>
                    <a:pt x="38" y="0"/>
                  </a:cubicBezTo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91"/>
            <p:cNvSpPr>
              <a:spLocks/>
            </p:cNvSpPr>
            <p:nvPr/>
          </p:nvSpPr>
          <p:spPr bwMode="auto">
            <a:xfrm>
              <a:off x="7081042" y="3816525"/>
              <a:ext cx="134084" cy="141049"/>
            </a:xfrm>
            <a:custGeom>
              <a:avLst/>
              <a:gdLst>
                <a:gd name="T0" fmla="*/ 4 w 43"/>
                <a:gd name="T1" fmla="*/ 0 h 45"/>
                <a:gd name="T2" fmla="*/ 7 w 43"/>
                <a:gd name="T3" fmla="*/ 29 h 45"/>
                <a:gd name="T4" fmla="*/ 7 w 43"/>
                <a:gd name="T5" fmla="*/ 29 h 45"/>
                <a:gd name="T6" fmla="*/ 7 w 43"/>
                <a:gd name="T7" fmla="*/ 29 h 45"/>
                <a:gd name="T8" fmla="*/ 7 w 43"/>
                <a:gd name="T9" fmla="*/ 29 h 45"/>
                <a:gd name="T10" fmla="*/ 7 w 43"/>
                <a:gd name="T11" fmla="*/ 29 h 45"/>
                <a:gd name="T12" fmla="*/ 7 w 43"/>
                <a:gd name="T13" fmla="*/ 29 h 45"/>
                <a:gd name="T14" fmla="*/ 7 w 43"/>
                <a:gd name="T15" fmla="*/ 29 h 45"/>
                <a:gd name="T16" fmla="*/ 7 w 43"/>
                <a:gd name="T17" fmla="*/ 29 h 45"/>
                <a:gd name="T18" fmla="*/ 7 w 43"/>
                <a:gd name="T19" fmla="*/ 29 h 45"/>
                <a:gd name="T20" fmla="*/ 7 w 43"/>
                <a:gd name="T21" fmla="*/ 29 h 45"/>
                <a:gd name="T22" fmla="*/ 7 w 43"/>
                <a:gd name="T23" fmla="*/ 29 h 45"/>
                <a:gd name="T24" fmla="*/ 8 w 43"/>
                <a:gd name="T25" fmla="*/ 29 h 45"/>
                <a:gd name="T26" fmla="*/ 8 w 43"/>
                <a:gd name="T27" fmla="*/ 29 h 45"/>
                <a:gd name="T28" fmla="*/ 8 w 43"/>
                <a:gd name="T29" fmla="*/ 29 h 45"/>
                <a:gd name="T30" fmla="*/ 8 w 43"/>
                <a:gd name="T31" fmla="*/ 30 h 45"/>
                <a:gd name="T32" fmla="*/ 8 w 43"/>
                <a:gd name="T33" fmla="*/ 30 h 45"/>
                <a:gd name="T34" fmla="*/ 8 w 43"/>
                <a:gd name="T35" fmla="*/ 30 h 45"/>
                <a:gd name="T36" fmla="*/ 8 w 43"/>
                <a:gd name="T37" fmla="*/ 30 h 45"/>
                <a:gd name="T38" fmla="*/ 19 w 43"/>
                <a:gd name="T39" fmla="*/ 39 h 45"/>
                <a:gd name="T40" fmla="*/ 31 w 43"/>
                <a:gd name="T41" fmla="*/ 45 h 45"/>
                <a:gd name="T42" fmla="*/ 34 w 43"/>
                <a:gd name="T43" fmla="*/ 39 h 45"/>
                <a:gd name="T44" fmla="*/ 43 w 43"/>
                <a:gd name="T45" fmla="*/ 21 h 45"/>
                <a:gd name="T46" fmla="*/ 4 w 43"/>
                <a:gd name="T4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45">
                  <a:moveTo>
                    <a:pt x="4" y="0"/>
                  </a:moveTo>
                  <a:cubicBezTo>
                    <a:pt x="0" y="10"/>
                    <a:pt x="2" y="20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1" y="34"/>
                    <a:pt x="14" y="37"/>
                    <a:pt x="19" y="39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29" y="14"/>
                    <a:pt x="17" y="7"/>
                    <a:pt x="4" y="0"/>
                  </a:cubicBezTo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89"/>
            <p:cNvSpPr>
              <a:spLocks/>
            </p:cNvSpPr>
            <p:nvPr/>
          </p:nvSpPr>
          <p:spPr bwMode="auto">
            <a:xfrm>
              <a:off x="7183781" y="3800852"/>
              <a:ext cx="2861029" cy="454491"/>
            </a:xfrm>
            <a:custGeom>
              <a:avLst/>
              <a:gdLst>
                <a:gd name="T0" fmla="*/ 455 w 910"/>
                <a:gd name="T1" fmla="*/ 145 h 145"/>
                <a:gd name="T2" fmla="*/ 0 w 910"/>
                <a:gd name="T3" fmla="*/ 46 h 145"/>
                <a:gd name="T4" fmla="*/ 22 w 910"/>
                <a:gd name="T5" fmla="*/ 0 h 145"/>
                <a:gd name="T6" fmla="*/ 455 w 910"/>
                <a:gd name="T7" fmla="*/ 93 h 145"/>
                <a:gd name="T8" fmla="*/ 887 w 910"/>
                <a:gd name="T9" fmla="*/ 0 h 145"/>
                <a:gd name="T10" fmla="*/ 910 w 910"/>
                <a:gd name="T11" fmla="*/ 46 h 145"/>
                <a:gd name="T12" fmla="*/ 455 w 910"/>
                <a:gd name="T13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0" h="145">
                  <a:moveTo>
                    <a:pt x="455" y="145"/>
                  </a:moveTo>
                  <a:cubicBezTo>
                    <a:pt x="282" y="145"/>
                    <a:pt x="138" y="114"/>
                    <a:pt x="0" y="46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4" y="84"/>
                    <a:pt x="351" y="93"/>
                    <a:pt x="455" y="93"/>
                  </a:cubicBezTo>
                  <a:cubicBezTo>
                    <a:pt x="670" y="93"/>
                    <a:pt x="805" y="40"/>
                    <a:pt x="887" y="0"/>
                  </a:cubicBezTo>
                  <a:cubicBezTo>
                    <a:pt x="910" y="46"/>
                    <a:pt x="910" y="46"/>
                    <a:pt x="910" y="46"/>
                  </a:cubicBezTo>
                  <a:cubicBezTo>
                    <a:pt x="772" y="114"/>
                    <a:pt x="627" y="145"/>
                    <a:pt x="455" y="145"/>
                  </a:cubicBezTo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92"/>
            <p:cNvSpPr>
              <a:spLocks/>
            </p:cNvSpPr>
            <p:nvPr/>
          </p:nvSpPr>
          <p:spPr bwMode="auto">
            <a:xfrm>
              <a:off x="7183781" y="3882696"/>
              <a:ext cx="2861029" cy="372648"/>
            </a:xfrm>
            <a:custGeom>
              <a:avLst/>
              <a:gdLst>
                <a:gd name="T0" fmla="*/ 900 w 910"/>
                <a:gd name="T1" fmla="*/ 0 h 119"/>
                <a:gd name="T2" fmla="*/ 454 w 910"/>
                <a:gd name="T3" fmla="*/ 94 h 119"/>
                <a:gd name="T4" fmla="*/ 10 w 910"/>
                <a:gd name="T5" fmla="*/ 0 h 119"/>
                <a:gd name="T6" fmla="*/ 1 w 910"/>
                <a:gd name="T7" fmla="*/ 18 h 119"/>
                <a:gd name="T8" fmla="*/ 0 w 910"/>
                <a:gd name="T9" fmla="*/ 20 h 119"/>
                <a:gd name="T10" fmla="*/ 455 w 910"/>
                <a:gd name="T11" fmla="*/ 119 h 119"/>
                <a:gd name="T12" fmla="*/ 910 w 910"/>
                <a:gd name="T13" fmla="*/ 20 h 119"/>
                <a:gd name="T14" fmla="*/ 909 w 910"/>
                <a:gd name="T15" fmla="*/ 18 h 119"/>
                <a:gd name="T16" fmla="*/ 900 w 910"/>
                <a:gd name="T1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0" h="119">
                  <a:moveTo>
                    <a:pt x="900" y="0"/>
                  </a:moveTo>
                  <a:cubicBezTo>
                    <a:pt x="783" y="58"/>
                    <a:pt x="626" y="94"/>
                    <a:pt x="454" y="94"/>
                  </a:cubicBezTo>
                  <a:cubicBezTo>
                    <a:pt x="283" y="94"/>
                    <a:pt x="126" y="58"/>
                    <a:pt x="10" y="0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8" y="88"/>
                    <a:pt x="282" y="119"/>
                    <a:pt x="455" y="119"/>
                  </a:cubicBezTo>
                  <a:cubicBezTo>
                    <a:pt x="627" y="119"/>
                    <a:pt x="772" y="88"/>
                    <a:pt x="910" y="20"/>
                  </a:cubicBezTo>
                  <a:cubicBezTo>
                    <a:pt x="909" y="18"/>
                    <a:pt x="909" y="18"/>
                    <a:pt x="909" y="18"/>
                  </a:cubicBezTo>
                  <a:cubicBezTo>
                    <a:pt x="900" y="0"/>
                    <a:pt x="900" y="0"/>
                    <a:pt x="900" y="0"/>
                  </a:cubicBezTo>
                </a:path>
              </a:pathLst>
            </a:custGeom>
            <a:solidFill>
              <a:srgbClr val="D6C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5" name="Group 324"/>
          <p:cNvGrpSpPr/>
          <p:nvPr/>
        </p:nvGrpSpPr>
        <p:grpSpPr>
          <a:xfrm rot="5063433">
            <a:off x="7789111" y="4788983"/>
            <a:ext cx="679036" cy="681428"/>
            <a:chOff x="7591425" y="3473450"/>
            <a:chExt cx="450850" cy="452438"/>
          </a:xfrm>
        </p:grpSpPr>
        <p:sp>
          <p:nvSpPr>
            <p:cNvPr id="326" name="Freeform 56"/>
            <p:cNvSpPr>
              <a:spLocks/>
            </p:cNvSpPr>
            <p:nvPr/>
          </p:nvSpPr>
          <p:spPr bwMode="auto">
            <a:xfrm>
              <a:off x="7591425" y="3482975"/>
              <a:ext cx="449262" cy="433388"/>
            </a:xfrm>
            <a:custGeom>
              <a:avLst/>
              <a:gdLst>
                <a:gd name="T0" fmla="*/ 157 w 298"/>
                <a:gd name="T1" fmla="*/ 9 h 289"/>
                <a:gd name="T2" fmla="*/ 77 w 298"/>
                <a:gd name="T3" fmla="*/ 84 h 289"/>
                <a:gd name="T4" fmla="*/ 70 w 298"/>
                <a:gd name="T5" fmla="*/ 76 h 289"/>
                <a:gd name="T6" fmla="*/ 54 w 298"/>
                <a:gd name="T7" fmla="*/ 76 h 289"/>
                <a:gd name="T8" fmla="*/ 4 w 298"/>
                <a:gd name="T9" fmla="*/ 123 h 289"/>
                <a:gd name="T10" fmla="*/ 4 w 298"/>
                <a:gd name="T11" fmla="*/ 139 h 289"/>
                <a:gd name="T12" fmla="*/ 12 w 298"/>
                <a:gd name="T13" fmla="*/ 147 h 289"/>
                <a:gd name="T14" fmla="*/ 16 w 298"/>
                <a:gd name="T15" fmla="*/ 174 h 289"/>
                <a:gd name="T16" fmla="*/ 117 w 298"/>
                <a:gd name="T17" fmla="*/ 280 h 289"/>
                <a:gd name="T18" fmla="*/ 148 w 298"/>
                <a:gd name="T19" fmla="*/ 281 h 289"/>
                <a:gd name="T20" fmla="*/ 288 w 298"/>
                <a:gd name="T21" fmla="*/ 148 h 289"/>
                <a:gd name="T22" fmla="*/ 289 w 298"/>
                <a:gd name="T23" fmla="*/ 116 h 289"/>
                <a:gd name="T24" fmla="*/ 188 w 298"/>
                <a:gd name="T25" fmla="*/ 10 h 289"/>
                <a:gd name="T26" fmla="*/ 157 w 298"/>
                <a:gd name="T27" fmla="*/ 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289">
                  <a:moveTo>
                    <a:pt x="157" y="9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5" y="72"/>
                    <a:pt x="58" y="71"/>
                    <a:pt x="54" y="76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0" y="127"/>
                    <a:pt x="0" y="134"/>
                    <a:pt x="4" y="139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8" y="156"/>
                    <a:pt x="9" y="166"/>
                    <a:pt x="16" y="174"/>
                  </a:cubicBezTo>
                  <a:cubicBezTo>
                    <a:pt x="117" y="280"/>
                    <a:pt x="117" y="280"/>
                    <a:pt x="117" y="280"/>
                  </a:cubicBezTo>
                  <a:cubicBezTo>
                    <a:pt x="125" y="289"/>
                    <a:pt x="139" y="289"/>
                    <a:pt x="148" y="281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7" y="139"/>
                    <a:pt x="298" y="125"/>
                    <a:pt x="289" y="116"/>
                  </a:cubicBezTo>
                  <a:cubicBezTo>
                    <a:pt x="188" y="10"/>
                    <a:pt x="188" y="10"/>
                    <a:pt x="188" y="10"/>
                  </a:cubicBezTo>
                  <a:cubicBezTo>
                    <a:pt x="180" y="1"/>
                    <a:pt x="166" y="0"/>
                    <a:pt x="157" y="9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7" name="Freeform 57"/>
            <p:cNvSpPr>
              <a:spLocks/>
            </p:cNvSpPr>
            <p:nvPr/>
          </p:nvSpPr>
          <p:spPr bwMode="auto">
            <a:xfrm>
              <a:off x="7591425" y="3482975"/>
              <a:ext cx="449262" cy="433388"/>
            </a:xfrm>
            <a:custGeom>
              <a:avLst/>
              <a:gdLst>
                <a:gd name="T0" fmla="*/ 157 w 298"/>
                <a:gd name="T1" fmla="*/ 9 h 289"/>
                <a:gd name="T2" fmla="*/ 77 w 298"/>
                <a:gd name="T3" fmla="*/ 84 h 289"/>
                <a:gd name="T4" fmla="*/ 70 w 298"/>
                <a:gd name="T5" fmla="*/ 76 h 289"/>
                <a:gd name="T6" fmla="*/ 54 w 298"/>
                <a:gd name="T7" fmla="*/ 76 h 289"/>
                <a:gd name="T8" fmla="*/ 4 w 298"/>
                <a:gd name="T9" fmla="*/ 123 h 289"/>
                <a:gd name="T10" fmla="*/ 4 w 298"/>
                <a:gd name="T11" fmla="*/ 139 h 289"/>
                <a:gd name="T12" fmla="*/ 12 w 298"/>
                <a:gd name="T13" fmla="*/ 147 h 289"/>
                <a:gd name="T14" fmla="*/ 16 w 298"/>
                <a:gd name="T15" fmla="*/ 174 h 289"/>
                <a:gd name="T16" fmla="*/ 117 w 298"/>
                <a:gd name="T17" fmla="*/ 280 h 289"/>
                <a:gd name="T18" fmla="*/ 148 w 298"/>
                <a:gd name="T19" fmla="*/ 281 h 289"/>
                <a:gd name="T20" fmla="*/ 288 w 298"/>
                <a:gd name="T21" fmla="*/ 148 h 289"/>
                <a:gd name="T22" fmla="*/ 289 w 298"/>
                <a:gd name="T23" fmla="*/ 116 h 289"/>
                <a:gd name="T24" fmla="*/ 188 w 298"/>
                <a:gd name="T25" fmla="*/ 10 h 289"/>
                <a:gd name="T26" fmla="*/ 157 w 298"/>
                <a:gd name="T27" fmla="*/ 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289">
                  <a:moveTo>
                    <a:pt x="157" y="9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5" y="72"/>
                    <a:pt x="58" y="71"/>
                    <a:pt x="54" y="76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0" y="127"/>
                    <a:pt x="0" y="134"/>
                    <a:pt x="4" y="139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8" y="156"/>
                    <a:pt x="9" y="166"/>
                    <a:pt x="16" y="174"/>
                  </a:cubicBezTo>
                  <a:cubicBezTo>
                    <a:pt x="117" y="280"/>
                    <a:pt x="117" y="280"/>
                    <a:pt x="117" y="280"/>
                  </a:cubicBezTo>
                  <a:cubicBezTo>
                    <a:pt x="125" y="289"/>
                    <a:pt x="139" y="289"/>
                    <a:pt x="148" y="281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7" y="139"/>
                    <a:pt x="298" y="125"/>
                    <a:pt x="289" y="116"/>
                  </a:cubicBezTo>
                  <a:cubicBezTo>
                    <a:pt x="188" y="10"/>
                    <a:pt x="188" y="10"/>
                    <a:pt x="188" y="10"/>
                  </a:cubicBezTo>
                  <a:cubicBezTo>
                    <a:pt x="180" y="1"/>
                    <a:pt x="166" y="0"/>
                    <a:pt x="157" y="9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8" name="Freeform 58"/>
            <p:cNvSpPr>
              <a:spLocks/>
            </p:cNvSpPr>
            <p:nvPr/>
          </p:nvSpPr>
          <p:spPr bwMode="auto">
            <a:xfrm>
              <a:off x="7602538" y="3543300"/>
              <a:ext cx="379412" cy="382588"/>
            </a:xfrm>
            <a:custGeom>
              <a:avLst/>
              <a:gdLst>
                <a:gd name="T0" fmla="*/ 133 w 239"/>
                <a:gd name="T1" fmla="*/ 0 h 241"/>
                <a:gd name="T2" fmla="*/ 239 w 239"/>
                <a:gd name="T3" fmla="*/ 100 h 241"/>
                <a:gd name="T4" fmla="*/ 107 w 239"/>
                <a:gd name="T5" fmla="*/ 241 h 241"/>
                <a:gd name="T6" fmla="*/ 0 w 239"/>
                <a:gd name="T7" fmla="*/ 139 h 241"/>
                <a:gd name="T8" fmla="*/ 133 w 23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241">
                  <a:moveTo>
                    <a:pt x="133" y="0"/>
                  </a:moveTo>
                  <a:lnTo>
                    <a:pt x="239" y="100"/>
                  </a:lnTo>
                  <a:lnTo>
                    <a:pt x="107" y="241"/>
                  </a:lnTo>
                  <a:lnTo>
                    <a:pt x="0" y="13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9" name="Freeform 59"/>
            <p:cNvSpPr>
              <a:spLocks/>
            </p:cNvSpPr>
            <p:nvPr/>
          </p:nvSpPr>
          <p:spPr bwMode="auto">
            <a:xfrm>
              <a:off x="7754938" y="3789363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3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0" name="Freeform 60"/>
            <p:cNvSpPr>
              <a:spLocks/>
            </p:cNvSpPr>
            <p:nvPr/>
          </p:nvSpPr>
          <p:spPr bwMode="auto">
            <a:xfrm>
              <a:off x="7773988" y="3770313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0 w 39"/>
                <a:gd name="T5" fmla="*/ 3 h 37"/>
                <a:gd name="T6" fmla="*/ 0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8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7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1" name="Freeform 61"/>
            <p:cNvSpPr>
              <a:spLocks/>
            </p:cNvSpPr>
            <p:nvPr/>
          </p:nvSpPr>
          <p:spPr bwMode="auto">
            <a:xfrm>
              <a:off x="7789863" y="3752850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1 w 39"/>
                <a:gd name="T5" fmla="*/ 3 h 37"/>
                <a:gd name="T6" fmla="*/ 1 w 39"/>
                <a:gd name="T7" fmla="*/ 1 h 37"/>
                <a:gd name="T8" fmla="*/ 3 w 39"/>
                <a:gd name="T9" fmla="*/ 1 h 37"/>
                <a:gd name="T10" fmla="*/ 39 w 39"/>
                <a:gd name="T11" fmla="*/ 34 h 37"/>
                <a:gd name="T12" fmla="*/ 39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2" name="Freeform 62"/>
            <p:cNvSpPr>
              <a:spLocks/>
            </p:cNvSpPr>
            <p:nvPr/>
          </p:nvSpPr>
          <p:spPr bwMode="auto">
            <a:xfrm>
              <a:off x="7807325" y="3735388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4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3" name="Freeform 63"/>
            <p:cNvSpPr>
              <a:spLocks/>
            </p:cNvSpPr>
            <p:nvPr/>
          </p:nvSpPr>
          <p:spPr bwMode="auto">
            <a:xfrm>
              <a:off x="7858125" y="3681413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7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4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7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4" name="Freeform 64"/>
            <p:cNvSpPr>
              <a:spLocks/>
            </p:cNvSpPr>
            <p:nvPr/>
          </p:nvSpPr>
          <p:spPr bwMode="auto">
            <a:xfrm>
              <a:off x="7875588" y="3662363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0 w 39"/>
                <a:gd name="T5" fmla="*/ 3 h 37"/>
                <a:gd name="T6" fmla="*/ 0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8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5" name="Freeform 65"/>
            <p:cNvSpPr>
              <a:spLocks/>
            </p:cNvSpPr>
            <p:nvPr/>
          </p:nvSpPr>
          <p:spPr bwMode="auto">
            <a:xfrm>
              <a:off x="7659688" y="3733800"/>
              <a:ext cx="60325" cy="57150"/>
            </a:xfrm>
            <a:custGeom>
              <a:avLst/>
              <a:gdLst>
                <a:gd name="T0" fmla="*/ 38 w 40"/>
                <a:gd name="T1" fmla="*/ 38 h 38"/>
                <a:gd name="T2" fmla="*/ 37 w 40"/>
                <a:gd name="T3" fmla="*/ 37 h 38"/>
                <a:gd name="T4" fmla="*/ 1 w 40"/>
                <a:gd name="T5" fmla="*/ 4 h 38"/>
                <a:gd name="T6" fmla="*/ 1 w 40"/>
                <a:gd name="T7" fmla="*/ 1 h 38"/>
                <a:gd name="T8" fmla="*/ 4 w 40"/>
                <a:gd name="T9" fmla="*/ 1 h 38"/>
                <a:gd name="T10" fmla="*/ 39 w 40"/>
                <a:gd name="T11" fmla="*/ 35 h 38"/>
                <a:gd name="T12" fmla="*/ 39 w 40"/>
                <a:gd name="T13" fmla="*/ 37 h 38"/>
                <a:gd name="T14" fmla="*/ 38 w 4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8">
                  <a:moveTo>
                    <a:pt x="38" y="38"/>
                  </a:moveTo>
                  <a:cubicBezTo>
                    <a:pt x="37" y="38"/>
                    <a:pt x="37" y="37"/>
                    <a:pt x="37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8"/>
                    <a:pt x="38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6" name="Freeform 66"/>
            <p:cNvSpPr>
              <a:spLocks/>
            </p:cNvSpPr>
            <p:nvPr/>
          </p:nvSpPr>
          <p:spPr bwMode="auto">
            <a:xfrm>
              <a:off x="7643813" y="3751263"/>
              <a:ext cx="58737" cy="57150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1 w 39"/>
                <a:gd name="T5" fmla="*/ 4 h 38"/>
                <a:gd name="T6" fmla="*/ 1 w 39"/>
                <a:gd name="T7" fmla="*/ 1 h 38"/>
                <a:gd name="T8" fmla="*/ 3 w 39"/>
                <a:gd name="T9" fmla="*/ 1 h 38"/>
                <a:gd name="T10" fmla="*/ 39 w 39"/>
                <a:gd name="T11" fmla="*/ 35 h 38"/>
                <a:gd name="T12" fmla="*/ 39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7" y="38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7" name="Freeform 67"/>
            <p:cNvSpPr>
              <a:spLocks/>
            </p:cNvSpPr>
            <p:nvPr/>
          </p:nvSpPr>
          <p:spPr bwMode="auto">
            <a:xfrm>
              <a:off x="7729538" y="3660775"/>
              <a:ext cx="58737" cy="57150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1 w 39"/>
                <a:gd name="T5" fmla="*/ 4 h 38"/>
                <a:gd name="T6" fmla="*/ 0 w 39"/>
                <a:gd name="T7" fmla="*/ 1 h 38"/>
                <a:gd name="T8" fmla="*/ 3 w 39"/>
                <a:gd name="T9" fmla="*/ 1 h 38"/>
                <a:gd name="T10" fmla="*/ 38 w 39"/>
                <a:gd name="T11" fmla="*/ 34 h 38"/>
                <a:gd name="T12" fmla="*/ 38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7" y="38"/>
                    <a:pt x="36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8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8" name="Freeform 68"/>
            <p:cNvSpPr>
              <a:spLocks/>
            </p:cNvSpPr>
            <p:nvPr/>
          </p:nvSpPr>
          <p:spPr bwMode="auto">
            <a:xfrm>
              <a:off x="7747000" y="3643313"/>
              <a:ext cx="60325" cy="57150"/>
            </a:xfrm>
            <a:custGeom>
              <a:avLst/>
              <a:gdLst>
                <a:gd name="T0" fmla="*/ 38 w 40"/>
                <a:gd name="T1" fmla="*/ 38 h 38"/>
                <a:gd name="T2" fmla="*/ 36 w 40"/>
                <a:gd name="T3" fmla="*/ 37 h 38"/>
                <a:gd name="T4" fmla="*/ 1 w 40"/>
                <a:gd name="T5" fmla="*/ 4 h 38"/>
                <a:gd name="T6" fmla="*/ 1 w 40"/>
                <a:gd name="T7" fmla="*/ 1 h 38"/>
                <a:gd name="T8" fmla="*/ 3 w 40"/>
                <a:gd name="T9" fmla="*/ 1 h 38"/>
                <a:gd name="T10" fmla="*/ 39 w 40"/>
                <a:gd name="T11" fmla="*/ 34 h 38"/>
                <a:gd name="T12" fmla="*/ 39 w 40"/>
                <a:gd name="T13" fmla="*/ 37 h 38"/>
                <a:gd name="T14" fmla="*/ 38 w 4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8">
                  <a:moveTo>
                    <a:pt x="38" y="38"/>
                  </a:moveTo>
                  <a:cubicBezTo>
                    <a:pt x="37" y="38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8"/>
                    <a:pt x="38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9" name="Freeform 69"/>
            <p:cNvSpPr>
              <a:spLocks/>
            </p:cNvSpPr>
            <p:nvPr/>
          </p:nvSpPr>
          <p:spPr bwMode="auto">
            <a:xfrm>
              <a:off x="7764463" y="3625850"/>
              <a:ext cx="58737" cy="55563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0 w 39"/>
                <a:gd name="T5" fmla="*/ 4 h 38"/>
                <a:gd name="T6" fmla="*/ 0 w 39"/>
                <a:gd name="T7" fmla="*/ 1 h 38"/>
                <a:gd name="T8" fmla="*/ 3 w 39"/>
                <a:gd name="T9" fmla="*/ 1 h 38"/>
                <a:gd name="T10" fmla="*/ 38 w 39"/>
                <a:gd name="T11" fmla="*/ 34 h 38"/>
                <a:gd name="T12" fmla="*/ 38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6" y="38"/>
                    <a:pt x="36" y="37"/>
                    <a:pt x="36" y="3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7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0" name="Freeform 70"/>
            <p:cNvSpPr>
              <a:spLocks/>
            </p:cNvSpPr>
            <p:nvPr/>
          </p:nvSpPr>
          <p:spPr bwMode="auto">
            <a:xfrm>
              <a:off x="7780338" y="3606800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1 w 39"/>
                <a:gd name="T5" fmla="*/ 4 h 37"/>
                <a:gd name="T6" fmla="*/ 1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9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1" name="Freeform 71"/>
            <p:cNvSpPr>
              <a:spLocks/>
            </p:cNvSpPr>
            <p:nvPr/>
          </p:nvSpPr>
          <p:spPr bwMode="auto">
            <a:xfrm>
              <a:off x="7797800" y="3589338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4 h 37"/>
                <a:gd name="T6" fmla="*/ 1 w 40"/>
                <a:gd name="T7" fmla="*/ 1 h 37"/>
                <a:gd name="T8" fmla="*/ 3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2" name="Freeform 72"/>
            <p:cNvSpPr>
              <a:spLocks/>
            </p:cNvSpPr>
            <p:nvPr/>
          </p:nvSpPr>
          <p:spPr bwMode="auto">
            <a:xfrm>
              <a:off x="7818438" y="3692525"/>
              <a:ext cx="88900" cy="88900"/>
            </a:xfrm>
            <a:custGeom>
              <a:avLst/>
              <a:gdLst>
                <a:gd name="T0" fmla="*/ 21 w 56"/>
                <a:gd name="T1" fmla="*/ 0 h 56"/>
                <a:gd name="T2" fmla="*/ 56 w 56"/>
                <a:gd name="T3" fmla="*/ 33 h 56"/>
                <a:gd name="T4" fmla="*/ 34 w 56"/>
                <a:gd name="T5" fmla="*/ 56 h 56"/>
                <a:gd name="T6" fmla="*/ 0 w 56"/>
                <a:gd name="T7" fmla="*/ 23 h 56"/>
                <a:gd name="T8" fmla="*/ 21 w 5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21" y="0"/>
                  </a:moveTo>
                  <a:lnTo>
                    <a:pt x="56" y="33"/>
                  </a:lnTo>
                  <a:lnTo>
                    <a:pt x="34" y="56"/>
                  </a:lnTo>
                  <a:lnTo>
                    <a:pt x="0" y="2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3" name="Freeform 73"/>
            <p:cNvSpPr>
              <a:spLocks/>
            </p:cNvSpPr>
            <p:nvPr/>
          </p:nvSpPr>
          <p:spPr bwMode="auto">
            <a:xfrm>
              <a:off x="7664450" y="3473450"/>
              <a:ext cx="377825" cy="444500"/>
            </a:xfrm>
            <a:custGeom>
              <a:avLst/>
              <a:gdLst>
                <a:gd name="T0" fmla="*/ 243 w 250"/>
                <a:gd name="T1" fmla="*/ 120 h 296"/>
                <a:gd name="T2" fmla="*/ 238 w 250"/>
                <a:gd name="T3" fmla="*/ 154 h 296"/>
                <a:gd name="T4" fmla="*/ 99 w 250"/>
                <a:gd name="T5" fmla="*/ 287 h 296"/>
                <a:gd name="T6" fmla="*/ 71 w 250"/>
                <a:gd name="T7" fmla="*/ 284 h 296"/>
                <a:gd name="T8" fmla="*/ 7 w 250"/>
                <a:gd name="T9" fmla="*/ 177 h 296"/>
                <a:gd name="T10" fmla="*/ 11 w 250"/>
                <a:gd name="T11" fmla="*/ 142 h 296"/>
                <a:gd name="T12" fmla="*/ 151 w 250"/>
                <a:gd name="T13" fmla="*/ 9 h 296"/>
                <a:gd name="T14" fmla="*/ 179 w 250"/>
                <a:gd name="T15" fmla="*/ 13 h 296"/>
                <a:gd name="T16" fmla="*/ 243 w 250"/>
                <a:gd name="T17" fmla="*/ 12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96">
                  <a:moveTo>
                    <a:pt x="243" y="120"/>
                  </a:moveTo>
                  <a:cubicBezTo>
                    <a:pt x="250" y="130"/>
                    <a:pt x="247" y="146"/>
                    <a:pt x="238" y="154"/>
                  </a:cubicBezTo>
                  <a:cubicBezTo>
                    <a:pt x="99" y="287"/>
                    <a:pt x="99" y="287"/>
                    <a:pt x="99" y="287"/>
                  </a:cubicBezTo>
                  <a:cubicBezTo>
                    <a:pt x="90" y="296"/>
                    <a:pt x="77" y="294"/>
                    <a:pt x="71" y="284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0" y="166"/>
                    <a:pt x="2" y="150"/>
                    <a:pt x="11" y="142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60" y="0"/>
                    <a:pt x="173" y="2"/>
                    <a:pt x="179" y="13"/>
                  </a:cubicBezTo>
                  <a:lnTo>
                    <a:pt x="243" y="12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151" y="2364668"/>
            <a:ext cx="1165640" cy="658954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228644">
            <a:off x="2393457" y="4458994"/>
            <a:ext cx="580342" cy="4003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6926" y="4708001"/>
            <a:ext cx="2069196" cy="1271506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3732" y="901161"/>
            <a:ext cx="1889762" cy="747992"/>
          </a:xfrm>
          <a:prstGeom prst="rect">
            <a:avLst/>
          </a:prstGeom>
        </p:spPr>
      </p:pic>
      <p:pic>
        <p:nvPicPr>
          <p:cNvPr id="481" name="Picture 48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4587" y="2069369"/>
            <a:ext cx="1905382" cy="756073"/>
          </a:xfrm>
          <a:prstGeom prst="rect">
            <a:avLst/>
          </a:prstGeom>
        </p:spPr>
      </p:pic>
      <p:pic>
        <p:nvPicPr>
          <p:cNvPr id="560" name="Picture 5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3910" y="2923478"/>
            <a:ext cx="1896059" cy="751233"/>
          </a:xfrm>
          <a:prstGeom prst="rect">
            <a:avLst/>
          </a:prstGeom>
        </p:spPr>
      </p:pic>
      <p:pic>
        <p:nvPicPr>
          <p:cNvPr id="4" name="Picture 16" descr="A picture containing table&#10;&#10;Description automatically generated">
            <a:extLst>
              <a:ext uri="{FF2B5EF4-FFF2-40B4-BE49-F238E27FC236}">
                <a16:creationId xmlns:a16="http://schemas.microsoft.com/office/drawing/2014/main" id="{C8DF6668-1655-48A3-8402-A218A105FE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422" y="5985098"/>
            <a:ext cx="1998519" cy="689396"/>
          </a:xfrm>
          <a:prstGeom prst="rect">
            <a:avLst/>
          </a:prstGeom>
        </p:spPr>
      </p:pic>
      <p:pic>
        <p:nvPicPr>
          <p:cNvPr id="12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FDA86F22-67E2-4AEF-ADA5-6118C51F00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73877" y="255945"/>
            <a:ext cx="2743200" cy="49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3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S Brand White 16-9_Dec-2013">
  <a:themeElements>
    <a:clrScheme name="Custom 12">
      <a:dk1>
        <a:srgbClr val="505050"/>
      </a:dk1>
      <a:lt1>
        <a:srgbClr val="FFFFFF"/>
      </a:lt1>
      <a:dk2>
        <a:srgbClr val="68217A"/>
      </a:dk2>
      <a:lt2>
        <a:srgbClr val="D2D2D2"/>
      </a:lt2>
      <a:accent1>
        <a:srgbClr val="68217A"/>
      </a:accent1>
      <a:accent2>
        <a:srgbClr val="008272"/>
      </a:accent2>
      <a:accent3>
        <a:srgbClr val="B4009E"/>
      </a:accent3>
      <a:accent4>
        <a:srgbClr val="0072C6"/>
      </a:accent4>
      <a:accent5>
        <a:srgbClr val="442359"/>
      </a:accent5>
      <a:accent6>
        <a:srgbClr val="002050"/>
      </a:accent6>
      <a:hlink>
        <a:srgbClr val="68217A"/>
      </a:hlink>
      <a:folHlink>
        <a:srgbClr val="68217A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WHITE_Dec2013_PRELIM.potx" id="{3C825910-E241-4A9F-A328-6AC2DE27D4BB}" vid="{D9F5F194-A5AE-4351-8DA4-8121ACE344F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57BAA8AAB3674F9A2760F4FB002E0C" ma:contentTypeVersion="13" ma:contentTypeDescription="Create a new document." ma:contentTypeScope="" ma:versionID="ac7b077697988b33b3e07ab1382f5d0c">
  <xsd:schema xmlns:xsd="http://www.w3.org/2001/XMLSchema" xmlns:xs="http://www.w3.org/2001/XMLSchema" xmlns:p="http://schemas.microsoft.com/office/2006/metadata/properties" xmlns:ns1="http://schemas.microsoft.com/sharepoint/v3" xmlns:ns2="4436a978-325f-4a44-a64c-c6a5b8f4a0ac" xmlns:ns3="ec4f62b0-f905-46c7-8a08-6a0a0ef5872c" targetNamespace="http://schemas.microsoft.com/office/2006/metadata/properties" ma:root="true" ma:fieldsID="0a479b27683da36bdee019bd2012d09f" ns1:_="" ns2:_="" ns3:_="">
    <xsd:import namespace="http://schemas.microsoft.com/sharepoint/v3"/>
    <xsd:import namespace="4436a978-325f-4a44-a64c-c6a5b8f4a0ac"/>
    <xsd:import namespace="ec4f62b0-f905-46c7-8a08-6a0a0ef587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6a978-325f-4a44-a64c-c6a5b8f4a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f62b0-f905-46c7-8a08-6a0a0ef587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D3BBCA-4924-4CE3-BC88-620CDC9CB653}">
  <ds:schemaRefs>
    <ds:schemaRef ds:uri="http://www.w3.org/XML/1998/namespace"/>
    <ds:schemaRef ds:uri="4436a978-325f-4a44-a64c-c6a5b8f4a0ac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ec4f62b0-f905-46c7-8a08-6a0a0ef5872c"/>
    <ds:schemaRef ds:uri="http://purl.org/dc/elements/1.1/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7106319-F44B-438F-BE52-16982B3C53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436a978-325f-4a44-a64c-c6a5b8f4a0ac"/>
    <ds:schemaRef ds:uri="ec4f62b0-f905-46c7-8a08-6a0a0ef587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B3983A-29ED-4981-BC29-9022637B07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MS Brand White 16-9_Dec-2013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</cp:revision>
  <dcterms:created xsi:type="dcterms:W3CDTF">2017-09-03T14:09:09Z</dcterms:created>
  <dcterms:modified xsi:type="dcterms:W3CDTF">2020-08-24T21:08:51Z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hedavid@microsoft.com</vt:lpwstr>
  </property>
  <property fmtid="{D5CDD505-2E9C-101B-9397-08002B2CF9AE}" pid="6" name="MSIP_Label_f42aa342-8706-4288-bd11-ebb85995028c_SetDate">
    <vt:lpwstr>2017-09-03T17:09:14.3651929+03:00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0x010100C157BAA8AAB3674F9A2760F4FB002E0C</vt:lpwstr>
  </property>
</Properties>
</file>