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3"/>
  </p:sldMasterIdLst>
  <p:notesMasterIdLst>
    <p:notesMasterId r:id="rId5"/>
  </p:notesMasterIdLst>
  <p:handoutMasterIdLst>
    <p:handoutMasterId r:id="rId19"/>
  </p:handoutMasterIdLst>
  <p:sldIdLst>
    <p:sldId id="462" r:id="rId4"/>
    <p:sldId id="425" r:id="rId6"/>
    <p:sldId id="421" r:id="rId7"/>
    <p:sldId id="424" r:id="rId8"/>
    <p:sldId id="429" r:id="rId9"/>
    <p:sldId id="432" r:id="rId10"/>
    <p:sldId id="430" r:id="rId11"/>
    <p:sldId id="435" r:id="rId12"/>
    <p:sldId id="436" r:id="rId13"/>
    <p:sldId id="476" r:id="rId14"/>
    <p:sldId id="477" r:id="rId15"/>
    <p:sldId id="431" r:id="rId16"/>
    <p:sldId id="443" r:id="rId17"/>
    <p:sldId id="422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7182"/>
    <a:srgbClr val="F2E4FB"/>
    <a:srgbClr val="9CA391"/>
    <a:srgbClr val="E3CFD1"/>
    <a:srgbClr val="F2E4FD"/>
    <a:srgbClr val="FEFBEC"/>
    <a:srgbClr val="FBEADA"/>
    <a:srgbClr val="E3CAB4"/>
    <a:srgbClr val="CDB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24"/>
    <p:restoredTop sz="94682"/>
  </p:normalViewPr>
  <p:slideViewPr>
    <p:cSldViewPr snapToGrid="0" snapToObjects="1">
      <p:cViewPr varScale="1">
        <p:scale>
          <a:sx n="109" d="100"/>
          <a:sy n="109" d="100"/>
        </p:scale>
        <p:origin x="91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319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C01EC-F992-4A73-A445-D84C6DEDA267}" type="slidenum">
              <a:rPr lang="zh-CN" altLang="en-US" smtClean="0"/>
            </a:fld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1" Type="http://schemas.microsoft.com/office/2007/relationships/hdphoto" Target="../media/image2.wdp"/><Relationship Id="rId20" Type="http://schemas.openxmlformats.org/officeDocument/2006/relationships/image" Target="../media/image1.png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6" Type="http://schemas.microsoft.com/office/2007/relationships/hdphoto" Target="../media/image2.wdp"/><Relationship Id="rId15" Type="http://schemas.openxmlformats.org/officeDocument/2006/relationships/image" Target="../media/image1.png"/><Relationship Id="rId14" Type="http://schemas.openxmlformats.org/officeDocument/2006/relationships/tags" Target="../tags/tag99.xml"/><Relationship Id="rId13" Type="http://schemas.openxmlformats.org/officeDocument/2006/relationships/tags" Target="../tags/tag98.xml"/><Relationship Id="rId12" Type="http://schemas.openxmlformats.org/officeDocument/2006/relationships/tags" Target="../tags/tag97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image" Target="../media/image3.jpeg"/><Relationship Id="rId3" Type="http://schemas.openxmlformats.org/officeDocument/2006/relationships/tags" Target="../tags/tag107.xml"/><Relationship Id="rId20" Type="http://schemas.openxmlformats.org/officeDocument/2006/relationships/tags" Target="../tags/tag123.xml"/><Relationship Id="rId2" Type="http://schemas.openxmlformats.org/officeDocument/2006/relationships/tags" Target="../tags/tag106.xml"/><Relationship Id="rId19" Type="http://schemas.openxmlformats.org/officeDocument/2006/relationships/tags" Target="../tags/tag122.xml"/><Relationship Id="rId18" Type="http://schemas.openxmlformats.org/officeDocument/2006/relationships/tags" Target="../tags/tag121.xml"/><Relationship Id="rId17" Type="http://schemas.openxmlformats.org/officeDocument/2006/relationships/tags" Target="../tags/tag120.xml"/><Relationship Id="rId16" Type="http://schemas.openxmlformats.org/officeDocument/2006/relationships/tags" Target="../tags/tag119.xml"/><Relationship Id="rId15" Type="http://schemas.openxmlformats.org/officeDocument/2006/relationships/tags" Target="../tags/tag118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5" Type="http://schemas.openxmlformats.org/officeDocument/2006/relationships/tags" Target="../tags/tag137.xml"/><Relationship Id="rId14" Type="http://schemas.openxmlformats.org/officeDocument/2006/relationships/tags" Target="../tags/tag136.xml"/><Relationship Id="rId13" Type="http://schemas.openxmlformats.org/officeDocument/2006/relationships/tags" Target="../tags/tag135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3.jpeg"/><Relationship Id="rId2" Type="http://schemas.openxmlformats.org/officeDocument/2006/relationships/tags" Target="../tags/tag138.xml"/><Relationship Id="rId16" Type="http://schemas.openxmlformats.org/officeDocument/2006/relationships/tags" Target="../tags/tag151.xml"/><Relationship Id="rId15" Type="http://schemas.openxmlformats.org/officeDocument/2006/relationships/tags" Target="../tags/tag150.xml"/><Relationship Id="rId14" Type="http://schemas.openxmlformats.org/officeDocument/2006/relationships/tags" Target="../tags/tag149.xml"/><Relationship Id="rId13" Type="http://schemas.openxmlformats.org/officeDocument/2006/relationships/tags" Target="../tags/tag14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4" Type="http://schemas.openxmlformats.org/officeDocument/2006/relationships/tags" Target="../tags/tag178.xml"/><Relationship Id="rId13" Type="http://schemas.openxmlformats.org/officeDocument/2006/relationships/tags" Target="../tags/tag177.xml"/><Relationship Id="rId12" Type="http://schemas.openxmlformats.org/officeDocument/2006/relationships/tags" Target="../tags/tag176.xml"/><Relationship Id="rId11" Type="http://schemas.openxmlformats.org/officeDocument/2006/relationships/tags" Target="../tags/tag175.xml"/><Relationship Id="rId10" Type="http://schemas.openxmlformats.org/officeDocument/2006/relationships/tags" Target="../tags/tag17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191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tags" Target="../tags/tag188.xml"/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207.xml"/><Relationship Id="rId8" Type="http://schemas.openxmlformats.org/officeDocument/2006/relationships/tags" Target="../tags/tag206.xml"/><Relationship Id="rId7" Type="http://schemas.openxmlformats.org/officeDocument/2006/relationships/tags" Target="../tags/tag205.xml"/><Relationship Id="rId6" Type="http://schemas.openxmlformats.org/officeDocument/2006/relationships/tags" Target="../tags/tag204.xml"/><Relationship Id="rId5" Type="http://schemas.openxmlformats.org/officeDocument/2006/relationships/tags" Target="../tags/tag203.xml"/><Relationship Id="rId4" Type="http://schemas.openxmlformats.org/officeDocument/2006/relationships/tags" Target="../tags/tag202.xml"/><Relationship Id="rId3" Type="http://schemas.openxmlformats.org/officeDocument/2006/relationships/image" Target="../media/image3.jpeg"/><Relationship Id="rId2" Type="http://schemas.openxmlformats.org/officeDocument/2006/relationships/tags" Target="../tags/tag201.xml"/><Relationship Id="rId15" Type="http://schemas.openxmlformats.org/officeDocument/2006/relationships/tags" Target="../tags/tag213.xml"/><Relationship Id="rId14" Type="http://schemas.openxmlformats.org/officeDocument/2006/relationships/tags" Target="../tags/tag212.xml"/><Relationship Id="rId13" Type="http://schemas.openxmlformats.org/officeDocument/2006/relationships/tags" Target="../tags/tag211.xml"/><Relationship Id="rId12" Type="http://schemas.openxmlformats.org/officeDocument/2006/relationships/tags" Target="../tags/tag210.xml"/><Relationship Id="rId11" Type="http://schemas.openxmlformats.org/officeDocument/2006/relationships/tags" Target="../tags/tag209.xml"/><Relationship Id="rId10" Type="http://schemas.openxmlformats.org/officeDocument/2006/relationships/tags" Target="../tags/tag208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6" Type="http://schemas.openxmlformats.org/officeDocument/2006/relationships/tags" Target="../tags/tag218.xml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7" Type="http://schemas.openxmlformats.org/officeDocument/2006/relationships/tags" Target="../tags/tag224.xml"/><Relationship Id="rId6" Type="http://schemas.openxmlformats.org/officeDocument/2006/relationships/tags" Target="../tags/tag223.xml"/><Relationship Id="rId5" Type="http://schemas.openxmlformats.org/officeDocument/2006/relationships/tags" Target="../tags/tag222.xml"/><Relationship Id="rId4" Type="http://schemas.openxmlformats.org/officeDocument/2006/relationships/tags" Target="../tags/tag221.xml"/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231.xml"/><Relationship Id="rId8" Type="http://schemas.openxmlformats.org/officeDocument/2006/relationships/tags" Target="../tags/tag230.xml"/><Relationship Id="rId7" Type="http://schemas.openxmlformats.org/officeDocument/2006/relationships/tags" Target="../tags/tag229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image" Target="../media/image5.png"/><Relationship Id="rId2" Type="http://schemas.openxmlformats.org/officeDocument/2006/relationships/tags" Target="../tags/tag225.xml"/><Relationship Id="rId10" Type="http://schemas.openxmlformats.org/officeDocument/2006/relationships/tags" Target="../tags/tag23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239.xml"/><Relationship Id="rId8" Type="http://schemas.openxmlformats.org/officeDocument/2006/relationships/tags" Target="../tags/tag238.xml"/><Relationship Id="rId7" Type="http://schemas.openxmlformats.org/officeDocument/2006/relationships/tags" Target="../tags/tag237.xml"/><Relationship Id="rId6" Type="http://schemas.openxmlformats.org/officeDocument/2006/relationships/tags" Target="../tags/tag236.xml"/><Relationship Id="rId5" Type="http://schemas.openxmlformats.org/officeDocument/2006/relationships/image" Target="../media/image6.png"/><Relationship Id="rId4" Type="http://schemas.openxmlformats.org/officeDocument/2006/relationships/tags" Target="../tags/tag235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0" Type="http://schemas.openxmlformats.org/officeDocument/2006/relationships/tags" Target="../tags/tag24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47.xml"/><Relationship Id="rId8" Type="http://schemas.openxmlformats.org/officeDocument/2006/relationships/tags" Target="../tags/tag246.xml"/><Relationship Id="rId7" Type="http://schemas.openxmlformats.org/officeDocument/2006/relationships/tags" Target="../tags/tag245.xml"/><Relationship Id="rId6" Type="http://schemas.openxmlformats.org/officeDocument/2006/relationships/tags" Target="../tags/tag244.xml"/><Relationship Id="rId5" Type="http://schemas.openxmlformats.org/officeDocument/2006/relationships/tags" Target="../tags/tag243.xml"/><Relationship Id="rId4" Type="http://schemas.openxmlformats.org/officeDocument/2006/relationships/image" Target="../media/image7.png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0" Type="http://schemas.openxmlformats.org/officeDocument/2006/relationships/tags" Target="../tags/tag248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55.xml"/><Relationship Id="rId8" Type="http://schemas.openxmlformats.org/officeDocument/2006/relationships/tags" Target="../tags/tag254.xml"/><Relationship Id="rId7" Type="http://schemas.openxmlformats.org/officeDocument/2006/relationships/tags" Target="../tags/tag253.xml"/><Relationship Id="rId6" Type="http://schemas.openxmlformats.org/officeDocument/2006/relationships/tags" Target="../tags/tag252.xml"/><Relationship Id="rId5" Type="http://schemas.openxmlformats.org/officeDocument/2006/relationships/tags" Target="../tags/tag251.xml"/><Relationship Id="rId4" Type="http://schemas.openxmlformats.org/officeDocument/2006/relationships/image" Target="../media/image6.png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2" Type="http://schemas.openxmlformats.org/officeDocument/2006/relationships/tags" Target="../tags/tag258.xml"/><Relationship Id="rId11" Type="http://schemas.openxmlformats.org/officeDocument/2006/relationships/tags" Target="../tags/tag257.xml"/><Relationship Id="rId10" Type="http://schemas.openxmlformats.org/officeDocument/2006/relationships/tags" Target="../tags/tag256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7" Type="http://schemas.microsoft.com/office/2007/relationships/hdphoto" Target="../media/image2.wdp"/><Relationship Id="rId16" Type="http://schemas.openxmlformats.org/officeDocument/2006/relationships/image" Target="../media/image1.png"/><Relationship Id="rId15" Type="http://schemas.openxmlformats.org/officeDocument/2006/relationships/tags" Target="../tags/tag46.xml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7" Type="http://schemas.openxmlformats.org/officeDocument/2006/relationships/tags" Target="../tags/tag264.xml"/><Relationship Id="rId6" Type="http://schemas.openxmlformats.org/officeDocument/2006/relationships/tags" Target="../tags/tag263.xml"/><Relationship Id="rId5" Type="http://schemas.openxmlformats.org/officeDocument/2006/relationships/tags" Target="../tags/tag262.xml"/><Relationship Id="rId4" Type="http://schemas.openxmlformats.org/officeDocument/2006/relationships/tags" Target="../tags/tag261.xml"/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45"/>
          <p:cNvSpPr/>
          <p:nvPr>
            <p:custDataLst>
              <p:tags r:id="rId2"/>
            </p:custDataLst>
          </p:nvPr>
        </p:nvSpPr>
        <p:spPr>
          <a:xfrm rot="746688">
            <a:off x="5494338" y="250825"/>
            <a:ext cx="2959100" cy="3073400"/>
          </a:xfrm>
          <a:custGeom>
            <a:avLst/>
            <a:gdLst>
              <a:gd name="connsiteX0" fmla="*/ 0 w 2958463"/>
              <a:gd name="connsiteY0" fmla="*/ 28269 h 3072739"/>
              <a:gd name="connsiteX1" fmla="*/ 128100 w 2958463"/>
              <a:gd name="connsiteY1" fmla="*/ 0 h 3072739"/>
              <a:gd name="connsiteX2" fmla="*/ 2958463 w 2958463"/>
              <a:gd name="connsiteY2" fmla="*/ 2912645 h 3072739"/>
              <a:gd name="connsiteX3" fmla="*/ 2958463 w 2958463"/>
              <a:gd name="connsiteY3" fmla="*/ 3072739 h 3072739"/>
              <a:gd name="connsiteX4" fmla="*/ 0 w 2958463"/>
              <a:gd name="connsiteY4" fmla="*/ 28269 h 3072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8463" h="3072739">
                <a:moveTo>
                  <a:pt x="0" y="28269"/>
                </a:moveTo>
                <a:lnTo>
                  <a:pt x="128100" y="0"/>
                </a:lnTo>
                <a:lnTo>
                  <a:pt x="2958463" y="2912645"/>
                </a:lnTo>
                <a:lnTo>
                  <a:pt x="2958463" y="3072739"/>
                </a:lnTo>
                <a:lnTo>
                  <a:pt x="0" y="282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等腰三角形 5"/>
          <p:cNvSpPr/>
          <p:nvPr>
            <p:custDataLst>
              <p:tags r:id="rId3"/>
            </p:custDataLst>
          </p:nvPr>
        </p:nvSpPr>
        <p:spPr>
          <a:xfrm>
            <a:off x="0" y="4397375"/>
            <a:ext cx="1003300" cy="2460625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7" name="组合 14"/>
          <p:cNvGrpSpPr/>
          <p:nvPr>
            <p:custDataLst>
              <p:tags r:id="rId4"/>
            </p:custDataLst>
          </p:nvPr>
        </p:nvGrpSpPr>
        <p:grpSpPr bwMode="auto">
          <a:xfrm>
            <a:off x="1295400" y="1522413"/>
            <a:ext cx="315913" cy="315912"/>
            <a:chOff x="1772042" y="1225638"/>
            <a:chExt cx="316282" cy="316282"/>
          </a:xfrm>
        </p:grpSpPr>
        <p:cxnSp>
          <p:nvCxnSpPr>
            <p:cNvPr id="8" name="直接连接符 7"/>
            <p:cNvCxnSpPr/>
            <p:nvPr>
              <p:custDataLst>
                <p:tags r:id="rId5"/>
              </p:custDataLst>
            </p:nvPr>
          </p:nvCxnSpPr>
          <p:spPr>
            <a:xfrm flipH="1">
              <a:off x="1772042" y="1384574"/>
              <a:ext cx="31628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6"/>
              </p:custDataLst>
            </p:nvPr>
          </p:nvCxnSpPr>
          <p:spPr>
            <a:xfrm rot="5400000" flipH="1">
              <a:off x="1772836" y="1383779"/>
              <a:ext cx="31628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任意多边形 12"/>
          <p:cNvSpPr/>
          <p:nvPr>
            <p:custDataLst>
              <p:tags r:id="rId7"/>
            </p:custDataLst>
          </p:nvPr>
        </p:nvSpPr>
        <p:spPr>
          <a:xfrm>
            <a:off x="8496300" y="0"/>
            <a:ext cx="3695700" cy="6858000"/>
          </a:xfrm>
          <a:custGeom>
            <a:avLst/>
            <a:gdLst>
              <a:gd name="connsiteX0" fmla="*/ 0 w 3695696"/>
              <a:gd name="connsiteY0" fmla="*/ 0 h 6858001"/>
              <a:gd name="connsiteX1" fmla="*/ 3695696 w 3695696"/>
              <a:gd name="connsiteY1" fmla="*/ 0 h 6858001"/>
              <a:gd name="connsiteX2" fmla="*/ 3695696 w 3695696"/>
              <a:gd name="connsiteY2" fmla="*/ 6858001 h 6858001"/>
              <a:gd name="connsiteX3" fmla="*/ 3289124 w 3695696"/>
              <a:gd name="connsiteY3" fmla="*/ 6858001 h 6858001"/>
              <a:gd name="connsiteX4" fmla="*/ 0 w 3695696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5696" h="6858001">
                <a:moveTo>
                  <a:pt x="0" y="0"/>
                </a:moveTo>
                <a:lnTo>
                  <a:pt x="3695696" y="0"/>
                </a:lnTo>
                <a:lnTo>
                  <a:pt x="3695696" y="6858001"/>
                </a:lnTo>
                <a:lnTo>
                  <a:pt x="3289124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2" name="等腰三角形 11"/>
          <p:cNvSpPr/>
          <p:nvPr>
            <p:custDataLst>
              <p:tags r:id="rId8"/>
            </p:custDataLst>
          </p:nvPr>
        </p:nvSpPr>
        <p:spPr>
          <a:xfrm rot="10800000">
            <a:off x="10267950" y="0"/>
            <a:ext cx="1924050" cy="4286250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3" name="等腰三角形 12"/>
          <p:cNvSpPr/>
          <p:nvPr>
            <p:custDataLst>
              <p:tags r:id="rId9"/>
            </p:custDataLst>
          </p:nvPr>
        </p:nvSpPr>
        <p:spPr>
          <a:xfrm rot="10800000">
            <a:off x="7061983" y="647700"/>
            <a:ext cx="1501775" cy="12954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4" name="等腰三角形 13"/>
          <p:cNvSpPr/>
          <p:nvPr>
            <p:custDataLst>
              <p:tags r:id="rId10"/>
            </p:custDataLst>
          </p:nvPr>
        </p:nvSpPr>
        <p:spPr>
          <a:xfrm rot="10800000">
            <a:off x="7440035" y="0"/>
            <a:ext cx="1501775" cy="12954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5" name="任意多边形 46"/>
          <p:cNvSpPr/>
          <p:nvPr>
            <p:custDataLst>
              <p:tags r:id="rId11"/>
            </p:custDataLst>
          </p:nvPr>
        </p:nvSpPr>
        <p:spPr>
          <a:xfrm rot="746688">
            <a:off x="6005513" y="92075"/>
            <a:ext cx="1304925" cy="1371600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6" name="等腰三角形 24"/>
          <p:cNvSpPr/>
          <p:nvPr>
            <p:custDataLst>
              <p:tags r:id="rId12"/>
            </p:custDataLst>
          </p:nvPr>
        </p:nvSpPr>
        <p:spPr>
          <a:xfrm rot="10800000">
            <a:off x="9534525" y="2165350"/>
            <a:ext cx="1695450" cy="1693863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cxnSp>
        <p:nvCxnSpPr>
          <p:cNvPr id="18" name="直接连接符 17"/>
          <p:cNvCxnSpPr/>
          <p:nvPr>
            <p:custDataLst>
              <p:tags r:id="rId13"/>
            </p:custDataLst>
          </p:nvPr>
        </p:nvCxnSpPr>
        <p:spPr>
          <a:xfrm>
            <a:off x="1358945" y="4795838"/>
            <a:ext cx="590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1198799" y="2009457"/>
            <a:ext cx="6243723" cy="1198800"/>
          </a:xfrm>
        </p:spPr>
        <p:txBody>
          <a:bodyPr anchor="ctr">
            <a:normAutofit/>
          </a:bodyPr>
          <a:lstStyle>
            <a:lvl1pPr algn="l">
              <a:defRPr sz="6000" spc="600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5"/>
            </p:custDataLst>
          </p:nvPr>
        </p:nvSpPr>
        <p:spPr>
          <a:xfrm>
            <a:off x="1198880" y="3313163"/>
            <a:ext cx="3408680" cy="137985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4000" b="1" i="1" spc="3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编辑副标题</a:t>
            </a:r>
            <a:endParaRPr lang="zh-CN" altLang="en-US" noProof="1"/>
          </a:p>
        </p:txBody>
      </p:sp>
      <p:sp>
        <p:nvSpPr>
          <p:cNvPr id="19" name="日期占位符 15"/>
          <p:cNvSpPr>
            <a:spLocks noGrp="1"/>
          </p:cNvSpPr>
          <p:nvPr>
            <p:ph type="dt" sz="half" idx="15"/>
            <p:custDataLst>
              <p:tags r:id="rId1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20" name="页脚占位符 16"/>
          <p:cNvSpPr>
            <a:spLocks noGrp="1"/>
          </p:cNvSpPr>
          <p:nvPr>
            <p:ph type="ftr" sz="quarter" idx="16"/>
            <p:custDataLst>
              <p:tags r:id="rId1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1" name="灯片编号占位符 17"/>
          <p:cNvSpPr>
            <a:spLocks noGrp="1"/>
          </p:cNvSpPr>
          <p:nvPr>
            <p:ph type="sldNum" sz="quarter" idx="17"/>
            <p:custDataLst>
              <p:tags r:id="rId1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58A1F4D-BD6C-4AD0-833B-AFEF3211D9AF}" type="slidenum">
              <a:rPr lang="zh-CN" altLang="en-US"/>
            </a:fld>
            <a:endParaRPr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 cstate="email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7052747" y="409574"/>
            <a:ext cx="4753805" cy="6456590"/>
          </a:xfrm>
          <a:custGeom>
            <a:avLst/>
            <a:gdLst>
              <a:gd name="connsiteX0" fmla="*/ 1645443 w 4753805"/>
              <a:gd name="connsiteY0" fmla="*/ 0 h 6456590"/>
              <a:gd name="connsiteX1" fmla="*/ 2993011 w 4753805"/>
              <a:gd name="connsiteY1" fmla="*/ 2807919 h 6456590"/>
              <a:gd name="connsiteX2" fmla="*/ 2995875 w 4753805"/>
              <a:gd name="connsiteY2" fmla="*/ 2807919 h 6456590"/>
              <a:gd name="connsiteX3" fmla="*/ 4753805 w 4753805"/>
              <a:gd name="connsiteY3" fmla="*/ 6456590 h 6456590"/>
              <a:gd name="connsiteX4" fmla="*/ 1757930 w 4753805"/>
              <a:gd name="connsiteY4" fmla="*/ 6456590 h 6456590"/>
              <a:gd name="connsiteX5" fmla="*/ 0 w 4753805"/>
              <a:gd name="connsiteY5" fmla="*/ 2807919 h 6456590"/>
              <a:gd name="connsiteX6" fmla="*/ 4790 w 4753805"/>
              <a:gd name="connsiteY6" fmla="*/ 2807919 h 6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3805" h="6456590">
                <a:moveTo>
                  <a:pt x="1645443" y="0"/>
                </a:moveTo>
                <a:lnTo>
                  <a:pt x="2993011" y="2807919"/>
                </a:lnTo>
                <a:lnTo>
                  <a:pt x="2995875" y="2807919"/>
                </a:lnTo>
                <a:lnTo>
                  <a:pt x="4753805" y="6456590"/>
                </a:lnTo>
                <a:lnTo>
                  <a:pt x="1757930" y="6456590"/>
                </a:lnTo>
                <a:lnTo>
                  <a:pt x="0" y="2807919"/>
                </a:lnTo>
                <a:lnTo>
                  <a:pt x="4790" y="2807919"/>
                </a:lnTo>
                <a:close/>
              </a:path>
            </a:pathLst>
          </a:cu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>
            <p:custDataLst>
              <p:tags r:id="rId2"/>
            </p:custDataLst>
          </p:nvPr>
        </p:nvSpPr>
        <p:spPr>
          <a:xfrm flipH="1">
            <a:off x="11188700" y="4403725"/>
            <a:ext cx="1003300" cy="2460625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4" name="任意多边形 45"/>
          <p:cNvSpPr/>
          <p:nvPr>
            <p:custDataLst>
              <p:tags r:id="rId3"/>
            </p:custDataLst>
          </p:nvPr>
        </p:nvSpPr>
        <p:spPr>
          <a:xfrm rot="20853312" flipH="1">
            <a:off x="3738563" y="250825"/>
            <a:ext cx="2959100" cy="3073400"/>
          </a:xfrm>
          <a:custGeom>
            <a:avLst/>
            <a:gdLst>
              <a:gd name="connsiteX0" fmla="*/ 0 w 2958463"/>
              <a:gd name="connsiteY0" fmla="*/ 28269 h 3072739"/>
              <a:gd name="connsiteX1" fmla="*/ 128100 w 2958463"/>
              <a:gd name="connsiteY1" fmla="*/ 0 h 3072739"/>
              <a:gd name="connsiteX2" fmla="*/ 2958463 w 2958463"/>
              <a:gd name="connsiteY2" fmla="*/ 2912645 h 3072739"/>
              <a:gd name="connsiteX3" fmla="*/ 2958463 w 2958463"/>
              <a:gd name="connsiteY3" fmla="*/ 3072739 h 3072739"/>
              <a:gd name="connsiteX4" fmla="*/ 0 w 2958463"/>
              <a:gd name="connsiteY4" fmla="*/ 28269 h 3072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8463" h="3072739">
                <a:moveTo>
                  <a:pt x="0" y="28269"/>
                </a:moveTo>
                <a:lnTo>
                  <a:pt x="128100" y="0"/>
                </a:lnTo>
                <a:lnTo>
                  <a:pt x="2958463" y="2912645"/>
                </a:lnTo>
                <a:lnTo>
                  <a:pt x="2958463" y="3072739"/>
                </a:lnTo>
                <a:lnTo>
                  <a:pt x="0" y="282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任意多边形 12"/>
          <p:cNvSpPr/>
          <p:nvPr>
            <p:custDataLst>
              <p:tags r:id="rId4"/>
            </p:custDataLst>
          </p:nvPr>
        </p:nvSpPr>
        <p:spPr>
          <a:xfrm flipH="1">
            <a:off x="0" y="0"/>
            <a:ext cx="3695700" cy="6858000"/>
          </a:xfrm>
          <a:custGeom>
            <a:avLst/>
            <a:gdLst>
              <a:gd name="connsiteX0" fmla="*/ 0 w 3695696"/>
              <a:gd name="connsiteY0" fmla="*/ 0 h 6858001"/>
              <a:gd name="connsiteX1" fmla="*/ 3695696 w 3695696"/>
              <a:gd name="connsiteY1" fmla="*/ 0 h 6858001"/>
              <a:gd name="connsiteX2" fmla="*/ 3695696 w 3695696"/>
              <a:gd name="connsiteY2" fmla="*/ 6858001 h 6858001"/>
              <a:gd name="connsiteX3" fmla="*/ 3289124 w 3695696"/>
              <a:gd name="connsiteY3" fmla="*/ 6858001 h 6858001"/>
              <a:gd name="connsiteX4" fmla="*/ 0 w 3695696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5696" h="6858001">
                <a:moveTo>
                  <a:pt x="0" y="0"/>
                </a:moveTo>
                <a:lnTo>
                  <a:pt x="3695696" y="0"/>
                </a:lnTo>
                <a:lnTo>
                  <a:pt x="3695696" y="6858001"/>
                </a:lnTo>
                <a:lnTo>
                  <a:pt x="3289124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等腰三角形 5"/>
          <p:cNvSpPr/>
          <p:nvPr>
            <p:custDataLst>
              <p:tags r:id="rId5"/>
            </p:custDataLst>
          </p:nvPr>
        </p:nvSpPr>
        <p:spPr>
          <a:xfrm rot="10800000" flipH="1">
            <a:off x="0" y="0"/>
            <a:ext cx="1924050" cy="4286250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7" name="等腰三角形 6"/>
          <p:cNvSpPr/>
          <p:nvPr>
            <p:custDataLst>
              <p:tags r:id="rId6"/>
            </p:custDataLst>
          </p:nvPr>
        </p:nvSpPr>
        <p:spPr>
          <a:xfrm rot="10800000" flipH="1">
            <a:off x="3628078" y="647700"/>
            <a:ext cx="1503363" cy="12954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8" name="等腰三角形 7"/>
          <p:cNvSpPr/>
          <p:nvPr>
            <p:custDataLst>
              <p:tags r:id="rId7"/>
            </p:custDataLst>
          </p:nvPr>
        </p:nvSpPr>
        <p:spPr>
          <a:xfrm rot="10800000" flipH="1">
            <a:off x="3261303" y="0"/>
            <a:ext cx="1503363" cy="12954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9" name="任意多边形 46"/>
          <p:cNvSpPr/>
          <p:nvPr>
            <p:custDataLst>
              <p:tags r:id="rId8"/>
            </p:custDataLst>
          </p:nvPr>
        </p:nvSpPr>
        <p:spPr>
          <a:xfrm rot="20853312" flipH="1">
            <a:off x="4881563" y="92075"/>
            <a:ext cx="1304925" cy="1371600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0" name="等腰三角形 24"/>
          <p:cNvSpPr/>
          <p:nvPr>
            <p:custDataLst>
              <p:tags r:id="rId9"/>
            </p:custDataLst>
          </p:nvPr>
        </p:nvSpPr>
        <p:spPr>
          <a:xfrm rot="10800000" flipH="1">
            <a:off x="962025" y="2165350"/>
            <a:ext cx="1695450" cy="1693863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57520" y="2420938"/>
            <a:ext cx="5616118" cy="2016125"/>
          </a:xfrm>
        </p:spPr>
        <p:txBody>
          <a:bodyPr anchor="ctr">
            <a:normAutofit/>
          </a:bodyPr>
          <a:lstStyle>
            <a:lvl1pPr algn="ctr">
              <a:defRPr sz="8000" spc="600"/>
            </a:lvl1pPr>
          </a:lstStyle>
          <a:p>
            <a:r>
              <a:rPr lang="zh-CN" altLang="en-US" noProof="1"/>
              <a:t>编辑标题</a:t>
            </a:r>
            <a:endParaRPr lang="zh-CN" altLang="en-US" noProof="1"/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 cstate="email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0800000" flipV="1">
            <a:off x="388585" y="409574"/>
            <a:ext cx="4753805" cy="6456590"/>
          </a:xfrm>
          <a:custGeom>
            <a:avLst/>
            <a:gdLst>
              <a:gd name="connsiteX0" fmla="*/ 1645443 w 4753805"/>
              <a:gd name="connsiteY0" fmla="*/ 0 h 6456590"/>
              <a:gd name="connsiteX1" fmla="*/ 2993011 w 4753805"/>
              <a:gd name="connsiteY1" fmla="*/ 2807919 h 6456590"/>
              <a:gd name="connsiteX2" fmla="*/ 2995875 w 4753805"/>
              <a:gd name="connsiteY2" fmla="*/ 2807919 h 6456590"/>
              <a:gd name="connsiteX3" fmla="*/ 4753805 w 4753805"/>
              <a:gd name="connsiteY3" fmla="*/ 6456590 h 6456590"/>
              <a:gd name="connsiteX4" fmla="*/ 1757930 w 4753805"/>
              <a:gd name="connsiteY4" fmla="*/ 6456590 h 6456590"/>
              <a:gd name="connsiteX5" fmla="*/ 0 w 4753805"/>
              <a:gd name="connsiteY5" fmla="*/ 2807919 h 6456590"/>
              <a:gd name="connsiteX6" fmla="*/ 4790 w 4753805"/>
              <a:gd name="connsiteY6" fmla="*/ 2807919 h 6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3805" h="6456590">
                <a:moveTo>
                  <a:pt x="1645443" y="0"/>
                </a:moveTo>
                <a:lnTo>
                  <a:pt x="2993011" y="2807919"/>
                </a:lnTo>
                <a:lnTo>
                  <a:pt x="2995875" y="2807919"/>
                </a:lnTo>
                <a:lnTo>
                  <a:pt x="4753805" y="6456590"/>
                </a:lnTo>
                <a:lnTo>
                  <a:pt x="1757930" y="6456590"/>
                </a:lnTo>
                <a:lnTo>
                  <a:pt x="0" y="2807919"/>
                </a:lnTo>
                <a:lnTo>
                  <a:pt x="4790" y="2807919"/>
                </a:lnTo>
                <a:close/>
              </a:path>
            </a:pathLst>
          </a:custGeom>
        </p:spPr>
      </p:pic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45"/>
          <p:cNvSpPr/>
          <p:nvPr>
            <p:custDataLst>
              <p:tags r:id="rId2"/>
            </p:custDataLst>
          </p:nvPr>
        </p:nvSpPr>
        <p:spPr>
          <a:xfrm rot="746688">
            <a:off x="5494338" y="250825"/>
            <a:ext cx="2959100" cy="3073400"/>
          </a:xfrm>
          <a:custGeom>
            <a:avLst/>
            <a:gdLst>
              <a:gd name="connsiteX0" fmla="*/ 0 w 2958463"/>
              <a:gd name="connsiteY0" fmla="*/ 28269 h 3072739"/>
              <a:gd name="connsiteX1" fmla="*/ 128100 w 2958463"/>
              <a:gd name="connsiteY1" fmla="*/ 0 h 3072739"/>
              <a:gd name="connsiteX2" fmla="*/ 2958463 w 2958463"/>
              <a:gd name="connsiteY2" fmla="*/ 2912645 h 3072739"/>
              <a:gd name="connsiteX3" fmla="*/ 2958463 w 2958463"/>
              <a:gd name="connsiteY3" fmla="*/ 3072739 h 3072739"/>
              <a:gd name="connsiteX4" fmla="*/ 0 w 2958463"/>
              <a:gd name="connsiteY4" fmla="*/ 28269 h 3072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8463" h="3072739">
                <a:moveTo>
                  <a:pt x="0" y="28269"/>
                </a:moveTo>
                <a:lnTo>
                  <a:pt x="128100" y="0"/>
                </a:lnTo>
                <a:lnTo>
                  <a:pt x="2958463" y="2912645"/>
                </a:lnTo>
                <a:lnTo>
                  <a:pt x="2958463" y="3072739"/>
                </a:lnTo>
                <a:lnTo>
                  <a:pt x="0" y="2826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7045228" y="353760"/>
            <a:ext cx="4774176" cy="6501330"/>
          </a:xfrm>
          <a:custGeom>
            <a:avLst/>
            <a:gdLst>
              <a:gd name="connsiteX0" fmla="*/ 1661398 w 4774176"/>
              <a:gd name="connsiteY0" fmla="*/ 0 h 6501330"/>
              <a:gd name="connsiteX1" fmla="*/ 3017980 w 4774176"/>
              <a:gd name="connsiteY1" fmla="*/ 2845755 h 6501330"/>
              <a:gd name="connsiteX2" fmla="*/ 3017562 w 4774176"/>
              <a:gd name="connsiteY2" fmla="*/ 2845755 h 6501330"/>
              <a:gd name="connsiteX3" fmla="*/ 4774176 w 4774176"/>
              <a:gd name="connsiteY3" fmla="*/ 6501330 h 6501330"/>
              <a:gd name="connsiteX4" fmla="*/ 1757646 w 4774176"/>
              <a:gd name="connsiteY4" fmla="*/ 6501330 h 6501330"/>
              <a:gd name="connsiteX5" fmla="*/ 1032 w 4774176"/>
              <a:gd name="connsiteY5" fmla="*/ 2845755 h 6501330"/>
              <a:gd name="connsiteX6" fmla="*/ 0 w 4774176"/>
              <a:gd name="connsiteY6" fmla="*/ 2845755 h 6501330"/>
              <a:gd name="connsiteX7" fmla="*/ 566 w 4774176"/>
              <a:gd name="connsiteY7" fmla="*/ 2844785 h 6501330"/>
              <a:gd name="connsiteX8" fmla="*/ 1 w 4774176"/>
              <a:gd name="connsiteY8" fmla="*/ 2843609 h 6501330"/>
              <a:gd name="connsiteX9" fmla="*/ 1253 w 4774176"/>
              <a:gd name="connsiteY9" fmla="*/ 2843609 h 650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74176" h="6501330">
                <a:moveTo>
                  <a:pt x="1661398" y="0"/>
                </a:moveTo>
                <a:lnTo>
                  <a:pt x="3017980" y="2845755"/>
                </a:lnTo>
                <a:lnTo>
                  <a:pt x="3017562" y="2845755"/>
                </a:lnTo>
                <a:lnTo>
                  <a:pt x="4774176" y="6501330"/>
                </a:lnTo>
                <a:lnTo>
                  <a:pt x="1757646" y="6501330"/>
                </a:lnTo>
                <a:lnTo>
                  <a:pt x="1032" y="2845755"/>
                </a:lnTo>
                <a:lnTo>
                  <a:pt x="0" y="2845755"/>
                </a:lnTo>
                <a:lnTo>
                  <a:pt x="566" y="2844785"/>
                </a:lnTo>
                <a:lnTo>
                  <a:pt x="1" y="2843609"/>
                </a:lnTo>
                <a:lnTo>
                  <a:pt x="1253" y="2843609"/>
                </a:lnTo>
                <a:close/>
              </a:path>
            </a:pathLst>
          </a:custGeom>
        </p:spPr>
      </p:pic>
      <p:sp>
        <p:nvSpPr>
          <p:cNvPr id="6" name="等腰三角形 5"/>
          <p:cNvSpPr/>
          <p:nvPr>
            <p:custDataLst>
              <p:tags r:id="rId5"/>
            </p:custDataLst>
          </p:nvPr>
        </p:nvSpPr>
        <p:spPr>
          <a:xfrm>
            <a:off x="0" y="4397375"/>
            <a:ext cx="1003300" cy="2460625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7" name="组合 14"/>
          <p:cNvGrpSpPr/>
          <p:nvPr>
            <p:custDataLst>
              <p:tags r:id="rId6"/>
            </p:custDataLst>
          </p:nvPr>
        </p:nvGrpSpPr>
        <p:grpSpPr bwMode="auto">
          <a:xfrm>
            <a:off x="1295400" y="1522413"/>
            <a:ext cx="315913" cy="315912"/>
            <a:chOff x="1772042" y="1225638"/>
            <a:chExt cx="316282" cy="316282"/>
          </a:xfrm>
        </p:grpSpPr>
        <p:cxnSp>
          <p:nvCxnSpPr>
            <p:cNvPr id="8" name="直接连接符 7"/>
            <p:cNvCxnSpPr/>
            <p:nvPr>
              <p:custDataLst>
                <p:tags r:id="rId7"/>
              </p:custDataLst>
            </p:nvPr>
          </p:nvCxnSpPr>
          <p:spPr>
            <a:xfrm flipH="1">
              <a:off x="1772042" y="1384574"/>
              <a:ext cx="31628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8"/>
              </p:custDataLst>
            </p:nvPr>
          </p:nvCxnSpPr>
          <p:spPr>
            <a:xfrm rot="5400000" flipH="1">
              <a:off x="1772836" y="1383779"/>
              <a:ext cx="31628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任意多边形 12"/>
          <p:cNvSpPr/>
          <p:nvPr>
            <p:custDataLst>
              <p:tags r:id="rId9"/>
            </p:custDataLst>
          </p:nvPr>
        </p:nvSpPr>
        <p:spPr>
          <a:xfrm>
            <a:off x="8496300" y="0"/>
            <a:ext cx="3695700" cy="6858000"/>
          </a:xfrm>
          <a:custGeom>
            <a:avLst/>
            <a:gdLst>
              <a:gd name="connsiteX0" fmla="*/ 0 w 3695696"/>
              <a:gd name="connsiteY0" fmla="*/ 0 h 6858001"/>
              <a:gd name="connsiteX1" fmla="*/ 3695696 w 3695696"/>
              <a:gd name="connsiteY1" fmla="*/ 0 h 6858001"/>
              <a:gd name="connsiteX2" fmla="*/ 3695696 w 3695696"/>
              <a:gd name="connsiteY2" fmla="*/ 6858001 h 6858001"/>
              <a:gd name="connsiteX3" fmla="*/ 3289124 w 3695696"/>
              <a:gd name="connsiteY3" fmla="*/ 6858001 h 6858001"/>
              <a:gd name="connsiteX4" fmla="*/ 0 w 3695696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5696" h="6858001">
                <a:moveTo>
                  <a:pt x="0" y="0"/>
                </a:moveTo>
                <a:lnTo>
                  <a:pt x="3695696" y="0"/>
                </a:lnTo>
                <a:lnTo>
                  <a:pt x="3695696" y="6858001"/>
                </a:lnTo>
                <a:lnTo>
                  <a:pt x="3289124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等腰三角形 11"/>
          <p:cNvSpPr/>
          <p:nvPr>
            <p:custDataLst>
              <p:tags r:id="rId10"/>
            </p:custDataLst>
          </p:nvPr>
        </p:nvSpPr>
        <p:spPr>
          <a:xfrm rot="10800000">
            <a:off x="10267950" y="0"/>
            <a:ext cx="1924050" cy="4286250"/>
          </a:xfrm>
          <a:prstGeom prst="triangle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等腰三角形 12"/>
          <p:cNvSpPr/>
          <p:nvPr>
            <p:custDataLst>
              <p:tags r:id="rId11"/>
            </p:custDataLst>
          </p:nvPr>
        </p:nvSpPr>
        <p:spPr>
          <a:xfrm rot="10800000">
            <a:off x="7041590" y="647700"/>
            <a:ext cx="1501775" cy="12954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等腰三角形 13"/>
          <p:cNvSpPr/>
          <p:nvPr>
            <p:custDataLst>
              <p:tags r:id="rId12"/>
            </p:custDataLst>
          </p:nvPr>
        </p:nvSpPr>
        <p:spPr>
          <a:xfrm rot="10800000">
            <a:off x="7421563" y="0"/>
            <a:ext cx="1501775" cy="12954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任意多边形 46"/>
          <p:cNvSpPr/>
          <p:nvPr>
            <p:custDataLst>
              <p:tags r:id="rId13"/>
            </p:custDataLst>
          </p:nvPr>
        </p:nvSpPr>
        <p:spPr>
          <a:xfrm rot="746688">
            <a:off x="6005513" y="92075"/>
            <a:ext cx="1304925" cy="1371600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等腰三角形 24"/>
          <p:cNvSpPr/>
          <p:nvPr>
            <p:custDataLst>
              <p:tags r:id="rId14"/>
            </p:custDataLst>
          </p:nvPr>
        </p:nvSpPr>
        <p:spPr>
          <a:xfrm rot="10800000">
            <a:off x="9534525" y="2165350"/>
            <a:ext cx="1695450" cy="1693863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15"/>
            </p:custDataLst>
          </p:nvPr>
        </p:nvCxnSpPr>
        <p:spPr>
          <a:xfrm>
            <a:off x="1376363" y="4795838"/>
            <a:ext cx="590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6"/>
            </p:custDataLst>
          </p:nvPr>
        </p:nvSpPr>
        <p:spPr>
          <a:xfrm>
            <a:off x="1198880" y="3227705"/>
            <a:ext cx="3408680" cy="137985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4000" b="1" i="1" spc="300" baseline="0"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编辑副标题</a:t>
            </a:r>
            <a:endParaRPr lang="zh-CN" altLang="en-US" noProof="1"/>
          </a:p>
        </p:txBody>
      </p:sp>
      <p:sp>
        <p:nvSpPr>
          <p:cNvPr id="19" name="日期占位符 15"/>
          <p:cNvSpPr>
            <a:spLocks noGrp="1"/>
          </p:cNvSpPr>
          <p:nvPr>
            <p:ph type="dt" sz="half" idx="15"/>
            <p:custDataLst>
              <p:tags r:id="rId17"/>
            </p:custDataLst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20" name="页脚占位符 16"/>
          <p:cNvSpPr>
            <a:spLocks noGrp="1"/>
          </p:cNvSpPr>
          <p:nvPr>
            <p:ph type="ftr" sz="quarter" idx="16"/>
            <p:custDataLst>
              <p:tags r:id="rId1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1" name="灯片编号占位符 17"/>
          <p:cNvSpPr>
            <a:spLocks noGrp="1"/>
          </p:cNvSpPr>
          <p:nvPr>
            <p:ph type="sldNum" sz="quarter" idx="17"/>
            <p:custDataLst>
              <p:tags r:id="rId19"/>
            </p:custDataLst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79364DA1-EFB5-4290-A882-D6C5A74292B7}" type="slidenum">
              <a:rPr lang="zh-CN" altLang="en-US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0"/>
            </p:custDataLst>
          </p:nvPr>
        </p:nvSpPr>
        <p:spPr>
          <a:xfrm>
            <a:off x="1198800" y="2009457"/>
            <a:ext cx="6159944" cy="1106201"/>
          </a:xfrm>
        </p:spPr>
        <p:txBody>
          <a:bodyPr anchor="ctr">
            <a:normAutofit/>
          </a:bodyPr>
          <a:lstStyle>
            <a:lvl1pPr algn="l">
              <a:defRPr sz="6000" spc="600"/>
            </a:lvl1pPr>
          </a:lstStyle>
          <a:p>
            <a:r>
              <a:rPr lang="zh-CN" altLang="en-US" noProof="1"/>
              <a:t>编辑标题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46"/>
          <p:cNvSpPr/>
          <p:nvPr>
            <p:custDataLst>
              <p:tags r:id="rId2"/>
            </p:custDataLst>
          </p:nvPr>
        </p:nvSpPr>
        <p:spPr>
          <a:xfrm rot="746688">
            <a:off x="11557000" y="5489575"/>
            <a:ext cx="711200" cy="747713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任意多边形 46"/>
          <p:cNvSpPr/>
          <p:nvPr>
            <p:custDataLst>
              <p:tags r:id="rId3"/>
            </p:custDataLst>
          </p:nvPr>
        </p:nvSpPr>
        <p:spPr>
          <a:xfrm rot="746688">
            <a:off x="-77788" y="722313"/>
            <a:ext cx="711201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任意多边形 46"/>
          <p:cNvSpPr/>
          <p:nvPr>
            <p:custDataLst>
              <p:tags r:id="rId4"/>
            </p:custDataLst>
          </p:nvPr>
        </p:nvSpPr>
        <p:spPr>
          <a:xfrm rot="746688">
            <a:off x="-55563" y="68263"/>
            <a:ext cx="712788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任意多边形 46"/>
          <p:cNvSpPr/>
          <p:nvPr>
            <p:custDataLst>
              <p:tags r:id="rId5"/>
            </p:custDataLst>
          </p:nvPr>
        </p:nvSpPr>
        <p:spPr>
          <a:xfrm rot="746688">
            <a:off x="11552238" y="6053138"/>
            <a:ext cx="711200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任意多边形: 形状 7"/>
          <p:cNvSpPr/>
          <p:nvPr>
            <p:custDataLst>
              <p:tags r:id="rId6"/>
            </p:custDataLst>
          </p:nvPr>
        </p:nvSpPr>
        <p:spPr>
          <a:xfrm>
            <a:off x="10947083" y="-6350"/>
            <a:ext cx="1217612" cy="2540000"/>
          </a:xfrm>
          <a:custGeom>
            <a:avLst/>
            <a:gdLst>
              <a:gd name="connsiteX0" fmla="*/ 0 w 1218152"/>
              <a:gd name="connsiteY0" fmla="*/ 0 h 2539914"/>
              <a:gd name="connsiteX1" fmla="*/ 1218152 w 1218152"/>
              <a:gd name="connsiteY1" fmla="*/ 0 h 2539914"/>
              <a:gd name="connsiteX2" fmla="*/ 1218152 w 1218152"/>
              <a:gd name="connsiteY2" fmla="*/ 2539914 h 2539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8152" h="2539914">
                <a:moveTo>
                  <a:pt x="0" y="0"/>
                </a:moveTo>
                <a:lnTo>
                  <a:pt x="1218152" y="0"/>
                </a:lnTo>
                <a:lnTo>
                  <a:pt x="1218152" y="25399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任意多边形: 形状 8"/>
          <p:cNvSpPr/>
          <p:nvPr>
            <p:custDataLst>
              <p:tags r:id="rId7"/>
            </p:custDataLst>
          </p:nvPr>
        </p:nvSpPr>
        <p:spPr>
          <a:xfrm rot="10800000">
            <a:off x="11679238" y="0"/>
            <a:ext cx="512762" cy="1141413"/>
          </a:xfrm>
          <a:custGeom>
            <a:avLst/>
            <a:gdLst>
              <a:gd name="connsiteX0" fmla="*/ 512148 w 512148"/>
              <a:gd name="connsiteY0" fmla="*/ 1140923 h 1140923"/>
              <a:gd name="connsiteX1" fmla="*/ 0 w 512148"/>
              <a:gd name="connsiteY1" fmla="*/ 1140923 h 1140923"/>
              <a:gd name="connsiteX2" fmla="*/ 0 w 512148"/>
              <a:gd name="connsiteY2" fmla="*/ 0 h 114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2148" h="1140923">
                <a:moveTo>
                  <a:pt x="512148" y="1140923"/>
                </a:moveTo>
                <a:lnTo>
                  <a:pt x="0" y="114092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等腰三角形 24"/>
          <p:cNvSpPr/>
          <p:nvPr>
            <p:custDataLst>
              <p:tags r:id="rId8"/>
            </p:custDataLst>
          </p:nvPr>
        </p:nvSpPr>
        <p:spPr>
          <a:xfrm rot="10800000">
            <a:off x="11387138" y="863600"/>
            <a:ext cx="676275" cy="674688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等腰三角形 6"/>
          <p:cNvSpPr/>
          <p:nvPr>
            <p:custDataLst>
              <p:tags r:id="rId9"/>
            </p:custDataLst>
          </p:nvPr>
        </p:nvSpPr>
        <p:spPr>
          <a:xfrm>
            <a:off x="0" y="5688013"/>
            <a:ext cx="481013" cy="1179512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等腰三角形 11"/>
          <p:cNvSpPr/>
          <p:nvPr>
            <p:custDataLst>
              <p:tags r:id="rId10"/>
            </p:custDataLst>
          </p:nvPr>
        </p:nvSpPr>
        <p:spPr>
          <a:xfrm>
            <a:off x="399098" y="5200650"/>
            <a:ext cx="676275" cy="1657350"/>
          </a:xfrm>
          <a:prstGeom prst="triangle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063625" y="477838"/>
            <a:ext cx="4130675" cy="585787"/>
          </a:xfrm>
        </p:spPr>
        <p:txBody>
          <a:bodyPr>
            <a:noAutofit/>
          </a:bodyPr>
          <a:lstStyle>
            <a:lvl1pPr>
              <a:defRPr sz="3600" b="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623888" y="1412875"/>
            <a:ext cx="10944224" cy="4895850"/>
          </a:xfrm>
        </p:spPr>
        <p:txBody>
          <a:bodyPr/>
          <a:lstStyle/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9A54BE61-1AA0-467A-824E-40635EF3C9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7045228" y="353760"/>
            <a:ext cx="4774176" cy="6501330"/>
          </a:xfrm>
          <a:custGeom>
            <a:avLst/>
            <a:gdLst>
              <a:gd name="connsiteX0" fmla="*/ 1661398 w 4774176"/>
              <a:gd name="connsiteY0" fmla="*/ 0 h 6501330"/>
              <a:gd name="connsiteX1" fmla="*/ 3017980 w 4774176"/>
              <a:gd name="connsiteY1" fmla="*/ 2845755 h 6501330"/>
              <a:gd name="connsiteX2" fmla="*/ 3017562 w 4774176"/>
              <a:gd name="connsiteY2" fmla="*/ 2845755 h 6501330"/>
              <a:gd name="connsiteX3" fmla="*/ 4774176 w 4774176"/>
              <a:gd name="connsiteY3" fmla="*/ 6501330 h 6501330"/>
              <a:gd name="connsiteX4" fmla="*/ 1757646 w 4774176"/>
              <a:gd name="connsiteY4" fmla="*/ 6501330 h 6501330"/>
              <a:gd name="connsiteX5" fmla="*/ 1032 w 4774176"/>
              <a:gd name="connsiteY5" fmla="*/ 2845755 h 6501330"/>
              <a:gd name="connsiteX6" fmla="*/ 0 w 4774176"/>
              <a:gd name="connsiteY6" fmla="*/ 2845755 h 6501330"/>
              <a:gd name="connsiteX7" fmla="*/ 566 w 4774176"/>
              <a:gd name="connsiteY7" fmla="*/ 2844785 h 6501330"/>
              <a:gd name="connsiteX8" fmla="*/ 1 w 4774176"/>
              <a:gd name="connsiteY8" fmla="*/ 2843609 h 6501330"/>
              <a:gd name="connsiteX9" fmla="*/ 1253 w 4774176"/>
              <a:gd name="connsiteY9" fmla="*/ 2843609 h 650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74176" h="6501330">
                <a:moveTo>
                  <a:pt x="1661398" y="0"/>
                </a:moveTo>
                <a:lnTo>
                  <a:pt x="3017980" y="2845755"/>
                </a:lnTo>
                <a:lnTo>
                  <a:pt x="3017562" y="2845755"/>
                </a:lnTo>
                <a:lnTo>
                  <a:pt x="4774176" y="6501330"/>
                </a:lnTo>
                <a:lnTo>
                  <a:pt x="1757646" y="6501330"/>
                </a:lnTo>
                <a:lnTo>
                  <a:pt x="1032" y="2845755"/>
                </a:lnTo>
                <a:lnTo>
                  <a:pt x="0" y="2845755"/>
                </a:lnTo>
                <a:lnTo>
                  <a:pt x="566" y="2844785"/>
                </a:lnTo>
                <a:lnTo>
                  <a:pt x="1" y="2843609"/>
                </a:lnTo>
                <a:lnTo>
                  <a:pt x="1253" y="2843609"/>
                </a:lnTo>
                <a:close/>
              </a:path>
            </a:pathLst>
          </a:custGeom>
        </p:spPr>
      </p:pic>
      <p:sp>
        <p:nvSpPr>
          <p:cNvPr id="4" name="任意多边形 12"/>
          <p:cNvSpPr/>
          <p:nvPr>
            <p:custDataLst>
              <p:tags r:id="rId4"/>
            </p:custDataLst>
          </p:nvPr>
        </p:nvSpPr>
        <p:spPr>
          <a:xfrm>
            <a:off x="8496300" y="0"/>
            <a:ext cx="3695700" cy="6858000"/>
          </a:xfrm>
          <a:custGeom>
            <a:avLst/>
            <a:gdLst>
              <a:gd name="connsiteX0" fmla="*/ 0 w 3695696"/>
              <a:gd name="connsiteY0" fmla="*/ 0 h 6858001"/>
              <a:gd name="connsiteX1" fmla="*/ 3695696 w 3695696"/>
              <a:gd name="connsiteY1" fmla="*/ 0 h 6858001"/>
              <a:gd name="connsiteX2" fmla="*/ 3695696 w 3695696"/>
              <a:gd name="connsiteY2" fmla="*/ 6858001 h 6858001"/>
              <a:gd name="connsiteX3" fmla="*/ 3289124 w 3695696"/>
              <a:gd name="connsiteY3" fmla="*/ 6858001 h 6858001"/>
              <a:gd name="connsiteX4" fmla="*/ 0 w 3695696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5696" h="6858001">
                <a:moveTo>
                  <a:pt x="0" y="0"/>
                </a:moveTo>
                <a:lnTo>
                  <a:pt x="3695696" y="0"/>
                </a:lnTo>
                <a:lnTo>
                  <a:pt x="3695696" y="6858001"/>
                </a:lnTo>
                <a:lnTo>
                  <a:pt x="3289124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等腰三角形 4"/>
          <p:cNvSpPr/>
          <p:nvPr>
            <p:custDataLst>
              <p:tags r:id="rId5"/>
            </p:custDataLst>
          </p:nvPr>
        </p:nvSpPr>
        <p:spPr>
          <a:xfrm rot="10800000">
            <a:off x="10267950" y="0"/>
            <a:ext cx="1924050" cy="4286250"/>
          </a:xfrm>
          <a:prstGeom prst="triangle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等腰三角形 5"/>
          <p:cNvSpPr/>
          <p:nvPr>
            <p:custDataLst>
              <p:tags r:id="rId6"/>
            </p:custDataLst>
          </p:nvPr>
        </p:nvSpPr>
        <p:spPr>
          <a:xfrm rot="10800000">
            <a:off x="7041590" y="647700"/>
            <a:ext cx="1501775" cy="12954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等腰三角形 6"/>
          <p:cNvSpPr/>
          <p:nvPr>
            <p:custDataLst>
              <p:tags r:id="rId7"/>
            </p:custDataLst>
          </p:nvPr>
        </p:nvSpPr>
        <p:spPr>
          <a:xfrm rot="10800000">
            <a:off x="7421563" y="0"/>
            <a:ext cx="1501775" cy="12954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等腰三角形 24"/>
          <p:cNvSpPr/>
          <p:nvPr>
            <p:custDataLst>
              <p:tags r:id="rId8"/>
            </p:custDataLst>
          </p:nvPr>
        </p:nvSpPr>
        <p:spPr>
          <a:xfrm rot="10800000">
            <a:off x="9534525" y="2165350"/>
            <a:ext cx="1695450" cy="1693863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组合 14"/>
          <p:cNvGrpSpPr/>
          <p:nvPr>
            <p:custDataLst>
              <p:tags r:id="rId9"/>
            </p:custDataLst>
          </p:nvPr>
        </p:nvGrpSpPr>
        <p:grpSpPr bwMode="auto">
          <a:xfrm flipH="1">
            <a:off x="-312738" y="88900"/>
            <a:ext cx="2957513" cy="3230563"/>
            <a:chOff x="-313138" y="88946"/>
            <a:chExt cx="2958463" cy="3230885"/>
          </a:xfrm>
        </p:grpSpPr>
        <p:sp>
          <p:nvSpPr>
            <p:cNvPr id="11" name="任意多边形 45"/>
            <p:cNvSpPr/>
            <p:nvPr>
              <p:custDataLst>
                <p:tags r:id="rId10"/>
              </p:custDataLst>
            </p:nvPr>
          </p:nvSpPr>
          <p:spPr>
            <a:xfrm rot="746688">
              <a:off x="-313138" y="247712"/>
              <a:ext cx="2958463" cy="3072119"/>
            </a:xfrm>
            <a:custGeom>
              <a:avLst/>
              <a:gdLst>
                <a:gd name="connsiteX0" fmla="*/ 0 w 2958463"/>
                <a:gd name="connsiteY0" fmla="*/ 28269 h 3072739"/>
                <a:gd name="connsiteX1" fmla="*/ 128100 w 2958463"/>
                <a:gd name="connsiteY1" fmla="*/ 0 h 3072739"/>
                <a:gd name="connsiteX2" fmla="*/ 2958463 w 2958463"/>
                <a:gd name="connsiteY2" fmla="*/ 2912645 h 3072739"/>
                <a:gd name="connsiteX3" fmla="*/ 2958463 w 2958463"/>
                <a:gd name="connsiteY3" fmla="*/ 3072739 h 3072739"/>
                <a:gd name="connsiteX4" fmla="*/ 0 w 2958463"/>
                <a:gd name="connsiteY4" fmla="*/ 28269 h 3072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8463" h="3072739">
                  <a:moveTo>
                    <a:pt x="0" y="28269"/>
                  </a:moveTo>
                  <a:lnTo>
                    <a:pt x="128100" y="0"/>
                  </a:lnTo>
                  <a:lnTo>
                    <a:pt x="2958463" y="2912645"/>
                  </a:lnTo>
                  <a:lnTo>
                    <a:pt x="2958463" y="3072739"/>
                  </a:lnTo>
                  <a:lnTo>
                    <a:pt x="0" y="2826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2" name="任意多边形 46"/>
            <p:cNvSpPr/>
            <p:nvPr>
              <p:custDataLst>
                <p:tags r:id="rId11"/>
              </p:custDataLst>
            </p:nvPr>
          </p:nvSpPr>
          <p:spPr>
            <a:xfrm rot="746688">
              <a:off x="196613" y="88946"/>
              <a:ext cx="1305344" cy="1371737"/>
            </a:xfrm>
            <a:custGeom>
              <a:avLst/>
              <a:gdLst>
                <a:gd name="connsiteX0" fmla="*/ 0 w 1305254"/>
                <a:gd name="connsiteY0" fmla="*/ 28270 h 1371469"/>
                <a:gd name="connsiteX1" fmla="*/ 128101 w 1305254"/>
                <a:gd name="connsiteY1" fmla="*/ 0 h 1371469"/>
                <a:gd name="connsiteX2" fmla="*/ 1305254 w 1305254"/>
                <a:gd name="connsiteY2" fmla="*/ 1211374 h 1371469"/>
                <a:gd name="connsiteX3" fmla="*/ 1305253 w 1305254"/>
                <a:gd name="connsiteY3" fmla="*/ 1371469 h 1371469"/>
                <a:gd name="connsiteX4" fmla="*/ 0 w 1305254"/>
                <a:gd name="connsiteY4" fmla="*/ 28270 h 1371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5254" h="1371469">
                  <a:moveTo>
                    <a:pt x="0" y="28270"/>
                  </a:moveTo>
                  <a:lnTo>
                    <a:pt x="128101" y="0"/>
                  </a:lnTo>
                  <a:lnTo>
                    <a:pt x="1305254" y="1211374"/>
                  </a:lnTo>
                  <a:lnTo>
                    <a:pt x="1305253" y="1371469"/>
                  </a:lnTo>
                  <a:lnTo>
                    <a:pt x="0" y="282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1884045" y="3358515"/>
            <a:ext cx="4751705" cy="918845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1884281" y="4332272"/>
            <a:ext cx="4751730" cy="86317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B1243AA0-CDEA-4A29-970E-AFCA3D4EFED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2D3B19E8-65FC-435F-9483-0476F09AFEDD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</a:t>
            </a:r>
            <a:r>
              <a:rPr noProof="1">
                <a:sym typeface="+mn-ea"/>
              </a:rPr>
              <a:t>单击此处编辑文本</a:t>
            </a:r>
            <a:endParaRPr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6AFA2A2C-1359-4452-9807-6B097E06B90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46"/>
          <p:cNvSpPr/>
          <p:nvPr userDrawn="1">
            <p:custDataLst>
              <p:tags r:id="rId2"/>
            </p:custDataLst>
          </p:nvPr>
        </p:nvSpPr>
        <p:spPr>
          <a:xfrm rot="746688">
            <a:off x="11557000" y="5489575"/>
            <a:ext cx="711200" cy="747713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任意多边形 46"/>
          <p:cNvSpPr/>
          <p:nvPr userDrawn="1">
            <p:custDataLst>
              <p:tags r:id="rId3"/>
            </p:custDataLst>
          </p:nvPr>
        </p:nvSpPr>
        <p:spPr>
          <a:xfrm rot="746688">
            <a:off x="11552238" y="6053138"/>
            <a:ext cx="711200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任意多边形: 形状 7"/>
          <p:cNvSpPr/>
          <p:nvPr userDrawn="1">
            <p:custDataLst>
              <p:tags r:id="rId4"/>
            </p:custDataLst>
          </p:nvPr>
        </p:nvSpPr>
        <p:spPr>
          <a:xfrm>
            <a:off x="10974388" y="0"/>
            <a:ext cx="1217612" cy="2540000"/>
          </a:xfrm>
          <a:custGeom>
            <a:avLst/>
            <a:gdLst>
              <a:gd name="connsiteX0" fmla="*/ 0 w 1218152"/>
              <a:gd name="connsiteY0" fmla="*/ 0 h 2539914"/>
              <a:gd name="connsiteX1" fmla="*/ 1218152 w 1218152"/>
              <a:gd name="connsiteY1" fmla="*/ 0 h 2539914"/>
              <a:gd name="connsiteX2" fmla="*/ 1218152 w 1218152"/>
              <a:gd name="connsiteY2" fmla="*/ 2539914 h 2539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8152" h="2539914">
                <a:moveTo>
                  <a:pt x="0" y="0"/>
                </a:moveTo>
                <a:lnTo>
                  <a:pt x="1218152" y="0"/>
                </a:lnTo>
                <a:lnTo>
                  <a:pt x="1218152" y="25399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任意多边形: 形状 8"/>
          <p:cNvSpPr/>
          <p:nvPr userDrawn="1">
            <p:custDataLst>
              <p:tags r:id="rId5"/>
            </p:custDataLst>
          </p:nvPr>
        </p:nvSpPr>
        <p:spPr>
          <a:xfrm rot="10800000">
            <a:off x="11679238" y="0"/>
            <a:ext cx="512762" cy="1141413"/>
          </a:xfrm>
          <a:custGeom>
            <a:avLst/>
            <a:gdLst>
              <a:gd name="connsiteX0" fmla="*/ 512148 w 512148"/>
              <a:gd name="connsiteY0" fmla="*/ 1140923 h 1140923"/>
              <a:gd name="connsiteX1" fmla="*/ 0 w 512148"/>
              <a:gd name="connsiteY1" fmla="*/ 1140923 h 1140923"/>
              <a:gd name="connsiteX2" fmla="*/ 0 w 512148"/>
              <a:gd name="connsiteY2" fmla="*/ 0 h 114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2148" h="1140923">
                <a:moveTo>
                  <a:pt x="512148" y="1140923"/>
                </a:moveTo>
                <a:lnTo>
                  <a:pt x="0" y="114092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等腰三角形 24"/>
          <p:cNvSpPr/>
          <p:nvPr userDrawn="1">
            <p:custDataLst>
              <p:tags r:id="rId6"/>
            </p:custDataLst>
          </p:nvPr>
        </p:nvSpPr>
        <p:spPr>
          <a:xfrm rot="10800000">
            <a:off x="11387138" y="863600"/>
            <a:ext cx="676275" cy="674688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等腰三角形 6"/>
          <p:cNvSpPr/>
          <p:nvPr userDrawn="1">
            <p:custDataLst>
              <p:tags r:id="rId7"/>
            </p:custDataLst>
          </p:nvPr>
        </p:nvSpPr>
        <p:spPr>
          <a:xfrm>
            <a:off x="0" y="5688013"/>
            <a:ext cx="481013" cy="1179512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等腰三角形 11"/>
          <p:cNvSpPr/>
          <p:nvPr userDrawn="1">
            <p:custDataLst>
              <p:tags r:id="rId8"/>
            </p:custDataLst>
          </p:nvPr>
        </p:nvSpPr>
        <p:spPr>
          <a:xfrm>
            <a:off x="392113" y="5200650"/>
            <a:ext cx="676275" cy="1657350"/>
          </a:xfrm>
          <a:prstGeom prst="triangle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A2707F54-7EDF-41F2-900D-609710141515}" type="slidenum">
              <a:rPr lang="zh-CN" altLang="en-US"/>
            </a:fld>
            <a:endParaRPr lang="zh-CN" altLang="en-US" dirty="0"/>
          </a:p>
        </p:txBody>
      </p:sp>
      <p:sp>
        <p:nvSpPr>
          <p:cNvPr id="13" name="任意多边形 46"/>
          <p:cNvSpPr/>
          <p:nvPr userDrawn="1">
            <p:custDataLst>
              <p:tags r:id="rId13"/>
            </p:custDataLst>
          </p:nvPr>
        </p:nvSpPr>
        <p:spPr>
          <a:xfrm rot="746688">
            <a:off x="-77788" y="722313"/>
            <a:ext cx="711201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任意多边形 46"/>
          <p:cNvSpPr/>
          <p:nvPr userDrawn="1">
            <p:custDataLst>
              <p:tags r:id="rId14"/>
            </p:custDataLst>
          </p:nvPr>
        </p:nvSpPr>
        <p:spPr>
          <a:xfrm rot="746688">
            <a:off x="-55563" y="68263"/>
            <a:ext cx="712788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B5FDAF1A-9821-4C48-9FCE-49D33A142AF3}" type="slidenum">
              <a:rPr lang="zh-CN" altLang="en-US"/>
            </a:fld>
            <a:endParaRPr lang="zh-CN" altLang="en-US"/>
          </a:p>
        </p:txBody>
      </p:sp>
      <p:sp>
        <p:nvSpPr>
          <p:cNvPr id="14" name="任意多边形 46"/>
          <p:cNvSpPr/>
          <p:nvPr userDrawn="1">
            <p:custDataLst>
              <p:tags r:id="rId5"/>
            </p:custDataLst>
          </p:nvPr>
        </p:nvSpPr>
        <p:spPr>
          <a:xfrm rot="746688">
            <a:off x="11557000" y="5489575"/>
            <a:ext cx="711200" cy="747713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任意多边形 46"/>
          <p:cNvSpPr/>
          <p:nvPr userDrawn="1">
            <p:custDataLst>
              <p:tags r:id="rId6"/>
            </p:custDataLst>
          </p:nvPr>
        </p:nvSpPr>
        <p:spPr>
          <a:xfrm rot="746688">
            <a:off x="11552238" y="6053138"/>
            <a:ext cx="711200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任意多边形 46"/>
          <p:cNvSpPr/>
          <p:nvPr userDrawn="1">
            <p:custDataLst>
              <p:tags r:id="rId7"/>
            </p:custDataLst>
          </p:nvPr>
        </p:nvSpPr>
        <p:spPr>
          <a:xfrm rot="746688">
            <a:off x="-77788" y="722313"/>
            <a:ext cx="711201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任意多边形 46"/>
          <p:cNvSpPr/>
          <p:nvPr userDrawn="1">
            <p:custDataLst>
              <p:tags r:id="rId8"/>
            </p:custDataLst>
          </p:nvPr>
        </p:nvSpPr>
        <p:spPr>
          <a:xfrm rot="746688">
            <a:off x="-55563" y="68263"/>
            <a:ext cx="712788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46"/>
          <p:cNvSpPr/>
          <p:nvPr>
            <p:custDataLst>
              <p:tags r:id="rId2"/>
            </p:custDataLst>
          </p:nvPr>
        </p:nvSpPr>
        <p:spPr>
          <a:xfrm rot="746688">
            <a:off x="11557000" y="5489575"/>
            <a:ext cx="711200" cy="747713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任意多边形 46"/>
          <p:cNvSpPr/>
          <p:nvPr>
            <p:custDataLst>
              <p:tags r:id="rId3"/>
            </p:custDataLst>
          </p:nvPr>
        </p:nvSpPr>
        <p:spPr>
          <a:xfrm rot="746688">
            <a:off x="-77788" y="722313"/>
            <a:ext cx="711201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任意多边形 46"/>
          <p:cNvSpPr/>
          <p:nvPr>
            <p:custDataLst>
              <p:tags r:id="rId4"/>
            </p:custDataLst>
          </p:nvPr>
        </p:nvSpPr>
        <p:spPr>
          <a:xfrm rot="746688">
            <a:off x="-55563" y="68263"/>
            <a:ext cx="712788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7" name="任意多边形 46"/>
          <p:cNvSpPr/>
          <p:nvPr>
            <p:custDataLst>
              <p:tags r:id="rId5"/>
            </p:custDataLst>
          </p:nvPr>
        </p:nvSpPr>
        <p:spPr>
          <a:xfrm rot="746688">
            <a:off x="11552238" y="6053138"/>
            <a:ext cx="711200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8" name="任意多边形: 形状 7"/>
          <p:cNvSpPr/>
          <p:nvPr>
            <p:custDataLst>
              <p:tags r:id="rId6"/>
            </p:custDataLst>
          </p:nvPr>
        </p:nvSpPr>
        <p:spPr>
          <a:xfrm>
            <a:off x="10974388" y="0"/>
            <a:ext cx="1217612" cy="2540000"/>
          </a:xfrm>
          <a:custGeom>
            <a:avLst/>
            <a:gdLst>
              <a:gd name="connsiteX0" fmla="*/ 0 w 1218152"/>
              <a:gd name="connsiteY0" fmla="*/ 0 h 2539914"/>
              <a:gd name="connsiteX1" fmla="*/ 1218152 w 1218152"/>
              <a:gd name="connsiteY1" fmla="*/ 0 h 2539914"/>
              <a:gd name="connsiteX2" fmla="*/ 1218152 w 1218152"/>
              <a:gd name="connsiteY2" fmla="*/ 2539914 h 2539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8152" h="2539914">
                <a:moveTo>
                  <a:pt x="0" y="0"/>
                </a:moveTo>
                <a:lnTo>
                  <a:pt x="1218152" y="0"/>
                </a:lnTo>
                <a:lnTo>
                  <a:pt x="1218152" y="25399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9" name="任意多边形: 形状 8"/>
          <p:cNvSpPr/>
          <p:nvPr>
            <p:custDataLst>
              <p:tags r:id="rId7"/>
            </p:custDataLst>
          </p:nvPr>
        </p:nvSpPr>
        <p:spPr>
          <a:xfrm rot="10800000">
            <a:off x="11679238" y="0"/>
            <a:ext cx="512762" cy="1141413"/>
          </a:xfrm>
          <a:custGeom>
            <a:avLst/>
            <a:gdLst>
              <a:gd name="connsiteX0" fmla="*/ 512148 w 512148"/>
              <a:gd name="connsiteY0" fmla="*/ 1140923 h 1140923"/>
              <a:gd name="connsiteX1" fmla="*/ 0 w 512148"/>
              <a:gd name="connsiteY1" fmla="*/ 1140923 h 1140923"/>
              <a:gd name="connsiteX2" fmla="*/ 0 w 512148"/>
              <a:gd name="connsiteY2" fmla="*/ 0 h 114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2148" h="1140923">
                <a:moveTo>
                  <a:pt x="512148" y="1140923"/>
                </a:moveTo>
                <a:lnTo>
                  <a:pt x="0" y="114092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0" name="等腰三角形 24"/>
          <p:cNvSpPr/>
          <p:nvPr>
            <p:custDataLst>
              <p:tags r:id="rId8"/>
            </p:custDataLst>
          </p:nvPr>
        </p:nvSpPr>
        <p:spPr>
          <a:xfrm rot="10800000">
            <a:off x="11387138" y="863600"/>
            <a:ext cx="676275" cy="674688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1" name="等腰三角形 6"/>
          <p:cNvSpPr/>
          <p:nvPr>
            <p:custDataLst>
              <p:tags r:id="rId9"/>
            </p:custDataLst>
          </p:nvPr>
        </p:nvSpPr>
        <p:spPr>
          <a:xfrm>
            <a:off x="0" y="5688013"/>
            <a:ext cx="481013" cy="1179512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2" name="等腰三角形 11"/>
          <p:cNvSpPr/>
          <p:nvPr>
            <p:custDataLst>
              <p:tags r:id="rId10"/>
            </p:custDataLst>
          </p:nvPr>
        </p:nvSpPr>
        <p:spPr>
          <a:xfrm>
            <a:off x="392113" y="5200650"/>
            <a:ext cx="676275" cy="1657350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3888" y="406800"/>
            <a:ext cx="10944225" cy="86360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623888" y="1412875"/>
            <a:ext cx="10944224" cy="48958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  <a:endParaRPr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90061684-47E6-47FF-BB91-1E6BD218B7F5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5E515056-5205-46C5-8099-F9C705831E01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8F30CD13-1BA9-4969-8EBC-3BB283431165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 rot="10800000" flipV="1">
            <a:off x="374087" y="353760"/>
            <a:ext cx="4774176" cy="6501330"/>
          </a:xfrm>
          <a:custGeom>
            <a:avLst/>
            <a:gdLst>
              <a:gd name="connsiteX0" fmla="*/ 1661398 w 4774176"/>
              <a:gd name="connsiteY0" fmla="*/ 0 h 6501330"/>
              <a:gd name="connsiteX1" fmla="*/ 3017980 w 4774176"/>
              <a:gd name="connsiteY1" fmla="*/ 2845755 h 6501330"/>
              <a:gd name="connsiteX2" fmla="*/ 3017562 w 4774176"/>
              <a:gd name="connsiteY2" fmla="*/ 2845755 h 6501330"/>
              <a:gd name="connsiteX3" fmla="*/ 4774176 w 4774176"/>
              <a:gd name="connsiteY3" fmla="*/ 6501330 h 6501330"/>
              <a:gd name="connsiteX4" fmla="*/ 1757646 w 4774176"/>
              <a:gd name="connsiteY4" fmla="*/ 6501330 h 6501330"/>
              <a:gd name="connsiteX5" fmla="*/ 1032 w 4774176"/>
              <a:gd name="connsiteY5" fmla="*/ 2845755 h 6501330"/>
              <a:gd name="connsiteX6" fmla="*/ 0 w 4774176"/>
              <a:gd name="connsiteY6" fmla="*/ 2845755 h 6501330"/>
              <a:gd name="connsiteX7" fmla="*/ 566 w 4774176"/>
              <a:gd name="connsiteY7" fmla="*/ 2844785 h 6501330"/>
              <a:gd name="connsiteX8" fmla="*/ 1 w 4774176"/>
              <a:gd name="connsiteY8" fmla="*/ 2843609 h 6501330"/>
              <a:gd name="connsiteX9" fmla="*/ 1253 w 4774176"/>
              <a:gd name="connsiteY9" fmla="*/ 2843609 h 650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74176" h="6501330">
                <a:moveTo>
                  <a:pt x="1661398" y="0"/>
                </a:moveTo>
                <a:lnTo>
                  <a:pt x="3017980" y="2845755"/>
                </a:lnTo>
                <a:lnTo>
                  <a:pt x="3017562" y="2845755"/>
                </a:lnTo>
                <a:lnTo>
                  <a:pt x="4774176" y="6501330"/>
                </a:lnTo>
                <a:lnTo>
                  <a:pt x="1757646" y="6501330"/>
                </a:lnTo>
                <a:lnTo>
                  <a:pt x="1032" y="2845755"/>
                </a:lnTo>
                <a:lnTo>
                  <a:pt x="0" y="2845755"/>
                </a:lnTo>
                <a:lnTo>
                  <a:pt x="566" y="2844785"/>
                </a:lnTo>
                <a:lnTo>
                  <a:pt x="1" y="2843609"/>
                </a:lnTo>
                <a:lnTo>
                  <a:pt x="1253" y="2843609"/>
                </a:lnTo>
                <a:close/>
              </a:path>
            </a:pathLst>
          </a:custGeom>
        </p:spPr>
      </p:pic>
      <p:sp>
        <p:nvSpPr>
          <p:cNvPr id="3" name="等腰三角形 2"/>
          <p:cNvSpPr/>
          <p:nvPr>
            <p:custDataLst>
              <p:tags r:id="rId4"/>
            </p:custDataLst>
          </p:nvPr>
        </p:nvSpPr>
        <p:spPr>
          <a:xfrm flipH="1">
            <a:off x="11188700" y="4403725"/>
            <a:ext cx="1003300" cy="2460625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任意多边形 45"/>
          <p:cNvSpPr/>
          <p:nvPr>
            <p:custDataLst>
              <p:tags r:id="rId5"/>
            </p:custDataLst>
          </p:nvPr>
        </p:nvSpPr>
        <p:spPr>
          <a:xfrm rot="20853312" flipH="1">
            <a:off x="3738563" y="250825"/>
            <a:ext cx="2959100" cy="3073400"/>
          </a:xfrm>
          <a:custGeom>
            <a:avLst/>
            <a:gdLst>
              <a:gd name="connsiteX0" fmla="*/ 0 w 2958463"/>
              <a:gd name="connsiteY0" fmla="*/ 28269 h 3072739"/>
              <a:gd name="connsiteX1" fmla="*/ 128100 w 2958463"/>
              <a:gd name="connsiteY1" fmla="*/ 0 h 3072739"/>
              <a:gd name="connsiteX2" fmla="*/ 2958463 w 2958463"/>
              <a:gd name="connsiteY2" fmla="*/ 2912645 h 3072739"/>
              <a:gd name="connsiteX3" fmla="*/ 2958463 w 2958463"/>
              <a:gd name="connsiteY3" fmla="*/ 3072739 h 3072739"/>
              <a:gd name="connsiteX4" fmla="*/ 0 w 2958463"/>
              <a:gd name="connsiteY4" fmla="*/ 28269 h 3072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8463" h="3072739">
                <a:moveTo>
                  <a:pt x="0" y="28269"/>
                </a:moveTo>
                <a:lnTo>
                  <a:pt x="128100" y="0"/>
                </a:lnTo>
                <a:lnTo>
                  <a:pt x="2958463" y="2912645"/>
                </a:lnTo>
                <a:lnTo>
                  <a:pt x="2958463" y="3072739"/>
                </a:lnTo>
                <a:lnTo>
                  <a:pt x="0" y="2826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任意多边形 12"/>
          <p:cNvSpPr/>
          <p:nvPr>
            <p:custDataLst>
              <p:tags r:id="rId6"/>
            </p:custDataLst>
          </p:nvPr>
        </p:nvSpPr>
        <p:spPr>
          <a:xfrm flipH="1">
            <a:off x="0" y="0"/>
            <a:ext cx="3695700" cy="6858000"/>
          </a:xfrm>
          <a:custGeom>
            <a:avLst/>
            <a:gdLst>
              <a:gd name="connsiteX0" fmla="*/ 0 w 3695696"/>
              <a:gd name="connsiteY0" fmla="*/ 0 h 6858001"/>
              <a:gd name="connsiteX1" fmla="*/ 3695696 w 3695696"/>
              <a:gd name="connsiteY1" fmla="*/ 0 h 6858001"/>
              <a:gd name="connsiteX2" fmla="*/ 3695696 w 3695696"/>
              <a:gd name="connsiteY2" fmla="*/ 6858001 h 6858001"/>
              <a:gd name="connsiteX3" fmla="*/ 3289124 w 3695696"/>
              <a:gd name="connsiteY3" fmla="*/ 6858001 h 6858001"/>
              <a:gd name="connsiteX4" fmla="*/ 0 w 3695696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5696" h="6858001">
                <a:moveTo>
                  <a:pt x="0" y="0"/>
                </a:moveTo>
                <a:lnTo>
                  <a:pt x="3695696" y="0"/>
                </a:lnTo>
                <a:lnTo>
                  <a:pt x="3695696" y="6858001"/>
                </a:lnTo>
                <a:lnTo>
                  <a:pt x="3289124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等腰三角形 5"/>
          <p:cNvSpPr/>
          <p:nvPr>
            <p:custDataLst>
              <p:tags r:id="rId7"/>
            </p:custDataLst>
          </p:nvPr>
        </p:nvSpPr>
        <p:spPr>
          <a:xfrm rot="10800000" flipH="1">
            <a:off x="0" y="0"/>
            <a:ext cx="1924050" cy="4286250"/>
          </a:xfrm>
          <a:prstGeom prst="triangle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等腰三角形 6"/>
          <p:cNvSpPr/>
          <p:nvPr>
            <p:custDataLst>
              <p:tags r:id="rId8"/>
            </p:custDataLst>
          </p:nvPr>
        </p:nvSpPr>
        <p:spPr>
          <a:xfrm rot="10800000" flipH="1">
            <a:off x="3653865" y="647700"/>
            <a:ext cx="1503363" cy="12954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等腰三角形 7"/>
          <p:cNvSpPr/>
          <p:nvPr>
            <p:custDataLst>
              <p:tags r:id="rId9"/>
            </p:custDataLst>
          </p:nvPr>
        </p:nvSpPr>
        <p:spPr>
          <a:xfrm rot="10800000" flipH="1">
            <a:off x="3279775" y="0"/>
            <a:ext cx="1503363" cy="12954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任意多边形 46"/>
          <p:cNvSpPr/>
          <p:nvPr>
            <p:custDataLst>
              <p:tags r:id="rId10"/>
            </p:custDataLst>
          </p:nvPr>
        </p:nvSpPr>
        <p:spPr>
          <a:xfrm rot="20853312" flipH="1">
            <a:off x="4881563" y="92075"/>
            <a:ext cx="1304925" cy="1371600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等腰三角形 24"/>
          <p:cNvSpPr/>
          <p:nvPr>
            <p:custDataLst>
              <p:tags r:id="rId11"/>
            </p:custDataLst>
          </p:nvPr>
        </p:nvSpPr>
        <p:spPr>
          <a:xfrm rot="10800000" flipH="1">
            <a:off x="962025" y="2165350"/>
            <a:ext cx="1695450" cy="1693863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5657520" y="2420938"/>
            <a:ext cx="5616118" cy="2016125"/>
          </a:xfrm>
        </p:spPr>
        <p:txBody>
          <a:bodyPr anchor="ctr">
            <a:normAutofit/>
          </a:bodyPr>
          <a:lstStyle>
            <a:lvl1pPr algn="ctr">
              <a:defRPr sz="8000" spc="600"/>
            </a:lvl1pPr>
          </a:lstStyle>
          <a:p>
            <a:r>
              <a:rPr lang="zh-CN" altLang="en-US" noProof="1"/>
              <a:t>编辑标题</a:t>
            </a:r>
            <a:endParaRPr lang="zh-CN" altLang="en-US" noProof="1"/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CA552212-5952-4BDE-AA43-28D91DDB7D0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 descr="图片14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367520" y="22225"/>
            <a:ext cx="2840990" cy="1852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1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677525" y="3816985"/>
            <a:ext cx="1527175" cy="302641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8" name="图片 7" descr="图片1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445" y="5280025"/>
            <a:ext cx="1589405" cy="158242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0" name="图片 9" descr="图片1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662285" y="-5080"/>
            <a:ext cx="1543050" cy="15627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8" name="图片 7" descr="图片1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445" y="4949190"/>
            <a:ext cx="2849880" cy="1892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12"/>
          <p:cNvSpPr/>
          <p:nvPr>
            <p:custDataLst>
              <p:tags r:id="rId2"/>
            </p:custDataLst>
          </p:nvPr>
        </p:nvSpPr>
        <p:spPr>
          <a:xfrm>
            <a:off x="8496300" y="0"/>
            <a:ext cx="3695700" cy="6858000"/>
          </a:xfrm>
          <a:custGeom>
            <a:avLst/>
            <a:gdLst>
              <a:gd name="connsiteX0" fmla="*/ 0 w 3695696"/>
              <a:gd name="connsiteY0" fmla="*/ 0 h 6858001"/>
              <a:gd name="connsiteX1" fmla="*/ 3695696 w 3695696"/>
              <a:gd name="connsiteY1" fmla="*/ 0 h 6858001"/>
              <a:gd name="connsiteX2" fmla="*/ 3695696 w 3695696"/>
              <a:gd name="connsiteY2" fmla="*/ 6858001 h 6858001"/>
              <a:gd name="connsiteX3" fmla="*/ 3289124 w 3695696"/>
              <a:gd name="connsiteY3" fmla="*/ 6858001 h 6858001"/>
              <a:gd name="connsiteX4" fmla="*/ 0 w 3695696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5696" h="6858001">
                <a:moveTo>
                  <a:pt x="0" y="0"/>
                </a:moveTo>
                <a:lnTo>
                  <a:pt x="3695696" y="0"/>
                </a:lnTo>
                <a:lnTo>
                  <a:pt x="3695696" y="6858001"/>
                </a:lnTo>
                <a:lnTo>
                  <a:pt x="3289124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等腰三角形 4"/>
          <p:cNvSpPr/>
          <p:nvPr>
            <p:custDataLst>
              <p:tags r:id="rId3"/>
            </p:custDataLst>
          </p:nvPr>
        </p:nvSpPr>
        <p:spPr>
          <a:xfrm rot="10800000">
            <a:off x="10267950" y="0"/>
            <a:ext cx="1924050" cy="4286250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等腰三角形 5"/>
          <p:cNvSpPr/>
          <p:nvPr>
            <p:custDataLst>
              <p:tags r:id="rId4"/>
            </p:custDataLst>
          </p:nvPr>
        </p:nvSpPr>
        <p:spPr>
          <a:xfrm rot="10800000">
            <a:off x="7061983" y="647700"/>
            <a:ext cx="1501775" cy="12954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7" name="等腰三角形 6"/>
          <p:cNvSpPr/>
          <p:nvPr>
            <p:custDataLst>
              <p:tags r:id="rId5"/>
            </p:custDataLst>
          </p:nvPr>
        </p:nvSpPr>
        <p:spPr>
          <a:xfrm rot="10800000">
            <a:off x="7440035" y="0"/>
            <a:ext cx="1501775" cy="12954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8" name="等腰三角形 24"/>
          <p:cNvSpPr/>
          <p:nvPr>
            <p:custDataLst>
              <p:tags r:id="rId6"/>
            </p:custDataLst>
          </p:nvPr>
        </p:nvSpPr>
        <p:spPr>
          <a:xfrm rot="10800000">
            <a:off x="9534525" y="2165350"/>
            <a:ext cx="1695450" cy="1693863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10" name="组合 14"/>
          <p:cNvGrpSpPr/>
          <p:nvPr>
            <p:custDataLst>
              <p:tags r:id="rId7"/>
            </p:custDataLst>
          </p:nvPr>
        </p:nvGrpSpPr>
        <p:grpSpPr bwMode="auto">
          <a:xfrm flipH="1">
            <a:off x="-312738" y="88900"/>
            <a:ext cx="2957513" cy="3230563"/>
            <a:chOff x="-313138" y="88946"/>
            <a:chExt cx="2958463" cy="3230885"/>
          </a:xfrm>
        </p:grpSpPr>
        <p:sp>
          <p:nvSpPr>
            <p:cNvPr id="11" name="任意多边形 45"/>
            <p:cNvSpPr/>
            <p:nvPr>
              <p:custDataLst>
                <p:tags r:id="rId8"/>
              </p:custDataLst>
            </p:nvPr>
          </p:nvSpPr>
          <p:spPr>
            <a:xfrm rot="746688">
              <a:off x="-313138" y="247712"/>
              <a:ext cx="2958463" cy="3072119"/>
            </a:xfrm>
            <a:custGeom>
              <a:avLst/>
              <a:gdLst>
                <a:gd name="connsiteX0" fmla="*/ 0 w 2958463"/>
                <a:gd name="connsiteY0" fmla="*/ 28269 h 3072739"/>
                <a:gd name="connsiteX1" fmla="*/ 128100 w 2958463"/>
                <a:gd name="connsiteY1" fmla="*/ 0 h 3072739"/>
                <a:gd name="connsiteX2" fmla="*/ 2958463 w 2958463"/>
                <a:gd name="connsiteY2" fmla="*/ 2912645 h 3072739"/>
                <a:gd name="connsiteX3" fmla="*/ 2958463 w 2958463"/>
                <a:gd name="connsiteY3" fmla="*/ 3072739 h 3072739"/>
                <a:gd name="connsiteX4" fmla="*/ 0 w 2958463"/>
                <a:gd name="connsiteY4" fmla="*/ 28269 h 3072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8463" h="3072739">
                  <a:moveTo>
                    <a:pt x="0" y="28269"/>
                  </a:moveTo>
                  <a:lnTo>
                    <a:pt x="128100" y="0"/>
                  </a:lnTo>
                  <a:lnTo>
                    <a:pt x="2958463" y="2912645"/>
                  </a:lnTo>
                  <a:lnTo>
                    <a:pt x="2958463" y="3072739"/>
                  </a:lnTo>
                  <a:lnTo>
                    <a:pt x="0" y="282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2" name="任意多边形 46"/>
            <p:cNvSpPr/>
            <p:nvPr>
              <p:custDataLst>
                <p:tags r:id="rId9"/>
              </p:custDataLst>
            </p:nvPr>
          </p:nvSpPr>
          <p:spPr>
            <a:xfrm rot="746688">
              <a:off x="196613" y="88946"/>
              <a:ext cx="1305344" cy="1371737"/>
            </a:xfrm>
            <a:custGeom>
              <a:avLst/>
              <a:gdLst>
                <a:gd name="connsiteX0" fmla="*/ 0 w 1305254"/>
                <a:gd name="connsiteY0" fmla="*/ 28270 h 1371469"/>
                <a:gd name="connsiteX1" fmla="*/ 128101 w 1305254"/>
                <a:gd name="connsiteY1" fmla="*/ 0 h 1371469"/>
                <a:gd name="connsiteX2" fmla="*/ 1305254 w 1305254"/>
                <a:gd name="connsiteY2" fmla="*/ 1211374 h 1371469"/>
                <a:gd name="connsiteX3" fmla="*/ 1305253 w 1305254"/>
                <a:gd name="connsiteY3" fmla="*/ 1371469 h 1371469"/>
                <a:gd name="connsiteX4" fmla="*/ 0 w 1305254"/>
                <a:gd name="connsiteY4" fmla="*/ 28270 h 1371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5254" h="1371469">
                  <a:moveTo>
                    <a:pt x="0" y="28270"/>
                  </a:moveTo>
                  <a:lnTo>
                    <a:pt x="128101" y="0"/>
                  </a:lnTo>
                  <a:lnTo>
                    <a:pt x="1305254" y="1211374"/>
                  </a:lnTo>
                  <a:lnTo>
                    <a:pt x="1305253" y="1371469"/>
                  </a:lnTo>
                  <a:lnTo>
                    <a:pt x="0" y="282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884282" y="3414578"/>
            <a:ext cx="5017135" cy="863174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1884281" y="4332272"/>
            <a:ext cx="5017134" cy="111222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7052747" y="409574"/>
            <a:ext cx="4753805" cy="6456590"/>
          </a:xfrm>
          <a:custGeom>
            <a:avLst/>
            <a:gdLst>
              <a:gd name="connsiteX0" fmla="*/ 1645443 w 4753805"/>
              <a:gd name="connsiteY0" fmla="*/ 0 h 6456590"/>
              <a:gd name="connsiteX1" fmla="*/ 2993011 w 4753805"/>
              <a:gd name="connsiteY1" fmla="*/ 2807919 h 6456590"/>
              <a:gd name="connsiteX2" fmla="*/ 2995875 w 4753805"/>
              <a:gd name="connsiteY2" fmla="*/ 2807919 h 6456590"/>
              <a:gd name="connsiteX3" fmla="*/ 4753805 w 4753805"/>
              <a:gd name="connsiteY3" fmla="*/ 6456590 h 6456590"/>
              <a:gd name="connsiteX4" fmla="*/ 1757930 w 4753805"/>
              <a:gd name="connsiteY4" fmla="*/ 6456590 h 6456590"/>
              <a:gd name="connsiteX5" fmla="*/ 0 w 4753805"/>
              <a:gd name="connsiteY5" fmla="*/ 2807919 h 6456590"/>
              <a:gd name="connsiteX6" fmla="*/ 4790 w 4753805"/>
              <a:gd name="connsiteY6" fmla="*/ 2807919 h 6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3805" h="6456590">
                <a:moveTo>
                  <a:pt x="1645443" y="0"/>
                </a:moveTo>
                <a:lnTo>
                  <a:pt x="2993011" y="2807919"/>
                </a:lnTo>
                <a:lnTo>
                  <a:pt x="2995875" y="2807919"/>
                </a:lnTo>
                <a:lnTo>
                  <a:pt x="4753805" y="6456590"/>
                </a:lnTo>
                <a:lnTo>
                  <a:pt x="1757930" y="6456590"/>
                </a:lnTo>
                <a:lnTo>
                  <a:pt x="0" y="2807919"/>
                </a:lnTo>
                <a:lnTo>
                  <a:pt x="4790" y="2807919"/>
                </a:lnTo>
                <a:close/>
              </a:path>
            </a:pathLst>
          </a:custGeom>
        </p:spPr>
      </p:pic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noProof="1">
                <a:sym typeface="+mn-ea"/>
              </a:rPr>
              <a:t>单击此处编辑文本</a:t>
            </a:r>
            <a:endParaRPr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46"/>
          <p:cNvSpPr/>
          <p:nvPr>
            <p:custDataLst>
              <p:tags r:id="rId2"/>
            </p:custDataLst>
          </p:nvPr>
        </p:nvSpPr>
        <p:spPr>
          <a:xfrm rot="746688">
            <a:off x="11557000" y="5489575"/>
            <a:ext cx="711200" cy="747713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" name="任意多边形 46"/>
          <p:cNvSpPr/>
          <p:nvPr>
            <p:custDataLst>
              <p:tags r:id="rId3"/>
            </p:custDataLst>
          </p:nvPr>
        </p:nvSpPr>
        <p:spPr>
          <a:xfrm rot="746688">
            <a:off x="-77788" y="722313"/>
            <a:ext cx="711201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4" name="任意多边形 46"/>
          <p:cNvSpPr/>
          <p:nvPr>
            <p:custDataLst>
              <p:tags r:id="rId4"/>
            </p:custDataLst>
          </p:nvPr>
        </p:nvSpPr>
        <p:spPr>
          <a:xfrm rot="746688">
            <a:off x="-55563" y="68263"/>
            <a:ext cx="712788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任意多边形 46"/>
          <p:cNvSpPr/>
          <p:nvPr>
            <p:custDataLst>
              <p:tags r:id="rId5"/>
            </p:custDataLst>
          </p:nvPr>
        </p:nvSpPr>
        <p:spPr>
          <a:xfrm rot="746688">
            <a:off x="11552238" y="6053138"/>
            <a:ext cx="711200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  <a:endParaRPr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105.xml"/><Relationship Id="rId17" Type="http://schemas.openxmlformats.org/officeDocument/2006/relationships/tags" Target="../tags/tag104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5" Type="http://schemas.openxmlformats.org/officeDocument/2006/relationships/theme" Target="../theme/theme2.xml"/><Relationship Id="rId24" Type="http://schemas.openxmlformats.org/officeDocument/2006/relationships/tags" Target="../tags/tag270.xml"/><Relationship Id="rId23" Type="http://schemas.openxmlformats.org/officeDocument/2006/relationships/tags" Target="../tags/tag269.xml"/><Relationship Id="rId22" Type="http://schemas.openxmlformats.org/officeDocument/2006/relationships/tags" Target="../tags/tag268.xml"/><Relationship Id="rId21" Type="http://schemas.openxmlformats.org/officeDocument/2006/relationships/tags" Target="../tags/tag267.xml"/><Relationship Id="rId20" Type="http://schemas.openxmlformats.org/officeDocument/2006/relationships/tags" Target="../tags/tag266.xml"/><Relationship Id="rId2" Type="http://schemas.openxmlformats.org/officeDocument/2006/relationships/slideLayout" Target="../slideLayouts/slideLayout14.xml"/><Relationship Id="rId19" Type="http://schemas.openxmlformats.org/officeDocument/2006/relationships/tags" Target="../tags/tag265.xml"/><Relationship Id="rId18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3"/>
            </p:custDataLst>
          </p:nvPr>
        </p:nvSpPr>
        <p:spPr bwMode="auto">
          <a:xfrm>
            <a:off x="669925" y="442913"/>
            <a:ext cx="10852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4"/>
            </p:custDataLst>
          </p:nvPr>
        </p:nvSpPr>
        <p:spPr bwMode="auto">
          <a:xfrm>
            <a:off x="669925" y="952500"/>
            <a:ext cx="10852150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noProof="1" smtClean="0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noProof="1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noProof="1" smtClean="0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 spc="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2286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9"/>
            </p:custDataLst>
          </p:nvPr>
        </p:nvSpPr>
        <p:spPr bwMode="auto">
          <a:xfrm>
            <a:off x="669925" y="442913"/>
            <a:ext cx="10852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20"/>
            </p:custDataLst>
          </p:nvPr>
        </p:nvSpPr>
        <p:spPr bwMode="auto">
          <a:xfrm>
            <a:off x="669925" y="952500"/>
            <a:ext cx="10852150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noProof="1" smtClean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noProof="1" dirty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noProof="1" smtClean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099FD540-3504-415E-B5DD-48AB7DF8AD98}" type="slidenum">
              <a:rPr lang="zh-CN" altLang="en-US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 spc="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2286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5.xml"/><Relationship Id="rId5" Type="http://schemas.openxmlformats.org/officeDocument/2006/relationships/tags" Target="../tags/tag27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1.svg"/><Relationship Id="rId1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9.xml"/><Relationship Id="rId2" Type="http://schemas.openxmlformats.org/officeDocument/2006/relationships/image" Target="../media/image15.png"/><Relationship Id="rId1" Type="http://schemas.openxmlformats.org/officeDocument/2006/relationships/tags" Target="../tags/tag308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1.xml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tags" Target="../tags/tag310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15.xml"/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tags" Target="../tags/tag3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7.xml"/><Relationship Id="rId1" Type="http://schemas.openxmlformats.org/officeDocument/2006/relationships/tags" Target="../tags/tag3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1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80.xml"/><Relationship Id="rId8" Type="http://schemas.openxmlformats.org/officeDocument/2006/relationships/tags" Target="../tags/tag279.xml"/><Relationship Id="rId7" Type="http://schemas.openxmlformats.org/officeDocument/2006/relationships/tags" Target="../tags/tag278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" Type="http://schemas.openxmlformats.org/officeDocument/2006/relationships/tags" Target="../tags/tag273.xml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287.xml"/><Relationship Id="rId16" Type="http://schemas.openxmlformats.org/officeDocument/2006/relationships/tags" Target="../tags/tag286.xml"/><Relationship Id="rId15" Type="http://schemas.openxmlformats.org/officeDocument/2006/relationships/tags" Target="../tags/tag285.xml"/><Relationship Id="rId14" Type="http://schemas.openxmlformats.org/officeDocument/2006/relationships/tags" Target="../tags/tag284.xml"/><Relationship Id="rId13" Type="http://schemas.openxmlformats.org/officeDocument/2006/relationships/slide" Target="slide4.xml"/><Relationship Id="rId12" Type="http://schemas.openxmlformats.org/officeDocument/2006/relationships/tags" Target="../tags/tag283.xml"/><Relationship Id="rId11" Type="http://schemas.openxmlformats.org/officeDocument/2006/relationships/tags" Target="../tags/tag282.xml"/><Relationship Id="rId10" Type="http://schemas.openxmlformats.org/officeDocument/2006/relationships/tags" Target="../tags/tag281.xml"/><Relationship Id="rId1" Type="http://schemas.openxmlformats.org/officeDocument/2006/relationships/tags" Target="../tags/tag27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91.xml"/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" Type="http://schemas.openxmlformats.org/officeDocument/2006/relationships/tags" Target="../tags/tag28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93.xml"/><Relationship Id="rId2" Type="http://schemas.openxmlformats.org/officeDocument/2006/relationships/image" Target="../media/image11.jpeg"/><Relationship Id="rId1" Type="http://schemas.openxmlformats.org/officeDocument/2006/relationships/tags" Target="../tags/tag29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99.xml"/><Relationship Id="rId2" Type="http://schemas.openxmlformats.org/officeDocument/2006/relationships/image" Target="../media/image11.jpeg"/><Relationship Id="rId1" Type="http://schemas.openxmlformats.org/officeDocument/2006/relationships/tags" Target="../tags/tag298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03.xml"/><Relationship Id="rId3" Type="http://schemas.openxmlformats.org/officeDocument/2006/relationships/tags" Target="../tags/tag302.xml"/><Relationship Id="rId2" Type="http://schemas.openxmlformats.org/officeDocument/2006/relationships/tags" Target="../tags/tag301.xml"/><Relationship Id="rId1" Type="http://schemas.openxmlformats.org/officeDocument/2006/relationships/tags" Target="../tags/tag30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5.xml"/><Relationship Id="rId2" Type="http://schemas.openxmlformats.org/officeDocument/2006/relationships/image" Target="../media/image12.jpeg"/><Relationship Id="rId1" Type="http://schemas.openxmlformats.org/officeDocument/2006/relationships/tags" Target="../tags/tag30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7.xml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tags" Target="../tags/tag3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 descr="7b0a202020202274657874626f78223a20227b5c2263617465676f72795f69645c223a31303533342c5c2269645c223a32303334343130357d220a7d0a"/>
          <p:cNvGrpSpPr/>
          <p:nvPr/>
        </p:nvGrpSpPr>
        <p:grpSpPr>
          <a:xfrm>
            <a:off x="385445" y="4904105"/>
            <a:ext cx="3769360" cy="1487170"/>
            <a:chOff x="5941" y="2403"/>
            <a:chExt cx="7284" cy="6066"/>
          </a:xfrm>
        </p:grpSpPr>
        <p:grpSp>
          <p:nvGrpSpPr>
            <p:cNvPr id="45987" name="组合 45986"/>
            <p:cNvGrpSpPr/>
            <p:nvPr/>
          </p:nvGrpSpPr>
          <p:grpSpPr>
            <a:xfrm>
              <a:off x="5941" y="2403"/>
              <a:ext cx="7284" cy="6066"/>
              <a:chOff x="3772311" y="1508870"/>
              <a:chExt cx="4625068" cy="3851695"/>
            </a:xfrm>
          </p:grpSpPr>
          <p:pic>
            <p:nvPicPr>
              <p:cNvPr id="45984" name="图形 45983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3772311" y="1508870"/>
                <a:ext cx="4625068" cy="3851695"/>
              </a:xfrm>
              <a:prstGeom prst="rect">
                <a:avLst/>
              </a:prstGeom>
            </p:spPr>
          </p:pic>
          <p:pic>
            <p:nvPicPr>
              <p:cNvPr id="45986" name="图片 4598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2690" y="3271786"/>
                <a:ext cx="3361564" cy="1005940"/>
              </a:xfrm>
              <a:prstGeom prst="rect">
                <a:avLst/>
              </a:prstGeom>
            </p:spPr>
          </p:pic>
        </p:grpSp>
        <p:sp>
          <p:nvSpPr>
            <p:cNvPr id="2" name="文本框 1" descr="7b0a20202020227461726765744d6f64756c65223a20226b6f6e6c696e65666f6e7473220a7d0a"/>
            <p:cNvSpPr txBox="1"/>
            <p:nvPr/>
          </p:nvSpPr>
          <p:spPr>
            <a:xfrm>
              <a:off x="7620" y="4700"/>
              <a:ext cx="3935" cy="23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en-US" altLang="zh-CN" sz="3200"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4000">
                        <a:srgbClr val="2150B1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  <a:latin typeface="方正舒体" panose="02010601030101010101" charset="-122"/>
                  <a:ea typeface="方正舒体" panose="02010601030101010101" charset="-122"/>
                  <a:sym typeface="汉仪铸字烈焰体简" panose="00020600040101010101" charset="-122"/>
                </a:rPr>
                <a:t>2021.11.5</a:t>
              </a:r>
              <a:endParaRPr lang="en-US" altLang="zh-CN" sz="32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4000">
                      <a:srgbClr val="2150B1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方正舒体" panose="02010601030101010101" charset="-122"/>
                <a:ea typeface="方正舒体" panose="02010601030101010101" charset="-122"/>
                <a:sym typeface="汉仪铸字烈焰体简" panose="00020600040101010101" charset="-122"/>
              </a:endParaRPr>
            </a:p>
          </p:txBody>
        </p:sp>
      </p:grpSp>
      <p:grpSp>
        <p:nvGrpSpPr>
          <p:cNvPr id="4" name="组合 3" descr="7b0a202020202274657874626f78223a20227b5c2263617465676f72795f69645c223a31303533342c5c2269645c223a32303334343039387d220a7d0a"/>
          <p:cNvGrpSpPr/>
          <p:nvPr/>
        </p:nvGrpSpPr>
        <p:grpSpPr>
          <a:xfrm>
            <a:off x="3652520" y="4437380"/>
            <a:ext cx="4134973" cy="834633"/>
            <a:chOff x="5386" y="3673"/>
            <a:chExt cx="8467" cy="3439"/>
          </a:xfrm>
        </p:grpSpPr>
        <p:pic>
          <p:nvPicPr>
            <p:cNvPr id="45908" name="图片 45907" descr="图片包含 建筑, 灯光, 大, 鸟&#10;&#10;描述已自动生成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6" y="3673"/>
              <a:ext cx="8467" cy="3439"/>
            </a:xfrm>
            <a:prstGeom prst="rect">
              <a:avLst/>
            </a:prstGeom>
          </p:spPr>
        </p:pic>
        <p:sp>
          <p:nvSpPr>
            <p:cNvPr id="5" name="文本框 4" descr="7b0a20202020227461726765744d6f64756c65223a20226b6f6e6c696e65666f6e7473220a7d0a"/>
            <p:cNvSpPr txBox="1"/>
            <p:nvPr/>
          </p:nvSpPr>
          <p:spPr>
            <a:xfrm>
              <a:off x="6064" y="4594"/>
              <a:ext cx="7112" cy="1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rgbClr val="57657D"/>
                  </a:solidFill>
                  <a:latin typeface="吃鸡体" panose="02000500000000000000" charset="-122"/>
                  <a:ea typeface="吃鸡体" panose="02000500000000000000" charset="-122"/>
                  <a:sym typeface="汉仪锦昌体简" panose="00020600040101010101" charset="-122"/>
                </a:rPr>
                <a:t>制作者：章正颢、王景浩、楼允喆</a:t>
              </a:r>
              <a:endParaRPr lang="zh-CN" altLang="en-US">
                <a:solidFill>
                  <a:srgbClr val="57657D"/>
                </a:solidFill>
                <a:latin typeface="吃鸡体" panose="02000500000000000000" charset="-122"/>
                <a:ea typeface="吃鸡体" panose="02000500000000000000" charset="-122"/>
                <a:sym typeface="汉仪锦昌体简" panose="00020600040101010101" charset="-122"/>
              </a:endParaRPr>
            </a:p>
          </p:txBody>
        </p:sp>
      </p:grpSp>
      <p:grpSp>
        <p:nvGrpSpPr>
          <p:cNvPr id="7" name="组合 6" descr="7b0a202020202274657874626f78223a20227b5c2263617465676f72795f69645c223a31303339392c5c2269645c223a32303334303734317d220a7d0a"/>
          <p:cNvGrpSpPr/>
          <p:nvPr/>
        </p:nvGrpSpPr>
        <p:grpSpPr>
          <a:xfrm>
            <a:off x="2062480" y="923290"/>
            <a:ext cx="5328285" cy="1557020"/>
            <a:chOff x="5543" y="3331"/>
            <a:chExt cx="8053" cy="3958"/>
          </a:xfrm>
        </p:grpSpPr>
        <p:grpSp>
          <p:nvGrpSpPr>
            <p:cNvPr id="313" name="组合 312"/>
            <p:cNvGrpSpPr/>
            <p:nvPr/>
          </p:nvGrpSpPr>
          <p:grpSpPr>
            <a:xfrm>
              <a:off x="5543" y="3331"/>
              <a:ext cx="8053" cy="3958"/>
              <a:chOff x="207334" y="3359923"/>
              <a:chExt cx="6329373" cy="3110802"/>
            </a:xfrm>
          </p:grpSpPr>
          <p:sp>
            <p:nvSpPr>
              <p:cNvPr id="297" name="剪去对角的矩形 296"/>
              <p:cNvSpPr/>
              <p:nvPr/>
            </p:nvSpPr>
            <p:spPr>
              <a:xfrm>
                <a:off x="207334" y="3359923"/>
                <a:ext cx="6329373" cy="3110667"/>
              </a:xfrm>
              <a:prstGeom prst="snip2DiagRect">
                <a:avLst/>
              </a:prstGeom>
              <a:solidFill>
                <a:srgbClr val="1C7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98" name="剪去对角的矩形 297"/>
              <p:cNvSpPr/>
              <p:nvPr/>
            </p:nvSpPr>
            <p:spPr>
              <a:xfrm>
                <a:off x="272370" y="3485687"/>
                <a:ext cx="6199301" cy="2850131"/>
              </a:xfrm>
              <a:prstGeom prst="snip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grpSp>
            <p:nvGrpSpPr>
              <p:cNvPr id="305" name="组合 304"/>
              <p:cNvGrpSpPr/>
              <p:nvPr/>
            </p:nvGrpSpPr>
            <p:grpSpPr>
              <a:xfrm>
                <a:off x="272370" y="3359923"/>
                <a:ext cx="1517550" cy="458571"/>
                <a:chOff x="272370" y="3359923"/>
                <a:chExt cx="1517550" cy="458571"/>
              </a:xfrm>
            </p:grpSpPr>
            <p:sp>
              <p:nvSpPr>
                <p:cNvPr id="299" name="剪去对角的矩形 298"/>
                <p:cNvSpPr/>
                <p:nvPr/>
              </p:nvSpPr>
              <p:spPr>
                <a:xfrm>
                  <a:off x="272370" y="3359923"/>
                  <a:ext cx="1393647" cy="458571"/>
                </a:xfrm>
                <a:prstGeom prst="snip2Diag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grpSp>
              <p:nvGrpSpPr>
                <p:cNvPr id="304" name="组合 303"/>
                <p:cNvGrpSpPr/>
                <p:nvPr/>
              </p:nvGrpSpPr>
              <p:grpSpPr>
                <a:xfrm>
                  <a:off x="737123" y="3359923"/>
                  <a:ext cx="1052797" cy="458571"/>
                  <a:chOff x="1864860" y="3359923"/>
                  <a:chExt cx="1052797" cy="458571"/>
                </a:xfrm>
              </p:grpSpPr>
              <p:sp>
                <p:nvSpPr>
                  <p:cNvPr id="300" name="剪去对角的矩形 299"/>
                  <p:cNvSpPr/>
                  <p:nvPr/>
                </p:nvSpPr>
                <p:spPr>
                  <a:xfrm>
                    <a:off x="2490680" y="3359923"/>
                    <a:ext cx="426977" cy="458571"/>
                  </a:xfrm>
                  <a:prstGeom prst="snip2Diag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1" name="剪去对角的矩形 300"/>
                  <p:cNvSpPr/>
                  <p:nvPr/>
                </p:nvSpPr>
                <p:spPr>
                  <a:xfrm>
                    <a:off x="2277191" y="3359923"/>
                    <a:ext cx="426977" cy="458571"/>
                  </a:xfrm>
                  <a:prstGeom prst="snip2DiagRect">
                    <a:avLst/>
                  </a:prstGeom>
                  <a:solidFill>
                    <a:srgbClr val="31A1E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2" name="剪去对角的矩形 301"/>
                  <p:cNvSpPr/>
                  <p:nvPr/>
                </p:nvSpPr>
                <p:spPr>
                  <a:xfrm>
                    <a:off x="2078349" y="3359923"/>
                    <a:ext cx="426977" cy="458571"/>
                  </a:xfrm>
                  <a:prstGeom prst="snip2DiagRect">
                    <a:avLst/>
                  </a:prstGeom>
                  <a:solidFill>
                    <a:srgbClr val="1B6AB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3" name="剪去对角的矩形 302"/>
                  <p:cNvSpPr/>
                  <p:nvPr/>
                </p:nvSpPr>
                <p:spPr>
                  <a:xfrm>
                    <a:off x="1864860" y="3359923"/>
                    <a:ext cx="426977" cy="458571"/>
                  </a:xfrm>
                  <a:prstGeom prst="snip2DiagRect">
                    <a:avLst/>
                  </a:prstGeom>
                  <a:solidFill>
                    <a:srgbClr val="CAD3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06" name="组合 305"/>
              <p:cNvGrpSpPr/>
              <p:nvPr/>
            </p:nvGrpSpPr>
            <p:grpSpPr>
              <a:xfrm rot="10800000">
                <a:off x="5010934" y="6012154"/>
                <a:ext cx="1525773" cy="458571"/>
                <a:chOff x="264147" y="3359923"/>
                <a:chExt cx="1525773" cy="458571"/>
              </a:xfrm>
            </p:grpSpPr>
            <p:sp>
              <p:nvSpPr>
                <p:cNvPr id="307" name="剪去对角的矩形 306"/>
                <p:cNvSpPr/>
                <p:nvPr/>
              </p:nvSpPr>
              <p:spPr>
                <a:xfrm>
                  <a:off x="264147" y="3359923"/>
                  <a:ext cx="1401870" cy="458571"/>
                </a:xfrm>
                <a:prstGeom prst="snip2Diag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grpSp>
              <p:nvGrpSpPr>
                <p:cNvPr id="308" name="组合 307"/>
                <p:cNvGrpSpPr/>
                <p:nvPr/>
              </p:nvGrpSpPr>
              <p:grpSpPr>
                <a:xfrm>
                  <a:off x="737123" y="3359923"/>
                  <a:ext cx="1052797" cy="458571"/>
                  <a:chOff x="1864860" y="3359923"/>
                  <a:chExt cx="1052797" cy="458571"/>
                </a:xfrm>
              </p:grpSpPr>
              <p:sp>
                <p:nvSpPr>
                  <p:cNvPr id="309" name="剪去对角的矩形 308"/>
                  <p:cNvSpPr/>
                  <p:nvPr/>
                </p:nvSpPr>
                <p:spPr>
                  <a:xfrm>
                    <a:off x="2490680" y="3359923"/>
                    <a:ext cx="426977" cy="458571"/>
                  </a:xfrm>
                  <a:prstGeom prst="snip2Diag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0" name="剪去对角的矩形 309"/>
                  <p:cNvSpPr/>
                  <p:nvPr/>
                </p:nvSpPr>
                <p:spPr>
                  <a:xfrm>
                    <a:off x="2277191" y="3359923"/>
                    <a:ext cx="426977" cy="458571"/>
                  </a:xfrm>
                  <a:prstGeom prst="snip2DiagRect">
                    <a:avLst/>
                  </a:prstGeom>
                  <a:solidFill>
                    <a:srgbClr val="31A1E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1" name="剪去对角的矩形 310"/>
                  <p:cNvSpPr/>
                  <p:nvPr/>
                </p:nvSpPr>
                <p:spPr>
                  <a:xfrm>
                    <a:off x="2078349" y="3359923"/>
                    <a:ext cx="426977" cy="458571"/>
                  </a:xfrm>
                  <a:prstGeom prst="snip2DiagRect">
                    <a:avLst/>
                  </a:prstGeom>
                  <a:solidFill>
                    <a:srgbClr val="1B6AB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2" name="剪去对角的矩形 311"/>
                  <p:cNvSpPr/>
                  <p:nvPr/>
                </p:nvSpPr>
                <p:spPr>
                  <a:xfrm>
                    <a:off x="1864860" y="3359923"/>
                    <a:ext cx="426977" cy="458571"/>
                  </a:xfrm>
                  <a:prstGeom prst="snip2DiagRect">
                    <a:avLst/>
                  </a:prstGeom>
                  <a:solidFill>
                    <a:srgbClr val="CAD3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8" name="文本框 7"/>
            <p:cNvSpPr txBox="1"/>
            <p:nvPr/>
          </p:nvSpPr>
          <p:spPr>
            <a:xfrm>
              <a:off x="5574" y="4560"/>
              <a:ext cx="7992" cy="2242"/>
            </a:xfrm>
            <a:prstGeom prst="snip2Diag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lnSpc>
                  <a:spcPts val="4320"/>
                </a:lnSpc>
              </a:pPr>
              <a:r>
                <a:rPr lang="zh-CN" altLang="en-US" sz="3600">
                  <a:solidFill>
                    <a:srgbClr val="A6C5EF"/>
                  </a:solidFill>
                  <a:latin typeface="汉仪大黑简" panose="02010609000101010101" charset="-122"/>
                  <a:ea typeface="汉仪大黑简" panose="02010609000101010101" charset="-122"/>
                </a:rPr>
                <a:t>渴不渴</a:t>
              </a:r>
              <a:r>
                <a:rPr lang="zh-CN" altLang="en-US" sz="3600">
                  <a:solidFill>
                    <a:srgbClr val="A6C5EF"/>
                  </a:solidFill>
                  <a:latin typeface="汉仪大黑简" panose="02010609000101010101" charset="-122"/>
                  <a:ea typeface="汉仪大黑简" panose="02010609000101010101" charset="-122"/>
                </a:rPr>
                <a:t>作品介绍</a:t>
              </a:r>
              <a:endParaRPr lang="zh-CN" altLang="en-US" sz="3600">
                <a:solidFill>
                  <a:srgbClr val="A6C5EF"/>
                </a:solidFill>
                <a:latin typeface="汉仪大黑简" panose="02010609000101010101" charset="-122"/>
                <a:ea typeface="汉仪大黑简" panose="02010609000101010101" charset="-122"/>
              </a:endParaRPr>
            </a:p>
          </p:txBody>
        </p:sp>
      </p:grpSp>
      <p:grpSp>
        <p:nvGrpSpPr>
          <p:cNvPr id="9" name="组合 8" descr="7b0a202020202274657874626f78223a20227b5c2263617465676f72795f69645c223a31303339392c5c2269645c223a32303334313937327d220a7d0a"/>
          <p:cNvGrpSpPr/>
          <p:nvPr/>
        </p:nvGrpSpPr>
        <p:grpSpPr>
          <a:xfrm>
            <a:off x="1054735" y="3282950"/>
            <a:ext cx="3283585" cy="808355"/>
            <a:chOff x="5370" y="3510"/>
            <a:chExt cx="8461" cy="3780"/>
          </a:xfrm>
        </p:grpSpPr>
        <p:grpSp>
          <p:nvGrpSpPr>
            <p:cNvPr id="10" name="组合 9"/>
            <p:cNvGrpSpPr/>
            <p:nvPr/>
          </p:nvGrpSpPr>
          <p:grpSpPr>
            <a:xfrm>
              <a:off x="5370" y="3510"/>
              <a:ext cx="8461" cy="3780"/>
              <a:chOff x="3409633" y="2228850"/>
              <a:chExt cx="5372731" cy="2400300"/>
            </a:xfrm>
          </p:grpSpPr>
          <p:sp>
            <p:nvSpPr>
              <p:cNvPr id="16" name="任意多边形: 形状 15"/>
              <p:cNvSpPr/>
              <p:nvPr/>
            </p:nvSpPr>
            <p:spPr>
              <a:xfrm rot="10800000">
                <a:off x="4056844" y="2228851"/>
                <a:ext cx="4725520" cy="1845944"/>
              </a:xfrm>
              <a:custGeom>
                <a:avLst/>
                <a:gdLst>
                  <a:gd name="connsiteX0" fmla="*/ 0 w 5040351"/>
                  <a:gd name="connsiteY0" fmla="*/ 0 h 2174488"/>
                  <a:gd name="connsiteX1" fmla="*/ 0 w 5040351"/>
                  <a:gd name="connsiteY1" fmla="*/ 2174488 h 2174488"/>
                  <a:gd name="connsiteX2" fmla="*/ 5040351 w 5040351"/>
                  <a:gd name="connsiteY2" fmla="*/ 2174488 h 2174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40351" h="2174488">
                    <a:moveTo>
                      <a:pt x="0" y="0"/>
                    </a:moveTo>
                    <a:lnTo>
                      <a:pt x="0" y="2174488"/>
                    </a:lnTo>
                    <a:lnTo>
                      <a:pt x="5040351" y="2174488"/>
                    </a:lnTo>
                  </a:path>
                </a:pathLst>
              </a:custGeom>
              <a:noFill/>
              <a:ln w="25400">
                <a:solidFill>
                  <a:srgbClr val="406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 rot="10800000">
                <a:off x="4051752" y="2306405"/>
                <a:ext cx="4649103" cy="1775562"/>
              </a:xfrm>
              <a:custGeom>
                <a:avLst/>
                <a:gdLst>
                  <a:gd name="connsiteX0" fmla="*/ 0 w 5040351"/>
                  <a:gd name="connsiteY0" fmla="*/ 0 h 2174488"/>
                  <a:gd name="connsiteX1" fmla="*/ 0 w 5040351"/>
                  <a:gd name="connsiteY1" fmla="*/ 2174488 h 2174488"/>
                  <a:gd name="connsiteX2" fmla="*/ 5040351 w 5040351"/>
                  <a:gd name="connsiteY2" fmla="*/ 2174488 h 2174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40351" h="2174488">
                    <a:moveTo>
                      <a:pt x="0" y="0"/>
                    </a:moveTo>
                    <a:lnTo>
                      <a:pt x="0" y="2174488"/>
                    </a:lnTo>
                    <a:lnTo>
                      <a:pt x="5040351" y="2174488"/>
                    </a:lnTo>
                  </a:path>
                </a:pathLst>
              </a:custGeom>
              <a:noFill/>
              <a:ln w="12700">
                <a:solidFill>
                  <a:srgbClr val="406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3409634" y="2790661"/>
                <a:ext cx="4725520" cy="1838489"/>
              </a:xfrm>
              <a:custGeom>
                <a:avLst/>
                <a:gdLst>
                  <a:gd name="connsiteX0" fmla="*/ 0 w 5040351"/>
                  <a:gd name="connsiteY0" fmla="*/ 0 h 2174488"/>
                  <a:gd name="connsiteX1" fmla="*/ 0 w 5040351"/>
                  <a:gd name="connsiteY1" fmla="*/ 2174488 h 2174488"/>
                  <a:gd name="connsiteX2" fmla="*/ 5040351 w 5040351"/>
                  <a:gd name="connsiteY2" fmla="*/ 2174488 h 2174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40351" h="2174488">
                    <a:moveTo>
                      <a:pt x="0" y="0"/>
                    </a:moveTo>
                    <a:lnTo>
                      <a:pt x="0" y="2174488"/>
                    </a:lnTo>
                    <a:lnTo>
                      <a:pt x="5040351" y="2174488"/>
                    </a:lnTo>
                  </a:path>
                </a:pathLst>
              </a:custGeom>
              <a:noFill/>
              <a:ln w="25400">
                <a:solidFill>
                  <a:srgbClr val="406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3491141" y="2790661"/>
                <a:ext cx="4644013" cy="1760936"/>
              </a:xfrm>
              <a:custGeom>
                <a:avLst/>
                <a:gdLst>
                  <a:gd name="connsiteX0" fmla="*/ 0 w 5040351"/>
                  <a:gd name="connsiteY0" fmla="*/ 0 h 2174488"/>
                  <a:gd name="connsiteX1" fmla="*/ 0 w 5040351"/>
                  <a:gd name="connsiteY1" fmla="*/ 2174488 h 2174488"/>
                  <a:gd name="connsiteX2" fmla="*/ 5040351 w 5040351"/>
                  <a:gd name="connsiteY2" fmla="*/ 2174488 h 2174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40351" h="2174488">
                    <a:moveTo>
                      <a:pt x="0" y="0"/>
                    </a:moveTo>
                    <a:lnTo>
                      <a:pt x="0" y="2174488"/>
                    </a:lnTo>
                    <a:lnTo>
                      <a:pt x="5040351" y="2174488"/>
                    </a:lnTo>
                  </a:path>
                </a:pathLst>
              </a:custGeom>
              <a:noFill/>
              <a:ln w="12700">
                <a:solidFill>
                  <a:srgbClr val="4060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1" name="PA-3ee89bbeadfa4af0abb1890bbf32adbd-0"/>
              <p:cNvSpPr txBox="1"/>
              <p:nvPr/>
            </p:nvSpPr>
            <p:spPr>
              <a:xfrm>
                <a:off x="3409633" y="2228850"/>
                <a:ext cx="483417" cy="369835"/>
              </a:xfrm>
              <a:custGeom>
                <a:avLst/>
                <a:gdLst/>
                <a:ahLst/>
                <a:cxnLst/>
                <a:rect l="l" t="t" r="r" b="b"/>
                <a:pathLst>
                  <a:path w="1532788" h="1172509">
                    <a:moveTo>
                      <a:pt x="1532788" y="0"/>
                    </a:moveTo>
                    <a:lnTo>
                      <a:pt x="1532788" y="253916"/>
                    </a:lnTo>
                    <a:cubicBezTo>
                      <a:pt x="1438654" y="289620"/>
                      <a:pt x="1366835" y="338737"/>
                      <a:pt x="1317331" y="401265"/>
                    </a:cubicBezTo>
                    <a:cubicBezTo>
                      <a:pt x="1272245" y="458875"/>
                      <a:pt x="1249702" y="510997"/>
                      <a:pt x="1249702" y="557631"/>
                    </a:cubicBezTo>
                    <a:lnTo>
                      <a:pt x="1524181" y="557631"/>
                    </a:lnTo>
                    <a:lnTo>
                      <a:pt x="1524181" y="1172509"/>
                    </a:lnTo>
                    <a:lnTo>
                      <a:pt x="904931" y="1172509"/>
                    </a:lnTo>
                    <a:lnTo>
                      <a:pt x="904931" y="614125"/>
                    </a:lnTo>
                    <a:cubicBezTo>
                      <a:pt x="907982" y="463793"/>
                      <a:pt x="973471" y="329127"/>
                      <a:pt x="1101397" y="210128"/>
                    </a:cubicBezTo>
                    <a:cubicBezTo>
                      <a:pt x="1198127" y="113125"/>
                      <a:pt x="1341924" y="43082"/>
                      <a:pt x="1532788" y="0"/>
                    </a:cubicBezTo>
                    <a:close/>
                    <a:moveTo>
                      <a:pt x="623554" y="0"/>
                    </a:moveTo>
                    <a:lnTo>
                      <a:pt x="623554" y="253916"/>
                    </a:lnTo>
                    <a:cubicBezTo>
                      <a:pt x="529966" y="289392"/>
                      <a:pt x="460857" y="336869"/>
                      <a:pt x="416226" y="396347"/>
                    </a:cubicBezTo>
                    <a:cubicBezTo>
                      <a:pt x="368590" y="457235"/>
                      <a:pt x="344772" y="510997"/>
                      <a:pt x="344772" y="557631"/>
                    </a:cubicBezTo>
                    <a:lnTo>
                      <a:pt x="614946" y="557631"/>
                    </a:lnTo>
                    <a:lnTo>
                      <a:pt x="614946" y="1172509"/>
                    </a:lnTo>
                    <a:lnTo>
                      <a:pt x="0" y="1172509"/>
                    </a:lnTo>
                    <a:lnTo>
                      <a:pt x="0" y="614125"/>
                    </a:lnTo>
                    <a:cubicBezTo>
                      <a:pt x="3052" y="463793"/>
                      <a:pt x="60275" y="334478"/>
                      <a:pt x="171669" y="226181"/>
                    </a:cubicBezTo>
                    <a:cubicBezTo>
                      <a:pt x="282471" y="118385"/>
                      <a:pt x="433099" y="42991"/>
                      <a:pt x="623554" y="0"/>
                    </a:cubicBezTo>
                    <a:close/>
                  </a:path>
                </a:pathLst>
              </a:custGeom>
              <a:solidFill>
                <a:srgbClr val="406090"/>
              </a:solidFill>
              <a:ln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34400" b="1" dirty="0">
                  <a:solidFill>
                    <a:srgbClr val="FF5A33"/>
                  </a:solidFill>
                  <a:latin typeface="汉仪旗黑Y2-35简" panose="00020600040101010101" charset="-122"/>
                  <a:ea typeface="汉仪旗黑Y2-35简" panose="00020600040101010101" charset="-122"/>
                </a:endParaRPr>
              </a:p>
            </p:txBody>
          </p:sp>
          <p:sp>
            <p:nvSpPr>
              <p:cNvPr id="22" name="PA-3ee89bbeadfa4af0abb1890bbf32adbd-0"/>
              <p:cNvSpPr txBox="1"/>
              <p:nvPr/>
            </p:nvSpPr>
            <p:spPr>
              <a:xfrm rot="10800000">
                <a:off x="8298947" y="4259314"/>
                <a:ext cx="483417" cy="369835"/>
              </a:xfrm>
              <a:custGeom>
                <a:avLst/>
                <a:gdLst/>
                <a:ahLst/>
                <a:cxnLst/>
                <a:rect l="l" t="t" r="r" b="b"/>
                <a:pathLst>
                  <a:path w="1532788" h="1172509">
                    <a:moveTo>
                      <a:pt x="1532788" y="0"/>
                    </a:moveTo>
                    <a:lnTo>
                      <a:pt x="1532788" y="253916"/>
                    </a:lnTo>
                    <a:cubicBezTo>
                      <a:pt x="1438654" y="289620"/>
                      <a:pt x="1366835" y="338737"/>
                      <a:pt x="1317331" y="401265"/>
                    </a:cubicBezTo>
                    <a:cubicBezTo>
                      <a:pt x="1272245" y="458875"/>
                      <a:pt x="1249702" y="510997"/>
                      <a:pt x="1249702" y="557631"/>
                    </a:cubicBezTo>
                    <a:lnTo>
                      <a:pt x="1524181" y="557631"/>
                    </a:lnTo>
                    <a:lnTo>
                      <a:pt x="1524181" y="1172509"/>
                    </a:lnTo>
                    <a:lnTo>
                      <a:pt x="904931" y="1172509"/>
                    </a:lnTo>
                    <a:lnTo>
                      <a:pt x="904931" y="614125"/>
                    </a:lnTo>
                    <a:cubicBezTo>
                      <a:pt x="907982" y="463793"/>
                      <a:pt x="973471" y="329127"/>
                      <a:pt x="1101397" y="210128"/>
                    </a:cubicBezTo>
                    <a:cubicBezTo>
                      <a:pt x="1198127" y="113125"/>
                      <a:pt x="1341924" y="43082"/>
                      <a:pt x="1532788" y="0"/>
                    </a:cubicBezTo>
                    <a:close/>
                    <a:moveTo>
                      <a:pt x="623554" y="0"/>
                    </a:moveTo>
                    <a:lnTo>
                      <a:pt x="623554" y="253916"/>
                    </a:lnTo>
                    <a:cubicBezTo>
                      <a:pt x="529966" y="289392"/>
                      <a:pt x="460857" y="336869"/>
                      <a:pt x="416226" y="396347"/>
                    </a:cubicBezTo>
                    <a:cubicBezTo>
                      <a:pt x="368590" y="457235"/>
                      <a:pt x="344772" y="510997"/>
                      <a:pt x="344772" y="557631"/>
                    </a:cubicBezTo>
                    <a:lnTo>
                      <a:pt x="614946" y="557631"/>
                    </a:lnTo>
                    <a:lnTo>
                      <a:pt x="614946" y="1172509"/>
                    </a:lnTo>
                    <a:lnTo>
                      <a:pt x="0" y="1172509"/>
                    </a:lnTo>
                    <a:lnTo>
                      <a:pt x="0" y="614125"/>
                    </a:lnTo>
                    <a:cubicBezTo>
                      <a:pt x="3052" y="463793"/>
                      <a:pt x="60275" y="334478"/>
                      <a:pt x="171669" y="226181"/>
                    </a:cubicBezTo>
                    <a:cubicBezTo>
                      <a:pt x="282471" y="118385"/>
                      <a:pt x="433099" y="42991"/>
                      <a:pt x="623554" y="0"/>
                    </a:cubicBezTo>
                    <a:close/>
                  </a:path>
                </a:pathLst>
              </a:custGeom>
              <a:solidFill>
                <a:srgbClr val="406090"/>
              </a:solidFill>
              <a:ln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34400" b="1" dirty="0">
                  <a:solidFill>
                    <a:srgbClr val="FF5A33"/>
                  </a:solidFill>
                  <a:latin typeface="汉仪旗黑Y2-35简" panose="00020600040101010101" charset="-122"/>
                  <a:ea typeface="汉仪旗黑Y2-35简" panose="00020600040101010101" charset="-122"/>
                </a:endParaRPr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6238" y="4636"/>
              <a:ext cx="6723" cy="15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latin typeface="吃鸡体" panose="02000500000000000000" charset="-122"/>
                  <a:ea typeface="吃鸡体" panose="02000500000000000000" charset="-122"/>
                  <a:cs typeface="汉仪雅酷黑 65W" panose="020B0604020202020204" charset="-122"/>
                  <a:sym typeface="+mn-ea"/>
                </a:rPr>
                <a:t>制作小队：崇文创新小队</a:t>
              </a:r>
              <a:endParaRPr lang="zh-CN" altLang="en-US" sz="1600" dirty="0">
                <a:latin typeface="吃鸡体" panose="02000500000000000000" charset="-122"/>
                <a:ea typeface="吃鸡体" panose="02000500000000000000" charset="-122"/>
                <a:cs typeface="汉仪雅酷黑 65W" panose="020B0604020202020204" charset="-122"/>
                <a:sym typeface="+mn-ea"/>
              </a:endParaRPr>
            </a:p>
          </p:txBody>
        </p:sp>
      </p:grp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03</a:t>
            </a:r>
            <a:r>
              <a:rPr lang="zh-CN" altLang="en-US" dirty="0">
                <a:latin typeface="蝶飞行楷" panose="02010609000101010101" charset="-122"/>
                <a:ea typeface="蝶飞行楷" panose="02010609000101010101" charset="-122"/>
              </a:rPr>
              <a:t>创作过程</a:t>
            </a:r>
            <a:endParaRPr lang="zh-CN" altLang="en-US" dirty="0">
              <a:latin typeface="蝶飞行楷" panose="02010609000101010101" charset="-122"/>
              <a:ea typeface="蝶飞行楷" panose="0201060900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94535" y="1558925"/>
            <a:ext cx="921385" cy="42710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just" defTabSz="8153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字魂创中黑" panose="00000500000000000000" charset="-122"/>
              </a:rPr>
              <a:t>然后，</a:t>
            </a:r>
            <a:r>
              <a:rPr lang="zh-CN" altLang="en-US" sz="320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字魂创中黑" panose="00000500000000000000" charset="-122"/>
              </a:rPr>
              <a:t>编写水杯程序</a:t>
            </a:r>
            <a:r>
              <a:rPr lang="zh-CN" altLang="en-US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字魂创中黑" panose="00000500000000000000" charset="-122"/>
              </a:rPr>
              <a:t>。</a:t>
            </a:r>
            <a:endParaRPr lang="zh-CN" altLang="en-US"/>
          </a:p>
        </p:txBody>
      </p:sp>
      <p:pic>
        <p:nvPicPr>
          <p:cNvPr id="6" name="图片 5" descr="4C999765-8246-4362-B58A-8268F4C8417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145" y="-63500"/>
            <a:ext cx="3257550" cy="66548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03</a:t>
            </a:r>
            <a:r>
              <a:rPr lang="zh-CN" altLang="en-US" dirty="0">
                <a:latin typeface="蝶飞行楷" panose="02010609000101010101" charset="-122"/>
                <a:ea typeface="蝶飞行楷" panose="02010609000101010101" charset="-122"/>
              </a:rPr>
              <a:t>创作过程</a:t>
            </a:r>
            <a:endParaRPr lang="zh-CN" altLang="en-US" dirty="0">
              <a:latin typeface="蝶飞行楷" panose="02010609000101010101" charset="-122"/>
              <a:ea typeface="蝶飞行楷" panose="02010609000101010101" charset="-122"/>
            </a:endParaRPr>
          </a:p>
        </p:txBody>
      </p:sp>
      <p:sp>
        <p:nvSpPr>
          <p:cNvPr id="70" name="文本框 22"/>
          <p:cNvSpPr txBox="1"/>
          <p:nvPr/>
        </p:nvSpPr>
        <p:spPr>
          <a:xfrm>
            <a:off x="-59055" y="989965"/>
            <a:ext cx="8084185" cy="993775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Autofit/>
          </a:bodyPr>
          <a:lstStyle/>
          <a:p>
            <a:pPr marL="0" marR="0" lvl="0" indent="0" algn="just" defTabSz="81534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字魂创中黑" panose="00000500000000000000" charset="-122"/>
              </a:rPr>
              <a:t>然后进行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字魂创中黑" panose="00000500000000000000" charset="-122"/>
              </a:rPr>
              <a:t>调试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华文琥珀" panose="02010800040101010101" charset="-122"/>
              <a:ea typeface="华文琥珀" panose="02010800040101010101" charset="-122"/>
              <a:cs typeface="华文琥珀" panose="02010800040101010101" charset="-122"/>
              <a:sym typeface="字魂创中黑" panose="00000500000000000000" charset="-122"/>
            </a:endParaRPr>
          </a:p>
        </p:txBody>
      </p:sp>
      <p:pic>
        <p:nvPicPr>
          <p:cNvPr id="3" name="图片 2" descr="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20" y="2169795"/>
            <a:ext cx="5224780" cy="3918585"/>
          </a:xfrm>
          <a:prstGeom prst="roundRect">
            <a:avLst/>
          </a:prstGeom>
        </p:spPr>
      </p:pic>
      <p:pic>
        <p:nvPicPr>
          <p:cNvPr id="4" name="图片 3" descr="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740" y="1180465"/>
            <a:ext cx="4856480" cy="3642360"/>
          </a:xfrm>
          <a:prstGeom prst="parallelogram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4819048" y="1233153"/>
            <a:ext cx="2655570" cy="26460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zh-CN"/>
            </a:defPPr>
          </a:lstStyle>
          <a:p>
            <a:r>
              <a:rPr lang="en-US" altLang="zh-CN" sz="16600" dirty="0">
                <a:solidFill>
                  <a:schemeClr val="accent4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en-US" altLang="zh-CN" sz="16600" dirty="0">
              <a:solidFill>
                <a:schemeClr val="accent4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创作难题</a:t>
            </a:r>
            <a:endParaRPr lang="zh-CN" altLang="en-US" dirty="0"/>
          </a:p>
        </p:txBody>
      </p:sp>
      <p:sp>
        <p:nvSpPr>
          <p:cNvPr id="71" name="文本占位符 70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7E7182"/>
                </a:solidFill>
                <a:latin typeface="Segoe Print" panose="02000600000000000000" pitchFamily="2" charset="0"/>
                <a:ea typeface="+mj-ea"/>
                <a:cs typeface="+mn-lt"/>
                <a:sym typeface="+mn-ea"/>
              </a:rPr>
              <a:t>Achievement display</a:t>
            </a:r>
            <a:endParaRPr lang="en-GB" altLang="zh-CN" dirty="0">
              <a:solidFill>
                <a:srgbClr val="7E7182"/>
              </a:solidFill>
              <a:latin typeface="Segoe Print" panose="02000600000000000000" pitchFamily="2" charset="0"/>
              <a:ea typeface="+mj-ea"/>
              <a:cs typeface="+mn-lt"/>
            </a:endParaRPr>
          </a:p>
          <a:p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accent4"/>
                </a:solidFill>
                <a:effectLst/>
              </a:rPr>
              <a:t>04</a:t>
            </a:r>
            <a:r>
              <a:rPr lang="zh-CN" altLang="en-US" dirty="0">
                <a:sym typeface="+mn-ea"/>
              </a:rPr>
              <a:t>创作难题</a:t>
            </a:r>
            <a:br>
              <a:rPr lang="zh-CN" altLang="en-US" dirty="0"/>
            </a:b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蝶飞行楷" panose="02010609000101010101" charset="-122"/>
              <a:ea typeface="蝶飞行楷" panose="0201060900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5500" y="1541145"/>
            <a:ext cx="11072495" cy="3969385"/>
          </a:xfrm>
          <a:prstGeom prst="rect">
            <a:avLst/>
          </a:prstGeom>
        </p:spPr>
        <p:txBody>
          <a:bodyPr wrap="square">
            <a:spAutoFit/>
          </a:bodyPr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8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在使用显示屏时，我们发现显示屏无法显示内容。在我们检查时，我们发现一块主板无法及时处理信息。于是，我们增加了一块主板。但添加主板后，显示屏依旧无法显示。最后，我们发现是显示屏的地址写错了。</a:t>
            </a:r>
            <a:endParaRPr lang="zh-CN" altLang="zh-CN" sz="28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8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当我们在进行灯带编程时，我们发现有时候按钮只按了一下，但灯带却增加了2格。我们通过增加延时500毫秒来解决 </a:t>
            </a:r>
            <a:endParaRPr lang="zh-CN" altLang="zh-CN" sz="2800" kern="1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THANK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49"/>
          <p:cNvCxnSpPr/>
          <p:nvPr>
            <p:custDataLst>
              <p:tags r:id="rId1"/>
            </p:custDataLst>
          </p:nvPr>
        </p:nvCxnSpPr>
        <p:spPr>
          <a:xfrm>
            <a:off x="3860357" y="1928729"/>
            <a:ext cx="0" cy="343077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>
            <p:custDataLst>
              <p:tags r:id="rId2"/>
            </p:custDataLst>
          </p:nvPr>
        </p:nvCxnSpPr>
        <p:spPr>
          <a:xfrm>
            <a:off x="6032066" y="1928729"/>
            <a:ext cx="0" cy="343077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>
            <p:custDataLst>
              <p:tags r:id="rId3"/>
            </p:custDataLst>
          </p:nvPr>
        </p:nvSpPr>
        <p:spPr>
          <a:xfrm>
            <a:off x="4012034" y="3484987"/>
            <a:ext cx="1873095" cy="1556258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72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72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矩形 60"/>
          <p:cNvSpPr/>
          <p:nvPr>
            <p:custDataLst>
              <p:tags r:id="rId4"/>
            </p:custDataLst>
          </p:nvPr>
        </p:nvSpPr>
        <p:spPr bwMode="auto">
          <a:xfrm>
            <a:off x="3956059" y="2669223"/>
            <a:ext cx="1980306" cy="787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GB" altLang="zh-CN" sz="1400" dirty="0">
                <a:solidFill>
                  <a:srgbClr val="7E7182"/>
                </a:solidFill>
                <a:latin typeface="Segoe Print" panose="02000600000000000000" pitchFamily="2" charset="0"/>
                <a:ea typeface="+mj-ea"/>
                <a:cs typeface="+mn-lt"/>
                <a:sym typeface="+mn-ea"/>
              </a:rPr>
              <a:t>Creative imagination</a:t>
            </a:r>
            <a:endParaRPr lang="en-US" altLang="zh-CN" sz="1400" spc="1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>
            <p:custDataLst>
              <p:tags r:id="rId5"/>
            </p:custDataLst>
          </p:nvPr>
        </p:nvSpPr>
        <p:spPr bwMode="auto">
          <a:xfrm>
            <a:off x="3956059" y="2260673"/>
            <a:ext cx="1980306" cy="38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6800" rIns="91440" bIns="0" anchor="b" anchorCtr="0">
            <a:normAutofit fontScale="925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b="1" spc="300" dirty="0">
                <a:latin typeface="微软雅黑" panose="020B0503020204020204" charset="-122"/>
                <a:ea typeface="微软雅黑" panose="020B0503020204020204" charset="-122"/>
              </a:rPr>
              <a:t>创作设想</a:t>
            </a:r>
            <a:endParaRPr lang="zh-CN" altLang="en-US" sz="2000" b="1" spc="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文本框 63"/>
          <p:cNvSpPr txBox="1"/>
          <p:nvPr>
            <p:custDataLst>
              <p:tags r:id="rId6"/>
            </p:custDataLst>
          </p:nvPr>
        </p:nvSpPr>
        <p:spPr>
          <a:xfrm>
            <a:off x="6182009" y="1879959"/>
            <a:ext cx="1873095" cy="1556258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7200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7200" dirty="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>
            <p:custDataLst>
              <p:tags r:id="rId7"/>
            </p:custDataLst>
          </p:nvPr>
        </p:nvSpPr>
        <p:spPr bwMode="auto">
          <a:xfrm>
            <a:off x="6127768" y="3872549"/>
            <a:ext cx="1980306" cy="787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GB" altLang="zh-CN" sz="1400" dirty="0">
                <a:solidFill>
                  <a:srgbClr val="7E7182"/>
                </a:solidFill>
                <a:latin typeface="Segoe Print" panose="02000600000000000000" pitchFamily="2" charset="0"/>
                <a:ea typeface="+mj-ea"/>
                <a:cs typeface="+mn-lt"/>
                <a:sym typeface="+mn-ea"/>
              </a:rPr>
              <a:t>Creative process</a:t>
            </a:r>
            <a:endParaRPr lang="en-GB" altLang="zh-CN" sz="1400" dirty="0">
              <a:solidFill>
                <a:srgbClr val="7E7182"/>
              </a:solidFill>
              <a:latin typeface="Segoe Print" panose="02000600000000000000" pitchFamily="2" charset="0"/>
              <a:ea typeface="+mj-ea"/>
              <a:cs typeface="+mn-lt"/>
            </a:endParaRPr>
          </a:p>
          <a:p>
            <a:pPr algn="ctr">
              <a:lnSpc>
                <a:spcPct val="120000"/>
              </a:lnSpc>
            </a:pPr>
            <a:endParaRPr lang="en-US" altLang="zh-CN" sz="1400" spc="1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>
            <p:custDataLst>
              <p:tags r:id="rId8"/>
            </p:custDataLst>
          </p:nvPr>
        </p:nvSpPr>
        <p:spPr bwMode="auto">
          <a:xfrm>
            <a:off x="6127768" y="3463999"/>
            <a:ext cx="1980306" cy="38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6800" rIns="91440" bIns="0" anchor="b" anchorCtr="0">
            <a:normAutofit fontScale="925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b="1" spc="300" dirty="0">
                <a:latin typeface="微软雅黑" panose="020B0503020204020204" charset="-122"/>
                <a:ea typeface="微软雅黑" panose="020B0503020204020204" charset="-122"/>
              </a:rPr>
              <a:t>创作过程</a:t>
            </a:r>
            <a:endParaRPr lang="zh-CN" altLang="en-US" sz="2000" b="1" spc="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8" name="直接连接符 67"/>
          <p:cNvCxnSpPr/>
          <p:nvPr>
            <p:custDataLst>
              <p:tags r:id="rId9"/>
            </p:custDataLst>
          </p:nvPr>
        </p:nvCxnSpPr>
        <p:spPr>
          <a:xfrm>
            <a:off x="8203776" y="1928729"/>
            <a:ext cx="0" cy="343077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>
            <p:custDataLst>
              <p:tags r:id="rId10"/>
            </p:custDataLst>
          </p:nvPr>
        </p:nvSpPr>
        <p:spPr>
          <a:xfrm>
            <a:off x="8358249" y="3484987"/>
            <a:ext cx="1873095" cy="1556258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7200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en-US" altLang="zh-CN" sz="7200" dirty="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矩形 71"/>
          <p:cNvSpPr/>
          <p:nvPr>
            <p:custDataLst>
              <p:tags r:id="rId11"/>
            </p:custDataLst>
          </p:nvPr>
        </p:nvSpPr>
        <p:spPr bwMode="auto">
          <a:xfrm>
            <a:off x="8299477" y="2669223"/>
            <a:ext cx="1980306" cy="787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GB" altLang="zh-CN" sz="1400" dirty="0">
                <a:solidFill>
                  <a:srgbClr val="7E7182"/>
                </a:solidFill>
                <a:latin typeface="Segoe Print" panose="02000600000000000000" pitchFamily="2" charset="0"/>
                <a:ea typeface="+mj-ea"/>
                <a:cs typeface="+mn-lt"/>
                <a:sym typeface="+mn-ea"/>
              </a:rPr>
              <a:t>Achievement display</a:t>
            </a:r>
            <a:endParaRPr lang="en-GB" altLang="zh-CN" sz="1400" dirty="0">
              <a:solidFill>
                <a:srgbClr val="7E7182"/>
              </a:solidFill>
              <a:latin typeface="Segoe Print" panose="02000600000000000000" pitchFamily="2" charset="0"/>
              <a:ea typeface="+mj-ea"/>
              <a:cs typeface="+mn-lt"/>
            </a:endParaRPr>
          </a:p>
          <a:p>
            <a:pPr algn="ctr">
              <a:lnSpc>
                <a:spcPct val="120000"/>
              </a:lnSpc>
            </a:pPr>
            <a:endParaRPr lang="en-US" altLang="zh-CN" sz="1400" spc="1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文本框 72"/>
          <p:cNvSpPr txBox="1"/>
          <p:nvPr>
            <p:custDataLst>
              <p:tags r:id="rId12"/>
            </p:custDataLst>
          </p:nvPr>
        </p:nvSpPr>
        <p:spPr bwMode="auto">
          <a:xfrm>
            <a:off x="8299477" y="2260673"/>
            <a:ext cx="1980306" cy="38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6800" rIns="91440" bIns="0" anchor="b" anchorCtr="0">
            <a:normAutofit fontScale="825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b="1" spc="300" dirty="0">
                <a:latin typeface="微软雅黑" panose="020B0503020204020204" charset="-122"/>
                <a:ea typeface="微软雅黑" panose="020B0503020204020204" charset="-122"/>
              </a:rPr>
              <a:t>创作难题</a:t>
            </a:r>
            <a:endParaRPr lang="zh-CN" altLang="en-US" sz="2000" b="1" spc="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78009" y="1879959"/>
            <a:ext cx="1986647" cy="2780571"/>
            <a:chOff x="1778009" y="1879959"/>
            <a:chExt cx="1986647" cy="2780571"/>
          </a:xfrm>
        </p:grpSpPr>
        <p:sp>
          <p:nvSpPr>
            <p:cNvPr id="54" name="文本框 53">
              <a:hlinkClick r:id="rId13" action="ppaction://hlinksldjump"/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845336" y="1879959"/>
              <a:ext cx="1873095" cy="1556258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7200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72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矩形 55">
              <a:hlinkClick r:id="rId13" action="ppaction://hlinksldjump"/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1784350" y="3872549"/>
              <a:ext cx="1980306" cy="787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GB" altLang="zh-CN" sz="1400" dirty="0">
                  <a:solidFill>
                    <a:srgbClr val="7E7182"/>
                  </a:solidFill>
                  <a:latin typeface="Segoe Print" panose="02000600000000000000" pitchFamily="2" charset="0"/>
                  <a:ea typeface="+mj-ea"/>
                  <a:cs typeface="+mn-lt"/>
                  <a:sym typeface="+mn-ea"/>
                </a:rPr>
                <a:t>Creative background</a:t>
              </a:r>
              <a:endParaRPr lang="en-GB" altLang="zh-CN" sz="1400" dirty="0">
                <a:solidFill>
                  <a:srgbClr val="7E7182"/>
                </a:solidFill>
                <a:latin typeface="Segoe Print" panose="02000600000000000000" pitchFamily="2" charset="0"/>
                <a:ea typeface="+mj-ea"/>
                <a:cs typeface="+mn-lt"/>
              </a:endParaRPr>
            </a:p>
            <a:p>
              <a:pPr algn="ctr">
                <a:lnSpc>
                  <a:spcPct val="120000"/>
                </a:lnSpc>
              </a:pPr>
              <a:endParaRPr lang="en-US" altLang="zh-CN" sz="1400" spc="15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" name="文本框 1">
              <a:hlinkClick r:id="rId13" action="ppaction://hlinksldjump"/>
            </p:cNvPr>
            <p:cNvSpPr txBox="1"/>
            <p:nvPr>
              <p:custDataLst>
                <p:tags r:id="rId16"/>
              </p:custDataLst>
            </p:nvPr>
          </p:nvSpPr>
          <p:spPr bwMode="auto">
            <a:xfrm>
              <a:off x="1778009" y="3397323"/>
              <a:ext cx="1980306" cy="380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6800" rIns="91440" bIns="0" anchor="b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spc="300" dirty="0">
                  <a:latin typeface="微软雅黑" panose="020B0503020204020204" charset="-122"/>
                  <a:ea typeface="微软雅黑" panose="020B0503020204020204" charset="-122"/>
                </a:rPr>
                <a:t>创作背景</a:t>
              </a:r>
              <a:endParaRPr lang="zh-CN" altLang="en-US" sz="2000" b="1" spc="3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custDataLst>
      <p:tags r:id="rId1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4819048" y="1233153"/>
            <a:ext cx="268214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16600" dirty="0">
                <a:solidFill>
                  <a:schemeClr val="bg2">
                    <a:lumMod val="75000"/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16600" dirty="0">
              <a:solidFill>
                <a:schemeClr val="bg2">
                  <a:lumMod val="75000"/>
                  <a:alpha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创作背景</a:t>
            </a:r>
            <a:endParaRPr lang="zh-CN" altLang="en-US" dirty="0"/>
          </a:p>
        </p:txBody>
      </p:sp>
      <p:sp>
        <p:nvSpPr>
          <p:cNvPr id="71" name="文本占位符 70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7E7182"/>
                </a:solidFill>
                <a:latin typeface="Segoe Print" panose="02000600000000000000" pitchFamily="2" charset="0"/>
                <a:ea typeface="+mj-ea"/>
                <a:cs typeface="+mn-lt"/>
                <a:sym typeface="+mn-ea"/>
              </a:rPr>
              <a:t>Creative background</a:t>
            </a:r>
            <a:endParaRPr lang="en-GB" altLang="zh-CN" dirty="0">
              <a:solidFill>
                <a:srgbClr val="7E7182"/>
              </a:solidFill>
              <a:latin typeface="Segoe Print" panose="02000600000000000000" pitchFamily="2" charset="0"/>
              <a:ea typeface="+mj-ea"/>
              <a:cs typeface="+mn-lt"/>
            </a:endParaRPr>
          </a:p>
          <a:p>
            <a:endParaRPr lang="zh-CN" altLang="en-US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01</a:t>
            </a:r>
            <a:r>
              <a:rPr lang="zh-CN" altLang="en-US" dirty="0">
                <a:latin typeface="蝶飞行楷" panose="02010609000101010101" charset="-122"/>
                <a:ea typeface="蝶飞行楷" panose="02010609000101010101" charset="-122"/>
              </a:rPr>
              <a:t>创作背景</a:t>
            </a:r>
            <a:endParaRPr lang="zh-CN" altLang="en-US" dirty="0">
              <a:latin typeface="蝶飞行楷" panose="02010609000101010101" charset="-122"/>
              <a:ea typeface="蝶飞行楷" panose="0201060900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6300" y="1089025"/>
            <a:ext cx="4039870" cy="2656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2500"/>
              </a:lnSpc>
              <a:spcAft>
                <a:spcPts val="0"/>
              </a:spcAft>
            </a:pPr>
            <a:r>
              <a:rPr lang="zh-CN" altLang="zh-CN" sz="2400" kern="100" dirty="0">
                <a:effectLst/>
                <a:latin typeface="蝶飞行楷" panose="02010609000101010101" charset="-122"/>
                <a:ea typeface="蝶飞行楷" panose="02010609000101010101" charset="-122"/>
                <a:cs typeface="Times New Roman" panose="02020603050405020304" pitchFamily="18" charset="0"/>
              </a:rPr>
              <a:t>在我们外出游玩时，我们经常会因为玩得过于激动而导致我们长时间滴水未进。水是生命之源，如果长时间缺水，身体就会感到不适。于是，我们崇文创新小队决定做一个智能水杯来提醒我们喝水。 </a:t>
            </a:r>
            <a:endParaRPr lang="zh-CN" altLang="zh-CN" sz="2400" kern="100" dirty="0">
              <a:effectLst/>
              <a:latin typeface="蝶飞行楷" panose="02010609000101010101" charset="-122"/>
              <a:ea typeface="蝶飞行楷" panose="02010609000101010101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src=http _pic.51yuansu.com_pic3_cover_01_99_54_59848d3f6f9c6_610.jpg&amp;refer=http _pic.51yuansu.com&amp;app=2002&amp;size=f9999,10000&amp;q=a80&amp;n=0&amp;g=0n&amp;fmt=jpeg"/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19740000">
            <a:off x="5760085" y="1130300"/>
            <a:ext cx="4850765" cy="50622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4819048" y="1233153"/>
            <a:ext cx="2655570" cy="26460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</a:lstStyle>
          <a:p>
            <a:r>
              <a:rPr lang="en-US" altLang="zh-CN" sz="1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16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创作设想</a:t>
            </a:r>
            <a:endParaRPr lang="zh-CN" altLang="en-US" dirty="0"/>
          </a:p>
        </p:txBody>
      </p:sp>
      <p:sp>
        <p:nvSpPr>
          <p:cNvPr id="71" name="文本占位符 70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7E7182"/>
                </a:solidFill>
                <a:latin typeface="Segoe Print" panose="02000600000000000000" pitchFamily="2" charset="0"/>
                <a:ea typeface="+mj-ea"/>
                <a:cs typeface="+mn-lt"/>
                <a:sym typeface="+mn-ea"/>
              </a:rPr>
              <a:t>Creative imagination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02</a:t>
            </a:r>
            <a:r>
              <a:rPr lang="zh-CN" altLang="en-US" dirty="0">
                <a:latin typeface="蝶飞行楷" panose="02010609000101010101" charset="-122"/>
                <a:ea typeface="蝶飞行楷" panose="02010609000101010101" charset="-122"/>
              </a:rPr>
              <a:t>创作设想</a:t>
            </a:r>
            <a:endParaRPr lang="zh-CN" altLang="en-US" dirty="0">
              <a:latin typeface="蝶飞行楷" panose="02010609000101010101" charset="-122"/>
              <a:ea typeface="蝶飞行楷" panose="0201060900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3400" y="1015196"/>
            <a:ext cx="7054362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设计</a:t>
            </a: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水杯感应装置初步制作；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使用蜂鸣器来提醒</a:t>
            </a: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喝水；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用灯带显示喝水</a:t>
            </a: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次数。</a:t>
            </a:r>
            <a:endParaRPr lang="zh-CN" altLang="zh-CN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Arduino</a:t>
            </a: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主板和其他硬件组成硬件部分；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mixly</a:t>
            </a: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编程达到硬件功能；</a:t>
            </a:r>
            <a:endParaRPr lang="zh-CN" altLang="zh-CN" sz="1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用雪弗板</a:t>
            </a: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制作主体（</a:t>
            </a:r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水杯）并切割； </a:t>
            </a:r>
            <a:endParaRPr lang="zh-CN" altLang="zh-CN" sz="1400" kern="1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src=http _pic.51yuansu.com_pic3_cover_01_99_54_59848d3f6f9c6_610.jpg&amp;refer=http _pic.51yuansu.com&amp;app=2002&amp;size=f9999,10000&amp;q=a80&amp;n=0&amp;g=0n&amp;fmt=jpeg"/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19740000">
            <a:off x="5760085" y="1130300"/>
            <a:ext cx="4850765" cy="50622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4819048" y="1233153"/>
            <a:ext cx="2655570" cy="2646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166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166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创作过程</a:t>
            </a:r>
            <a:endParaRPr lang="zh-CN" altLang="en-US" dirty="0"/>
          </a:p>
        </p:txBody>
      </p:sp>
      <p:sp>
        <p:nvSpPr>
          <p:cNvPr id="71" name="文本占位符 70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7E7182"/>
                </a:solidFill>
                <a:latin typeface="Segoe Print" panose="02000600000000000000" pitchFamily="2" charset="0"/>
                <a:ea typeface="+mj-ea"/>
                <a:cs typeface="+mn-lt"/>
                <a:sym typeface="+mn-ea"/>
              </a:rPr>
              <a:t>Creative process</a:t>
            </a:r>
            <a:endParaRPr lang="en-GB" altLang="zh-CN" dirty="0">
              <a:solidFill>
                <a:srgbClr val="7E7182"/>
              </a:solidFill>
              <a:latin typeface="Segoe Print" panose="02000600000000000000" pitchFamily="2" charset="0"/>
              <a:ea typeface="+mj-ea"/>
              <a:cs typeface="+mn-lt"/>
            </a:endParaRPr>
          </a:p>
          <a:p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03</a:t>
            </a:r>
            <a:r>
              <a:rPr lang="zh-CN" altLang="en-US" dirty="0">
                <a:latin typeface="蝶飞行楷" panose="02010609000101010101" charset="-122"/>
                <a:ea typeface="蝶飞行楷" panose="02010609000101010101" charset="-122"/>
              </a:rPr>
              <a:t>创作过程</a:t>
            </a:r>
            <a:endParaRPr lang="zh-CN" altLang="en-US" dirty="0">
              <a:latin typeface="蝶飞行楷" panose="02010609000101010101" charset="-122"/>
              <a:ea typeface="蝶飞行楷" panose="0201060900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22"/>
          <p:cNvSpPr txBox="1"/>
          <p:nvPr/>
        </p:nvSpPr>
        <p:spPr>
          <a:xfrm>
            <a:off x="3607435" y="345440"/>
            <a:ext cx="5661025" cy="986790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Autofit/>
          </a:bodyPr>
          <a:lstStyle/>
          <a:p>
            <a:pPr marL="0" marR="0" lvl="0" indent="0" algn="just" defTabSz="81534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srgbClr val="000000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字魂创中黑" panose="00000500000000000000" charset="-122"/>
              </a:rPr>
              <a:t>首先，用</a:t>
            </a:r>
            <a:r>
              <a:rPr lang="zh-CN" altLang="en-US" sz="32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字魂创中黑" panose="00000500000000000000" charset="-122"/>
              </a:rPr>
              <a:t>思维导图</a:t>
            </a:r>
            <a:r>
              <a:rPr lang="zh-CN" altLang="en-US" sz="3200" dirty="0" err="1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字魂创中黑" panose="00000500000000000000" charset="-122"/>
              </a:rPr>
              <a:t>整理思路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字魂创中黑" panose="00000500000000000000" charset="-122"/>
              </a:rPr>
              <a:t>。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琥珀" panose="02010800040101010101" charset="-122"/>
              <a:ea typeface="华文琥珀" panose="02010800040101010101" charset="-122"/>
              <a:cs typeface="华文琥珀" panose="02010800040101010101" charset="-122"/>
              <a:sym typeface="字魂创中黑" panose="00000500000000000000" charset="-122"/>
            </a:endParaRPr>
          </a:p>
        </p:txBody>
      </p:sp>
      <p:pic>
        <p:nvPicPr>
          <p:cNvPr id="7" name="图片 6" descr="思维导图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1325" y="1115060"/>
            <a:ext cx="10389235" cy="52628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03</a:t>
            </a:r>
            <a:r>
              <a:rPr lang="zh-CN" altLang="en-US" dirty="0">
                <a:latin typeface="蝶飞行楷" panose="02010609000101010101" charset="-122"/>
                <a:ea typeface="蝶飞行楷" panose="02010609000101010101" charset="-122"/>
              </a:rPr>
              <a:t>创作过程</a:t>
            </a:r>
            <a:endParaRPr lang="zh-CN" altLang="en-US" dirty="0">
              <a:latin typeface="蝶飞行楷" panose="02010609000101010101" charset="-122"/>
              <a:ea typeface="蝶飞行楷" panose="02010609000101010101" charset="-122"/>
            </a:endParaRPr>
          </a:p>
        </p:txBody>
      </p:sp>
      <p:sp>
        <p:nvSpPr>
          <p:cNvPr id="70" name="文本框 22"/>
          <p:cNvSpPr txBox="1"/>
          <p:nvPr/>
        </p:nvSpPr>
        <p:spPr>
          <a:xfrm>
            <a:off x="172085" y="808355"/>
            <a:ext cx="8084185" cy="993775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Autofit/>
          </a:bodyPr>
          <a:lstStyle/>
          <a:p>
            <a:pPr marL="0" marR="0" lvl="0" indent="0" algn="just" defTabSz="81534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字魂创中黑" panose="00000500000000000000" charset="-122"/>
              </a:rPr>
              <a:t>其次，</a:t>
            </a:r>
            <a:r>
              <a:rPr kumimoji="0" lang="zh-CN" altLang="en-US" sz="320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字魂创中黑" panose="00000500000000000000" charset="-122"/>
              </a:rPr>
              <a:t>制作水杯外壳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字魂创中黑" panose="00000500000000000000" charset="-122"/>
              </a:rPr>
              <a:t>。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琥珀" panose="02010800040101010101" charset="-122"/>
              <a:ea typeface="华文琥珀" panose="02010800040101010101" charset="-122"/>
              <a:cs typeface="华文琥珀" panose="02010800040101010101" charset="-122"/>
              <a:sym typeface="字魂创中黑" panose="00000500000000000000" charset="-122"/>
            </a:endParaRPr>
          </a:p>
        </p:txBody>
      </p:sp>
      <p:pic>
        <p:nvPicPr>
          <p:cNvPr id="5" name="图片 4" descr="IMG202111051320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75" y="2564765"/>
            <a:ext cx="5589905" cy="4192905"/>
          </a:xfrm>
          <a:prstGeom prst="snip2DiagRect">
            <a:avLst/>
          </a:prstGeom>
        </p:spPr>
      </p:pic>
      <p:pic>
        <p:nvPicPr>
          <p:cNvPr id="6" name="图片 5" descr="is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300" y="662940"/>
            <a:ext cx="4190365" cy="3143250"/>
          </a:xfrm>
          <a:prstGeom prst="round2Diag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34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34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1734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SUBCATEGORY" val="0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6*i*2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6*i*3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6*i*4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6*i*5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22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23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24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34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34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TEMPLATE_THUMBS_INDEX" val="1、2、3、4、12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SUBCATEGORY" val="0"/>
  <p:tag name="KSO_WM_TAG_VERSION" val="1.0"/>
  <p:tag name="KSO_WM_BEAUTIFY_FLAG" val="#wm#"/>
  <p:tag name="KSO_WM_TEMPLATE_CATEGORY" val="custom"/>
  <p:tag name="KSO_WM_TEMPLATE_INDEX" val="20191734"/>
  <p:tag name="KSO_WM_TEMPLATE_MASTER_TYPE" val="1"/>
  <p:tag name="KSO_WM_TEMPLATE_COLOR_TYPE" val="0"/>
</p:tagLst>
</file>

<file path=ppt/tags/tag271.xml><?xml version="1.0" encoding="utf-8"?>
<p:tagLst xmlns:p="http://schemas.openxmlformats.org/presentationml/2006/main">
  <p:tag name="KSO_WM_SLIDE_COVER_PICTUREID" val="133086496"/>
  <p:tag name="KSO_WM_SLIDE_COVER_PICTURERESID" val="133086496"/>
  <p:tag name="KSO_WM_SLIDE_COVER_HASPICTURE" val="1"/>
  <p:tag name="KSO_WM_SLIDE_ID" val="custom20191734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1734"/>
  <p:tag name="KSO_WM_SLIDE_LAYOUT" val="a_b_e"/>
  <p:tag name="KSO_WM_SLIDE_LAYOUT_CNT" val="1_1_1"/>
  <p:tag name="KSO_WM_TEMPLATE_MASTER_TYPE" val="1"/>
  <p:tag name="KSO_WM_TEMPLATE_COLOR_TYPE" val="0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ID" val="custom20186617_2*m_z*1_1"/>
  <p:tag name="KSO_WM_TEMPLATE_CATEGORY" val="custom"/>
  <p:tag name="KSO_WM_TEMPLATE_INDEX" val="20186617"/>
  <p:tag name="KSO_WM_UNIT_LAYERLEVEL" val="1_1"/>
  <p:tag name="KSO_WM_TAG_VERSION" val="1.0"/>
  <p:tag name="KSO_WM_BEAUTIFY_FLAG" val="#wm#"/>
  <p:tag name="KSO_WM_DIAGRAM_GROUP_CODE" val="m1-1"/>
  <p:tag name="KSO_WM_UNIT_TYPE" val="m_z"/>
  <p:tag name="KSO_WM_UNIT_INDEX" val="1_1"/>
  <p:tag name="KSO_WM_UNIT_COLOR_SCHEME_SHAPE_ID" val="50"/>
  <p:tag name="KSO_WM_UNIT_COLOR_SCHEME_PARENT_PAGE" val="0_4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ID" val="custom20186617_2*m_z*1_2"/>
  <p:tag name="KSO_WM_TEMPLATE_CATEGORY" val="custom"/>
  <p:tag name="KSO_WM_TEMPLATE_INDEX" val="20186617"/>
  <p:tag name="KSO_WM_UNIT_LAYERLEVEL" val="1_1"/>
  <p:tag name="KSO_WM_TAG_VERSION" val="1.0"/>
  <p:tag name="KSO_WM_BEAUTIFY_FLAG" val="#wm#"/>
  <p:tag name="KSO_WM_DIAGRAM_GROUP_CODE" val="m1-1"/>
  <p:tag name="KSO_WM_UNIT_TYPE" val="m_z"/>
  <p:tag name="KSO_WM_UNIT_INDEX" val="1_2"/>
  <p:tag name="KSO_WM_UNIT_COLOR_SCHEME_SHAPE_ID" val="51"/>
  <p:tag name="KSO_WM_UNIT_COLOR_SCHEME_PARENT_PAGE" val="0_4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ID" val="custom20186617_2*m_h_i*1_2_1"/>
  <p:tag name="KSO_WM_TEMPLATE_CATEGORY" val="custom"/>
  <p:tag name="KSO_WM_TEMPLATE_INDEX" val="20186617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2_1"/>
  <p:tag name="KSO_WM_UNIT_COLOR_SCHEME_SHAPE_ID" val="59"/>
  <p:tag name="KSO_WM_UNIT_COLOR_SCHEME_PARENT_PAGE" val="0_4"/>
  <p:tag name="KSO_WM_UNIT_DIAGRAM_ISNUMVISUAL" val="0"/>
  <p:tag name="KSO_WM_UNIT_DIAGRAM_ISREFERUNIT" val="0"/>
  <p:tag name="KSO_WM_UNIT_TEXT_FILL_FORE_SCHEMECOLOR_INDEX" val="6"/>
  <p:tag name="KSO_WM_UNIT_TEXT_FILL_TYPE" val="1"/>
  <p:tag name="KSO_WM_UNIT_USESOURCEFORMAT_APPLY" val="1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ID" val="custom20186617_2*m_h_f*1_2_1"/>
  <p:tag name="KSO_WM_TEMPLATE_CATEGORY" val="custom"/>
  <p:tag name="KSO_WM_TEMPLATE_INDEX" val="20186617"/>
  <p:tag name="KSO_WM_UNIT_LAYERLEVEL" val="1_1_1"/>
  <p:tag name="KSO_WM_TAG_VERSION" val="1.0"/>
  <p:tag name="KSO_WM_BEAUTIFY_FLAG" val="#wm#"/>
  <p:tag name="KSO_WM_UNIT_PRESET_TEXT" val="单击此处添加文本"/>
  <p:tag name="KSO_WM_UNIT_VALUE" val="39"/>
  <p:tag name="KSO_WM_DIAGRAM_GROUP_CODE" val="m1-1"/>
  <p:tag name="KSO_WM_UNIT_TYPE" val="m_h_f"/>
  <p:tag name="KSO_WM_UNIT_INDEX" val="1_2_1"/>
  <p:tag name="KSO_WM_UNIT_COLOR_SCHEME_SHAPE_ID" val="61"/>
  <p:tag name="KSO_WM_UNIT_COLOR_SCHEME_PARENT_PAGE" val="0_4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ID" val="custom20186617_2*m_h_a*1_2_1"/>
  <p:tag name="KSO_WM_TEMPLATE_CATEGORY" val="custom"/>
  <p:tag name="KSO_WM_TEMPLATE_INDEX" val="20186617"/>
  <p:tag name="KSO_WM_UNIT_LAYERLEVEL" val="1_1_1"/>
  <p:tag name="KSO_WM_TAG_VERSION" val="1.0"/>
  <p:tag name="KSO_WM_BEAUTIFY_FLAG" val="#wm#"/>
  <p:tag name="KSO_WM_UNIT_ISCONTENTSTITLE" val="0"/>
  <p:tag name="KSO_WM_UNIT_PRESET_TEXT" val="添加标题"/>
  <p:tag name="KSO_WM_UNIT_VALUE" val="8"/>
  <p:tag name="KSO_WM_DIAGRAM_GROUP_CODE" val="m1-1"/>
  <p:tag name="KSO_WM_UNIT_TYPE" val="m_h_a"/>
  <p:tag name="KSO_WM_UNIT_INDEX" val="1_2_1"/>
  <p:tag name="KSO_WM_UNIT_COLOR_SCHEME_SHAPE_ID" val="62"/>
  <p:tag name="KSO_WM_UNIT_COLOR_SCHEME_PARENT_PAGE" val="0_4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ID" val="custom20186617_2*m_h_i*1_3_1"/>
  <p:tag name="KSO_WM_TEMPLATE_CATEGORY" val="custom"/>
  <p:tag name="KSO_WM_TEMPLATE_INDEX" val="20186617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3_1"/>
  <p:tag name="KSO_WM_UNIT_COLOR_SCHEME_SHAPE_ID" val="64"/>
  <p:tag name="KSO_WM_UNIT_COLOR_SCHEME_PARENT_PAGE" val="0_4"/>
  <p:tag name="KSO_WM_UNIT_DIAGRAM_ISNUMVISUAL" val="0"/>
  <p:tag name="KSO_WM_UNIT_DIAGRAM_ISREFERUNIT" val="0"/>
  <p:tag name="KSO_WM_UNIT_TEXT_FILL_FORE_SCHEMECOLOR_INDEX" val="7"/>
  <p:tag name="KSO_WM_UNIT_TEXT_FILL_TYPE" val="1"/>
  <p:tag name="KSO_WM_UNIT_USESOURCEFORMAT_APPLY" val="1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ID" val="custom20186617_2*m_h_f*1_3_1"/>
  <p:tag name="KSO_WM_TEMPLATE_CATEGORY" val="custom"/>
  <p:tag name="KSO_WM_TEMPLATE_INDEX" val="20186617"/>
  <p:tag name="KSO_WM_UNIT_LAYERLEVEL" val="1_1_1"/>
  <p:tag name="KSO_WM_TAG_VERSION" val="1.0"/>
  <p:tag name="KSO_WM_BEAUTIFY_FLAG" val="#wm#"/>
  <p:tag name="KSO_WM_UNIT_PRESET_TEXT" val="单击此处添加文本"/>
  <p:tag name="KSO_WM_UNIT_VALUE" val="39"/>
  <p:tag name="KSO_WM_DIAGRAM_GROUP_CODE" val="m1-1"/>
  <p:tag name="KSO_WM_UNIT_TYPE" val="m_h_f"/>
  <p:tag name="KSO_WM_UNIT_INDEX" val="1_3_1"/>
  <p:tag name="KSO_WM_UNIT_COLOR_SCHEME_SHAPE_ID" val="66"/>
  <p:tag name="KSO_WM_UNIT_COLOR_SCHEME_PARENT_PAGE" val="0_4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ID" val="custom20186617_2*m_h_a*1_3_1"/>
  <p:tag name="KSO_WM_TEMPLATE_CATEGORY" val="custom"/>
  <p:tag name="KSO_WM_TEMPLATE_INDEX" val="20186617"/>
  <p:tag name="KSO_WM_UNIT_LAYERLEVEL" val="1_1_1"/>
  <p:tag name="KSO_WM_TAG_VERSION" val="1.0"/>
  <p:tag name="KSO_WM_BEAUTIFY_FLAG" val="#wm#"/>
  <p:tag name="KSO_WM_UNIT_ISCONTENTSTITLE" val="0"/>
  <p:tag name="KSO_WM_UNIT_PRESET_TEXT" val="添加标题"/>
  <p:tag name="KSO_WM_UNIT_VALUE" val="8"/>
  <p:tag name="KSO_WM_DIAGRAM_GROUP_CODE" val="m1-1"/>
  <p:tag name="KSO_WM_UNIT_TYPE" val="m_h_a"/>
  <p:tag name="KSO_WM_UNIT_INDEX" val="1_3_1"/>
  <p:tag name="KSO_WM_UNIT_COLOR_SCHEME_SHAPE_ID" val="67"/>
  <p:tag name="KSO_WM_UNIT_COLOR_SCHEME_PARENT_PAGE" val="0_4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ID" val="custom20186617_2*m_z*1_4"/>
  <p:tag name="KSO_WM_TEMPLATE_CATEGORY" val="custom"/>
  <p:tag name="KSO_WM_TEMPLATE_INDEX" val="20186617"/>
  <p:tag name="KSO_WM_UNIT_LAYERLEVEL" val="1_1"/>
  <p:tag name="KSO_WM_TAG_VERSION" val="1.0"/>
  <p:tag name="KSO_WM_BEAUTIFY_FLAG" val="#wm#"/>
  <p:tag name="KSO_WM_DIAGRAM_GROUP_CODE" val="m1-1"/>
  <p:tag name="KSO_WM_UNIT_TYPE" val="m_z"/>
  <p:tag name="KSO_WM_UNIT_INDEX" val="1_4"/>
  <p:tag name="KSO_WM_UNIT_COLOR_SCHEME_SHAPE_ID" val="68"/>
  <p:tag name="KSO_WM_UNIT_COLOR_SCHEME_PARENT_PAGE" val="0_4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ID" val="custom20186617_2*m_h_i*1_4_1"/>
  <p:tag name="KSO_WM_TEMPLATE_CATEGORY" val="custom"/>
  <p:tag name="KSO_WM_TEMPLATE_INDEX" val="20186617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4_1"/>
  <p:tag name="KSO_WM_UNIT_COLOR_SCHEME_SHAPE_ID" val="70"/>
  <p:tag name="KSO_WM_UNIT_COLOR_SCHEME_PARENT_PAGE" val="0_4"/>
  <p:tag name="KSO_WM_UNIT_DIAGRAM_ISNUMVISUAL" val="0"/>
  <p:tag name="KSO_WM_UNIT_DIAGRAM_ISREFERUNIT" val="0"/>
  <p:tag name="KSO_WM_UNIT_TEXT_FILL_FORE_SCHEMECOLOR_INDEX" val="8"/>
  <p:tag name="KSO_WM_UNIT_TEXT_FILL_TYPE" val="1"/>
  <p:tag name="KSO_WM_UNIT_USESOURCEFORMAT_APPLY" val="1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ID" val="custom20186617_2*m_h_f*1_4_1"/>
  <p:tag name="KSO_WM_TEMPLATE_CATEGORY" val="custom"/>
  <p:tag name="KSO_WM_TEMPLATE_INDEX" val="20186617"/>
  <p:tag name="KSO_WM_UNIT_LAYERLEVEL" val="1_1_1"/>
  <p:tag name="KSO_WM_TAG_VERSION" val="1.0"/>
  <p:tag name="KSO_WM_BEAUTIFY_FLAG" val="#wm#"/>
  <p:tag name="KSO_WM_UNIT_PRESET_TEXT" val="单击此处添加文本"/>
  <p:tag name="KSO_WM_UNIT_VALUE" val="39"/>
  <p:tag name="KSO_WM_DIAGRAM_GROUP_CODE" val="m1-1"/>
  <p:tag name="KSO_WM_UNIT_TYPE" val="m_h_f"/>
  <p:tag name="KSO_WM_UNIT_INDEX" val="1_4_1"/>
  <p:tag name="KSO_WM_UNIT_COLOR_SCHEME_SHAPE_ID" val="72"/>
  <p:tag name="KSO_WM_UNIT_COLOR_SCHEME_PARENT_PAGE" val="0_4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ID" val="custom20186617_2*m_h_a*1_4_1"/>
  <p:tag name="KSO_WM_TEMPLATE_CATEGORY" val="custom"/>
  <p:tag name="KSO_WM_TEMPLATE_INDEX" val="20186617"/>
  <p:tag name="KSO_WM_UNIT_LAYERLEVEL" val="1_1_1"/>
  <p:tag name="KSO_WM_TAG_VERSION" val="1.0"/>
  <p:tag name="KSO_WM_BEAUTIFY_FLAG" val="#wm#"/>
  <p:tag name="KSO_WM_UNIT_ISCONTENTSTITLE" val="0"/>
  <p:tag name="KSO_WM_UNIT_PRESET_TEXT" val="添加标题"/>
  <p:tag name="KSO_WM_UNIT_VALUE" val="8"/>
  <p:tag name="KSO_WM_DIAGRAM_GROUP_CODE" val="m1-1"/>
  <p:tag name="KSO_WM_UNIT_TYPE" val="m_h_a"/>
  <p:tag name="KSO_WM_UNIT_INDEX" val="1_4_1"/>
  <p:tag name="KSO_WM_UNIT_COLOR_SCHEME_SHAPE_ID" val="73"/>
  <p:tag name="KSO_WM_UNIT_COLOR_SCHEME_PARENT_PAGE" val="0_4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ID" val="custom20186617_2*m_h_i*1_1_1"/>
  <p:tag name="KSO_WM_TEMPLATE_CATEGORY" val="custom"/>
  <p:tag name="KSO_WM_TEMPLATE_INDEX" val="20186617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1_1"/>
  <p:tag name="KSO_WM_UNIT_COLOR_SCHEME_SHAPE_ID" val="54"/>
  <p:tag name="KSO_WM_UNIT_COLOR_SCHEME_PARENT_PAGE" val="0_4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ID" val="custom20186617_2*m_h_f*1_1_1"/>
  <p:tag name="KSO_WM_TEMPLATE_CATEGORY" val="custom"/>
  <p:tag name="KSO_WM_TEMPLATE_INDEX" val="20186617"/>
  <p:tag name="KSO_WM_UNIT_LAYERLEVEL" val="1_1_1"/>
  <p:tag name="KSO_WM_TAG_VERSION" val="1.0"/>
  <p:tag name="KSO_WM_BEAUTIFY_FLAG" val="#wm#"/>
  <p:tag name="KSO_WM_UNIT_VALUE" val="39"/>
  <p:tag name="KSO_WM_UNIT_TYPE" val="m_h_f"/>
  <p:tag name="KSO_WM_UNIT_INDEX" val="1_1_1"/>
  <p:tag name="KSO_WM_UNIT_PRESET_TEXT" val="单击此处添加文本"/>
  <p:tag name="KSO_WM_DIAGRAM_GROUP_CODE" val="m1-1"/>
  <p:tag name="KSO_WM_UNIT_COLOR_SCHEME_SHAPE_ID" val="56"/>
  <p:tag name="KSO_WM_UNIT_COLOR_SCHEME_PARENT_PAGE" val="0_4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ID" val="custom20186617_2*m_h_a*1_2_1"/>
  <p:tag name="KSO_WM_TEMPLATE_CATEGORY" val="custom"/>
  <p:tag name="KSO_WM_TEMPLATE_INDEX" val="20186617"/>
  <p:tag name="KSO_WM_UNIT_LAYERLEVEL" val="1_1_1"/>
  <p:tag name="KSO_WM_TAG_VERSION" val="1.0"/>
  <p:tag name="KSO_WM_BEAUTIFY_FLAG" val="#wm#"/>
  <p:tag name="KSO_WM_UNIT_ISCONTENTSTITLE" val="0"/>
  <p:tag name="KSO_WM_UNIT_PRESET_TEXT" val="添加标题"/>
  <p:tag name="KSO_WM_UNIT_VALUE" val="8"/>
  <p:tag name="KSO_WM_DIAGRAM_GROUP_CODE" val="m1-1"/>
  <p:tag name="KSO_WM_UNIT_TYPE" val="m_h_a"/>
  <p:tag name="KSO_WM_UNIT_INDEX" val="1_2_1"/>
  <p:tag name="KSO_WM_UNIT_COLOR_SCHEME_SHAPE_ID" val="62"/>
  <p:tag name="KSO_WM_UNIT_COLOR_SCHEME_PARENT_PAGE" val="0_4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287.xml><?xml version="1.0" encoding="utf-8"?>
<p:tagLst xmlns:p="http://schemas.openxmlformats.org/presentationml/2006/main">
  <p:tag name="KSO_WM_SLIDE_ID" val="custom20186617_2"/>
  <p:tag name="KSO_WM_SLIDE_ITEM_CNT" val="5"/>
  <p:tag name="KSO_WM_SLIDE_INDEX" val="2"/>
  <p:tag name="KSO_WM_TAG_VERSION" val="1.0"/>
  <p:tag name="KSO_WM_BEAUTIFY_FLAG" val="#wm#"/>
  <p:tag name="KSO_WM_TEMPLATE_CATEGORY" val="custom"/>
  <p:tag name="KSO_WM_TEMPLATE_INDEX" val="20186617"/>
  <p:tag name="KSO_WM_SLIDE_TYPE" val="text"/>
  <p:tag name="KSO_WM_SLIDE_SUBTYPE" val="diag"/>
  <p:tag name="KSO_WM_SLIDE_SIZE" val="855*278.895"/>
  <p:tag name="KSO_WM_SLIDE_POSITION" val="52*149.863"/>
  <p:tag name="KSO_WM_SLIDE_LAYOUT" val="m"/>
  <p:tag name="KSO_WM_SLIDE_LAYOUT_CNT" val="1"/>
  <p:tag name="KSO_WM_DIAGRAM_GROUP_CODE" val="m1-1"/>
  <p:tag name="KSO_WM_SLIDE_DIAGTYPE" val="m"/>
  <p:tag name="KSO_WM_SLIDE_COLORSCHEME_VERSION" val="3.2"/>
</p:tagLst>
</file>

<file path=ppt/tags/tag288.xml><?xml version="1.0" encoding="utf-8"?>
<p:tagLst xmlns:p="http://schemas.openxmlformats.org/presentationml/2006/main">
  <p:tag name="KSO_WM_TEMPLATE_CATEGORY" val="custom"/>
  <p:tag name="KSO_WM_TEMPLATE_INDEX" val="20186617"/>
  <p:tag name="KSO_WM_TAG_VERSION" val="1.0"/>
  <p:tag name="KSO_WM_UNIT_TYPE" val="e"/>
  <p:tag name="KSO_WM_UNIT_INDEX" val="1"/>
  <p:tag name="KSO_WM_UNIT_ID" val="custom20186617_3*e*1"/>
  <p:tag name="KSO_WM_UNIT_LAYERLEVEL" val="1"/>
  <p:tag name="KSO_WM_UNIT_VALUE" val="2"/>
  <p:tag name="KSO_WM_UNIT_HIGHLIGHT" val="0"/>
  <p:tag name="KSO_WM_UNIT_COMPATIBLE" val="1"/>
  <p:tag name="KSO_WM_BEAUTIFY_FLAG" val="#wm#"/>
  <p:tag name="KSO_WM_UNIT_PRESET_TEXT" val="01"/>
  <p:tag name="KSO_WM_UNIT_DIAGRAM_ISNUMVISUAL" val="0"/>
  <p:tag name="KSO_WM_UNIT_DIAGRAM_ISREFERUNIT" val="0"/>
</p:tagLst>
</file>

<file path=ppt/tags/tag289.xml><?xml version="1.0" encoding="utf-8"?>
<p:tagLst xmlns:p="http://schemas.openxmlformats.org/presentationml/2006/main">
  <p:tag name="KSO_WM_UNIT_ISCONTENTSTITLE" val="0"/>
  <p:tag name="KSO_WM_UNIT_HIGHLIGHT" val="0"/>
  <p:tag name="KSO_WM_UNIT_COMPATIBLE" val="0"/>
  <p:tag name="KSO_WM_UNIT_TYPE" val="a"/>
  <p:tag name="KSO_WM_UNIT_INDEX" val="1"/>
  <p:tag name="KSO_WM_UNIT_ID" val="custom20186617_3*a*1"/>
  <p:tag name="KSO_WM_TEMPLATE_CATEGORY" val="custom"/>
  <p:tag name="KSO_WM_TEMPLATE_INDEX" val="20186617"/>
  <p:tag name="KSO_WM_UNIT_LAYERLEVEL" val="1"/>
  <p:tag name="KSO_WM_TAG_VERSION" val="1.0"/>
  <p:tag name="KSO_WM_BEAUTIFY_FLAG" val="#wm#"/>
  <p:tag name="KSO_WM_UNIT_PRESET_TEXT" val="单击此处添加标题"/>
  <p:tag name="KSO_WM_UNIT_VALUE" val="12"/>
  <p:tag name="KSO_WM_UNIT_DIAGRAM_ISNUMVISUAL" val="0"/>
  <p:tag name="KSO_WM_UNIT_DIAGRAM_ISREFERUNIT" val="0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TEMPLATE_CATEGORY" val="custom"/>
  <p:tag name="KSO_WM_TEMPLATE_INDEX" val="20186617"/>
  <p:tag name="KSO_WM_TAG_VERSION" val="1.0"/>
  <p:tag name="KSO_WM_UNIT_TYPE" val="b"/>
  <p:tag name="KSO_WM_UNIT_INDEX" val="1"/>
  <p:tag name="KSO_WM_UNIT_ID" val="custom20186617_3*b*1"/>
  <p:tag name="KSO_WM_UNIT_LAYERLEVEL" val="1"/>
  <p:tag name="KSO_WM_UNIT_HIGHLIGHT" val="0"/>
  <p:tag name="KSO_WM_UNIT_COMPATIBLE" val="0"/>
  <p:tag name="KSO_WM_BEAUTIFY_FLAG" val="#wm#"/>
  <p:tag name="KSO_WM_UNIT_PRESET_TEXT" val="单击此处添加文本具体内容"/>
  <p:tag name="KSO_WM_UNIT_ISCONTENTSTITLE" val="0"/>
  <p:tag name="KSO_WM_UNIT_VALUE" val="66"/>
  <p:tag name="KSO_WM_UNIT_DIAGRAM_ISNUMVISUAL" val="0"/>
  <p:tag name="KSO_WM_UNIT_DIAGRAM_ISREFERUNIT" val="0"/>
</p:tagLst>
</file>

<file path=ppt/tags/tag291.xml><?xml version="1.0" encoding="utf-8"?>
<p:tagLst xmlns:p="http://schemas.openxmlformats.org/presentationml/2006/main">
  <p:tag name="KSO_WM_TEMPLATE_CATEGORY" val="custom"/>
  <p:tag name="KSO_WM_TEMPLATE_INDEX" val="20186617"/>
  <p:tag name="KSO_WM_TAG_VERSION" val="1.0"/>
  <p:tag name="KSO_WM_SLIDE_ID" val="custom20186617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</p:tagLst>
</file>

<file path=ppt/tags/tag292.xml><?xml version="1.0" encoding="utf-8"?>
<p:tagLst xmlns:p="http://schemas.openxmlformats.org/presentationml/2006/main">
  <p:tag name="KSO_WM_UNIT_ISCONTENTSTITLE" val="0"/>
  <p:tag name="KSO_WM_UNIT_HIGHLIGHT" val="0"/>
  <p:tag name="KSO_WM_UNIT_COMPATIBLE" val="0"/>
  <p:tag name="KSO_WM_UNIT_TYPE" val="a"/>
  <p:tag name="KSO_WM_UNIT_INDEX" val="1"/>
  <p:tag name="KSO_WM_UNIT_ID" val="custom20186617_4*a*1"/>
  <p:tag name="KSO_WM_TEMPLATE_CATEGORY" val="custom"/>
  <p:tag name="KSO_WM_TEMPLATE_INDEX" val="20186617"/>
  <p:tag name="KSO_WM_UNIT_LAYERLEVEL" val="1"/>
  <p:tag name="KSO_WM_TAG_VERSION" val="1.0"/>
  <p:tag name="KSO_WM_BEAUTIFY_FLAG" val="#wm#"/>
  <p:tag name="KSO_WM_UNIT_PRESET_TEXT" val="单击此处添加标题"/>
  <p:tag name="KSO_WM_UNIT_VALUE" val="44"/>
  <p:tag name="KSO_WM_UNIT_DIAGRAM_ISNUMVISUAL" val="0"/>
  <p:tag name="KSO_WM_UNIT_DIAGRAM_ISREFERUNIT" val="0"/>
</p:tagLst>
</file>

<file path=ppt/tags/tag293.xml><?xml version="1.0" encoding="utf-8"?>
<p:tagLst xmlns:p="http://schemas.openxmlformats.org/presentationml/2006/main">
  <p:tag name="KSO_WM_SLIDE_ID" val="custom20186617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86617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294.xml><?xml version="1.0" encoding="utf-8"?>
<p:tagLst xmlns:p="http://schemas.openxmlformats.org/presentationml/2006/main">
  <p:tag name="KSO_WM_TEMPLATE_CATEGORY" val="custom"/>
  <p:tag name="KSO_WM_TEMPLATE_INDEX" val="20186617"/>
  <p:tag name="KSO_WM_TAG_VERSION" val="1.0"/>
  <p:tag name="KSO_WM_UNIT_TYPE" val="e"/>
  <p:tag name="KSO_WM_UNIT_INDEX" val="1"/>
  <p:tag name="KSO_WM_UNIT_ID" val="custom20186617_3*e*1"/>
  <p:tag name="KSO_WM_UNIT_LAYERLEVEL" val="1"/>
  <p:tag name="KSO_WM_UNIT_VALUE" val="2"/>
  <p:tag name="KSO_WM_UNIT_HIGHLIGHT" val="0"/>
  <p:tag name="KSO_WM_UNIT_COMPATIBLE" val="1"/>
  <p:tag name="KSO_WM_BEAUTIFY_FLAG" val="#wm#"/>
  <p:tag name="KSO_WM_UNIT_PRESET_TEXT" val="01"/>
  <p:tag name="KSO_WM_UNIT_DIAGRAM_ISNUMVISUAL" val="0"/>
  <p:tag name="KSO_WM_UNIT_DIAGRAM_ISREFERUNIT" val="0"/>
</p:tagLst>
</file>

<file path=ppt/tags/tag295.xml><?xml version="1.0" encoding="utf-8"?>
<p:tagLst xmlns:p="http://schemas.openxmlformats.org/presentationml/2006/main">
  <p:tag name="KSO_WM_UNIT_ISCONTENTSTITLE" val="0"/>
  <p:tag name="KSO_WM_UNIT_HIGHLIGHT" val="0"/>
  <p:tag name="KSO_WM_UNIT_COMPATIBLE" val="0"/>
  <p:tag name="KSO_WM_UNIT_TYPE" val="a"/>
  <p:tag name="KSO_WM_UNIT_INDEX" val="1"/>
  <p:tag name="KSO_WM_UNIT_ID" val="custom20186617_3*a*1"/>
  <p:tag name="KSO_WM_TEMPLATE_CATEGORY" val="custom"/>
  <p:tag name="KSO_WM_TEMPLATE_INDEX" val="20186617"/>
  <p:tag name="KSO_WM_UNIT_LAYERLEVEL" val="1"/>
  <p:tag name="KSO_WM_TAG_VERSION" val="1.0"/>
  <p:tag name="KSO_WM_BEAUTIFY_FLAG" val="#wm#"/>
  <p:tag name="KSO_WM_UNIT_PRESET_TEXT" val="单击此处添加标题"/>
  <p:tag name="KSO_WM_UNIT_VALUE" val="12"/>
  <p:tag name="KSO_WM_UNIT_DIAGRAM_ISNUMVISUAL" val="0"/>
  <p:tag name="KSO_WM_UNIT_DIAGRAM_ISREFERUNIT" val="0"/>
</p:tagLst>
</file>

<file path=ppt/tags/tag296.xml><?xml version="1.0" encoding="utf-8"?>
<p:tagLst xmlns:p="http://schemas.openxmlformats.org/presentationml/2006/main">
  <p:tag name="KSO_WM_TEMPLATE_CATEGORY" val="custom"/>
  <p:tag name="KSO_WM_TEMPLATE_INDEX" val="20186617"/>
  <p:tag name="KSO_WM_TAG_VERSION" val="1.0"/>
  <p:tag name="KSO_WM_UNIT_TYPE" val="b"/>
  <p:tag name="KSO_WM_UNIT_INDEX" val="1"/>
  <p:tag name="KSO_WM_UNIT_ID" val="custom20186617_3*b*1"/>
  <p:tag name="KSO_WM_UNIT_LAYERLEVEL" val="1"/>
  <p:tag name="KSO_WM_UNIT_HIGHLIGHT" val="0"/>
  <p:tag name="KSO_WM_UNIT_COMPATIBLE" val="0"/>
  <p:tag name="KSO_WM_BEAUTIFY_FLAG" val="#wm#"/>
  <p:tag name="KSO_WM_UNIT_PRESET_TEXT" val="单击此处添加文本具体内容"/>
  <p:tag name="KSO_WM_UNIT_ISCONTENTSTITLE" val="0"/>
  <p:tag name="KSO_WM_UNIT_VALUE" val="66"/>
  <p:tag name="KSO_WM_UNIT_DIAGRAM_ISNUMVISUAL" val="0"/>
  <p:tag name="KSO_WM_UNIT_DIAGRAM_ISREFERUNIT" val="0"/>
</p:tagLst>
</file>

<file path=ppt/tags/tag297.xml><?xml version="1.0" encoding="utf-8"?>
<p:tagLst xmlns:p="http://schemas.openxmlformats.org/presentationml/2006/main">
  <p:tag name="KSO_WM_TEMPLATE_CATEGORY" val="custom"/>
  <p:tag name="KSO_WM_TEMPLATE_INDEX" val="20186617"/>
  <p:tag name="KSO_WM_TAG_VERSION" val="1.0"/>
  <p:tag name="KSO_WM_SLIDE_ID" val="custom20186617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</p:tagLst>
</file>

<file path=ppt/tags/tag298.xml><?xml version="1.0" encoding="utf-8"?>
<p:tagLst xmlns:p="http://schemas.openxmlformats.org/presentationml/2006/main">
  <p:tag name="KSO_WM_UNIT_ISCONTENTSTITLE" val="0"/>
  <p:tag name="KSO_WM_UNIT_HIGHLIGHT" val="0"/>
  <p:tag name="KSO_WM_UNIT_COMPATIBLE" val="0"/>
  <p:tag name="KSO_WM_UNIT_TYPE" val="a"/>
  <p:tag name="KSO_WM_UNIT_INDEX" val="1"/>
  <p:tag name="KSO_WM_UNIT_ID" val="custom20186617_4*a*1"/>
  <p:tag name="KSO_WM_TEMPLATE_CATEGORY" val="custom"/>
  <p:tag name="KSO_WM_TEMPLATE_INDEX" val="20186617"/>
  <p:tag name="KSO_WM_UNIT_LAYERLEVEL" val="1"/>
  <p:tag name="KSO_WM_TAG_VERSION" val="1.0"/>
  <p:tag name="KSO_WM_BEAUTIFY_FLAG" val="#wm#"/>
  <p:tag name="KSO_WM_UNIT_PRESET_TEXT" val="单击此处添加标题"/>
  <p:tag name="KSO_WM_UNIT_VALUE" val="44"/>
  <p:tag name="KSO_WM_UNIT_DIAGRAM_ISNUMVISUAL" val="0"/>
  <p:tag name="KSO_WM_UNIT_DIAGRAM_ISREFERUNIT" val="0"/>
</p:tagLst>
</file>

<file path=ppt/tags/tag299.xml><?xml version="1.0" encoding="utf-8"?>
<p:tagLst xmlns:p="http://schemas.openxmlformats.org/presentationml/2006/main">
  <p:tag name="KSO_WM_SLIDE_ID" val="custom20186617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86617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TEMPLATE_CATEGORY" val="custom"/>
  <p:tag name="KSO_WM_TEMPLATE_INDEX" val="20186617"/>
  <p:tag name="KSO_WM_TAG_VERSION" val="1.0"/>
  <p:tag name="KSO_WM_UNIT_TYPE" val="e"/>
  <p:tag name="KSO_WM_UNIT_INDEX" val="1"/>
  <p:tag name="KSO_WM_UNIT_ID" val="custom20186617_3*e*1"/>
  <p:tag name="KSO_WM_UNIT_LAYERLEVEL" val="1"/>
  <p:tag name="KSO_WM_UNIT_VALUE" val="2"/>
  <p:tag name="KSO_WM_UNIT_HIGHLIGHT" val="0"/>
  <p:tag name="KSO_WM_UNIT_COMPATIBLE" val="1"/>
  <p:tag name="KSO_WM_BEAUTIFY_FLAG" val="#wm#"/>
  <p:tag name="KSO_WM_UNIT_PRESET_TEXT" val="01"/>
  <p:tag name="KSO_WM_UNIT_DIAGRAM_ISNUMVISUAL" val="0"/>
  <p:tag name="KSO_WM_UNIT_DIAGRAM_ISREFERUNIT" val="0"/>
</p:tagLst>
</file>

<file path=ppt/tags/tag301.xml><?xml version="1.0" encoding="utf-8"?>
<p:tagLst xmlns:p="http://schemas.openxmlformats.org/presentationml/2006/main">
  <p:tag name="KSO_WM_UNIT_ISCONTENTSTITLE" val="0"/>
  <p:tag name="KSO_WM_UNIT_HIGHLIGHT" val="0"/>
  <p:tag name="KSO_WM_UNIT_COMPATIBLE" val="0"/>
  <p:tag name="KSO_WM_UNIT_TYPE" val="a"/>
  <p:tag name="KSO_WM_UNIT_INDEX" val="1"/>
  <p:tag name="KSO_WM_UNIT_ID" val="custom20186617_3*a*1"/>
  <p:tag name="KSO_WM_TEMPLATE_CATEGORY" val="custom"/>
  <p:tag name="KSO_WM_TEMPLATE_INDEX" val="20186617"/>
  <p:tag name="KSO_WM_UNIT_LAYERLEVEL" val="1"/>
  <p:tag name="KSO_WM_TAG_VERSION" val="1.0"/>
  <p:tag name="KSO_WM_BEAUTIFY_FLAG" val="#wm#"/>
  <p:tag name="KSO_WM_UNIT_PRESET_TEXT" val="单击此处添加标题"/>
  <p:tag name="KSO_WM_UNIT_VALUE" val="12"/>
  <p:tag name="KSO_WM_UNIT_DIAGRAM_ISNUMVISUAL" val="0"/>
  <p:tag name="KSO_WM_UNIT_DIAGRAM_ISREFERUNIT" val="0"/>
</p:tagLst>
</file>

<file path=ppt/tags/tag302.xml><?xml version="1.0" encoding="utf-8"?>
<p:tagLst xmlns:p="http://schemas.openxmlformats.org/presentationml/2006/main">
  <p:tag name="KSO_WM_TEMPLATE_CATEGORY" val="custom"/>
  <p:tag name="KSO_WM_TEMPLATE_INDEX" val="20186617"/>
  <p:tag name="KSO_WM_TAG_VERSION" val="1.0"/>
  <p:tag name="KSO_WM_UNIT_TYPE" val="b"/>
  <p:tag name="KSO_WM_UNIT_INDEX" val="1"/>
  <p:tag name="KSO_WM_UNIT_ID" val="custom20186617_3*b*1"/>
  <p:tag name="KSO_WM_UNIT_LAYERLEVEL" val="1"/>
  <p:tag name="KSO_WM_UNIT_HIGHLIGHT" val="0"/>
  <p:tag name="KSO_WM_UNIT_COMPATIBLE" val="0"/>
  <p:tag name="KSO_WM_BEAUTIFY_FLAG" val="#wm#"/>
  <p:tag name="KSO_WM_UNIT_PRESET_TEXT" val="单击此处添加文本具体内容"/>
  <p:tag name="KSO_WM_UNIT_ISCONTENTSTITLE" val="0"/>
  <p:tag name="KSO_WM_UNIT_VALUE" val="66"/>
  <p:tag name="KSO_WM_UNIT_DIAGRAM_ISNUMVISUAL" val="0"/>
  <p:tag name="KSO_WM_UNIT_DIAGRAM_ISREFERUNIT" val="0"/>
</p:tagLst>
</file>

<file path=ppt/tags/tag303.xml><?xml version="1.0" encoding="utf-8"?>
<p:tagLst xmlns:p="http://schemas.openxmlformats.org/presentationml/2006/main">
  <p:tag name="KSO_WM_TEMPLATE_CATEGORY" val="custom"/>
  <p:tag name="KSO_WM_TEMPLATE_INDEX" val="20186617"/>
  <p:tag name="KSO_WM_TAG_VERSION" val="1.0"/>
  <p:tag name="KSO_WM_SLIDE_ID" val="custom20186617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</p:tagLst>
</file>

<file path=ppt/tags/tag304.xml><?xml version="1.0" encoding="utf-8"?>
<p:tagLst xmlns:p="http://schemas.openxmlformats.org/presentationml/2006/main">
  <p:tag name="KSO_WM_UNIT_ISCONTENTSTITLE" val="0"/>
  <p:tag name="KSO_WM_UNIT_HIGHLIGHT" val="0"/>
  <p:tag name="KSO_WM_UNIT_COMPATIBLE" val="0"/>
  <p:tag name="KSO_WM_UNIT_TYPE" val="a"/>
  <p:tag name="KSO_WM_UNIT_INDEX" val="1"/>
  <p:tag name="KSO_WM_UNIT_ID" val="custom20186617_4*a*1"/>
  <p:tag name="KSO_WM_TEMPLATE_CATEGORY" val="custom"/>
  <p:tag name="KSO_WM_TEMPLATE_INDEX" val="20186617"/>
  <p:tag name="KSO_WM_UNIT_LAYERLEVEL" val="1"/>
  <p:tag name="KSO_WM_TAG_VERSION" val="1.0"/>
  <p:tag name="KSO_WM_BEAUTIFY_FLAG" val="#wm#"/>
  <p:tag name="KSO_WM_UNIT_PRESET_TEXT" val="单击此处添加标题"/>
  <p:tag name="KSO_WM_UNIT_VALUE" val="44"/>
  <p:tag name="KSO_WM_UNIT_DIAGRAM_ISNUMVISUAL" val="0"/>
  <p:tag name="KSO_WM_UNIT_DIAGRAM_ISREFERUNIT" val="0"/>
</p:tagLst>
</file>

<file path=ppt/tags/tag305.xml><?xml version="1.0" encoding="utf-8"?>
<p:tagLst xmlns:p="http://schemas.openxmlformats.org/presentationml/2006/main">
  <p:tag name="KSO_WM_SLIDE_ID" val="custom20186617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86617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306.xml><?xml version="1.0" encoding="utf-8"?>
<p:tagLst xmlns:p="http://schemas.openxmlformats.org/presentationml/2006/main">
  <p:tag name="KSO_WM_UNIT_ISCONTENTSTITLE" val="0"/>
  <p:tag name="KSO_WM_UNIT_HIGHLIGHT" val="0"/>
  <p:tag name="KSO_WM_UNIT_COMPATIBLE" val="0"/>
  <p:tag name="KSO_WM_UNIT_TYPE" val="a"/>
  <p:tag name="KSO_WM_UNIT_INDEX" val="1"/>
  <p:tag name="KSO_WM_UNIT_ID" val="custom20186617_4*a*1"/>
  <p:tag name="KSO_WM_TEMPLATE_CATEGORY" val="custom"/>
  <p:tag name="KSO_WM_TEMPLATE_INDEX" val="20186617"/>
  <p:tag name="KSO_WM_UNIT_LAYERLEVEL" val="1"/>
  <p:tag name="KSO_WM_TAG_VERSION" val="1.0"/>
  <p:tag name="KSO_WM_BEAUTIFY_FLAG" val="#wm#"/>
  <p:tag name="KSO_WM_UNIT_PRESET_TEXT" val="单击此处添加标题"/>
  <p:tag name="KSO_WM_UNIT_VALUE" val="44"/>
  <p:tag name="KSO_WM_UNIT_DIAGRAM_ISNUMVISUAL" val="0"/>
  <p:tag name="KSO_WM_UNIT_DIAGRAM_ISREFERUNIT" val="0"/>
</p:tagLst>
</file>

<file path=ppt/tags/tag307.xml><?xml version="1.0" encoding="utf-8"?>
<p:tagLst xmlns:p="http://schemas.openxmlformats.org/presentationml/2006/main">
  <p:tag name="KSO_WM_SLIDE_ID" val="custom20186617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86617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308.xml><?xml version="1.0" encoding="utf-8"?>
<p:tagLst xmlns:p="http://schemas.openxmlformats.org/presentationml/2006/main">
  <p:tag name="KSO_WM_UNIT_ISCONTENTSTITLE" val="0"/>
  <p:tag name="KSO_WM_UNIT_HIGHLIGHT" val="0"/>
  <p:tag name="KSO_WM_UNIT_COMPATIBLE" val="0"/>
  <p:tag name="KSO_WM_UNIT_TYPE" val="a"/>
  <p:tag name="KSO_WM_UNIT_INDEX" val="1"/>
  <p:tag name="KSO_WM_UNIT_ID" val="custom20186617_4*a*1"/>
  <p:tag name="KSO_WM_TEMPLATE_CATEGORY" val="custom"/>
  <p:tag name="KSO_WM_TEMPLATE_INDEX" val="20186617"/>
  <p:tag name="KSO_WM_UNIT_LAYERLEVEL" val="1"/>
  <p:tag name="KSO_WM_TAG_VERSION" val="1.0"/>
  <p:tag name="KSO_WM_BEAUTIFY_FLAG" val="#wm#"/>
  <p:tag name="KSO_WM_UNIT_PRESET_TEXT" val="单击此处添加标题"/>
  <p:tag name="KSO_WM_UNIT_VALUE" val="44"/>
  <p:tag name="KSO_WM_UNIT_DIAGRAM_ISNUMVISUAL" val="0"/>
  <p:tag name="KSO_WM_UNIT_DIAGRAM_ISREFERUNIT" val="0"/>
</p:tagLst>
</file>

<file path=ppt/tags/tag309.xml><?xml version="1.0" encoding="utf-8"?>
<p:tagLst xmlns:p="http://schemas.openxmlformats.org/presentationml/2006/main">
  <p:tag name="KSO_WM_SLIDE_ID" val="custom20186617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86617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ISCONTENTSTITLE" val="0"/>
  <p:tag name="KSO_WM_UNIT_HIGHLIGHT" val="0"/>
  <p:tag name="KSO_WM_UNIT_COMPATIBLE" val="0"/>
  <p:tag name="KSO_WM_UNIT_TYPE" val="a"/>
  <p:tag name="KSO_WM_UNIT_INDEX" val="1"/>
  <p:tag name="KSO_WM_UNIT_ID" val="custom20186617_4*a*1"/>
  <p:tag name="KSO_WM_TEMPLATE_CATEGORY" val="custom"/>
  <p:tag name="KSO_WM_TEMPLATE_INDEX" val="20186617"/>
  <p:tag name="KSO_WM_UNIT_LAYERLEVEL" val="1"/>
  <p:tag name="KSO_WM_TAG_VERSION" val="1.0"/>
  <p:tag name="KSO_WM_BEAUTIFY_FLAG" val="#wm#"/>
  <p:tag name="KSO_WM_UNIT_PRESET_TEXT" val="单击此处添加标题"/>
  <p:tag name="KSO_WM_UNIT_VALUE" val="44"/>
  <p:tag name="KSO_WM_UNIT_DIAGRAM_ISNUMVISUAL" val="0"/>
  <p:tag name="KSO_WM_UNIT_DIAGRAM_ISREFERUNIT" val="0"/>
</p:tagLst>
</file>

<file path=ppt/tags/tag311.xml><?xml version="1.0" encoding="utf-8"?>
<p:tagLst xmlns:p="http://schemas.openxmlformats.org/presentationml/2006/main">
  <p:tag name="KSO_WM_SLIDE_ID" val="custom20186617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86617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312.xml><?xml version="1.0" encoding="utf-8"?>
<p:tagLst xmlns:p="http://schemas.openxmlformats.org/presentationml/2006/main">
  <p:tag name="KSO_WM_TEMPLATE_CATEGORY" val="custom"/>
  <p:tag name="KSO_WM_TEMPLATE_INDEX" val="20186617"/>
  <p:tag name="KSO_WM_TAG_VERSION" val="1.0"/>
  <p:tag name="KSO_WM_UNIT_TYPE" val="e"/>
  <p:tag name="KSO_WM_UNIT_INDEX" val="1"/>
  <p:tag name="KSO_WM_UNIT_ID" val="custom20186617_3*e*1"/>
  <p:tag name="KSO_WM_UNIT_LAYERLEVEL" val="1"/>
  <p:tag name="KSO_WM_UNIT_VALUE" val="2"/>
  <p:tag name="KSO_WM_UNIT_HIGHLIGHT" val="0"/>
  <p:tag name="KSO_WM_UNIT_COMPATIBLE" val="1"/>
  <p:tag name="KSO_WM_BEAUTIFY_FLAG" val="#wm#"/>
  <p:tag name="KSO_WM_UNIT_PRESET_TEXT" val="01"/>
  <p:tag name="KSO_WM_UNIT_DIAGRAM_ISNUMVISUAL" val="0"/>
  <p:tag name="KSO_WM_UNIT_DIAGRAM_ISREFERUNIT" val="0"/>
</p:tagLst>
</file>

<file path=ppt/tags/tag313.xml><?xml version="1.0" encoding="utf-8"?>
<p:tagLst xmlns:p="http://schemas.openxmlformats.org/presentationml/2006/main">
  <p:tag name="KSO_WM_UNIT_ISCONTENTSTITLE" val="0"/>
  <p:tag name="KSO_WM_UNIT_HIGHLIGHT" val="0"/>
  <p:tag name="KSO_WM_UNIT_COMPATIBLE" val="0"/>
  <p:tag name="KSO_WM_UNIT_TYPE" val="a"/>
  <p:tag name="KSO_WM_UNIT_INDEX" val="1"/>
  <p:tag name="KSO_WM_UNIT_ID" val="custom20186617_3*a*1"/>
  <p:tag name="KSO_WM_TEMPLATE_CATEGORY" val="custom"/>
  <p:tag name="KSO_WM_TEMPLATE_INDEX" val="20186617"/>
  <p:tag name="KSO_WM_UNIT_LAYERLEVEL" val="1"/>
  <p:tag name="KSO_WM_TAG_VERSION" val="1.0"/>
  <p:tag name="KSO_WM_BEAUTIFY_FLAG" val="#wm#"/>
  <p:tag name="KSO_WM_UNIT_PRESET_TEXT" val="单击此处添加标题"/>
  <p:tag name="KSO_WM_UNIT_VALUE" val="12"/>
  <p:tag name="KSO_WM_UNIT_DIAGRAM_ISNUMVISUAL" val="0"/>
  <p:tag name="KSO_WM_UNIT_DIAGRAM_ISREFERUNIT" val="0"/>
</p:tagLst>
</file>

<file path=ppt/tags/tag314.xml><?xml version="1.0" encoding="utf-8"?>
<p:tagLst xmlns:p="http://schemas.openxmlformats.org/presentationml/2006/main">
  <p:tag name="KSO_WM_TEMPLATE_CATEGORY" val="custom"/>
  <p:tag name="KSO_WM_TEMPLATE_INDEX" val="20186617"/>
  <p:tag name="KSO_WM_TAG_VERSION" val="1.0"/>
  <p:tag name="KSO_WM_UNIT_TYPE" val="b"/>
  <p:tag name="KSO_WM_UNIT_INDEX" val="1"/>
  <p:tag name="KSO_WM_UNIT_ID" val="custom20186617_3*b*1"/>
  <p:tag name="KSO_WM_UNIT_LAYERLEVEL" val="1"/>
  <p:tag name="KSO_WM_UNIT_HIGHLIGHT" val="0"/>
  <p:tag name="KSO_WM_UNIT_COMPATIBLE" val="0"/>
  <p:tag name="KSO_WM_BEAUTIFY_FLAG" val="#wm#"/>
  <p:tag name="KSO_WM_UNIT_PRESET_TEXT" val="单击此处添加文本具体内容"/>
  <p:tag name="KSO_WM_UNIT_ISCONTENTSTITLE" val="0"/>
  <p:tag name="KSO_WM_UNIT_VALUE" val="66"/>
  <p:tag name="KSO_WM_UNIT_DIAGRAM_ISNUMVISUAL" val="0"/>
  <p:tag name="KSO_WM_UNIT_DIAGRAM_ISREFERUNIT" val="0"/>
</p:tagLst>
</file>

<file path=ppt/tags/tag315.xml><?xml version="1.0" encoding="utf-8"?>
<p:tagLst xmlns:p="http://schemas.openxmlformats.org/presentationml/2006/main">
  <p:tag name="KSO_WM_TEMPLATE_CATEGORY" val="custom"/>
  <p:tag name="KSO_WM_TEMPLATE_INDEX" val="20186617"/>
  <p:tag name="KSO_WM_TAG_VERSION" val="1.0"/>
  <p:tag name="KSO_WM_SLIDE_ID" val="custom20186617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</p:tagLst>
</file>

<file path=ppt/tags/tag316.xml><?xml version="1.0" encoding="utf-8"?>
<p:tagLst xmlns:p="http://schemas.openxmlformats.org/presentationml/2006/main">
  <p:tag name="KSO_WM_UNIT_ISCONTENTSTITLE" val="0"/>
  <p:tag name="KSO_WM_UNIT_HIGHLIGHT" val="0"/>
  <p:tag name="KSO_WM_UNIT_COMPATIBLE" val="0"/>
  <p:tag name="KSO_WM_UNIT_TYPE" val="a"/>
  <p:tag name="KSO_WM_UNIT_INDEX" val="1"/>
  <p:tag name="KSO_WM_UNIT_ID" val="custom20186617_4*a*1"/>
  <p:tag name="KSO_WM_TEMPLATE_CATEGORY" val="custom"/>
  <p:tag name="KSO_WM_TEMPLATE_INDEX" val="20186617"/>
  <p:tag name="KSO_WM_UNIT_LAYERLEVEL" val="1"/>
  <p:tag name="KSO_WM_TAG_VERSION" val="1.0"/>
  <p:tag name="KSO_WM_BEAUTIFY_FLAG" val="#wm#"/>
  <p:tag name="KSO_WM_UNIT_PRESET_TEXT" val="单击此处添加标题"/>
  <p:tag name="KSO_WM_UNIT_VALUE" val="44"/>
  <p:tag name="KSO_WM_UNIT_DIAGRAM_ISNUMVISUAL" val="0"/>
  <p:tag name="KSO_WM_UNIT_DIAGRAM_ISREFERUNIT" val="0"/>
</p:tagLst>
</file>

<file path=ppt/tags/tag317.xml><?xml version="1.0" encoding="utf-8"?>
<p:tagLst xmlns:p="http://schemas.openxmlformats.org/presentationml/2006/main">
  <p:tag name="KSO_WM_SLIDE_ID" val="custom20186617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86617"/>
  <p:tag name="KSO_WM_SLIDE_TYPE" val="text"/>
  <p:tag name="KSO_WM_SLIDE_SUBTYPE" val="pureTxt"/>
  <p:tag name="KSO_WM_SLIDE_SIZE" val="822*459"/>
  <p:tag name="KSO_WM_SLIDE_POSITION" val="68*26"/>
  <p:tag name="KSO_WM_SLIDE_LAYOUT" val="a_f"/>
  <p:tag name="KSO_WM_SLIDE_LAYOUT_CNT" val="1_1"/>
</p:tagLst>
</file>

<file path=ppt/tags/tag318.xml><?xml version="1.0" encoding="utf-8"?>
<p:tagLst xmlns:p="http://schemas.openxmlformats.org/presentationml/2006/main">
  <p:tag name="KSO_WM_TEMPLATE_CATEGORY" val="custom"/>
  <p:tag name="KSO_WM_TEMPLATE_INDEX" val="20186617"/>
  <p:tag name="KSO_WM_TAG_VERSION" val="1.0"/>
  <p:tag name="KSO_WM_SLIDE_ID" val="custom20186617_15"/>
  <p:tag name="KSO_WM_SLIDE_INDEX" val="15"/>
  <p:tag name="KSO_WM_SLIDE_ITEM_CNT" val="0"/>
  <p:tag name="KSO_WM_SLIDE_LAYOUT" val="a"/>
  <p:tag name="KSO_WM_SLIDE_LAYOUT_CNT" val="1"/>
  <p:tag name="KSO_WM_SLIDE_TYPE" val="endPage"/>
  <p:tag name="KSO_WM_SLIDE_SUBTYPE" val="pureTxt"/>
  <p:tag name="KSO_WM_BEAUTIFY_FLAG" val="#wm#"/>
</p:tagLst>
</file>

<file path=ppt/tags/tag319.xml><?xml version="1.0" encoding="utf-8"?>
<p:tagLst xmlns:p="http://schemas.openxmlformats.org/presentationml/2006/main">
  <p:tag name="ISPRING_PRESENTATION_TITLE" val="PowerPoint 演示文稿"/>
  <p:tag name="ISPRING_FIRST_PUBLISH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F8519"/>
      </a:accent1>
      <a:accent2>
        <a:srgbClr val="20908A"/>
      </a:accent2>
      <a:accent3>
        <a:srgbClr val="F39231"/>
      </a:accent3>
      <a:accent4>
        <a:srgbClr val="EF8519"/>
      </a:accent4>
      <a:accent5>
        <a:srgbClr val="20908A"/>
      </a:accent5>
      <a:accent6>
        <a:srgbClr val="FFFFF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20191734">
      <a:dk1>
        <a:srgbClr val="000000"/>
      </a:dk1>
      <a:lt1>
        <a:srgbClr val="FFFFFF"/>
      </a:lt1>
      <a:dk2>
        <a:srgbClr val="FAD1A8"/>
      </a:dk2>
      <a:lt2>
        <a:srgbClr val="FFFFFF"/>
      </a:lt2>
      <a:accent1>
        <a:srgbClr val="EF8519"/>
      </a:accent1>
      <a:accent2>
        <a:srgbClr val="C68730"/>
      </a:accent2>
      <a:accent3>
        <a:srgbClr val="9C8946"/>
      </a:accent3>
      <a:accent4>
        <a:srgbClr val="738C5D"/>
      </a:accent4>
      <a:accent5>
        <a:srgbClr val="498E73"/>
      </a:accent5>
      <a:accent6>
        <a:srgbClr val="20908A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WPS 演示</Application>
  <PresentationFormat>宽屏</PresentationFormat>
  <Paragraphs>98</Paragraphs>
  <Slides>14</Slides>
  <Notes>7</Notes>
  <HiddenSlides>0</HiddenSlides>
  <MMClips>3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方正舒体</vt:lpstr>
      <vt:lpstr>汉仪铸字烈焰体简</vt:lpstr>
      <vt:lpstr>吃鸡体</vt:lpstr>
      <vt:lpstr>汉仪锦昌体简</vt:lpstr>
      <vt:lpstr>汉仪大黑简</vt:lpstr>
      <vt:lpstr>汉仪旗黑Y2-35简</vt:lpstr>
      <vt:lpstr>汉仪雅酷黑 65W</vt:lpstr>
      <vt:lpstr>Segoe Print</vt:lpstr>
      <vt:lpstr>蝶飞行楷</vt:lpstr>
      <vt:lpstr>Times New Roman</vt:lpstr>
      <vt:lpstr>楷体</vt:lpstr>
      <vt:lpstr>华文琥珀</vt:lpstr>
      <vt:lpstr>字魂创中黑</vt:lpstr>
      <vt:lpstr>黑体</vt:lpstr>
      <vt:lpstr>Arial Unicode MS</vt:lpstr>
      <vt:lpstr>等线</vt:lpstr>
      <vt:lpstr>1_Office 主题​​</vt:lpstr>
      <vt:lpstr>2_Office 主题​​</vt:lpstr>
      <vt:lpstr>PowerPoint 演示文稿</vt:lpstr>
      <vt:lpstr>PowerPoint 演示文稿</vt:lpstr>
      <vt:lpstr>创作背景</vt:lpstr>
      <vt:lpstr>01创作背景</vt:lpstr>
      <vt:lpstr>创作设想</vt:lpstr>
      <vt:lpstr>02创作设想</vt:lpstr>
      <vt:lpstr>创作过程</vt:lpstr>
      <vt:lpstr>03创作过程</vt:lpstr>
      <vt:lpstr>03创作过程</vt:lpstr>
      <vt:lpstr>03创作过程</vt:lpstr>
      <vt:lpstr>03创作过程</vt:lpstr>
      <vt:lpstr>成果展示</vt:lpstr>
      <vt:lpstr>04成果展示</vt:lpstr>
      <vt:lpstr>THANK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左手の七戒指</cp:lastModifiedBy>
  <cp:revision>681</cp:revision>
  <dcterms:created xsi:type="dcterms:W3CDTF">2018-06-17T04:53:00Z</dcterms:created>
  <dcterms:modified xsi:type="dcterms:W3CDTF">2021-11-18T04:46:57Z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F1E841256F6A438EB38C0578B004FC58</vt:lpwstr>
  </property>
</Properties>
</file>