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9"/>
  </p:handoutMasterIdLst>
  <p:sldIdLst>
    <p:sldId id="462" r:id="rId4"/>
    <p:sldId id="425" r:id="rId6"/>
    <p:sldId id="421" r:id="rId7"/>
    <p:sldId id="424" r:id="rId8"/>
    <p:sldId id="429" r:id="rId9"/>
    <p:sldId id="432" r:id="rId10"/>
    <p:sldId id="430" r:id="rId11"/>
    <p:sldId id="435" r:id="rId12"/>
    <p:sldId id="436" r:id="rId13"/>
    <p:sldId id="476" r:id="rId14"/>
    <p:sldId id="477" r:id="rId15"/>
    <p:sldId id="431" r:id="rId16"/>
    <p:sldId id="443" r:id="rId17"/>
    <p:sldId id="422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01EC-F992-4A73-A445-D84C6DEDA267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3.jpeg"/><Relationship Id="rId3" Type="http://schemas.openxmlformats.org/officeDocument/2006/relationships/tags" Target="../tags/tag107.xml"/><Relationship Id="rId20" Type="http://schemas.openxmlformats.org/officeDocument/2006/relationships/tags" Target="../tags/tag123.xml"/><Relationship Id="rId2" Type="http://schemas.openxmlformats.org/officeDocument/2006/relationships/tags" Target="../tags/tag106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image" Target="../media/image3.jpeg"/><Relationship Id="rId2" Type="http://schemas.openxmlformats.org/officeDocument/2006/relationships/tags" Target="../tags/tag201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image" Target="../media/image5.png"/><Relationship Id="rId2" Type="http://schemas.openxmlformats.org/officeDocument/2006/relationships/tags" Target="../tags/tag225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../media/image6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7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image" Target="../media/image6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58A1F4D-BD6C-4AD0-833B-AFEF3211D9AF}" type="slidenum">
              <a:rPr lang="zh-CN" altLang="en-US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045228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14"/>
          <p:cNvGrpSpPr/>
          <p:nvPr>
            <p:custDataLst>
              <p:tags r:id="rId6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9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>
            <p:custDataLst>
              <p:tags r:id="rId11"/>
            </p:custDataLst>
          </p:nvPr>
        </p:nvSpPr>
        <p:spPr>
          <a:xfrm rot="10800000">
            <a:off x="7041590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等腰三角形 13"/>
          <p:cNvSpPr/>
          <p:nvPr>
            <p:custDataLst>
              <p:tags r:id="rId12"/>
            </p:custDataLst>
          </p:nvPr>
        </p:nvSpPr>
        <p:spPr>
          <a:xfrm rot="10800000">
            <a:off x="7421563" y="0"/>
            <a:ext cx="1501775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任意多边形 46"/>
          <p:cNvSpPr/>
          <p:nvPr>
            <p:custDataLst>
              <p:tags r:id="rId13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24"/>
          <p:cNvSpPr/>
          <p:nvPr>
            <p:custDataLst>
              <p:tags r:id="rId14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5"/>
            </p:custDataLst>
          </p:nvPr>
        </p:nvCxnSpPr>
        <p:spPr>
          <a:xfrm>
            <a:off x="1376363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1198880" y="3227705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9364DA1-EFB5-4290-A882-D6C5A74292B7}" type="slidenum">
              <a:rPr lang="zh-CN" altLang="en-US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1198800" y="2009457"/>
            <a:ext cx="6159944" cy="1106201"/>
          </a:xfrm>
        </p:spPr>
        <p:txBody>
          <a:bodyPr anchor="ctr">
            <a:normAutofit/>
          </a:bodyPr>
          <a:lstStyle>
            <a:lvl1pPr algn="l">
              <a:defRPr sz="6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7083" y="-635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9098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063625" y="477838"/>
            <a:ext cx="4130675" cy="585787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9A54BE61-1AA0-467A-824E-40635EF3C9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7045228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4" name="任意多边形 12"/>
          <p:cNvSpPr/>
          <p:nvPr>
            <p:custDataLst>
              <p:tags r:id="rId4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5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6"/>
            </p:custDataLst>
          </p:nvPr>
        </p:nvSpPr>
        <p:spPr>
          <a:xfrm rot="10800000">
            <a:off x="7041590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>
            <p:custDataLst>
              <p:tags r:id="rId7"/>
            </p:custDataLst>
          </p:nvPr>
        </p:nvSpPr>
        <p:spPr>
          <a:xfrm rot="10800000">
            <a:off x="7421563" y="0"/>
            <a:ext cx="1501775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等腰三角形 24"/>
          <p:cNvSpPr/>
          <p:nvPr>
            <p:custDataLst>
              <p:tags r:id="rId8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14"/>
          <p:cNvGrpSpPr/>
          <p:nvPr>
            <p:custDataLst>
              <p:tags r:id="rId9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10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任意多边形 46"/>
            <p:cNvSpPr/>
            <p:nvPr>
              <p:custDataLst>
                <p:tags r:id="rId11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884045" y="3358515"/>
            <a:ext cx="4751705" cy="918845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84281" y="4332272"/>
            <a:ext cx="4751730" cy="8631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B1243AA0-CDEA-4A29-970E-AFCA3D4EFE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2D3B19E8-65FC-435F-9483-0476F09AFED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6AFA2A2C-1359-4452-9807-6B097E06B90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6"/>
          <p:cNvSpPr/>
          <p:nvPr userDrawn="1"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46"/>
          <p:cNvSpPr/>
          <p:nvPr userDrawn="1">
            <p:custDataLst>
              <p:tags r:id="rId3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 userDrawn="1">
            <p:custDataLst>
              <p:tags r:id="rId6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等腰三角形 6"/>
          <p:cNvSpPr/>
          <p:nvPr userDrawn="1">
            <p:custDataLst>
              <p:tags r:id="rId7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 userDrawn="1">
            <p:custDataLst>
              <p:tags r:id="rId8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A2707F54-7EDF-41F2-900D-609710141515}" type="slidenum">
              <a:rPr lang="zh-CN" altLang="en-US"/>
            </a:fld>
            <a:endParaRPr lang="zh-CN" altLang="en-US" dirty="0"/>
          </a:p>
        </p:txBody>
      </p:sp>
      <p:sp>
        <p:nvSpPr>
          <p:cNvPr id="13" name="任意多边形 46"/>
          <p:cNvSpPr/>
          <p:nvPr userDrawn="1">
            <p:custDataLst>
              <p:tags r:id="rId1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任意多边形 46"/>
          <p:cNvSpPr/>
          <p:nvPr userDrawn="1">
            <p:custDataLst>
              <p:tags r:id="rId1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B5FDAF1A-9821-4C48-9FCE-49D33A142AF3}" type="slidenum">
              <a:rPr lang="zh-CN" altLang="en-US"/>
            </a:fld>
            <a:endParaRPr lang="zh-CN" altLang="en-US"/>
          </a:p>
        </p:txBody>
      </p:sp>
      <p:sp>
        <p:nvSpPr>
          <p:cNvPr id="14" name="任意多边形 46"/>
          <p:cNvSpPr/>
          <p:nvPr userDrawn="1">
            <p:custDataLst>
              <p:tags r:id="rId5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任意多边形 46"/>
          <p:cNvSpPr/>
          <p:nvPr userDrawn="1">
            <p:custDataLst>
              <p:tags r:id="rId6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任意多边形 46"/>
          <p:cNvSpPr/>
          <p:nvPr userDrawn="1">
            <p:custDataLst>
              <p:tags r:id="rId7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任意多边形 46"/>
          <p:cNvSpPr/>
          <p:nvPr userDrawn="1">
            <p:custDataLst>
              <p:tags r:id="rId8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90061684-47E6-47FF-BB91-1E6BD218B7F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5E515056-5205-46C5-8099-F9C705831E0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8F30CD13-1BA9-4969-8EBC-3BB28343116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10800000" flipV="1">
            <a:off x="374087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3" name="等腰三角形 2"/>
          <p:cNvSpPr/>
          <p:nvPr>
            <p:custDataLst>
              <p:tags r:id="rId4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任意多边形 45"/>
          <p:cNvSpPr/>
          <p:nvPr>
            <p:custDataLst>
              <p:tags r:id="rId5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 12"/>
          <p:cNvSpPr/>
          <p:nvPr>
            <p:custDataLst>
              <p:tags r:id="rId6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7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>
            <p:custDataLst>
              <p:tags r:id="rId8"/>
            </p:custDataLst>
          </p:nvPr>
        </p:nvSpPr>
        <p:spPr>
          <a:xfrm rot="10800000" flipH="1">
            <a:off x="3653865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9"/>
            </p:custDataLst>
          </p:nvPr>
        </p:nvSpPr>
        <p:spPr>
          <a:xfrm rot="10800000" flipH="1">
            <a:off x="3279775" y="0"/>
            <a:ext cx="1503363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 46"/>
          <p:cNvSpPr/>
          <p:nvPr>
            <p:custDataLst>
              <p:tags r:id="rId10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>
            <p:custDataLst>
              <p:tags r:id="rId11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CA552212-5952-4BDE-AA43-28D91DDB7D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图片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67520" y="22225"/>
            <a:ext cx="2840990" cy="1852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77525" y="3816985"/>
            <a:ext cx="1527175" cy="302641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8" name="图片 7" descr="图片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45" y="5280025"/>
            <a:ext cx="1589405" cy="15824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 descr="图片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62285" y="-5080"/>
            <a:ext cx="1543050" cy="1562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45" y="4949190"/>
            <a:ext cx="2849880" cy="1892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26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9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20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99FD540-3504-415E-B5DD-48AB7DF8AD98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27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9.xml"/><Relationship Id="rId2" Type="http://schemas.openxmlformats.org/officeDocument/2006/relationships/image" Target="../media/image15.png"/><Relationship Id="rId1" Type="http://schemas.openxmlformats.org/officeDocument/2006/relationships/tags" Target="../tags/tag30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31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7.xml"/><Relationship Id="rId16" Type="http://schemas.openxmlformats.org/officeDocument/2006/relationships/tags" Target="../tags/tag286.xml"/><Relationship Id="rId15" Type="http://schemas.openxmlformats.org/officeDocument/2006/relationships/tags" Target="../tags/tag285.xml"/><Relationship Id="rId14" Type="http://schemas.openxmlformats.org/officeDocument/2006/relationships/tags" Target="../tags/tag284.xml"/><Relationship Id="rId13" Type="http://schemas.openxmlformats.org/officeDocument/2006/relationships/slide" Target="slide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3.xml"/><Relationship Id="rId2" Type="http://schemas.openxmlformats.org/officeDocument/2006/relationships/image" Target="../media/image11.jpeg"/><Relationship Id="rId1" Type="http://schemas.openxmlformats.org/officeDocument/2006/relationships/tags" Target="../tags/tag29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9.xml"/><Relationship Id="rId2" Type="http://schemas.openxmlformats.org/officeDocument/2006/relationships/image" Target="../media/image11.jpeg"/><Relationship Id="rId1" Type="http://schemas.openxmlformats.org/officeDocument/2006/relationships/tags" Target="../tags/tag2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5.xml"/><Relationship Id="rId2" Type="http://schemas.openxmlformats.org/officeDocument/2006/relationships/image" Target="../media/image12.jpeg"/><Relationship Id="rId1" Type="http://schemas.openxmlformats.org/officeDocument/2006/relationships/tags" Target="../tags/tag30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3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7b0a202020202274657874626f78223a20227b5c2263617465676f72795f69645c223a31303533342c5c2269645c223a32303334343130357d220a7d0a"/>
          <p:cNvGrpSpPr/>
          <p:nvPr/>
        </p:nvGrpSpPr>
        <p:grpSpPr>
          <a:xfrm>
            <a:off x="385445" y="4904105"/>
            <a:ext cx="3769360" cy="1487170"/>
            <a:chOff x="5941" y="2403"/>
            <a:chExt cx="7284" cy="6066"/>
          </a:xfrm>
        </p:grpSpPr>
        <p:grpSp>
          <p:nvGrpSpPr>
            <p:cNvPr id="45987" name="组合 45986"/>
            <p:cNvGrpSpPr/>
            <p:nvPr/>
          </p:nvGrpSpPr>
          <p:grpSpPr>
            <a:xfrm>
              <a:off x="5941" y="2403"/>
              <a:ext cx="7284" cy="6066"/>
              <a:chOff x="3772311" y="1508870"/>
              <a:chExt cx="4625068" cy="3851695"/>
            </a:xfrm>
          </p:grpSpPr>
          <p:pic>
            <p:nvPicPr>
              <p:cNvPr id="45984" name="图形 45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772311" y="1508870"/>
                <a:ext cx="4625068" cy="3851695"/>
              </a:xfrm>
              <a:prstGeom prst="rect">
                <a:avLst/>
              </a:prstGeom>
            </p:spPr>
          </p:pic>
          <p:pic>
            <p:nvPicPr>
              <p:cNvPr id="45986" name="图片 4598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2690" y="3271786"/>
                <a:ext cx="3361564" cy="1005940"/>
              </a:xfrm>
              <a:prstGeom prst="rect">
                <a:avLst/>
              </a:prstGeom>
            </p:spPr>
          </p:pic>
        </p:grpSp>
        <p:sp>
          <p:nvSpPr>
            <p:cNvPr id="2" name="文本框 1" descr="7b0a20202020227461726765744d6f64756c65223a20226b6f6e6c696e65666f6e7473220a7d0a"/>
            <p:cNvSpPr txBox="1"/>
            <p:nvPr/>
          </p:nvSpPr>
          <p:spPr>
            <a:xfrm>
              <a:off x="7620" y="4700"/>
              <a:ext cx="3935" cy="2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320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4000">
                        <a:srgbClr val="2150B1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方正舒体" panose="02010601030101010101" charset="-122"/>
                  <a:ea typeface="方正舒体" panose="02010601030101010101" charset="-122"/>
                  <a:sym typeface="汉仪铸字烈焰体简" panose="00020600040101010101" charset="-122"/>
                </a:rPr>
                <a:t>2021.11.5</a:t>
              </a:r>
              <a:endParaRPr lang="en-US" altLang="zh-CN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4000">
                      <a:srgbClr val="2150B1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舒体" panose="02010601030101010101" charset="-122"/>
                <a:ea typeface="方正舒体" panose="02010601030101010101" charset="-122"/>
                <a:sym typeface="汉仪铸字烈焰体简" panose="00020600040101010101" charset="-122"/>
              </a:endParaRPr>
            </a:p>
          </p:txBody>
        </p:sp>
      </p:grpSp>
      <p:grpSp>
        <p:nvGrpSpPr>
          <p:cNvPr id="4" name="组合 3" descr="7b0a202020202274657874626f78223a20227b5c2263617465676f72795f69645c223a31303533342c5c2269645c223a32303334343039387d220a7d0a"/>
          <p:cNvGrpSpPr/>
          <p:nvPr/>
        </p:nvGrpSpPr>
        <p:grpSpPr>
          <a:xfrm>
            <a:off x="3652520" y="4437380"/>
            <a:ext cx="4134973" cy="834633"/>
            <a:chOff x="5386" y="3673"/>
            <a:chExt cx="8467" cy="3439"/>
          </a:xfrm>
        </p:grpSpPr>
        <p:pic>
          <p:nvPicPr>
            <p:cNvPr id="45908" name="图片 45907" descr="图片包含 建筑, 灯光, 大, 鸟&#10;&#10;描述已自动生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" y="3673"/>
              <a:ext cx="8467" cy="3439"/>
            </a:xfrm>
            <a:prstGeom prst="rect">
              <a:avLst/>
            </a:prstGeom>
          </p:spPr>
        </p:pic>
        <p:sp>
          <p:nvSpPr>
            <p:cNvPr id="5" name="文本框 4" descr="7b0a20202020227461726765744d6f64756c65223a20226b6f6e6c696e65666f6e7473220a7d0a"/>
            <p:cNvSpPr txBox="1"/>
            <p:nvPr/>
          </p:nvSpPr>
          <p:spPr>
            <a:xfrm>
              <a:off x="6064" y="4594"/>
              <a:ext cx="7112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57657D"/>
                  </a:solidFill>
                  <a:latin typeface="吃鸡体" panose="02000500000000000000" charset="-122"/>
                  <a:ea typeface="吃鸡体" panose="02000500000000000000" charset="-122"/>
                  <a:sym typeface="汉仪锦昌体简" panose="00020600040101010101" charset="-122"/>
                </a:rPr>
                <a:t>制作者：章正颢、王景浩、楼允喆</a:t>
              </a:r>
              <a:endParaRPr lang="zh-CN" altLang="en-US">
                <a:solidFill>
                  <a:srgbClr val="57657D"/>
                </a:solidFill>
                <a:latin typeface="吃鸡体" panose="02000500000000000000" charset="-122"/>
                <a:ea typeface="吃鸡体" panose="02000500000000000000" charset="-122"/>
                <a:sym typeface="汉仪锦昌体简" panose="00020600040101010101" charset="-122"/>
              </a:endParaRPr>
            </a:p>
          </p:txBody>
        </p:sp>
      </p:grpSp>
      <p:grpSp>
        <p:nvGrpSpPr>
          <p:cNvPr id="7" name="组合 6" descr="7b0a202020202274657874626f78223a20227b5c2263617465676f72795f69645c223a31303339392c5c2269645c223a32303334303734317d220a7d0a"/>
          <p:cNvGrpSpPr/>
          <p:nvPr/>
        </p:nvGrpSpPr>
        <p:grpSpPr>
          <a:xfrm>
            <a:off x="2062480" y="923290"/>
            <a:ext cx="5328285" cy="1557020"/>
            <a:chOff x="5543" y="3331"/>
            <a:chExt cx="8053" cy="3958"/>
          </a:xfrm>
        </p:grpSpPr>
        <p:grpSp>
          <p:nvGrpSpPr>
            <p:cNvPr id="313" name="组合 312"/>
            <p:cNvGrpSpPr/>
            <p:nvPr/>
          </p:nvGrpSpPr>
          <p:grpSpPr>
            <a:xfrm>
              <a:off x="5543" y="3331"/>
              <a:ext cx="8053" cy="3958"/>
              <a:chOff x="207334" y="3359923"/>
              <a:chExt cx="6329373" cy="3110802"/>
            </a:xfrm>
          </p:grpSpPr>
          <p:sp>
            <p:nvSpPr>
              <p:cNvPr id="297" name="剪去对角的矩形 296"/>
              <p:cNvSpPr/>
              <p:nvPr/>
            </p:nvSpPr>
            <p:spPr>
              <a:xfrm>
                <a:off x="207334" y="3359923"/>
                <a:ext cx="6329373" cy="3110667"/>
              </a:xfrm>
              <a:prstGeom prst="snip2DiagRect">
                <a:avLst/>
              </a:prstGeom>
              <a:solidFill>
                <a:srgbClr val="1C7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8" name="剪去对角的矩形 297"/>
              <p:cNvSpPr/>
              <p:nvPr/>
            </p:nvSpPr>
            <p:spPr>
              <a:xfrm>
                <a:off x="272370" y="3485687"/>
                <a:ext cx="6199301" cy="2850131"/>
              </a:xfrm>
              <a:prstGeom prst="snip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305" name="组合 304"/>
              <p:cNvGrpSpPr/>
              <p:nvPr/>
            </p:nvGrpSpPr>
            <p:grpSpPr>
              <a:xfrm>
                <a:off x="272370" y="3359923"/>
                <a:ext cx="1517550" cy="458571"/>
                <a:chOff x="272370" y="3359923"/>
                <a:chExt cx="1517550" cy="458571"/>
              </a:xfrm>
            </p:grpSpPr>
            <p:sp>
              <p:nvSpPr>
                <p:cNvPr id="299" name="剪去对角的矩形 298"/>
                <p:cNvSpPr/>
                <p:nvPr/>
              </p:nvSpPr>
              <p:spPr>
                <a:xfrm>
                  <a:off x="272370" y="3359923"/>
                  <a:ext cx="1393647" cy="458571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304" name="组合 303"/>
                <p:cNvGrpSpPr/>
                <p:nvPr/>
              </p:nvGrpSpPr>
              <p:grpSpPr>
                <a:xfrm>
                  <a:off x="737123" y="3359923"/>
                  <a:ext cx="1052797" cy="458571"/>
                  <a:chOff x="1864860" y="3359923"/>
                  <a:chExt cx="1052797" cy="458571"/>
                </a:xfrm>
              </p:grpSpPr>
              <p:sp>
                <p:nvSpPr>
                  <p:cNvPr id="300" name="剪去对角的矩形 299"/>
                  <p:cNvSpPr/>
                  <p:nvPr/>
                </p:nvSpPr>
                <p:spPr>
                  <a:xfrm>
                    <a:off x="2490680" y="3359923"/>
                    <a:ext cx="426977" cy="458571"/>
                  </a:xfrm>
                  <a:prstGeom prst="snip2Diag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剪去对角的矩形 300"/>
                  <p:cNvSpPr/>
                  <p:nvPr/>
                </p:nvSpPr>
                <p:spPr>
                  <a:xfrm>
                    <a:off x="2277191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31A1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剪去对角的矩形 301"/>
                  <p:cNvSpPr/>
                  <p:nvPr/>
                </p:nvSpPr>
                <p:spPr>
                  <a:xfrm>
                    <a:off x="2078349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1B6AB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剪去对角的矩形 302"/>
                  <p:cNvSpPr/>
                  <p:nvPr/>
                </p:nvSpPr>
                <p:spPr>
                  <a:xfrm>
                    <a:off x="1864860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CAD3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6" name="组合 305"/>
              <p:cNvGrpSpPr/>
              <p:nvPr/>
            </p:nvGrpSpPr>
            <p:grpSpPr>
              <a:xfrm rot="10800000">
                <a:off x="5010934" y="6012154"/>
                <a:ext cx="1525773" cy="458571"/>
                <a:chOff x="264147" y="3359923"/>
                <a:chExt cx="1525773" cy="458571"/>
              </a:xfrm>
            </p:grpSpPr>
            <p:sp>
              <p:nvSpPr>
                <p:cNvPr id="307" name="剪去对角的矩形 306"/>
                <p:cNvSpPr/>
                <p:nvPr/>
              </p:nvSpPr>
              <p:spPr>
                <a:xfrm>
                  <a:off x="264147" y="3359923"/>
                  <a:ext cx="1401870" cy="458571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308" name="组合 307"/>
                <p:cNvGrpSpPr/>
                <p:nvPr/>
              </p:nvGrpSpPr>
              <p:grpSpPr>
                <a:xfrm>
                  <a:off x="737123" y="3359923"/>
                  <a:ext cx="1052797" cy="458571"/>
                  <a:chOff x="1864860" y="3359923"/>
                  <a:chExt cx="1052797" cy="458571"/>
                </a:xfrm>
              </p:grpSpPr>
              <p:sp>
                <p:nvSpPr>
                  <p:cNvPr id="309" name="剪去对角的矩形 308"/>
                  <p:cNvSpPr/>
                  <p:nvPr/>
                </p:nvSpPr>
                <p:spPr>
                  <a:xfrm>
                    <a:off x="2490680" y="3359923"/>
                    <a:ext cx="426977" cy="458571"/>
                  </a:xfrm>
                  <a:prstGeom prst="snip2Diag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剪去对角的矩形 309"/>
                  <p:cNvSpPr/>
                  <p:nvPr/>
                </p:nvSpPr>
                <p:spPr>
                  <a:xfrm>
                    <a:off x="2277191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31A1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剪去对角的矩形 310"/>
                  <p:cNvSpPr/>
                  <p:nvPr/>
                </p:nvSpPr>
                <p:spPr>
                  <a:xfrm>
                    <a:off x="2078349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1B6AB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剪去对角的矩形 311"/>
                  <p:cNvSpPr/>
                  <p:nvPr/>
                </p:nvSpPr>
                <p:spPr>
                  <a:xfrm>
                    <a:off x="1864860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CAD3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8" name="文本框 7"/>
            <p:cNvSpPr txBox="1"/>
            <p:nvPr/>
          </p:nvSpPr>
          <p:spPr>
            <a:xfrm>
              <a:off x="5574" y="4560"/>
              <a:ext cx="7992" cy="2242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ts val="4320"/>
                </a:lnSpc>
              </a:pPr>
              <a:r>
                <a:rPr lang="zh-CN" altLang="en-US" sz="3600">
                  <a:solidFill>
                    <a:srgbClr val="A6C5EF"/>
                  </a:solidFill>
                  <a:latin typeface="汉仪大黑简" panose="02010609000101010101" charset="-122"/>
                  <a:ea typeface="汉仪大黑简" panose="02010609000101010101" charset="-122"/>
                </a:rPr>
                <a:t>渴不渴</a:t>
              </a:r>
              <a:r>
                <a:rPr lang="zh-CN" altLang="en-US" sz="3600">
                  <a:solidFill>
                    <a:srgbClr val="A6C5EF"/>
                  </a:solidFill>
                  <a:latin typeface="汉仪大黑简" panose="02010609000101010101" charset="-122"/>
                  <a:ea typeface="汉仪大黑简" panose="02010609000101010101" charset="-122"/>
                </a:rPr>
                <a:t>作品介绍</a:t>
              </a:r>
              <a:endParaRPr lang="zh-CN" altLang="en-US" sz="3600">
                <a:solidFill>
                  <a:srgbClr val="A6C5EF"/>
                </a:solidFill>
                <a:latin typeface="汉仪大黑简" panose="02010609000101010101" charset="-122"/>
                <a:ea typeface="汉仪大黑简" panose="02010609000101010101" charset="-122"/>
              </a:endParaRPr>
            </a:p>
          </p:txBody>
        </p:sp>
      </p:grpSp>
      <p:grpSp>
        <p:nvGrpSpPr>
          <p:cNvPr id="9" name="组合 8" descr="7b0a202020202274657874626f78223a20227b5c2263617465676f72795f69645c223a31303339392c5c2269645c223a32303334313937327d220a7d0a"/>
          <p:cNvGrpSpPr/>
          <p:nvPr/>
        </p:nvGrpSpPr>
        <p:grpSpPr>
          <a:xfrm>
            <a:off x="1054735" y="3282950"/>
            <a:ext cx="3283585" cy="808355"/>
            <a:chOff x="5370" y="3510"/>
            <a:chExt cx="8461" cy="3780"/>
          </a:xfrm>
        </p:grpSpPr>
        <p:grpSp>
          <p:nvGrpSpPr>
            <p:cNvPr id="10" name="组合 9"/>
            <p:cNvGrpSpPr/>
            <p:nvPr/>
          </p:nvGrpSpPr>
          <p:grpSpPr>
            <a:xfrm>
              <a:off x="5370" y="3510"/>
              <a:ext cx="8461" cy="3780"/>
              <a:chOff x="3409633" y="2228850"/>
              <a:chExt cx="5372731" cy="2400300"/>
            </a:xfrm>
          </p:grpSpPr>
          <p:sp>
            <p:nvSpPr>
              <p:cNvPr id="16" name="任意多边形: 形状 15"/>
              <p:cNvSpPr/>
              <p:nvPr/>
            </p:nvSpPr>
            <p:spPr>
              <a:xfrm rot="10800000">
                <a:off x="4056844" y="2228851"/>
                <a:ext cx="4725520" cy="1845944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254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0800000">
                <a:off x="4051752" y="2306405"/>
                <a:ext cx="4649103" cy="1775562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127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3409634" y="2790661"/>
                <a:ext cx="4725520" cy="1838489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254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3491141" y="2790661"/>
                <a:ext cx="4644013" cy="1760936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127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PA-3ee89bbeadfa4af0abb1890bbf32adbd-0"/>
              <p:cNvSpPr txBox="1"/>
              <p:nvPr/>
            </p:nvSpPr>
            <p:spPr>
              <a:xfrm>
                <a:off x="3409633" y="2228850"/>
                <a:ext cx="483417" cy="369835"/>
              </a:xfrm>
              <a:custGeom>
                <a:avLst/>
                <a:gdLst/>
                <a:ahLst/>
                <a:cxnLst/>
                <a:rect l="l" t="t" r="r" b="b"/>
                <a:pathLst>
                  <a:path w="1532788" h="1172509">
                    <a:moveTo>
                      <a:pt x="1532788" y="0"/>
                    </a:moveTo>
                    <a:lnTo>
                      <a:pt x="1532788" y="253916"/>
                    </a:lnTo>
                    <a:cubicBezTo>
                      <a:pt x="1438654" y="289620"/>
                      <a:pt x="1366835" y="338737"/>
                      <a:pt x="1317331" y="401265"/>
                    </a:cubicBezTo>
                    <a:cubicBezTo>
                      <a:pt x="1272245" y="458875"/>
                      <a:pt x="1249702" y="510997"/>
                      <a:pt x="1249702" y="557631"/>
                    </a:cubicBezTo>
                    <a:lnTo>
                      <a:pt x="1524181" y="557631"/>
                    </a:lnTo>
                    <a:lnTo>
                      <a:pt x="1524181" y="1172509"/>
                    </a:lnTo>
                    <a:lnTo>
                      <a:pt x="904931" y="1172509"/>
                    </a:lnTo>
                    <a:lnTo>
                      <a:pt x="904931" y="614125"/>
                    </a:lnTo>
                    <a:cubicBezTo>
                      <a:pt x="907982" y="463793"/>
                      <a:pt x="973471" y="329127"/>
                      <a:pt x="1101397" y="210128"/>
                    </a:cubicBezTo>
                    <a:cubicBezTo>
                      <a:pt x="1198127" y="113125"/>
                      <a:pt x="1341924" y="43082"/>
                      <a:pt x="1532788" y="0"/>
                    </a:cubicBezTo>
                    <a:close/>
                    <a:moveTo>
                      <a:pt x="623554" y="0"/>
                    </a:moveTo>
                    <a:lnTo>
                      <a:pt x="623554" y="253916"/>
                    </a:lnTo>
                    <a:cubicBezTo>
                      <a:pt x="529966" y="289392"/>
                      <a:pt x="460857" y="336869"/>
                      <a:pt x="416226" y="396347"/>
                    </a:cubicBezTo>
                    <a:cubicBezTo>
                      <a:pt x="368590" y="457235"/>
                      <a:pt x="344772" y="510997"/>
                      <a:pt x="344772" y="557631"/>
                    </a:cubicBezTo>
                    <a:lnTo>
                      <a:pt x="614946" y="557631"/>
                    </a:lnTo>
                    <a:lnTo>
                      <a:pt x="614946" y="1172509"/>
                    </a:lnTo>
                    <a:lnTo>
                      <a:pt x="0" y="1172509"/>
                    </a:lnTo>
                    <a:lnTo>
                      <a:pt x="0" y="614125"/>
                    </a:lnTo>
                    <a:cubicBezTo>
                      <a:pt x="3052" y="463793"/>
                      <a:pt x="60275" y="334478"/>
                      <a:pt x="171669" y="226181"/>
                    </a:cubicBezTo>
                    <a:cubicBezTo>
                      <a:pt x="282471" y="118385"/>
                      <a:pt x="433099" y="42991"/>
                      <a:pt x="623554" y="0"/>
                    </a:cubicBezTo>
                    <a:close/>
                  </a:path>
                </a:pathLst>
              </a:custGeom>
              <a:solidFill>
                <a:srgbClr val="406090"/>
              </a:solidFill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4400" b="1" dirty="0">
                  <a:solidFill>
                    <a:srgbClr val="FF5A33"/>
                  </a:solidFill>
                  <a:latin typeface="汉仪旗黑Y2-35简" panose="00020600040101010101" charset="-122"/>
                  <a:ea typeface="汉仪旗黑Y2-35简" panose="00020600040101010101" charset="-122"/>
                </a:endParaRPr>
              </a:p>
            </p:txBody>
          </p:sp>
          <p:sp>
            <p:nvSpPr>
              <p:cNvPr id="22" name="PA-3ee89bbeadfa4af0abb1890bbf32adbd-0"/>
              <p:cNvSpPr txBox="1"/>
              <p:nvPr/>
            </p:nvSpPr>
            <p:spPr>
              <a:xfrm rot="10800000">
                <a:off x="8298947" y="4259314"/>
                <a:ext cx="483417" cy="369835"/>
              </a:xfrm>
              <a:custGeom>
                <a:avLst/>
                <a:gdLst/>
                <a:ahLst/>
                <a:cxnLst/>
                <a:rect l="l" t="t" r="r" b="b"/>
                <a:pathLst>
                  <a:path w="1532788" h="1172509">
                    <a:moveTo>
                      <a:pt x="1532788" y="0"/>
                    </a:moveTo>
                    <a:lnTo>
                      <a:pt x="1532788" y="253916"/>
                    </a:lnTo>
                    <a:cubicBezTo>
                      <a:pt x="1438654" y="289620"/>
                      <a:pt x="1366835" y="338737"/>
                      <a:pt x="1317331" y="401265"/>
                    </a:cubicBezTo>
                    <a:cubicBezTo>
                      <a:pt x="1272245" y="458875"/>
                      <a:pt x="1249702" y="510997"/>
                      <a:pt x="1249702" y="557631"/>
                    </a:cubicBezTo>
                    <a:lnTo>
                      <a:pt x="1524181" y="557631"/>
                    </a:lnTo>
                    <a:lnTo>
                      <a:pt x="1524181" y="1172509"/>
                    </a:lnTo>
                    <a:lnTo>
                      <a:pt x="904931" y="1172509"/>
                    </a:lnTo>
                    <a:lnTo>
                      <a:pt x="904931" y="614125"/>
                    </a:lnTo>
                    <a:cubicBezTo>
                      <a:pt x="907982" y="463793"/>
                      <a:pt x="973471" y="329127"/>
                      <a:pt x="1101397" y="210128"/>
                    </a:cubicBezTo>
                    <a:cubicBezTo>
                      <a:pt x="1198127" y="113125"/>
                      <a:pt x="1341924" y="43082"/>
                      <a:pt x="1532788" y="0"/>
                    </a:cubicBezTo>
                    <a:close/>
                    <a:moveTo>
                      <a:pt x="623554" y="0"/>
                    </a:moveTo>
                    <a:lnTo>
                      <a:pt x="623554" y="253916"/>
                    </a:lnTo>
                    <a:cubicBezTo>
                      <a:pt x="529966" y="289392"/>
                      <a:pt x="460857" y="336869"/>
                      <a:pt x="416226" y="396347"/>
                    </a:cubicBezTo>
                    <a:cubicBezTo>
                      <a:pt x="368590" y="457235"/>
                      <a:pt x="344772" y="510997"/>
                      <a:pt x="344772" y="557631"/>
                    </a:cubicBezTo>
                    <a:lnTo>
                      <a:pt x="614946" y="557631"/>
                    </a:lnTo>
                    <a:lnTo>
                      <a:pt x="614946" y="1172509"/>
                    </a:lnTo>
                    <a:lnTo>
                      <a:pt x="0" y="1172509"/>
                    </a:lnTo>
                    <a:lnTo>
                      <a:pt x="0" y="614125"/>
                    </a:lnTo>
                    <a:cubicBezTo>
                      <a:pt x="3052" y="463793"/>
                      <a:pt x="60275" y="334478"/>
                      <a:pt x="171669" y="226181"/>
                    </a:cubicBezTo>
                    <a:cubicBezTo>
                      <a:pt x="282471" y="118385"/>
                      <a:pt x="433099" y="42991"/>
                      <a:pt x="623554" y="0"/>
                    </a:cubicBezTo>
                    <a:close/>
                  </a:path>
                </a:pathLst>
              </a:custGeom>
              <a:solidFill>
                <a:srgbClr val="406090"/>
              </a:solidFill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4400" b="1" dirty="0">
                  <a:solidFill>
                    <a:srgbClr val="FF5A33"/>
                  </a:solidFill>
                  <a:latin typeface="汉仪旗黑Y2-35简" panose="00020600040101010101" charset="-122"/>
                  <a:ea typeface="汉仪旗黑Y2-35简" panose="00020600040101010101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238" y="4636"/>
              <a:ext cx="6723" cy="15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latin typeface="吃鸡体" panose="02000500000000000000" charset="-122"/>
                  <a:ea typeface="吃鸡体" panose="02000500000000000000" charset="-122"/>
                  <a:cs typeface="汉仪雅酷黑 65W" panose="020B0604020202020204" charset="-122"/>
                  <a:sym typeface="+mn-ea"/>
                </a:rPr>
                <a:t>制作小队：崇文创新小队</a:t>
              </a:r>
              <a:endParaRPr lang="zh-CN" altLang="en-US" sz="1600" dirty="0">
                <a:latin typeface="吃鸡体" panose="02000500000000000000" charset="-122"/>
                <a:ea typeface="吃鸡体" panose="02000500000000000000" charset="-122"/>
                <a:cs typeface="汉仪雅酷黑 65W" panose="020B0604020202020204" charset="-122"/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4535" y="1558925"/>
            <a:ext cx="921385" cy="4271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just" defTabSz="8153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然后，</a:t>
            </a:r>
            <a:r>
              <a:rPr lang="zh-CN" altLang="en-US" sz="320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编写水杯程序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lang="zh-CN" altLang="en-US"/>
          </a:p>
        </p:txBody>
      </p:sp>
      <p:pic>
        <p:nvPicPr>
          <p:cNvPr id="6" name="图片 5" descr="4C999765-8246-4362-B58A-8268F4C8417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5" y="-63500"/>
            <a:ext cx="3257550" cy="665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70" name="文本框 22"/>
          <p:cNvSpPr txBox="1"/>
          <p:nvPr/>
        </p:nvSpPr>
        <p:spPr>
          <a:xfrm>
            <a:off x="-59055" y="989965"/>
            <a:ext cx="8084185" cy="99377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然后进行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调试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3" name="图片 2" descr="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2169795"/>
            <a:ext cx="5224780" cy="3918585"/>
          </a:xfrm>
          <a:prstGeom prst="roundRect">
            <a:avLst/>
          </a:prstGeom>
        </p:spPr>
      </p:pic>
      <p:pic>
        <p:nvPicPr>
          <p:cNvPr id="4" name="图片 3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740" y="1180465"/>
            <a:ext cx="4856480" cy="3642360"/>
          </a:xfrm>
          <a:prstGeom prst="parallelogram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accent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16600" dirty="0">
              <a:solidFill>
                <a:schemeClr val="accent4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Achievement display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4"/>
                </a:solidFill>
                <a:effectLst/>
              </a:rPr>
              <a:t>04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蝶飞行楷" panose="02010609000101010101" charset="-122"/>
                <a:ea typeface="蝶飞行楷" panose="02010609000101010101" charset="-122"/>
              </a:rPr>
              <a:t>成果展示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2"/>
          <p:cNvSpPr txBox="1"/>
          <p:nvPr/>
        </p:nvSpPr>
        <p:spPr>
          <a:xfrm>
            <a:off x="654685" y="1356360"/>
            <a:ext cx="3959225" cy="473964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华文琥珀" panose="02010800040101010101" charset="-122"/>
                <a:ea typeface="华文琥珀" panose="02010800040101010101" charset="-122"/>
                <a:sym typeface="字魂创中黑" panose="00000500000000000000" charset="-122"/>
              </a:rPr>
              <a:t>目前此作品（随身携带智能</a:t>
            </a:r>
            <a:r>
              <a:rPr lang="zh-CN" altLang="en-US" sz="3200" dirty="0">
                <a:solidFill>
                  <a:srgbClr val="000000"/>
                </a:solidFill>
                <a:latin typeface="华文琥珀" panose="02010800040101010101" charset="-122"/>
                <a:ea typeface="华文琥珀" panose="02010800040101010101" charset="-122"/>
                <a:sym typeface="字魂创中黑" panose="00000500000000000000" charset="-122"/>
              </a:rPr>
              <a:t>水杯）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+mn-cs"/>
                <a:sym typeface="字魂创中黑" panose="00000500000000000000" charset="-122"/>
              </a:rPr>
              <a:t>经过调试，符合设计要求（如图）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+mn-cs"/>
              <a:sym typeface="字魂创中黑" panose="000005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>
            <p:custDataLst>
              <p:tags r:id="rId1"/>
            </p:custDataLst>
          </p:nvPr>
        </p:nvCxnSpPr>
        <p:spPr>
          <a:xfrm>
            <a:off x="3860357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2"/>
            </p:custDataLst>
          </p:nvPr>
        </p:nvCxnSpPr>
        <p:spPr>
          <a:xfrm>
            <a:off x="6032066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3"/>
            </p:custDataLst>
          </p:nvPr>
        </p:nvSpPr>
        <p:spPr>
          <a:xfrm>
            <a:off x="4012034" y="3484987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72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>
            <p:custDataLst>
              <p:tags r:id="rId4"/>
            </p:custDataLst>
          </p:nvPr>
        </p:nvSpPr>
        <p:spPr bwMode="auto">
          <a:xfrm>
            <a:off x="3956059" y="2669223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imagination</a:t>
            </a: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5"/>
            </p:custDataLst>
          </p:nvPr>
        </p:nvSpPr>
        <p:spPr bwMode="auto">
          <a:xfrm>
            <a:off x="3956059" y="2260673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创作设想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>
            <p:custDataLst>
              <p:tags r:id="rId6"/>
            </p:custDataLst>
          </p:nvPr>
        </p:nvSpPr>
        <p:spPr>
          <a:xfrm>
            <a:off x="6182009" y="1879959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72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>
            <p:custDataLst>
              <p:tags r:id="rId7"/>
            </p:custDataLst>
          </p:nvPr>
        </p:nvSpPr>
        <p:spPr bwMode="auto">
          <a:xfrm>
            <a:off x="6127768" y="3872549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process</a:t>
            </a:r>
            <a:endParaRPr lang="en-GB" altLang="zh-CN" sz="1400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8"/>
            </p:custDataLst>
          </p:nvPr>
        </p:nvSpPr>
        <p:spPr bwMode="auto">
          <a:xfrm>
            <a:off x="6127768" y="3463999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创作过程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直接连接符 67"/>
          <p:cNvCxnSpPr/>
          <p:nvPr>
            <p:custDataLst>
              <p:tags r:id="rId9"/>
            </p:custDataLst>
          </p:nvPr>
        </p:nvCxnSpPr>
        <p:spPr>
          <a:xfrm>
            <a:off x="8203776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>
            <p:custDataLst>
              <p:tags r:id="rId10"/>
            </p:custDataLst>
          </p:nvPr>
        </p:nvSpPr>
        <p:spPr>
          <a:xfrm>
            <a:off x="8358249" y="3484987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7200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>
            <p:custDataLst>
              <p:tags r:id="rId11"/>
            </p:custDataLst>
          </p:nvPr>
        </p:nvSpPr>
        <p:spPr bwMode="auto">
          <a:xfrm>
            <a:off x="8299477" y="2669223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Achievement display</a:t>
            </a:r>
            <a:endParaRPr lang="en-GB" altLang="zh-CN" sz="1400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12"/>
            </p:custDataLst>
          </p:nvPr>
        </p:nvSpPr>
        <p:spPr bwMode="auto">
          <a:xfrm>
            <a:off x="8299477" y="2260673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78009" y="1879959"/>
            <a:ext cx="1986647" cy="2780571"/>
            <a:chOff x="1778009" y="1879959"/>
            <a:chExt cx="1986647" cy="2780571"/>
          </a:xfrm>
        </p:grpSpPr>
        <p:sp>
          <p:nvSpPr>
            <p:cNvPr id="54" name="文本框 53">
              <a:hlinkClick r:id="rId13" action="ppaction://hlinksldjump"/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845336" y="1879959"/>
              <a:ext cx="1873095" cy="155625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7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7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矩形 55">
              <a:hlinkClick r:id="rId13" action="ppaction://hlinksldjump"/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1784350" y="3872549"/>
              <a:ext cx="1980306" cy="78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GB" altLang="zh-CN" sz="1400" dirty="0">
                  <a:solidFill>
                    <a:srgbClr val="7E7182"/>
                  </a:solidFill>
                  <a:latin typeface="Segoe Print" panose="02000600000000000000" pitchFamily="2" charset="0"/>
                  <a:ea typeface="+mj-ea"/>
                  <a:cs typeface="+mn-lt"/>
                  <a:sym typeface="+mn-ea"/>
                </a:rPr>
                <a:t>Creative background</a:t>
              </a:r>
              <a:endPara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400" spc="1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文本框 1">
              <a:hlinkClick r:id="rId13" action="ppaction://hlinksldjump"/>
            </p:cNvPr>
            <p:cNvSpPr txBox="1"/>
            <p:nvPr>
              <p:custDataLst>
                <p:tags r:id="rId16"/>
              </p:custDataLst>
            </p:nvPr>
          </p:nvSpPr>
          <p:spPr bwMode="auto">
            <a:xfrm>
              <a:off x="1778009" y="3397323"/>
              <a:ext cx="1980306" cy="380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6800" rIns="91440" bIns="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dirty="0">
                  <a:latin typeface="微软雅黑" panose="020B0503020204020204" charset="-122"/>
                  <a:ea typeface="微软雅黑" panose="020B0503020204020204" charset="-122"/>
                </a:rPr>
                <a:t>创作背景</a:t>
              </a:r>
              <a:endParaRPr lang="zh-CN" altLang="en-US" sz="20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821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bg2">
                    <a:lumMod val="75000"/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6600" dirty="0">
              <a:solidFill>
                <a:schemeClr val="bg2">
                  <a:lumMod val="75000"/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创作背景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background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01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创作背景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300" y="1089025"/>
            <a:ext cx="4039870" cy="361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500"/>
              </a:lnSpc>
              <a:spcAft>
                <a:spcPts val="0"/>
              </a:spcAft>
            </a:pPr>
            <a:r>
              <a:rPr lang="zh-CN" altLang="zh-CN" sz="2400" kern="100" dirty="0">
                <a:effectLst/>
                <a:latin typeface="蝶飞行楷" panose="02010609000101010101" charset="-122"/>
                <a:ea typeface="蝶飞行楷" panose="02010609000101010101" charset="-122"/>
                <a:cs typeface="Times New Roman" panose="02020603050405020304" pitchFamily="18" charset="0"/>
              </a:rPr>
              <a:t>有一天，我们学校去秋游，玩得十分开心。导致我们一滴水也没喝。一天活动过去后，我们才发现我们十分渴。所以我就想：为什么没有一个可以提醒喝水的智能水杯呢？回家后，我在网上进行搜索，发现已经有了智能水杯的存在。所以，我就想做一个智能水杯来了解内部结构。</a:t>
            </a:r>
            <a:endParaRPr lang="zh-CN" altLang="zh-CN" sz="2400" kern="100" dirty="0">
              <a:effectLst/>
              <a:latin typeface="蝶飞行楷" panose="02010609000101010101" charset="-122"/>
              <a:ea typeface="蝶飞行楷" panose="0201060900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src=http _pic.51yuansu.com_pic3_cover_01_99_54_59848d3f6f9c6_610.jpg&amp;refer=http _pic.51yuansu.com&amp;app=2002&amp;size=f9999,10000&amp;q=a80&amp;n=0&amp;g=0n&amp;fmt=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740000">
            <a:off x="5760085" y="1130300"/>
            <a:ext cx="4850765" cy="506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1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创作设想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imagination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创作设想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015196"/>
            <a:ext cx="7054362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水杯感应装置初步制作；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使用蜂鸣器来提醒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喝水；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用灯带显示喝水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次数。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Arduino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主板和其他硬件组成硬件部分；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mixly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编程达到硬件功能；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用雪弗板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制作主体（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水杯）并切割； </a:t>
            </a:r>
            <a:endParaRPr lang="zh-CN" altLang="zh-CN" sz="1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src=http _pic.51yuansu.com_pic3_cover_01_99_54_59848d3f6f9c6_610.jpg&amp;refer=http _pic.51yuansu.com&amp;app=2002&amp;size=f9999,10000&amp;q=a80&amp;n=0&amp;g=0n&amp;fmt=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740000">
            <a:off x="5760085" y="1130300"/>
            <a:ext cx="4850765" cy="506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166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创作过程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process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22"/>
          <p:cNvSpPr txBox="1"/>
          <p:nvPr/>
        </p:nvSpPr>
        <p:spPr>
          <a:xfrm>
            <a:off x="3607435" y="345440"/>
            <a:ext cx="5661025" cy="98679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首先，用</a:t>
            </a:r>
            <a:r>
              <a:rPr lang="zh-CN" alt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思维导图</a:t>
            </a:r>
            <a:r>
              <a:rPr lang="zh-CN" altLang="en-US" sz="3200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整理思路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7" name="图片 6" descr="思维导图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325" y="1115060"/>
            <a:ext cx="10389235" cy="5262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70" name="文本框 22"/>
          <p:cNvSpPr txBox="1"/>
          <p:nvPr/>
        </p:nvSpPr>
        <p:spPr>
          <a:xfrm>
            <a:off x="172085" y="808355"/>
            <a:ext cx="8084185" cy="99377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其次，</a:t>
            </a: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制作水杯外壳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5" name="图片 4" descr="IMG20211105132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564765"/>
            <a:ext cx="5589905" cy="4192905"/>
          </a:xfrm>
          <a:prstGeom prst="snip2DiagRect">
            <a:avLst/>
          </a:prstGeom>
        </p:spPr>
      </p:pic>
      <p:pic>
        <p:nvPicPr>
          <p:cNvPr id="6" name="图片 5" descr="is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662940"/>
            <a:ext cx="4190365" cy="3143250"/>
          </a:xfrm>
          <a:prstGeom prst="round2Diag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6*i*5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THUMBS_INDEX" val="1、2、3、4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1734"/>
  <p:tag name="KSO_WM_TEMPLATE_MASTER_TYPE" val="1"/>
  <p:tag name="KSO_WM_TEMPLATE_COLOR_TYPE" val="0"/>
</p:tagLst>
</file>

<file path=ppt/tags/tag271.xml><?xml version="1.0" encoding="utf-8"?>
<p:tagLst xmlns:p="http://schemas.openxmlformats.org/presentationml/2006/main">
  <p:tag name="KSO_WM_SLIDE_COVER_PICTUREID" val="133086496"/>
  <p:tag name="KSO_WM_SLIDE_COVER_PICTURERESID" val="133086496"/>
  <p:tag name="KSO_WM_SLIDE_COVER_HASPICTURE" val="1"/>
  <p:tag name="KSO_WM_SLIDE_ID" val="custom20191734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734"/>
  <p:tag name="KSO_WM_SLIDE_LAYOUT" val="a_b_e"/>
  <p:tag name="KSO_WM_SLIDE_LAYOUT_CNT" val="1_1_1"/>
  <p:tag name="KSO_WM_TEMPLATE_MASTER_TYPE" val="1"/>
  <p:tag name="KSO_WM_TEMPLATE_COLOR_TYPE" val="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1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1"/>
  <p:tag name="KSO_WM_UNIT_COLOR_SCHEME_SHAPE_ID" val="50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2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2"/>
  <p:tag name="KSO_WM_UNIT_COLOR_SCHEME_SHAPE_ID" val="51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COLOR_SCHEME_SHAPE_ID" val="59"/>
  <p:tag name="KSO_WM_UNIT_COLOR_SCHEME_PARENT_PAGE" val="0_4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2_1"/>
  <p:tag name="KSO_WM_UNIT_COLOR_SCHEME_SHAPE_ID" val="61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2_1"/>
  <p:tag name="KSO_WM_UNIT_COLOR_SCHEME_SHAPE_ID" val="6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COLOR_SCHEME_SHAPE_ID" val="64"/>
  <p:tag name="KSO_WM_UNIT_COLOR_SCHEME_PARENT_PAGE" val="0_4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3_1"/>
  <p:tag name="KSO_WM_UNIT_COLOR_SCHEME_SHAPE_ID" val="66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3_1"/>
  <p:tag name="KSO_WM_UNIT_COLOR_SCHEME_SHAPE_ID" val="67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4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4"/>
  <p:tag name="KSO_WM_UNIT_COLOR_SCHEME_SHAPE_ID" val="68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COLOR_SCHEME_SHAPE_ID" val="70"/>
  <p:tag name="KSO_WM_UNIT_COLOR_SCHEME_PARENT_PAGE" val="0_4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4_1"/>
  <p:tag name="KSO_WM_UNIT_COLOR_SCHEME_SHAPE_ID" val="7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4_1"/>
  <p:tag name="KSO_WM_UNIT_COLOR_SCHEME_SHAPE_ID" val="73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1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COLOR_SCHEME_SHAPE_ID" val="54"/>
  <p:tag name="KSO_WM_UNIT_COLOR_SCHEME_PARENT_PAGE" val="0_4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1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VALUE" val="39"/>
  <p:tag name="KSO_WM_UNIT_TYPE" val="m_h_f"/>
  <p:tag name="KSO_WM_UNIT_INDEX" val="1_1_1"/>
  <p:tag name="KSO_WM_UNIT_PRESET_TEXT" val="单击此处添加文本"/>
  <p:tag name="KSO_WM_DIAGRAM_GROUP_CODE" val="m1-1"/>
  <p:tag name="KSO_WM_UNIT_COLOR_SCHEME_SHAPE_ID" val="56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2_1"/>
  <p:tag name="KSO_WM_UNIT_COLOR_SCHEME_SHAPE_ID" val="6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SLIDE_ID" val="custom20186617_2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diag"/>
  <p:tag name="KSO_WM_SLIDE_SIZE" val="855*278.895"/>
  <p:tag name="KSO_WM_SLIDE_POSITION" val="52*149.863"/>
  <p:tag name="KSO_WM_SLIDE_LAYOUT" val="m"/>
  <p:tag name="KSO_WM_SLIDE_LAYOUT_CNT" val="1"/>
  <p:tag name="KSO_WM_DIAGRAM_GROUP_CODE" val="m1-1"/>
  <p:tag name="KSO_WM_SLIDE_DIAGTYPE" val="m"/>
  <p:tag name="KSO_WM_SLIDE_COLORSCHEME_VERSION" val="3.2"/>
</p:tagLst>
</file>

<file path=ppt/tags/tag288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289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291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92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293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294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295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296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297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299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301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302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303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304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5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0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7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0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9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11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2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313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314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315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31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17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8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15"/>
  <p:tag name="KSO_WM_SLIDE_INDEX" val="15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319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91734">
      <a:dk1>
        <a:srgbClr val="000000"/>
      </a:dk1>
      <a:lt1>
        <a:srgbClr val="FFFFFF"/>
      </a:lt1>
      <a:dk2>
        <a:srgbClr val="FAD1A8"/>
      </a:dk2>
      <a:lt2>
        <a:srgbClr val="FFFFFF"/>
      </a:lt2>
      <a:accent1>
        <a:srgbClr val="EF8519"/>
      </a:accent1>
      <a:accent2>
        <a:srgbClr val="C68730"/>
      </a:accent2>
      <a:accent3>
        <a:srgbClr val="9C8946"/>
      </a:accent3>
      <a:accent4>
        <a:srgbClr val="738C5D"/>
      </a:accent4>
      <a:accent5>
        <a:srgbClr val="498E73"/>
      </a:accent5>
      <a:accent6>
        <a:srgbClr val="20908A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97</Paragraphs>
  <Slides>14</Slides>
  <Notes>7</Notes>
  <HiddenSlides>0</HiddenSlides>
  <MMClips>3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方正舒体</vt:lpstr>
      <vt:lpstr>汉仪铸字烈焰体简</vt:lpstr>
      <vt:lpstr>吃鸡体</vt:lpstr>
      <vt:lpstr>汉仪锦昌体简</vt:lpstr>
      <vt:lpstr>汉仪大黑简</vt:lpstr>
      <vt:lpstr>汉仪旗黑Y2-35简</vt:lpstr>
      <vt:lpstr>汉仪雅酷黑 65W</vt:lpstr>
      <vt:lpstr>Segoe Print</vt:lpstr>
      <vt:lpstr>蝶飞行楷</vt:lpstr>
      <vt:lpstr>Times New Roman</vt:lpstr>
      <vt:lpstr>楷体</vt:lpstr>
      <vt:lpstr>华文琥珀</vt:lpstr>
      <vt:lpstr>字魂创中黑</vt:lpstr>
      <vt:lpstr>黑体</vt:lpstr>
      <vt:lpstr>Arial Unicode MS</vt:lpstr>
      <vt:lpstr>等线</vt:lpstr>
      <vt:lpstr>1_Office 主题​​</vt:lpstr>
      <vt:lpstr>2_Office 主题​​</vt:lpstr>
      <vt:lpstr>PowerPoint 演示文稿</vt:lpstr>
      <vt:lpstr>PowerPoint 演示文稿</vt:lpstr>
      <vt:lpstr>创作背景</vt:lpstr>
      <vt:lpstr>01创作背景</vt:lpstr>
      <vt:lpstr>创作设想</vt:lpstr>
      <vt:lpstr>02创作设想</vt:lpstr>
      <vt:lpstr>创作过程</vt:lpstr>
      <vt:lpstr>03创作过程</vt:lpstr>
      <vt:lpstr>03创作过程</vt:lpstr>
      <vt:lpstr>03创作过程</vt:lpstr>
      <vt:lpstr>03创作过程</vt:lpstr>
      <vt:lpstr>成果展示</vt:lpstr>
      <vt:lpstr>04成果展示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左手の七戒指</cp:lastModifiedBy>
  <cp:revision>680</cp:revision>
  <dcterms:created xsi:type="dcterms:W3CDTF">2018-06-17T04:53:00Z</dcterms:created>
  <dcterms:modified xsi:type="dcterms:W3CDTF">2021-11-05T07:01:34Z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F1E841256F6A438EB38C0578B004FC58</vt:lpwstr>
  </property>
</Properties>
</file>