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6"/>
  </p:notesMasterIdLst>
  <p:sldIdLst>
    <p:sldId id="599" r:id="rId4"/>
    <p:sldId id="600" r:id="rId5"/>
    <p:sldId id="649" r:id="rId7"/>
    <p:sldId id="651" r:id="rId8"/>
    <p:sldId id="603" r:id="rId9"/>
    <p:sldId id="653" r:id="rId10"/>
    <p:sldId id="655" r:id="rId11"/>
    <p:sldId id="656" r:id="rId12"/>
    <p:sldId id="657" r:id="rId13"/>
    <p:sldId id="644" r:id="rId14"/>
    <p:sldId id="601" r:id="rId15"/>
    <p:sldId id="6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FE9FF"/>
    <a:srgbClr val="8BAFD3"/>
    <a:srgbClr val="27345C"/>
    <a:srgbClr val="000000"/>
    <a:srgbClr val="4B7FA7"/>
    <a:srgbClr val="2B3340"/>
    <a:srgbClr val="427194"/>
    <a:srgbClr val="1B6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38" y="408"/>
      </p:cViewPr>
      <p:guideLst>
        <p:guide pos="2880"/>
        <p:guide orient="horz" pos="15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15962-952A-45FB-955B-3A7C3DCDB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../media/image2.jpe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2.jpeg"/><Relationship Id="rId2" Type="http://schemas.openxmlformats.org/officeDocument/2006/relationships/tags" Target="../tags/tag13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AE05E-ED10-4D86-8991-A06BE76905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60A8-4DB2-46C0-A1C2-3498CD66B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 rot="18914180">
            <a:off x="1113638" y="-1001503"/>
            <a:ext cx="1689836" cy="4803237"/>
          </a:xfrm>
          <a:custGeom>
            <a:avLst/>
            <a:gdLst>
              <a:gd name="connsiteX0" fmla="*/ 561722 w 2253114"/>
              <a:gd name="connsiteY0" fmla="*/ 0 h 6404316"/>
              <a:gd name="connsiteX1" fmla="*/ 0 w 2253114"/>
              <a:gd name="connsiteY1" fmla="*/ 566375 h 6404316"/>
              <a:gd name="connsiteX2" fmla="*/ 0 w 2253114"/>
              <a:gd name="connsiteY2" fmla="*/ 6404316 h 6404316"/>
              <a:gd name="connsiteX3" fmla="*/ 2253114 w 2253114"/>
              <a:gd name="connsiteY3" fmla="*/ 6404316 h 6404316"/>
              <a:gd name="connsiteX4" fmla="*/ 2253114 w 2253114"/>
              <a:gd name="connsiteY4" fmla="*/ 1686840 h 640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404316">
                <a:moveTo>
                  <a:pt x="561722" y="0"/>
                </a:moveTo>
                <a:lnTo>
                  <a:pt x="0" y="566375"/>
                </a:lnTo>
                <a:lnTo>
                  <a:pt x="0" y="6404316"/>
                </a:lnTo>
                <a:lnTo>
                  <a:pt x="2253114" y="6404316"/>
                </a:lnTo>
                <a:lnTo>
                  <a:pt x="2253114" y="168684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 rot="2598074" flipH="1">
            <a:off x="1245263" y="1321998"/>
            <a:ext cx="1689836" cy="4890060"/>
          </a:xfrm>
          <a:custGeom>
            <a:avLst/>
            <a:gdLst>
              <a:gd name="connsiteX0" fmla="*/ 2253114 w 2253114"/>
              <a:gd name="connsiteY0" fmla="*/ 0 h 6573506"/>
              <a:gd name="connsiteX1" fmla="*/ 2253113 w 2253114"/>
              <a:gd name="connsiteY1" fmla="*/ 6202365 h 6573506"/>
              <a:gd name="connsiteX2" fmla="*/ 1903352 w 2253114"/>
              <a:gd name="connsiteY2" fmla="*/ 6573506 h 6573506"/>
              <a:gd name="connsiteX3" fmla="*/ 0 w 2253114"/>
              <a:gd name="connsiteY3" fmla="*/ 4779801 h 6573506"/>
              <a:gd name="connsiteX4" fmla="*/ 0 w 2253114"/>
              <a:gd name="connsiteY4" fmla="*/ 0 h 65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573506">
                <a:moveTo>
                  <a:pt x="2253114" y="0"/>
                </a:moveTo>
                <a:lnTo>
                  <a:pt x="2253113" y="6202365"/>
                </a:lnTo>
                <a:lnTo>
                  <a:pt x="1903352" y="6573506"/>
                </a:lnTo>
                <a:lnTo>
                  <a:pt x="0" y="47798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572000" y="1743075"/>
            <a:ext cx="4064389" cy="828675"/>
          </a:xfrm>
        </p:spPr>
        <p:txBody>
          <a:bodyPr lIns="90170" tIns="46800" rIns="90000" bIns="46800" anchor="b">
            <a:normAutofit/>
          </a:bodyPr>
          <a:lstStyle>
            <a:lvl1pPr algn="l"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572837" y="2668273"/>
            <a:ext cx="4064389" cy="761717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73373" y="-227667"/>
            <a:ext cx="8870627" cy="5371167"/>
            <a:chOff x="364497" y="-303556"/>
            <a:chExt cx="11827503" cy="716155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18900000" flipV="1">
              <a:off x="364497" y="-303556"/>
              <a:ext cx="610767" cy="610767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0339605" y="5005605"/>
              <a:ext cx="1852395" cy="1852395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4679158" y="71438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273373" y="-227667"/>
            <a:ext cx="8870627" cy="5371167"/>
            <a:chOff x="364497" y="-303556"/>
            <a:chExt cx="11827503" cy="716155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8900000" flipV="1">
              <a:off x="364497" y="-303556"/>
              <a:ext cx="610767" cy="610767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0339605" y="5005605"/>
              <a:ext cx="1852395" cy="1852395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02448" y="71438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6"/>
            </p:custDataLst>
          </p:nvPr>
        </p:nvSpPr>
        <p:spPr>
          <a:xfrm rot="2685820" flipH="1">
            <a:off x="7599429" y="38900"/>
            <a:ext cx="1689836" cy="3588688"/>
          </a:xfrm>
          <a:custGeom>
            <a:avLst/>
            <a:gdLst>
              <a:gd name="connsiteX0" fmla="*/ 2185490 w 2253114"/>
              <a:gd name="connsiteY0" fmla="*/ 0 h 4784917"/>
              <a:gd name="connsiteX1" fmla="*/ 0 w 2253114"/>
              <a:gd name="connsiteY1" fmla="*/ 2203594 h 4784917"/>
              <a:gd name="connsiteX2" fmla="*/ 0 w 2253114"/>
              <a:gd name="connsiteY2" fmla="*/ 4784917 h 4784917"/>
              <a:gd name="connsiteX3" fmla="*/ 2253114 w 2253114"/>
              <a:gd name="connsiteY3" fmla="*/ 4784917 h 4784917"/>
              <a:gd name="connsiteX4" fmla="*/ 2253114 w 2253114"/>
              <a:gd name="connsiteY4" fmla="*/ 67441 h 47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4784917">
                <a:moveTo>
                  <a:pt x="2185490" y="0"/>
                </a:moveTo>
                <a:lnTo>
                  <a:pt x="0" y="2203594"/>
                </a:lnTo>
                <a:lnTo>
                  <a:pt x="0" y="4784917"/>
                </a:lnTo>
                <a:lnTo>
                  <a:pt x="2253114" y="4784917"/>
                </a:lnTo>
                <a:lnTo>
                  <a:pt x="2253114" y="6744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 rot="19001926">
            <a:off x="7512591" y="1472597"/>
            <a:ext cx="1689836" cy="3718064"/>
          </a:xfrm>
          <a:custGeom>
            <a:avLst/>
            <a:gdLst>
              <a:gd name="connsiteX0" fmla="*/ 2253114 w 2253114"/>
              <a:gd name="connsiteY0" fmla="*/ 0 h 4957418"/>
              <a:gd name="connsiteX1" fmla="*/ 2253114 w 2253114"/>
              <a:gd name="connsiteY1" fmla="*/ 2812310 h 4957418"/>
              <a:gd name="connsiteX2" fmla="*/ 231579 w 2253114"/>
              <a:gd name="connsiteY2" fmla="*/ 4957418 h 4957418"/>
              <a:gd name="connsiteX3" fmla="*/ 0 w 2253114"/>
              <a:gd name="connsiteY3" fmla="*/ 4740954 h 4957418"/>
              <a:gd name="connsiteX4" fmla="*/ 0 w 2253114"/>
              <a:gd name="connsiteY4" fmla="*/ 0 h 495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4957418">
                <a:moveTo>
                  <a:pt x="2253114" y="0"/>
                </a:moveTo>
                <a:lnTo>
                  <a:pt x="2253114" y="2812310"/>
                </a:lnTo>
                <a:lnTo>
                  <a:pt x="231579" y="4957418"/>
                </a:lnTo>
                <a:lnTo>
                  <a:pt x="0" y="4740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219600" y="-345688"/>
            <a:ext cx="8704800" cy="5261039"/>
            <a:chOff x="292800" y="-460918"/>
            <a:chExt cx="11606400" cy="7014718"/>
          </a:xfrm>
        </p:grpSpPr>
        <p:sp>
          <p:nvSpPr>
            <p:cNvPr id="18" name="矩形: 剪去对角 1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snip2DiagRect">
              <a:avLst>
                <a:gd name="adj1" fmla="val 0"/>
                <a:gd name="adj2" fmla="val 50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>
            <a:xfrm rot="18900000" flipV="1">
              <a:off x="5633495" y="-460918"/>
              <a:ext cx="921836" cy="921836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219600" y="-345688"/>
            <a:ext cx="8704800" cy="5261039"/>
            <a:chOff x="292800" y="-460918"/>
            <a:chExt cx="11606400" cy="7014718"/>
          </a:xfrm>
        </p:grpSpPr>
        <p:sp>
          <p:nvSpPr>
            <p:cNvPr id="14" name="矩形: 剪去对角 13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snip2DiagRect">
              <a:avLst>
                <a:gd name="adj1" fmla="val 0"/>
                <a:gd name="adj2" fmla="val 50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900000" flipV="1">
              <a:off x="5633495" y="-460918"/>
              <a:ext cx="921836" cy="921836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19600" y="-345688"/>
            <a:ext cx="8704800" cy="5261039"/>
            <a:chOff x="292800" y="-460918"/>
            <a:chExt cx="11606400" cy="7014718"/>
          </a:xfrm>
        </p:grpSpPr>
        <p:sp>
          <p:nvSpPr>
            <p:cNvPr id="13" name="矩形: 剪去对角 12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snip2DiagRect">
              <a:avLst>
                <a:gd name="adj1" fmla="val 0"/>
                <a:gd name="adj2" fmla="val 50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18900000" flipV="1">
              <a:off x="5633495" y="-460918"/>
              <a:ext cx="921836" cy="921836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0" y="-810589"/>
            <a:ext cx="4657682" cy="6857845"/>
            <a:chOff x="0" y="-1080785"/>
            <a:chExt cx="6210243" cy="9143793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0" y="9590"/>
              <a:ext cx="6210243" cy="6858000"/>
            </a:xfrm>
            <a:custGeom>
              <a:avLst/>
              <a:gdLst>
                <a:gd name="connsiteX0" fmla="*/ 0 w 6210243"/>
                <a:gd name="connsiteY0" fmla="*/ 0 h 6858000"/>
                <a:gd name="connsiteX1" fmla="*/ 2916437 w 6210243"/>
                <a:gd name="connsiteY1" fmla="*/ 0 h 6858000"/>
                <a:gd name="connsiteX2" fmla="*/ 6210243 w 6210243"/>
                <a:gd name="connsiteY2" fmla="*/ 3429000 h 6858000"/>
                <a:gd name="connsiteX3" fmla="*/ 2916437 w 6210243"/>
                <a:gd name="connsiteY3" fmla="*/ 6858000 h 6858000"/>
                <a:gd name="connsiteX4" fmla="*/ 0 w 6210243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243" h="6858000">
                  <a:moveTo>
                    <a:pt x="0" y="0"/>
                  </a:moveTo>
                  <a:lnTo>
                    <a:pt x="2916437" y="0"/>
                  </a:lnTo>
                  <a:lnTo>
                    <a:pt x="6210243" y="3429000"/>
                  </a:lnTo>
                  <a:lnTo>
                    <a:pt x="2916437" y="6858000"/>
                  </a:lnTo>
                  <a:lnTo>
                    <a:pt x="0" y="6858000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 l="-35169" r="-3504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914180">
              <a:off x="1245850" y="-1080785"/>
              <a:ext cx="2253114" cy="6137833"/>
            </a:xfrm>
            <a:custGeom>
              <a:avLst/>
              <a:gdLst>
                <a:gd name="connsiteX0" fmla="*/ 828924 w 2253114"/>
                <a:gd name="connsiteY0" fmla="*/ 0 h 6137833"/>
                <a:gd name="connsiteX1" fmla="*/ 2253114 w 2253114"/>
                <a:gd name="connsiteY1" fmla="*/ 1420357 h 6137833"/>
                <a:gd name="connsiteX2" fmla="*/ 2253114 w 2253114"/>
                <a:gd name="connsiteY2" fmla="*/ 6137833 h 6137833"/>
                <a:gd name="connsiteX3" fmla="*/ 0 w 2253114"/>
                <a:gd name="connsiteY3" fmla="*/ 6137833 h 6137833"/>
                <a:gd name="connsiteX4" fmla="*/ 0 w 2253114"/>
                <a:gd name="connsiteY4" fmla="*/ 835791 h 613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114" h="6137833">
                  <a:moveTo>
                    <a:pt x="828924" y="0"/>
                  </a:moveTo>
                  <a:lnTo>
                    <a:pt x="2253114" y="1420357"/>
                  </a:lnTo>
                  <a:lnTo>
                    <a:pt x="2253114" y="6137833"/>
                  </a:lnTo>
                  <a:lnTo>
                    <a:pt x="0" y="6137833"/>
                  </a:lnTo>
                  <a:lnTo>
                    <a:pt x="0" y="83579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4" name="任意多边形: 形状 13"/>
            <p:cNvSpPr/>
            <p:nvPr>
              <p:custDataLst>
                <p:tags r:id="rId6"/>
              </p:custDataLst>
            </p:nvPr>
          </p:nvSpPr>
          <p:spPr>
            <a:xfrm rot="2598074" flipH="1">
              <a:off x="1389346" y="1797288"/>
              <a:ext cx="2253114" cy="6265720"/>
            </a:xfrm>
            <a:custGeom>
              <a:avLst/>
              <a:gdLst>
                <a:gd name="connsiteX0" fmla="*/ 2253114 w 2253114"/>
                <a:gd name="connsiteY0" fmla="*/ 0 h 6265720"/>
                <a:gd name="connsiteX1" fmla="*/ 0 w 2253114"/>
                <a:gd name="connsiteY1" fmla="*/ 0 h 6265720"/>
                <a:gd name="connsiteX2" fmla="*/ 0 w 2253114"/>
                <a:gd name="connsiteY2" fmla="*/ 4740954 h 6265720"/>
                <a:gd name="connsiteX3" fmla="*/ 1631232 w 2253114"/>
                <a:gd name="connsiteY3" fmla="*/ 6265720 h 6265720"/>
                <a:gd name="connsiteX4" fmla="*/ 2253113 w 2253114"/>
                <a:gd name="connsiteY4" fmla="*/ 5605824 h 626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114" h="6265720">
                  <a:moveTo>
                    <a:pt x="2253114" y="0"/>
                  </a:moveTo>
                  <a:lnTo>
                    <a:pt x="0" y="0"/>
                  </a:lnTo>
                  <a:lnTo>
                    <a:pt x="0" y="4740954"/>
                  </a:lnTo>
                  <a:lnTo>
                    <a:pt x="1631232" y="6265720"/>
                  </a:lnTo>
                  <a:lnTo>
                    <a:pt x="2253113" y="5605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4756547" y="1963685"/>
            <a:ext cx="3883820" cy="121613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>
                <a:sym typeface="+mn-ea"/>
              </a:rPr>
              <a:t>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 userDrawn="1">
            <p:custDataLst>
              <p:tags r:id="rId2"/>
            </p:custDataLst>
          </p:nvPr>
        </p:nvSpPr>
        <p:spPr>
          <a:xfrm rot="10800000">
            <a:off x="7754704" y="3754204"/>
            <a:ext cx="1389296" cy="1389296"/>
          </a:xfrm>
          <a:custGeom>
            <a:avLst/>
            <a:gdLst>
              <a:gd name="connsiteX0" fmla="*/ 0 w 1852395"/>
              <a:gd name="connsiteY0" fmla="*/ 0 h 1852395"/>
              <a:gd name="connsiteX1" fmla="*/ 1852395 w 1852395"/>
              <a:gd name="connsiteY1" fmla="*/ 0 h 1852395"/>
              <a:gd name="connsiteX2" fmla="*/ 0 w 1852395"/>
              <a:gd name="connsiteY2" fmla="*/ 1852395 h 18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5" h="1852395">
                <a:moveTo>
                  <a:pt x="0" y="0"/>
                </a:moveTo>
                <a:lnTo>
                  <a:pt x="1852395" y="0"/>
                </a:lnTo>
                <a:lnTo>
                  <a:pt x="0" y="1852395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Freeform 5"/>
          <p:cNvSpPr/>
          <p:nvPr userDrawn="1">
            <p:custDataLst>
              <p:tags r:id="rId7"/>
            </p:custDataLst>
          </p:nvPr>
        </p:nvSpPr>
        <p:spPr bwMode="auto">
          <a:xfrm>
            <a:off x="178503" y="1"/>
            <a:ext cx="672435" cy="331473"/>
          </a:xfrm>
          <a:custGeom>
            <a:avLst/>
            <a:gdLst>
              <a:gd name="T0" fmla="*/ 1027 w 2055"/>
              <a:gd name="T1" fmla="*/ 1013 h 1013"/>
              <a:gd name="T2" fmla="*/ 2055 w 2055"/>
              <a:gd name="T3" fmla="*/ 0 h 1013"/>
              <a:gd name="T4" fmla="*/ 0 w 2055"/>
              <a:gd name="T5" fmla="*/ 0 h 1013"/>
              <a:gd name="T6" fmla="*/ 1027 w 2055"/>
              <a:gd name="T7" fmla="*/ 1013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5" h="1013">
                <a:moveTo>
                  <a:pt x="1027" y="1013"/>
                </a:moveTo>
                <a:lnTo>
                  <a:pt x="2055" y="0"/>
                </a:lnTo>
                <a:lnTo>
                  <a:pt x="0" y="0"/>
                </a:lnTo>
                <a:lnTo>
                  <a:pt x="1027" y="10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76F4F-5CDE-4630-8E97-470C052121B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847E-F2D9-4461-8DC4-07E844E0A6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剪去对角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snip2DiagRect">
            <a:avLst>
              <a:gd name="adj1" fmla="val 0"/>
              <a:gd name="adj2" fmla="val 50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4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Freeform 5"/>
          <p:cNvSpPr/>
          <p:nvPr userDrawn="1">
            <p:custDataLst>
              <p:tags r:id="rId8"/>
            </p:custDataLst>
          </p:nvPr>
        </p:nvSpPr>
        <p:spPr bwMode="auto">
          <a:xfrm>
            <a:off x="4021531" y="0"/>
            <a:ext cx="1100938" cy="542701"/>
          </a:xfrm>
          <a:custGeom>
            <a:avLst/>
            <a:gdLst>
              <a:gd name="T0" fmla="*/ 1027 w 2055"/>
              <a:gd name="T1" fmla="*/ 1013 h 1013"/>
              <a:gd name="T2" fmla="*/ 2055 w 2055"/>
              <a:gd name="T3" fmla="*/ 0 h 1013"/>
              <a:gd name="T4" fmla="*/ 0 w 2055"/>
              <a:gd name="T5" fmla="*/ 0 h 1013"/>
              <a:gd name="T6" fmla="*/ 1027 w 2055"/>
              <a:gd name="T7" fmla="*/ 1013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5" h="1013">
                <a:moveTo>
                  <a:pt x="1027" y="1013"/>
                </a:moveTo>
                <a:lnTo>
                  <a:pt x="2055" y="0"/>
                </a:lnTo>
                <a:lnTo>
                  <a:pt x="0" y="0"/>
                </a:lnTo>
                <a:lnTo>
                  <a:pt x="1027" y="10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 rot="2700000" flipV="1">
            <a:off x="8892439" y="2320189"/>
            <a:ext cx="503123" cy="503123"/>
          </a:xfrm>
          <a:custGeom>
            <a:avLst/>
            <a:gdLst>
              <a:gd name="connsiteX0" fmla="*/ 0 w 670831"/>
              <a:gd name="connsiteY0" fmla="*/ 670831 h 670831"/>
              <a:gd name="connsiteX1" fmla="*/ 670831 w 670831"/>
              <a:gd name="connsiteY1" fmla="*/ 0 h 670831"/>
              <a:gd name="connsiteX2" fmla="*/ 0 w 670831"/>
              <a:gd name="connsiteY2" fmla="*/ 0 h 6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831" h="670831">
                <a:moveTo>
                  <a:pt x="0" y="670831"/>
                </a:moveTo>
                <a:lnTo>
                  <a:pt x="6708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2"/>
            </p:custDataLst>
          </p:nvPr>
        </p:nvSpPr>
        <p:spPr>
          <a:xfrm rot="2700000">
            <a:off x="4320439" y="4891939"/>
            <a:ext cx="503123" cy="503123"/>
          </a:xfrm>
          <a:custGeom>
            <a:avLst/>
            <a:gdLst>
              <a:gd name="connsiteX0" fmla="*/ 0 w 670831"/>
              <a:gd name="connsiteY0" fmla="*/ 670831 h 670831"/>
              <a:gd name="connsiteX1" fmla="*/ 670831 w 670831"/>
              <a:gd name="connsiteY1" fmla="*/ 0 h 670831"/>
              <a:gd name="connsiteX2" fmla="*/ 0 w 670831"/>
              <a:gd name="connsiteY2" fmla="*/ 0 h 6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831" h="670831">
                <a:moveTo>
                  <a:pt x="0" y="670831"/>
                </a:moveTo>
                <a:lnTo>
                  <a:pt x="6708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 rot="18900000" flipV="1">
            <a:off x="4323616" y="-248649"/>
            <a:ext cx="503123" cy="503123"/>
          </a:xfrm>
          <a:custGeom>
            <a:avLst/>
            <a:gdLst>
              <a:gd name="connsiteX0" fmla="*/ 0 w 670831"/>
              <a:gd name="connsiteY0" fmla="*/ 670831 h 670831"/>
              <a:gd name="connsiteX1" fmla="*/ 670831 w 670831"/>
              <a:gd name="connsiteY1" fmla="*/ 0 h 670831"/>
              <a:gd name="connsiteX2" fmla="*/ 0 w 670831"/>
              <a:gd name="connsiteY2" fmla="*/ 0 h 6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831" h="670831">
                <a:moveTo>
                  <a:pt x="0" y="670831"/>
                </a:moveTo>
                <a:lnTo>
                  <a:pt x="6708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2700000">
            <a:off x="4320439" y="4891939"/>
            <a:ext cx="503123" cy="503123"/>
          </a:xfrm>
          <a:custGeom>
            <a:avLst/>
            <a:gdLst>
              <a:gd name="connsiteX0" fmla="*/ 0 w 670831"/>
              <a:gd name="connsiteY0" fmla="*/ 670831 h 670831"/>
              <a:gd name="connsiteX1" fmla="*/ 670831 w 670831"/>
              <a:gd name="connsiteY1" fmla="*/ 0 h 670831"/>
              <a:gd name="connsiteX2" fmla="*/ 0 w 670831"/>
              <a:gd name="connsiteY2" fmla="*/ 0 h 6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831" h="670831">
                <a:moveTo>
                  <a:pt x="0" y="670831"/>
                </a:moveTo>
                <a:lnTo>
                  <a:pt x="67083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>
            <a:off x="0" y="-2381"/>
            <a:ext cx="4657725" cy="5143500"/>
          </a:xfrm>
          <a:custGeom>
            <a:avLst/>
            <a:gdLst>
              <a:gd name="connsiteX0" fmla="*/ 0 w 6210243"/>
              <a:gd name="connsiteY0" fmla="*/ 0 h 6858000"/>
              <a:gd name="connsiteX1" fmla="*/ 2916437 w 6210243"/>
              <a:gd name="connsiteY1" fmla="*/ 0 h 6858000"/>
              <a:gd name="connsiteX2" fmla="*/ 6210243 w 6210243"/>
              <a:gd name="connsiteY2" fmla="*/ 3429000 h 6858000"/>
              <a:gd name="connsiteX3" fmla="*/ 2916437 w 6210243"/>
              <a:gd name="connsiteY3" fmla="*/ 6858000 h 6858000"/>
              <a:gd name="connsiteX4" fmla="*/ 0 w 621024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243" h="6858000">
                <a:moveTo>
                  <a:pt x="0" y="0"/>
                </a:moveTo>
                <a:lnTo>
                  <a:pt x="2916437" y="0"/>
                </a:lnTo>
                <a:lnTo>
                  <a:pt x="6210243" y="3429000"/>
                </a:lnTo>
                <a:lnTo>
                  <a:pt x="2916437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35169" r="-350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任意多边形: 形状 13"/>
          <p:cNvSpPr/>
          <p:nvPr userDrawn="1">
            <p:custDataLst>
              <p:tags r:id="rId4"/>
            </p:custDataLst>
          </p:nvPr>
        </p:nvSpPr>
        <p:spPr>
          <a:xfrm rot="18914180">
            <a:off x="934403" y="-820102"/>
            <a:ext cx="1689735" cy="4603433"/>
          </a:xfrm>
          <a:custGeom>
            <a:avLst/>
            <a:gdLst>
              <a:gd name="connsiteX0" fmla="*/ 828924 w 2253114"/>
              <a:gd name="connsiteY0" fmla="*/ 0 h 6137833"/>
              <a:gd name="connsiteX1" fmla="*/ 2253114 w 2253114"/>
              <a:gd name="connsiteY1" fmla="*/ 1420357 h 6137833"/>
              <a:gd name="connsiteX2" fmla="*/ 2253114 w 2253114"/>
              <a:gd name="connsiteY2" fmla="*/ 6137833 h 6137833"/>
              <a:gd name="connsiteX3" fmla="*/ 0 w 2253114"/>
              <a:gd name="connsiteY3" fmla="*/ 6137833 h 6137833"/>
              <a:gd name="connsiteX4" fmla="*/ 0 w 2253114"/>
              <a:gd name="connsiteY4" fmla="*/ 835791 h 61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137833">
                <a:moveTo>
                  <a:pt x="828924" y="0"/>
                </a:moveTo>
                <a:lnTo>
                  <a:pt x="2253114" y="1420357"/>
                </a:lnTo>
                <a:lnTo>
                  <a:pt x="2253114" y="6137833"/>
                </a:lnTo>
                <a:lnTo>
                  <a:pt x="0" y="6137833"/>
                </a:lnTo>
                <a:lnTo>
                  <a:pt x="0" y="83579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任意多边形: 形状 14"/>
          <p:cNvSpPr/>
          <p:nvPr userDrawn="1">
            <p:custDataLst>
              <p:tags r:id="rId5"/>
            </p:custDataLst>
          </p:nvPr>
        </p:nvSpPr>
        <p:spPr>
          <a:xfrm rot="2598074" flipH="1">
            <a:off x="1042035" y="1338263"/>
            <a:ext cx="1689735" cy="4699159"/>
          </a:xfrm>
          <a:custGeom>
            <a:avLst/>
            <a:gdLst>
              <a:gd name="connsiteX0" fmla="*/ 2253114 w 2253114"/>
              <a:gd name="connsiteY0" fmla="*/ 0 h 6265720"/>
              <a:gd name="connsiteX1" fmla="*/ 0 w 2253114"/>
              <a:gd name="connsiteY1" fmla="*/ 0 h 6265720"/>
              <a:gd name="connsiteX2" fmla="*/ 0 w 2253114"/>
              <a:gd name="connsiteY2" fmla="*/ 4740954 h 6265720"/>
              <a:gd name="connsiteX3" fmla="*/ 1631232 w 2253114"/>
              <a:gd name="connsiteY3" fmla="*/ 6265720 h 6265720"/>
              <a:gd name="connsiteX4" fmla="*/ 2253113 w 2253114"/>
              <a:gd name="connsiteY4" fmla="*/ 5605824 h 62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265720">
                <a:moveTo>
                  <a:pt x="2253114" y="0"/>
                </a:moveTo>
                <a:lnTo>
                  <a:pt x="0" y="0"/>
                </a:lnTo>
                <a:lnTo>
                  <a:pt x="0" y="4740954"/>
                </a:lnTo>
                <a:lnTo>
                  <a:pt x="1631232" y="6265720"/>
                </a:lnTo>
                <a:lnTo>
                  <a:pt x="2253113" y="56058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8" name="等腰三角形 17"/>
          <p:cNvSpPr/>
          <p:nvPr userDrawn="1">
            <p:custDataLst>
              <p:tags r:id="rId7"/>
            </p:custDataLst>
          </p:nvPr>
        </p:nvSpPr>
        <p:spPr>
          <a:xfrm flipV="1">
            <a:off x="6627019" y="-2332"/>
            <a:ext cx="2077974" cy="9434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141810" y="289710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 2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33222" y="1217353"/>
            <a:ext cx="5727928" cy="2181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0"/>
          <p:cNvSpPr>
            <a:spLocks noGrp="1"/>
          </p:cNvSpPr>
          <p:nvPr>
            <p:ph type="pic" sz="quarter" idx="10"/>
          </p:nvPr>
        </p:nvSpPr>
        <p:spPr>
          <a:xfrm>
            <a:off x="1" y="1514476"/>
            <a:ext cx="9144001" cy="2130800"/>
          </a:xfrm>
          <a:custGeom>
            <a:avLst/>
            <a:gdLst>
              <a:gd name="connsiteX0" fmla="*/ 14889735 w 24377651"/>
              <a:gd name="connsiteY0" fmla="*/ 5164087 h 5682134"/>
              <a:gd name="connsiteX1" fmla="*/ 14885442 w 24377651"/>
              <a:gd name="connsiteY1" fmla="*/ 5168910 h 5682134"/>
              <a:gd name="connsiteX2" fmla="*/ 14882473 w 24377651"/>
              <a:gd name="connsiteY2" fmla="*/ 5164303 h 5682134"/>
              <a:gd name="connsiteX3" fmla="*/ 15026329 w 24377651"/>
              <a:gd name="connsiteY3" fmla="*/ 5113922 h 5682134"/>
              <a:gd name="connsiteX4" fmla="*/ 15090370 w 24377651"/>
              <a:gd name="connsiteY4" fmla="*/ 5168910 h 5682134"/>
              <a:gd name="connsiteX5" fmla="*/ 14900918 w 24377651"/>
              <a:gd name="connsiteY5" fmla="*/ 5163755 h 5682134"/>
              <a:gd name="connsiteX6" fmla="*/ 14889735 w 24377651"/>
              <a:gd name="connsiteY6" fmla="*/ 5164087 h 5682134"/>
              <a:gd name="connsiteX7" fmla="*/ 14906855 w 24377651"/>
              <a:gd name="connsiteY7" fmla="*/ 5144852 h 5682134"/>
              <a:gd name="connsiteX8" fmla="*/ 15026329 w 24377651"/>
              <a:gd name="connsiteY8" fmla="*/ 5113922 h 5682134"/>
              <a:gd name="connsiteX9" fmla="*/ 15232859 w 24377651"/>
              <a:gd name="connsiteY9" fmla="*/ 4769098 h 5682134"/>
              <a:gd name="connsiteX10" fmla="*/ 14680513 w 24377651"/>
              <a:gd name="connsiteY10" fmla="*/ 4820650 h 5682134"/>
              <a:gd name="connsiteX11" fmla="*/ 15466071 w 24377651"/>
              <a:gd name="connsiteY11" fmla="*/ 4912297 h 5682134"/>
              <a:gd name="connsiteX12" fmla="*/ 15397762 w 24377651"/>
              <a:gd name="connsiteY12" fmla="*/ 4783990 h 5682134"/>
              <a:gd name="connsiteX13" fmla="*/ 15232859 w 24377651"/>
              <a:gd name="connsiteY13" fmla="*/ 4769098 h 5682134"/>
              <a:gd name="connsiteX14" fmla="*/ 20419567 w 24377651"/>
              <a:gd name="connsiteY14" fmla="*/ 3990955 h 5682134"/>
              <a:gd name="connsiteX15" fmla="*/ 20281879 w 24377651"/>
              <a:gd name="connsiteY15" fmla="*/ 3995824 h 5682134"/>
              <a:gd name="connsiteX16" fmla="*/ 20316035 w 24377651"/>
              <a:gd name="connsiteY16" fmla="*/ 4087471 h 5682134"/>
              <a:gd name="connsiteX17" fmla="*/ 20179415 w 24377651"/>
              <a:gd name="connsiteY17" fmla="*/ 4160789 h 5682134"/>
              <a:gd name="connsiteX18" fmla="*/ 19803715 w 24377651"/>
              <a:gd name="connsiteY18" fmla="*/ 4160789 h 5682134"/>
              <a:gd name="connsiteX19" fmla="*/ 20316035 w 24377651"/>
              <a:gd name="connsiteY19" fmla="*/ 4215778 h 5682134"/>
              <a:gd name="connsiteX20" fmla="*/ 20281879 w 24377651"/>
              <a:gd name="connsiteY20" fmla="*/ 4160789 h 5682134"/>
              <a:gd name="connsiteX21" fmla="*/ 20418499 w 24377651"/>
              <a:gd name="connsiteY21" fmla="*/ 4179118 h 5682134"/>
              <a:gd name="connsiteX22" fmla="*/ 20555117 w 24377651"/>
              <a:gd name="connsiteY22" fmla="*/ 4032483 h 5682134"/>
              <a:gd name="connsiteX23" fmla="*/ 20520963 w 24377651"/>
              <a:gd name="connsiteY23" fmla="*/ 4142460 h 5682134"/>
              <a:gd name="connsiteX24" fmla="*/ 20725891 w 24377651"/>
              <a:gd name="connsiteY24" fmla="*/ 4160789 h 5682134"/>
              <a:gd name="connsiteX25" fmla="*/ 20794201 w 24377651"/>
              <a:gd name="connsiteY25" fmla="*/ 4014153 h 5682134"/>
              <a:gd name="connsiteX26" fmla="*/ 20419567 w 24377651"/>
              <a:gd name="connsiteY26" fmla="*/ 3990955 h 5682134"/>
              <a:gd name="connsiteX27" fmla="*/ 3614399 w 24377651"/>
              <a:gd name="connsiteY27" fmla="*/ 788167 h 5682134"/>
              <a:gd name="connsiteX28" fmla="*/ 4468266 w 24377651"/>
              <a:gd name="connsiteY28" fmla="*/ 824826 h 5682134"/>
              <a:gd name="connsiteX29" fmla="*/ 4229184 w 24377651"/>
              <a:gd name="connsiteY29" fmla="*/ 788167 h 5682134"/>
              <a:gd name="connsiteX30" fmla="*/ 3614399 w 24377651"/>
              <a:gd name="connsiteY30" fmla="*/ 788167 h 5682134"/>
              <a:gd name="connsiteX31" fmla="*/ 20722689 w 24377651"/>
              <a:gd name="connsiteY31" fmla="*/ 783299 h 5682134"/>
              <a:gd name="connsiteX32" fmla="*/ 20520963 w 24377651"/>
              <a:gd name="connsiteY32" fmla="*/ 806497 h 5682134"/>
              <a:gd name="connsiteX33" fmla="*/ 20623427 w 24377651"/>
              <a:gd name="connsiteY33" fmla="*/ 861485 h 5682134"/>
              <a:gd name="connsiteX34" fmla="*/ 18232599 w 24377651"/>
              <a:gd name="connsiteY34" fmla="*/ 934803 h 5682134"/>
              <a:gd name="connsiteX35" fmla="*/ 18335063 w 24377651"/>
              <a:gd name="connsiteY35" fmla="*/ 1044780 h 5682134"/>
              <a:gd name="connsiteX36" fmla="*/ 18471683 w 24377651"/>
              <a:gd name="connsiteY36" fmla="*/ 1026450 h 5682134"/>
              <a:gd name="connsiteX37" fmla="*/ 18676611 w 24377651"/>
              <a:gd name="connsiteY37" fmla="*/ 1118098 h 5682134"/>
              <a:gd name="connsiteX38" fmla="*/ 18369219 w 24377651"/>
              <a:gd name="connsiteY38" fmla="*/ 1136427 h 5682134"/>
              <a:gd name="connsiteX39" fmla="*/ 19974487 w 24377651"/>
              <a:gd name="connsiteY39" fmla="*/ 1228074 h 5682134"/>
              <a:gd name="connsiteX40" fmla="*/ 21306521 w 24377651"/>
              <a:gd name="connsiteY40" fmla="*/ 1099768 h 5682134"/>
              <a:gd name="connsiteX41" fmla="*/ 21033283 w 24377651"/>
              <a:gd name="connsiteY41" fmla="*/ 1099768 h 5682134"/>
              <a:gd name="connsiteX42" fmla="*/ 21408985 w 24377651"/>
              <a:gd name="connsiteY42" fmla="*/ 1008121 h 5682134"/>
              <a:gd name="connsiteX43" fmla="*/ 21238211 w 24377651"/>
              <a:gd name="connsiteY43" fmla="*/ 934803 h 5682134"/>
              <a:gd name="connsiteX44" fmla="*/ 21545603 w 24377651"/>
              <a:gd name="connsiteY44" fmla="*/ 843156 h 5682134"/>
              <a:gd name="connsiteX45" fmla="*/ 20794201 w 24377651"/>
              <a:gd name="connsiteY45" fmla="*/ 843156 h 5682134"/>
              <a:gd name="connsiteX46" fmla="*/ 20794201 w 24377651"/>
              <a:gd name="connsiteY46" fmla="*/ 788167 h 5682134"/>
              <a:gd name="connsiteX47" fmla="*/ 20722689 w 24377651"/>
              <a:gd name="connsiteY47" fmla="*/ 783299 h 5682134"/>
              <a:gd name="connsiteX48" fmla="*/ 19837869 w 24377651"/>
              <a:gd name="connsiteY48" fmla="*/ 751508 h 5682134"/>
              <a:gd name="connsiteX49" fmla="*/ 19496323 w 24377651"/>
              <a:gd name="connsiteY49" fmla="*/ 806497 h 5682134"/>
              <a:gd name="connsiteX50" fmla="*/ 20042797 w 24377651"/>
              <a:gd name="connsiteY50" fmla="*/ 788167 h 5682134"/>
              <a:gd name="connsiteX51" fmla="*/ 19837869 w 24377651"/>
              <a:gd name="connsiteY51" fmla="*/ 751508 h 5682134"/>
              <a:gd name="connsiteX52" fmla="*/ 3102080 w 24377651"/>
              <a:gd name="connsiteY52" fmla="*/ 714849 h 5682134"/>
              <a:gd name="connsiteX53" fmla="*/ 2931305 w 24377651"/>
              <a:gd name="connsiteY53" fmla="*/ 788167 h 5682134"/>
              <a:gd name="connsiteX54" fmla="*/ 3546090 w 24377651"/>
              <a:gd name="connsiteY54" fmla="*/ 806497 h 5682134"/>
              <a:gd name="connsiteX55" fmla="*/ 3409471 w 24377651"/>
              <a:gd name="connsiteY55" fmla="*/ 769838 h 5682134"/>
              <a:gd name="connsiteX56" fmla="*/ 3102080 w 24377651"/>
              <a:gd name="connsiteY56" fmla="*/ 714849 h 5682134"/>
              <a:gd name="connsiteX57" fmla="*/ 13826647 w 24377651"/>
              <a:gd name="connsiteY57" fmla="*/ 0 h 5682134"/>
              <a:gd name="connsiteX58" fmla="*/ 14407276 w 24377651"/>
              <a:gd name="connsiteY58" fmla="*/ 54989 h 5682134"/>
              <a:gd name="connsiteX59" fmla="*/ 13963265 w 24377651"/>
              <a:gd name="connsiteY59" fmla="*/ 109977 h 5682134"/>
              <a:gd name="connsiteX60" fmla="*/ 15500226 w 24377651"/>
              <a:gd name="connsiteY60" fmla="*/ 128307 h 5682134"/>
              <a:gd name="connsiteX61" fmla="*/ 15431916 w 24377651"/>
              <a:gd name="connsiteY61" fmla="*/ 164965 h 5682134"/>
              <a:gd name="connsiteX62" fmla="*/ 15773463 w 24377651"/>
              <a:gd name="connsiteY62" fmla="*/ 146636 h 5682134"/>
              <a:gd name="connsiteX63" fmla="*/ 14543895 w 24377651"/>
              <a:gd name="connsiteY63" fmla="*/ 274942 h 5682134"/>
              <a:gd name="connsiteX64" fmla="*/ 17003031 w 24377651"/>
              <a:gd name="connsiteY64" fmla="*/ 439907 h 5682134"/>
              <a:gd name="connsiteX65" fmla="*/ 17651971 w 24377651"/>
              <a:gd name="connsiteY65" fmla="*/ 439907 h 5682134"/>
              <a:gd name="connsiteX66" fmla="*/ 17412887 w 24377651"/>
              <a:gd name="connsiteY66" fmla="*/ 513225 h 5682134"/>
              <a:gd name="connsiteX67" fmla="*/ 20520963 w 24377651"/>
              <a:gd name="connsiteY67" fmla="*/ 439907 h 5682134"/>
              <a:gd name="connsiteX68" fmla="*/ 19632941 w 24377651"/>
              <a:gd name="connsiteY68" fmla="*/ 531555 h 5682134"/>
              <a:gd name="connsiteX69" fmla="*/ 18335063 w 24377651"/>
              <a:gd name="connsiteY69" fmla="*/ 678191 h 5682134"/>
              <a:gd name="connsiteX70" fmla="*/ 18164291 w 24377651"/>
              <a:gd name="connsiteY70" fmla="*/ 696520 h 5682134"/>
              <a:gd name="connsiteX71" fmla="*/ 19837869 w 24377651"/>
              <a:gd name="connsiteY71" fmla="*/ 696520 h 5682134"/>
              <a:gd name="connsiteX72" fmla="*/ 20657581 w 24377651"/>
              <a:gd name="connsiteY72" fmla="*/ 604873 h 5682134"/>
              <a:gd name="connsiteX73" fmla="*/ 20657581 w 24377651"/>
              <a:gd name="connsiteY73" fmla="*/ 678191 h 5682134"/>
              <a:gd name="connsiteX74" fmla="*/ 20520963 w 24377651"/>
              <a:gd name="connsiteY74" fmla="*/ 678191 h 5682134"/>
              <a:gd name="connsiteX75" fmla="*/ 20520963 w 24377651"/>
              <a:gd name="connsiteY75" fmla="*/ 733179 h 5682134"/>
              <a:gd name="connsiteX76" fmla="*/ 20794201 w 24377651"/>
              <a:gd name="connsiteY76" fmla="*/ 733179 h 5682134"/>
              <a:gd name="connsiteX77" fmla="*/ 20964973 w 24377651"/>
              <a:gd name="connsiteY77" fmla="*/ 696520 h 5682134"/>
              <a:gd name="connsiteX78" fmla="*/ 20691737 w 24377651"/>
              <a:gd name="connsiteY78" fmla="*/ 678191 h 5682134"/>
              <a:gd name="connsiteX79" fmla="*/ 20691737 w 24377651"/>
              <a:gd name="connsiteY79" fmla="*/ 604873 h 5682134"/>
              <a:gd name="connsiteX80" fmla="*/ 21648067 w 24377651"/>
              <a:gd name="connsiteY80" fmla="*/ 476566 h 5682134"/>
              <a:gd name="connsiteX81" fmla="*/ 20725891 w 24377651"/>
              <a:gd name="connsiteY81" fmla="*/ 384919 h 5682134"/>
              <a:gd name="connsiteX82" fmla="*/ 21921305 w 24377651"/>
              <a:gd name="connsiteY82" fmla="*/ 183295 h 5682134"/>
              <a:gd name="connsiteX83" fmla="*/ 23833967 w 24377651"/>
              <a:gd name="connsiteY83" fmla="*/ 201624 h 5682134"/>
              <a:gd name="connsiteX84" fmla="*/ 24350555 w 24377651"/>
              <a:gd name="connsiteY84" fmla="*/ 201625 h 5682134"/>
              <a:gd name="connsiteX85" fmla="*/ 24377651 w 24377651"/>
              <a:gd name="connsiteY85" fmla="*/ 203292 h 5682134"/>
              <a:gd name="connsiteX86" fmla="*/ 24377651 w 24377651"/>
              <a:gd name="connsiteY86" fmla="*/ 3854506 h 5682134"/>
              <a:gd name="connsiteX87" fmla="*/ 24376171 w 24377651"/>
              <a:gd name="connsiteY87" fmla="*/ 3856062 h 5682134"/>
              <a:gd name="connsiteX88" fmla="*/ 24346287 w 24377651"/>
              <a:gd name="connsiteY88" fmla="*/ 3885847 h 5682134"/>
              <a:gd name="connsiteX89" fmla="*/ 24377651 w 24377651"/>
              <a:gd name="connsiteY89" fmla="*/ 3921857 h 5682134"/>
              <a:gd name="connsiteX90" fmla="*/ 24377651 w 24377651"/>
              <a:gd name="connsiteY90" fmla="*/ 4519567 h 5682134"/>
              <a:gd name="connsiteX91" fmla="*/ 24179249 w 24377651"/>
              <a:gd name="connsiteY91" fmla="*/ 4497772 h 5682134"/>
              <a:gd name="connsiteX92" fmla="*/ 22023769 w 24377651"/>
              <a:gd name="connsiteY92" fmla="*/ 4380742 h 5682134"/>
              <a:gd name="connsiteX93" fmla="*/ 22057923 w 24377651"/>
              <a:gd name="connsiteY93" fmla="*/ 4289095 h 5682134"/>
              <a:gd name="connsiteX94" fmla="*/ 21750531 w 24377651"/>
              <a:gd name="connsiteY94" fmla="*/ 4270766 h 5682134"/>
              <a:gd name="connsiteX95" fmla="*/ 21818841 w 24377651"/>
              <a:gd name="connsiteY95" fmla="*/ 4215778 h 5682134"/>
              <a:gd name="connsiteX96" fmla="*/ 20520963 w 24377651"/>
              <a:gd name="connsiteY96" fmla="*/ 4307425 h 5682134"/>
              <a:gd name="connsiteX97" fmla="*/ 20486809 w 24377651"/>
              <a:gd name="connsiteY97" fmla="*/ 4234107 h 5682134"/>
              <a:gd name="connsiteX98" fmla="*/ 20316035 w 24377651"/>
              <a:gd name="connsiteY98" fmla="*/ 4252436 h 5682134"/>
              <a:gd name="connsiteX99" fmla="*/ 19769559 w 24377651"/>
              <a:gd name="connsiteY99" fmla="*/ 4289095 h 5682134"/>
              <a:gd name="connsiteX100" fmla="*/ 19325549 w 24377651"/>
              <a:gd name="connsiteY100" fmla="*/ 4270766 h 5682134"/>
              <a:gd name="connsiteX101" fmla="*/ 18847383 w 24377651"/>
              <a:gd name="connsiteY101" fmla="*/ 4234107 h 5682134"/>
              <a:gd name="connsiteX102" fmla="*/ 18949847 w 24377651"/>
              <a:gd name="connsiteY102" fmla="*/ 4307425 h 5682134"/>
              <a:gd name="connsiteX103" fmla="*/ 18847383 w 24377651"/>
              <a:gd name="connsiteY103" fmla="*/ 4344084 h 5682134"/>
              <a:gd name="connsiteX104" fmla="*/ 19257239 w 24377651"/>
              <a:gd name="connsiteY104" fmla="*/ 4344084 h 5682134"/>
              <a:gd name="connsiteX105" fmla="*/ 19086467 w 24377651"/>
              <a:gd name="connsiteY105" fmla="*/ 4289095 h 5682134"/>
              <a:gd name="connsiteX106" fmla="*/ 19359703 w 24377651"/>
              <a:gd name="connsiteY106" fmla="*/ 4289095 h 5682134"/>
              <a:gd name="connsiteX107" fmla="*/ 19291395 w 24377651"/>
              <a:gd name="connsiteY107" fmla="*/ 4344084 h 5682134"/>
              <a:gd name="connsiteX108" fmla="*/ 20964973 w 24377651"/>
              <a:gd name="connsiteY108" fmla="*/ 4637355 h 5682134"/>
              <a:gd name="connsiteX109" fmla="*/ 19803715 w 24377651"/>
              <a:gd name="connsiteY109" fmla="*/ 4472390 h 5682134"/>
              <a:gd name="connsiteX110" fmla="*/ 19564631 w 24377651"/>
              <a:gd name="connsiteY110" fmla="*/ 4564037 h 5682134"/>
              <a:gd name="connsiteX111" fmla="*/ 19530477 w 24377651"/>
              <a:gd name="connsiteY111" fmla="*/ 4435731 h 5682134"/>
              <a:gd name="connsiteX112" fmla="*/ 19359703 w 24377651"/>
              <a:gd name="connsiteY112" fmla="*/ 4435731 h 5682134"/>
              <a:gd name="connsiteX113" fmla="*/ 19359703 w 24377651"/>
              <a:gd name="connsiteY113" fmla="*/ 4564037 h 5682134"/>
              <a:gd name="connsiteX114" fmla="*/ 19188931 w 24377651"/>
              <a:gd name="connsiteY114" fmla="*/ 4527378 h 5682134"/>
              <a:gd name="connsiteX115" fmla="*/ 19223085 w 24377651"/>
              <a:gd name="connsiteY115" fmla="*/ 4435731 h 5682134"/>
              <a:gd name="connsiteX116" fmla="*/ 18369219 w 24377651"/>
              <a:gd name="connsiteY116" fmla="*/ 4399072 h 5682134"/>
              <a:gd name="connsiteX117" fmla="*/ 18335063 w 24377651"/>
              <a:gd name="connsiteY117" fmla="*/ 4454060 h 5682134"/>
              <a:gd name="connsiteX118" fmla="*/ 18403373 w 24377651"/>
              <a:gd name="connsiteY118" fmla="*/ 4564037 h 5682134"/>
              <a:gd name="connsiteX119" fmla="*/ 18915693 w 24377651"/>
              <a:gd name="connsiteY119" fmla="*/ 4655684 h 5682134"/>
              <a:gd name="connsiteX120" fmla="*/ 18130135 w 24377651"/>
              <a:gd name="connsiteY120" fmla="*/ 4710673 h 5682134"/>
              <a:gd name="connsiteX121" fmla="*/ 17959363 w 24377651"/>
              <a:gd name="connsiteY121" fmla="*/ 4655684 h 5682134"/>
              <a:gd name="connsiteX122" fmla="*/ 17925207 w 24377651"/>
              <a:gd name="connsiteY122" fmla="*/ 4710673 h 5682134"/>
              <a:gd name="connsiteX123" fmla="*/ 15466071 w 24377651"/>
              <a:gd name="connsiteY123" fmla="*/ 4783990 h 5682134"/>
              <a:gd name="connsiteX124" fmla="*/ 15487418 w 24377651"/>
              <a:gd name="connsiteY124" fmla="*/ 4783990 h 5682134"/>
              <a:gd name="connsiteX125" fmla="*/ 15500226 w 24377651"/>
              <a:gd name="connsiteY125" fmla="*/ 4783990 h 5682134"/>
              <a:gd name="connsiteX126" fmla="*/ 16627330 w 24377651"/>
              <a:gd name="connsiteY126" fmla="*/ 4820650 h 5682134"/>
              <a:gd name="connsiteX127" fmla="*/ 16627330 w 24377651"/>
              <a:gd name="connsiteY127" fmla="*/ 4765662 h 5682134"/>
              <a:gd name="connsiteX128" fmla="*/ 18027671 w 24377651"/>
              <a:gd name="connsiteY128" fmla="*/ 4930626 h 5682134"/>
              <a:gd name="connsiteX129" fmla="*/ 17310423 w 24377651"/>
              <a:gd name="connsiteY129" fmla="*/ 4930626 h 5682134"/>
              <a:gd name="connsiteX130" fmla="*/ 17242115 w 24377651"/>
              <a:gd name="connsiteY130" fmla="*/ 5003944 h 5682134"/>
              <a:gd name="connsiteX131" fmla="*/ 17447043 w 24377651"/>
              <a:gd name="connsiteY131" fmla="*/ 5095592 h 5682134"/>
              <a:gd name="connsiteX132" fmla="*/ 16900567 w 24377651"/>
              <a:gd name="connsiteY132" fmla="*/ 5095592 h 5682134"/>
              <a:gd name="connsiteX133" fmla="*/ 17105495 w 24377651"/>
              <a:gd name="connsiteY133" fmla="*/ 5022274 h 5682134"/>
              <a:gd name="connsiteX134" fmla="*/ 16456557 w 24377651"/>
              <a:gd name="connsiteY134" fmla="*/ 5022274 h 5682134"/>
              <a:gd name="connsiteX135" fmla="*/ 16729794 w 24377651"/>
              <a:gd name="connsiteY135" fmla="*/ 5132250 h 5682134"/>
              <a:gd name="connsiteX136" fmla="*/ 16046700 w 24377651"/>
              <a:gd name="connsiteY136" fmla="*/ 5113921 h 5682134"/>
              <a:gd name="connsiteX137" fmla="*/ 15705154 w 24377651"/>
              <a:gd name="connsiteY137" fmla="*/ 5003944 h 5682134"/>
              <a:gd name="connsiteX138" fmla="*/ 15773463 w 24377651"/>
              <a:gd name="connsiteY138" fmla="*/ 5022274 h 5682134"/>
              <a:gd name="connsiteX139" fmla="*/ 15431916 w 24377651"/>
              <a:gd name="connsiteY139" fmla="*/ 4985615 h 5682134"/>
              <a:gd name="connsiteX140" fmla="*/ 15739308 w 24377651"/>
              <a:gd name="connsiteY140" fmla="*/ 5187239 h 5682134"/>
              <a:gd name="connsiteX141" fmla="*/ 15295298 w 24377651"/>
              <a:gd name="connsiteY141" fmla="*/ 5113921 h 5682134"/>
              <a:gd name="connsiteX142" fmla="*/ 15397762 w 24377651"/>
              <a:gd name="connsiteY142" fmla="*/ 5058932 h 5682134"/>
              <a:gd name="connsiteX143" fmla="*/ 14851287 w 24377651"/>
              <a:gd name="connsiteY143" fmla="*/ 5040604 h 5682134"/>
              <a:gd name="connsiteX144" fmla="*/ 14860893 w 24377651"/>
              <a:gd name="connsiteY144" fmla="*/ 5130819 h 5682134"/>
              <a:gd name="connsiteX145" fmla="*/ 14882473 w 24377651"/>
              <a:gd name="connsiteY145" fmla="*/ 5164303 h 5682134"/>
              <a:gd name="connsiteX146" fmla="*/ 14727476 w 24377651"/>
              <a:gd name="connsiteY146" fmla="*/ 5168910 h 5682134"/>
              <a:gd name="connsiteX147" fmla="*/ 14338967 w 24377651"/>
              <a:gd name="connsiteY147" fmla="*/ 5168910 h 5682134"/>
              <a:gd name="connsiteX148" fmla="*/ 14338967 w 24377651"/>
              <a:gd name="connsiteY148" fmla="*/ 5205568 h 5682134"/>
              <a:gd name="connsiteX149" fmla="*/ 14099884 w 24377651"/>
              <a:gd name="connsiteY149" fmla="*/ 5168910 h 5682134"/>
              <a:gd name="connsiteX150" fmla="*/ 13690028 w 24377651"/>
              <a:gd name="connsiteY150" fmla="*/ 5150580 h 5682134"/>
              <a:gd name="connsiteX151" fmla="*/ 13792492 w 24377651"/>
              <a:gd name="connsiteY151" fmla="*/ 5242228 h 5682134"/>
              <a:gd name="connsiteX152" fmla="*/ 13280172 w 24377651"/>
              <a:gd name="connsiteY152" fmla="*/ 5297216 h 5682134"/>
              <a:gd name="connsiteX153" fmla="*/ 13211862 w 24377651"/>
              <a:gd name="connsiteY153" fmla="*/ 5187239 h 5682134"/>
              <a:gd name="connsiteX154" fmla="*/ 12870316 w 24377651"/>
              <a:gd name="connsiteY154" fmla="*/ 5242228 h 5682134"/>
              <a:gd name="connsiteX155" fmla="*/ 13177708 w 24377651"/>
              <a:gd name="connsiteY155" fmla="*/ 5278886 h 5682134"/>
              <a:gd name="connsiteX156" fmla="*/ 11572439 w 24377651"/>
              <a:gd name="connsiteY156" fmla="*/ 5297216 h 5682134"/>
              <a:gd name="connsiteX157" fmla="*/ 12084758 w 24377651"/>
              <a:gd name="connsiteY157" fmla="*/ 5242228 h 5682134"/>
              <a:gd name="connsiteX158" fmla="*/ 11640747 w 24377651"/>
              <a:gd name="connsiteY158" fmla="*/ 5205568 h 5682134"/>
              <a:gd name="connsiteX159" fmla="*/ 13246017 w 24377651"/>
              <a:gd name="connsiteY159" fmla="*/ 4948956 h 5682134"/>
              <a:gd name="connsiteX160" fmla="*/ 13621719 w 24377651"/>
              <a:gd name="connsiteY160" fmla="*/ 4875638 h 5682134"/>
              <a:gd name="connsiteX161" fmla="*/ 14202348 w 24377651"/>
              <a:gd name="connsiteY161" fmla="*/ 4875638 h 5682134"/>
              <a:gd name="connsiteX162" fmla="*/ 14202348 w 24377651"/>
              <a:gd name="connsiteY162" fmla="*/ 4802320 h 5682134"/>
              <a:gd name="connsiteX163" fmla="*/ 11333355 w 24377651"/>
              <a:gd name="connsiteY163" fmla="*/ 5022274 h 5682134"/>
              <a:gd name="connsiteX164" fmla="*/ 10889345 w 24377651"/>
              <a:gd name="connsiteY164" fmla="*/ 4948956 h 5682134"/>
              <a:gd name="connsiteX165" fmla="*/ 10616107 w 24377651"/>
              <a:gd name="connsiteY165" fmla="*/ 5022274 h 5682134"/>
              <a:gd name="connsiteX166" fmla="*/ 10616107 w 24377651"/>
              <a:gd name="connsiteY166" fmla="*/ 5095592 h 5682134"/>
              <a:gd name="connsiteX167" fmla="*/ 10786880 w 24377651"/>
              <a:gd name="connsiteY167" fmla="*/ 5095592 h 5682134"/>
              <a:gd name="connsiteX168" fmla="*/ 9933014 w 24377651"/>
              <a:gd name="connsiteY168" fmla="*/ 5278886 h 5682134"/>
              <a:gd name="connsiteX169" fmla="*/ 10445335 w 24377651"/>
              <a:gd name="connsiteY169" fmla="*/ 5150580 h 5682134"/>
              <a:gd name="connsiteX170" fmla="*/ 9898860 w 24377651"/>
              <a:gd name="connsiteY170" fmla="*/ 5205568 h 5682134"/>
              <a:gd name="connsiteX171" fmla="*/ 9693931 w 24377651"/>
              <a:gd name="connsiteY171" fmla="*/ 5168910 h 5682134"/>
              <a:gd name="connsiteX172" fmla="*/ 9625622 w 24377651"/>
              <a:gd name="connsiteY172" fmla="*/ 5278886 h 5682134"/>
              <a:gd name="connsiteX173" fmla="*/ 7678806 w 24377651"/>
              <a:gd name="connsiteY173" fmla="*/ 5480510 h 5682134"/>
              <a:gd name="connsiteX174" fmla="*/ 7849580 w 24377651"/>
              <a:gd name="connsiteY174" fmla="*/ 5315546 h 5682134"/>
              <a:gd name="connsiteX175" fmla="*/ 6073535 w 24377651"/>
              <a:gd name="connsiteY175" fmla="*/ 5388863 h 5682134"/>
              <a:gd name="connsiteX176" fmla="*/ 6039382 w 24377651"/>
              <a:gd name="connsiteY176" fmla="*/ 5443852 h 5682134"/>
              <a:gd name="connsiteX177" fmla="*/ 5561216 w 24377651"/>
              <a:gd name="connsiteY177" fmla="*/ 5443852 h 5682134"/>
              <a:gd name="connsiteX178" fmla="*/ 5868608 w 24377651"/>
              <a:gd name="connsiteY178" fmla="*/ 5608816 h 5682134"/>
              <a:gd name="connsiteX179" fmla="*/ 5458752 w 24377651"/>
              <a:gd name="connsiteY179" fmla="*/ 5682134 h 5682134"/>
              <a:gd name="connsiteX180" fmla="*/ 779562 w 24377651"/>
              <a:gd name="connsiteY180" fmla="*/ 5315546 h 5682134"/>
              <a:gd name="connsiteX181" fmla="*/ 109275 w 24377651"/>
              <a:gd name="connsiteY181" fmla="*/ 5251392 h 5682134"/>
              <a:gd name="connsiteX182" fmla="*/ 0 w 24377651"/>
              <a:gd name="connsiteY182" fmla="*/ 5229619 h 5682134"/>
              <a:gd name="connsiteX183" fmla="*/ 0 w 24377651"/>
              <a:gd name="connsiteY183" fmla="*/ 418012 h 5682134"/>
              <a:gd name="connsiteX184" fmla="*/ 72987 w 24377651"/>
              <a:gd name="connsiteY184" fmla="*/ 403249 h 5682134"/>
              <a:gd name="connsiteX185" fmla="*/ 1360191 w 24377651"/>
              <a:gd name="connsiteY185" fmla="*/ 403248 h 5682134"/>
              <a:gd name="connsiteX186" fmla="*/ 2521449 w 24377651"/>
              <a:gd name="connsiteY186" fmla="*/ 494896 h 5682134"/>
              <a:gd name="connsiteX187" fmla="*/ 3409471 w 24377651"/>
              <a:gd name="connsiteY187" fmla="*/ 641532 h 5682134"/>
              <a:gd name="connsiteX188" fmla="*/ 4229184 w 24377651"/>
              <a:gd name="connsiteY188" fmla="*/ 696520 h 5682134"/>
              <a:gd name="connsiteX189" fmla="*/ 5868608 w 24377651"/>
              <a:gd name="connsiteY189" fmla="*/ 824826 h 5682134"/>
              <a:gd name="connsiteX190" fmla="*/ 4912278 w 24377651"/>
              <a:gd name="connsiteY190" fmla="*/ 843156 h 5682134"/>
              <a:gd name="connsiteX191" fmla="*/ 6278464 w 24377651"/>
              <a:gd name="connsiteY191" fmla="*/ 953132 h 5682134"/>
              <a:gd name="connsiteX192" fmla="*/ 7098176 w 24377651"/>
              <a:gd name="connsiteY192" fmla="*/ 1008121 h 5682134"/>
              <a:gd name="connsiteX193" fmla="*/ 6620012 w 24377651"/>
              <a:gd name="connsiteY193" fmla="*/ 1246404 h 5682134"/>
              <a:gd name="connsiteX194" fmla="*/ 7712960 w 24377651"/>
              <a:gd name="connsiteY194" fmla="*/ 1246404 h 5682134"/>
              <a:gd name="connsiteX195" fmla="*/ 8669291 w 24377651"/>
              <a:gd name="connsiteY195" fmla="*/ 1264733 h 5682134"/>
              <a:gd name="connsiteX196" fmla="*/ 10274560 w 24377651"/>
              <a:gd name="connsiteY196" fmla="*/ 1063109 h 5682134"/>
              <a:gd name="connsiteX197" fmla="*/ 10274560 w 24377651"/>
              <a:gd name="connsiteY197" fmla="*/ 1173086 h 5682134"/>
              <a:gd name="connsiteX198" fmla="*/ 10056825 w 24377651"/>
              <a:gd name="connsiteY198" fmla="*/ 1239531 h 5682134"/>
              <a:gd name="connsiteX199" fmla="*/ 9977107 w 24377651"/>
              <a:gd name="connsiteY199" fmla="*/ 1269587 h 5682134"/>
              <a:gd name="connsiteX200" fmla="*/ 9967169 w 24377651"/>
              <a:gd name="connsiteY200" fmla="*/ 1264733 h 5682134"/>
              <a:gd name="connsiteX201" fmla="*/ 9968349 w 24377651"/>
              <a:gd name="connsiteY201" fmla="*/ 1272889 h 5682134"/>
              <a:gd name="connsiteX202" fmla="*/ 9952760 w 24377651"/>
              <a:gd name="connsiteY202" fmla="*/ 1278767 h 5682134"/>
              <a:gd name="connsiteX203" fmla="*/ 9864704 w 24377651"/>
              <a:gd name="connsiteY203" fmla="*/ 1319722 h 5682134"/>
              <a:gd name="connsiteX204" fmla="*/ 9933014 w 24377651"/>
              <a:gd name="connsiteY204" fmla="*/ 1338051 h 5682134"/>
              <a:gd name="connsiteX205" fmla="*/ 9971438 w 24377651"/>
              <a:gd name="connsiteY205" fmla="*/ 1294232 h 5682134"/>
              <a:gd name="connsiteX206" fmla="*/ 9968349 w 24377651"/>
              <a:gd name="connsiteY206" fmla="*/ 1272889 h 5682134"/>
              <a:gd name="connsiteX207" fmla="*/ 9977107 w 24377651"/>
              <a:gd name="connsiteY207" fmla="*/ 1269587 h 5682134"/>
              <a:gd name="connsiteX208" fmla="*/ 10028741 w 24377651"/>
              <a:gd name="connsiteY208" fmla="*/ 1294805 h 5682134"/>
              <a:gd name="connsiteX209" fmla="*/ 10650263 w 24377651"/>
              <a:gd name="connsiteY209" fmla="*/ 1264733 h 5682134"/>
              <a:gd name="connsiteX210" fmla="*/ 10718571 w 24377651"/>
              <a:gd name="connsiteY210" fmla="*/ 1228074 h 5682134"/>
              <a:gd name="connsiteX211" fmla="*/ 11811521 w 24377651"/>
              <a:gd name="connsiteY211" fmla="*/ 1154757 h 5682134"/>
              <a:gd name="connsiteX212" fmla="*/ 12255532 w 24377651"/>
              <a:gd name="connsiteY212" fmla="*/ 1136427 h 5682134"/>
              <a:gd name="connsiteX213" fmla="*/ 11606593 w 24377651"/>
              <a:gd name="connsiteY213" fmla="*/ 1118098 h 5682134"/>
              <a:gd name="connsiteX214" fmla="*/ 11128427 w 24377651"/>
              <a:gd name="connsiteY214" fmla="*/ 1118098 h 5682134"/>
              <a:gd name="connsiteX215" fmla="*/ 10308716 w 24377651"/>
              <a:gd name="connsiteY215" fmla="*/ 1173086 h 5682134"/>
              <a:gd name="connsiteX216" fmla="*/ 10308716 w 24377651"/>
              <a:gd name="connsiteY216" fmla="*/ 1063109 h 5682134"/>
              <a:gd name="connsiteX217" fmla="*/ 11709058 w 24377651"/>
              <a:gd name="connsiteY217" fmla="*/ 788167 h 5682134"/>
              <a:gd name="connsiteX218" fmla="*/ 10786880 w 24377651"/>
              <a:gd name="connsiteY218" fmla="*/ 788167 h 5682134"/>
              <a:gd name="connsiteX219" fmla="*/ 12323841 w 24377651"/>
              <a:gd name="connsiteY219" fmla="*/ 586543 h 5682134"/>
              <a:gd name="connsiteX220" fmla="*/ 11811521 w 24377651"/>
              <a:gd name="connsiteY220" fmla="*/ 586543 h 5682134"/>
              <a:gd name="connsiteX221" fmla="*/ 11879830 w 24377651"/>
              <a:gd name="connsiteY221" fmla="*/ 494896 h 5682134"/>
              <a:gd name="connsiteX222" fmla="*/ 11401665 w 24377651"/>
              <a:gd name="connsiteY222" fmla="*/ 476566 h 5682134"/>
              <a:gd name="connsiteX223" fmla="*/ 12357996 w 24377651"/>
              <a:gd name="connsiteY223" fmla="*/ 384919 h 5682134"/>
              <a:gd name="connsiteX224" fmla="*/ 11538283 w 24377651"/>
              <a:gd name="connsiteY224" fmla="*/ 348260 h 5682134"/>
              <a:gd name="connsiteX225" fmla="*/ 11538283 w 24377651"/>
              <a:gd name="connsiteY225" fmla="*/ 293272 h 5682134"/>
              <a:gd name="connsiteX226" fmla="*/ 12426305 w 24377651"/>
              <a:gd name="connsiteY226" fmla="*/ 183295 h 5682134"/>
              <a:gd name="connsiteX227" fmla="*/ 13826647 w 24377651"/>
              <a:gd name="connsiteY227" fmla="*/ 0 h 56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4377651" h="5682134">
                <a:moveTo>
                  <a:pt x="14889735" y="5164087"/>
                </a:moveTo>
                <a:lnTo>
                  <a:pt x="14885442" y="5168910"/>
                </a:lnTo>
                <a:lnTo>
                  <a:pt x="14882473" y="5164303"/>
                </a:lnTo>
                <a:close/>
                <a:moveTo>
                  <a:pt x="15026329" y="5113922"/>
                </a:moveTo>
                <a:cubicBezTo>
                  <a:pt x="15081831" y="5113921"/>
                  <a:pt x="15124524" y="5132251"/>
                  <a:pt x="15090370" y="5168910"/>
                </a:cubicBezTo>
                <a:cubicBezTo>
                  <a:pt x="15022060" y="5164328"/>
                  <a:pt x="14960155" y="5163182"/>
                  <a:pt x="14900918" y="5163755"/>
                </a:cubicBezTo>
                <a:lnTo>
                  <a:pt x="14889735" y="5164087"/>
                </a:lnTo>
                <a:lnTo>
                  <a:pt x="14906855" y="5144852"/>
                </a:lnTo>
                <a:cubicBezTo>
                  <a:pt x="14935873" y="5124232"/>
                  <a:pt x="14984704" y="5113921"/>
                  <a:pt x="15026329" y="5113922"/>
                </a:cubicBezTo>
                <a:close/>
                <a:moveTo>
                  <a:pt x="15232859" y="4769098"/>
                </a:moveTo>
                <a:cubicBezTo>
                  <a:pt x="15039137" y="4775971"/>
                  <a:pt x="14782977" y="4834397"/>
                  <a:pt x="14680513" y="4820650"/>
                </a:cubicBezTo>
                <a:cubicBezTo>
                  <a:pt x="14953751" y="4893968"/>
                  <a:pt x="15226988" y="4893968"/>
                  <a:pt x="15466071" y="4912297"/>
                </a:cubicBezTo>
                <a:cubicBezTo>
                  <a:pt x="15466071" y="4857308"/>
                  <a:pt x="15466071" y="4802320"/>
                  <a:pt x="15397762" y="4783990"/>
                </a:cubicBezTo>
                <a:cubicBezTo>
                  <a:pt x="15355069" y="4770243"/>
                  <a:pt x="15297432" y="4766806"/>
                  <a:pt x="15232859" y="4769098"/>
                </a:cubicBezTo>
                <a:close/>
                <a:moveTo>
                  <a:pt x="20419567" y="3990955"/>
                </a:moveTo>
                <a:cubicBezTo>
                  <a:pt x="20377939" y="3990096"/>
                  <a:pt x="20333111" y="3991242"/>
                  <a:pt x="20281879" y="3995824"/>
                </a:cubicBezTo>
                <a:cubicBezTo>
                  <a:pt x="20281879" y="4014153"/>
                  <a:pt x="20247725" y="4087471"/>
                  <a:pt x="20316035" y="4087471"/>
                </a:cubicBezTo>
                <a:cubicBezTo>
                  <a:pt x="20247725" y="4087471"/>
                  <a:pt x="20179415" y="4050812"/>
                  <a:pt x="20179415" y="4160789"/>
                </a:cubicBezTo>
                <a:cubicBezTo>
                  <a:pt x="20042797" y="4124130"/>
                  <a:pt x="19940333" y="4142460"/>
                  <a:pt x="19803715" y="4160789"/>
                </a:cubicBezTo>
                <a:cubicBezTo>
                  <a:pt x="19906179" y="4215778"/>
                  <a:pt x="20179415" y="4179118"/>
                  <a:pt x="20316035" y="4215778"/>
                </a:cubicBezTo>
                <a:cubicBezTo>
                  <a:pt x="20350189" y="4179118"/>
                  <a:pt x="20281879" y="4197448"/>
                  <a:pt x="20281879" y="4160789"/>
                </a:cubicBezTo>
                <a:cubicBezTo>
                  <a:pt x="20281879" y="4124130"/>
                  <a:pt x="20418499" y="4142460"/>
                  <a:pt x="20418499" y="4179118"/>
                </a:cubicBezTo>
                <a:cubicBezTo>
                  <a:pt x="20520963" y="4160789"/>
                  <a:pt x="20486809" y="4050812"/>
                  <a:pt x="20555117" y="4032483"/>
                </a:cubicBezTo>
                <a:cubicBezTo>
                  <a:pt x="20589273" y="4014153"/>
                  <a:pt x="20555117" y="4124130"/>
                  <a:pt x="20520963" y="4142460"/>
                </a:cubicBezTo>
                <a:cubicBezTo>
                  <a:pt x="20555117" y="4179118"/>
                  <a:pt x="20657581" y="4142460"/>
                  <a:pt x="20725891" y="4160789"/>
                </a:cubicBezTo>
                <a:cubicBezTo>
                  <a:pt x="20691737" y="4069142"/>
                  <a:pt x="20794201" y="4069142"/>
                  <a:pt x="20794201" y="4014153"/>
                </a:cubicBezTo>
                <a:cubicBezTo>
                  <a:pt x="20640505" y="4014153"/>
                  <a:pt x="20544445" y="3993533"/>
                  <a:pt x="20419567" y="3990955"/>
                </a:cubicBezTo>
                <a:close/>
                <a:moveTo>
                  <a:pt x="3614399" y="788167"/>
                </a:moveTo>
                <a:cubicBezTo>
                  <a:pt x="3853481" y="843156"/>
                  <a:pt x="4263337" y="879815"/>
                  <a:pt x="4468266" y="824826"/>
                </a:cubicBezTo>
                <a:cubicBezTo>
                  <a:pt x="4399958" y="806497"/>
                  <a:pt x="4331648" y="788167"/>
                  <a:pt x="4229184" y="788167"/>
                </a:cubicBezTo>
                <a:cubicBezTo>
                  <a:pt x="4058409" y="788167"/>
                  <a:pt x="3819327" y="806497"/>
                  <a:pt x="3614399" y="788167"/>
                </a:cubicBezTo>
                <a:close/>
                <a:moveTo>
                  <a:pt x="20722689" y="783299"/>
                </a:moveTo>
                <a:cubicBezTo>
                  <a:pt x="20655447" y="785876"/>
                  <a:pt x="20597811" y="806497"/>
                  <a:pt x="20520963" y="806497"/>
                </a:cubicBezTo>
                <a:cubicBezTo>
                  <a:pt x="20452653" y="879815"/>
                  <a:pt x="20623427" y="806497"/>
                  <a:pt x="20623427" y="861485"/>
                </a:cubicBezTo>
                <a:cubicBezTo>
                  <a:pt x="19837869" y="806497"/>
                  <a:pt x="18984003" y="898144"/>
                  <a:pt x="18232599" y="934803"/>
                </a:cubicBezTo>
                <a:cubicBezTo>
                  <a:pt x="18266755" y="971462"/>
                  <a:pt x="18300909" y="989792"/>
                  <a:pt x="18335063" y="1044780"/>
                </a:cubicBezTo>
                <a:cubicBezTo>
                  <a:pt x="18403373" y="1063109"/>
                  <a:pt x="18403373" y="1026450"/>
                  <a:pt x="18471683" y="1026450"/>
                </a:cubicBezTo>
                <a:cubicBezTo>
                  <a:pt x="18471683" y="1099768"/>
                  <a:pt x="18608301" y="1099768"/>
                  <a:pt x="18676611" y="1118098"/>
                </a:cubicBezTo>
                <a:cubicBezTo>
                  <a:pt x="18574147" y="1173086"/>
                  <a:pt x="18471683" y="1099768"/>
                  <a:pt x="18369219" y="1136427"/>
                </a:cubicBezTo>
                <a:cubicBezTo>
                  <a:pt x="18710765" y="1264733"/>
                  <a:pt x="19598787" y="1081439"/>
                  <a:pt x="19974487" y="1228074"/>
                </a:cubicBezTo>
                <a:cubicBezTo>
                  <a:pt x="20384343" y="1283063"/>
                  <a:pt x="20999129" y="1283063"/>
                  <a:pt x="21306521" y="1099768"/>
                </a:cubicBezTo>
                <a:cubicBezTo>
                  <a:pt x="21238211" y="1044780"/>
                  <a:pt x="21135747" y="1118098"/>
                  <a:pt x="21033283" y="1099768"/>
                </a:cubicBezTo>
                <a:cubicBezTo>
                  <a:pt x="21101593" y="1026450"/>
                  <a:pt x="21374831" y="1081439"/>
                  <a:pt x="21408985" y="1008121"/>
                </a:cubicBezTo>
                <a:cubicBezTo>
                  <a:pt x="21374831" y="971462"/>
                  <a:pt x="21272367" y="971462"/>
                  <a:pt x="21238211" y="934803"/>
                </a:cubicBezTo>
                <a:cubicBezTo>
                  <a:pt x="21340675" y="898144"/>
                  <a:pt x="21579759" y="898144"/>
                  <a:pt x="21545603" y="843156"/>
                </a:cubicBezTo>
                <a:cubicBezTo>
                  <a:pt x="21374831" y="733179"/>
                  <a:pt x="20999129" y="824826"/>
                  <a:pt x="20794201" y="843156"/>
                </a:cubicBezTo>
                <a:cubicBezTo>
                  <a:pt x="20760045" y="824826"/>
                  <a:pt x="20794201" y="806497"/>
                  <a:pt x="20794201" y="788167"/>
                </a:cubicBezTo>
                <a:cubicBezTo>
                  <a:pt x="20768585" y="783585"/>
                  <a:pt x="20745103" y="782439"/>
                  <a:pt x="20722689" y="783299"/>
                </a:cubicBezTo>
                <a:close/>
                <a:moveTo>
                  <a:pt x="19837869" y="751508"/>
                </a:moveTo>
                <a:cubicBezTo>
                  <a:pt x="19735405" y="751508"/>
                  <a:pt x="19598787" y="788167"/>
                  <a:pt x="19496323" y="806497"/>
                </a:cubicBezTo>
                <a:cubicBezTo>
                  <a:pt x="19667095" y="843156"/>
                  <a:pt x="19906179" y="788167"/>
                  <a:pt x="20042797" y="788167"/>
                </a:cubicBezTo>
                <a:cubicBezTo>
                  <a:pt x="20008643" y="769838"/>
                  <a:pt x="19906179" y="751508"/>
                  <a:pt x="19837869" y="751508"/>
                </a:cubicBezTo>
                <a:close/>
                <a:moveTo>
                  <a:pt x="3102080" y="714849"/>
                </a:moveTo>
                <a:cubicBezTo>
                  <a:pt x="3204544" y="788167"/>
                  <a:pt x="3033770" y="806497"/>
                  <a:pt x="2931305" y="788167"/>
                </a:cubicBezTo>
                <a:cubicBezTo>
                  <a:pt x="3067924" y="861485"/>
                  <a:pt x="3443626" y="934803"/>
                  <a:pt x="3546090" y="806497"/>
                </a:cubicBezTo>
                <a:cubicBezTo>
                  <a:pt x="3511936" y="788167"/>
                  <a:pt x="3443626" y="788167"/>
                  <a:pt x="3409471" y="769838"/>
                </a:cubicBezTo>
                <a:cubicBezTo>
                  <a:pt x="3307008" y="733179"/>
                  <a:pt x="3204544" y="733179"/>
                  <a:pt x="3102080" y="714849"/>
                </a:cubicBezTo>
                <a:close/>
                <a:moveTo>
                  <a:pt x="13826647" y="0"/>
                </a:moveTo>
                <a:cubicBezTo>
                  <a:pt x="14065729" y="0"/>
                  <a:pt x="14236503" y="36659"/>
                  <a:pt x="14407276" y="54989"/>
                </a:cubicBezTo>
                <a:cubicBezTo>
                  <a:pt x="14304812" y="91647"/>
                  <a:pt x="14031575" y="36659"/>
                  <a:pt x="13963265" y="109977"/>
                </a:cubicBezTo>
                <a:cubicBezTo>
                  <a:pt x="14509740" y="164965"/>
                  <a:pt x="15022060" y="146636"/>
                  <a:pt x="15500226" y="128307"/>
                </a:cubicBezTo>
                <a:cubicBezTo>
                  <a:pt x="15466071" y="146636"/>
                  <a:pt x="15431916" y="146636"/>
                  <a:pt x="15431916" y="164965"/>
                </a:cubicBezTo>
                <a:cubicBezTo>
                  <a:pt x="15534380" y="146636"/>
                  <a:pt x="15705154" y="164965"/>
                  <a:pt x="15773463" y="146636"/>
                </a:cubicBezTo>
                <a:cubicBezTo>
                  <a:pt x="15534380" y="348260"/>
                  <a:pt x="14782977" y="183295"/>
                  <a:pt x="14543895" y="274942"/>
                </a:cubicBezTo>
                <a:cubicBezTo>
                  <a:pt x="15397762" y="329931"/>
                  <a:pt x="16388247" y="329931"/>
                  <a:pt x="17003031" y="439907"/>
                </a:cubicBezTo>
                <a:cubicBezTo>
                  <a:pt x="17207959" y="421578"/>
                  <a:pt x="17549507" y="348260"/>
                  <a:pt x="17651971" y="439907"/>
                </a:cubicBezTo>
                <a:cubicBezTo>
                  <a:pt x="17549507" y="494896"/>
                  <a:pt x="17447043" y="421578"/>
                  <a:pt x="17412887" y="513225"/>
                </a:cubicBezTo>
                <a:cubicBezTo>
                  <a:pt x="18335063" y="513225"/>
                  <a:pt x="19462167" y="568214"/>
                  <a:pt x="20520963" y="439907"/>
                </a:cubicBezTo>
                <a:cubicBezTo>
                  <a:pt x="20281879" y="549885"/>
                  <a:pt x="19940333" y="494896"/>
                  <a:pt x="19632941" y="531555"/>
                </a:cubicBezTo>
                <a:cubicBezTo>
                  <a:pt x="19223085" y="586543"/>
                  <a:pt x="18642455" y="604873"/>
                  <a:pt x="18335063" y="678191"/>
                </a:cubicBezTo>
                <a:cubicBezTo>
                  <a:pt x="18232599" y="678191"/>
                  <a:pt x="18198445" y="604873"/>
                  <a:pt x="18164291" y="696520"/>
                </a:cubicBezTo>
                <a:cubicBezTo>
                  <a:pt x="18676611" y="751508"/>
                  <a:pt x="19257239" y="733179"/>
                  <a:pt x="19837869" y="696520"/>
                </a:cubicBezTo>
                <a:cubicBezTo>
                  <a:pt x="20111107" y="659861"/>
                  <a:pt x="20418499" y="641532"/>
                  <a:pt x="20657581" y="604873"/>
                </a:cubicBezTo>
                <a:cubicBezTo>
                  <a:pt x="20657581" y="678191"/>
                  <a:pt x="20657581" y="678191"/>
                  <a:pt x="20657581" y="678191"/>
                </a:cubicBezTo>
                <a:cubicBezTo>
                  <a:pt x="20623427" y="696520"/>
                  <a:pt x="20555117" y="696520"/>
                  <a:pt x="20520963" y="678191"/>
                </a:cubicBezTo>
                <a:cubicBezTo>
                  <a:pt x="20520963" y="696520"/>
                  <a:pt x="20520963" y="714849"/>
                  <a:pt x="20520963" y="733179"/>
                </a:cubicBezTo>
                <a:cubicBezTo>
                  <a:pt x="20589273" y="714849"/>
                  <a:pt x="20691737" y="733179"/>
                  <a:pt x="20794201" y="733179"/>
                </a:cubicBezTo>
                <a:cubicBezTo>
                  <a:pt x="20862509" y="733179"/>
                  <a:pt x="20930819" y="714849"/>
                  <a:pt x="20964973" y="696520"/>
                </a:cubicBezTo>
                <a:cubicBezTo>
                  <a:pt x="20930819" y="641532"/>
                  <a:pt x="20794201" y="678191"/>
                  <a:pt x="20691737" y="678191"/>
                </a:cubicBezTo>
                <a:cubicBezTo>
                  <a:pt x="20691737" y="604873"/>
                  <a:pt x="20691737" y="604873"/>
                  <a:pt x="20691737" y="604873"/>
                </a:cubicBezTo>
                <a:cubicBezTo>
                  <a:pt x="21033283" y="568214"/>
                  <a:pt x="21340675" y="513225"/>
                  <a:pt x="21648067" y="476566"/>
                </a:cubicBezTo>
                <a:cubicBezTo>
                  <a:pt x="21443139" y="329931"/>
                  <a:pt x="20964973" y="513225"/>
                  <a:pt x="20725891" y="384919"/>
                </a:cubicBezTo>
                <a:cubicBezTo>
                  <a:pt x="21135747" y="366590"/>
                  <a:pt x="21477295" y="238284"/>
                  <a:pt x="21921305" y="183295"/>
                </a:cubicBezTo>
                <a:cubicBezTo>
                  <a:pt x="22570243" y="128307"/>
                  <a:pt x="23185027" y="146636"/>
                  <a:pt x="23833967" y="201624"/>
                </a:cubicBezTo>
                <a:cubicBezTo>
                  <a:pt x="24004741" y="210789"/>
                  <a:pt x="24184053" y="197042"/>
                  <a:pt x="24350555" y="201625"/>
                </a:cubicBezTo>
                <a:lnTo>
                  <a:pt x="24377651" y="203292"/>
                </a:lnTo>
                <a:lnTo>
                  <a:pt x="24377651" y="3854506"/>
                </a:lnTo>
                <a:lnTo>
                  <a:pt x="24376171" y="3856062"/>
                </a:lnTo>
                <a:cubicBezTo>
                  <a:pt x="24363365" y="3862935"/>
                  <a:pt x="24346287" y="3867518"/>
                  <a:pt x="24346287" y="3885847"/>
                </a:cubicBezTo>
                <a:lnTo>
                  <a:pt x="24377651" y="3921857"/>
                </a:lnTo>
                <a:lnTo>
                  <a:pt x="24377651" y="4519567"/>
                </a:lnTo>
                <a:lnTo>
                  <a:pt x="24179249" y="4497772"/>
                </a:lnTo>
                <a:cubicBezTo>
                  <a:pt x="23521771" y="4424847"/>
                  <a:pt x="22681245" y="4332628"/>
                  <a:pt x="22023769" y="4380742"/>
                </a:cubicBezTo>
                <a:cubicBezTo>
                  <a:pt x="21955459" y="4380742"/>
                  <a:pt x="22057923" y="4344084"/>
                  <a:pt x="22057923" y="4289095"/>
                </a:cubicBezTo>
                <a:cubicBezTo>
                  <a:pt x="21921305" y="4234107"/>
                  <a:pt x="21852995" y="4307425"/>
                  <a:pt x="21750531" y="4270766"/>
                </a:cubicBezTo>
                <a:cubicBezTo>
                  <a:pt x="21818841" y="4270766"/>
                  <a:pt x="21818841" y="4252436"/>
                  <a:pt x="21818841" y="4215778"/>
                </a:cubicBezTo>
                <a:cubicBezTo>
                  <a:pt x="21306521" y="4215778"/>
                  <a:pt x="20896665" y="4124130"/>
                  <a:pt x="20520963" y="4307425"/>
                </a:cubicBezTo>
                <a:cubicBezTo>
                  <a:pt x="20452653" y="4289095"/>
                  <a:pt x="20555117" y="4234107"/>
                  <a:pt x="20486809" y="4234107"/>
                </a:cubicBezTo>
                <a:cubicBezTo>
                  <a:pt x="20452653" y="4234107"/>
                  <a:pt x="20384343" y="4252436"/>
                  <a:pt x="20316035" y="4252436"/>
                </a:cubicBezTo>
                <a:cubicBezTo>
                  <a:pt x="20145261" y="4270766"/>
                  <a:pt x="19974487" y="4289095"/>
                  <a:pt x="19769559" y="4289095"/>
                </a:cubicBezTo>
                <a:cubicBezTo>
                  <a:pt x="19735405" y="4252436"/>
                  <a:pt x="19393859" y="4179118"/>
                  <a:pt x="19325549" y="4270766"/>
                </a:cubicBezTo>
                <a:cubicBezTo>
                  <a:pt x="19257239" y="4197448"/>
                  <a:pt x="18984003" y="4197448"/>
                  <a:pt x="18847383" y="4234107"/>
                </a:cubicBezTo>
                <a:cubicBezTo>
                  <a:pt x="18847383" y="4270766"/>
                  <a:pt x="18915693" y="4270766"/>
                  <a:pt x="18949847" y="4307425"/>
                </a:cubicBezTo>
                <a:cubicBezTo>
                  <a:pt x="18949847" y="4344084"/>
                  <a:pt x="18847383" y="4307425"/>
                  <a:pt x="18847383" y="4344084"/>
                </a:cubicBezTo>
                <a:cubicBezTo>
                  <a:pt x="19018157" y="4417402"/>
                  <a:pt x="19154775" y="4344084"/>
                  <a:pt x="19257239" y="4344084"/>
                </a:cubicBezTo>
                <a:cubicBezTo>
                  <a:pt x="19223085" y="4289095"/>
                  <a:pt x="19052311" y="4362413"/>
                  <a:pt x="19086467" y="4289095"/>
                </a:cubicBezTo>
                <a:cubicBezTo>
                  <a:pt x="19188931" y="4307425"/>
                  <a:pt x="19223085" y="4289095"/>
                  <a:pt x="19359703" y="4289095"/>
                </a:cubicBezTo>
                <a:cubicBezTo>
                  <a:pt x="19359703" y="4325754"/>
                  <a:pt x="19325549" y="4325754"/>
                  <a:pt x="19291395" y="4344084"/>
                </a:cubicBezTo>
                <a:cubicBezTo>
                  <a:pt x="19769559" y="4399072"/>
                  <a:pt x="20486809" y="4417402"/>
                  <a:pt x="20964973" y="4637355"/>
                </a:cubicBezTo>
                <a:cubicBezTo>
                  <a:pt x="20555117" y="4582366"/>
                  <a:pt x="20213571" y="4619026"/>
                  <a:pt x="19803715" y="4472390"/>
                </a:cubicBezTo>
                <a:cubicBezTo>
                  <a:pt x="19735405" y="4509048"/>
                  <a:pt x="19667095" y="4545708"/>
                  <a:pt x="19564631" y="4564037"/>
                </a:cubicBezTo>
                <a:cubicBezTo>
                  <a:pt x="19530477" y="4490720"/>
                  <a:pt x="19462167" y="4509048"/>
                  <a:pt x="19530477" y="4435731"/>
                </a:cubicBezTo>
                <a:cubicBezTo>
                  <a:pt x="19462167" y="4435731"/>
                  <a:pt x="19428013" y="4435731"/>
                  <a:pt x="19359703" y="4435731"/>
                </a:cubicBezTo>
                <a:cubicBezTo>
                  <a:pt x="19359703" y="4490720"/>
                  <a:pt x="19428013" y="4527378"/>
                  <a:pt x="19359703" y="4564037"/>
                </a:cubicBezTo>
                <a:cubicBezTo>
                  <a:pt x="19257239" y="4582366"/>
                  <a:pt x="19291395" y="4509048"/>
                  <a:pt x="19188931" y="4527378"/>
                </a:cubicBezTo>
                <a:cubicBezTo>
                  <a:pt x="19154775" y="4472390"/>
                  <a:pt x="19291395" y="4454060"/>
                  <a:pt x="19223085" y="4435731"/>
                </a:cubicBezTo>
                <a:cubicBezTo>
                  <a:pt x="18915693" y="4435731"/>
                  <a:pt x="18574147" y="4435731"/>
                  <a:pt x="18369219" y="4399072"/>
                </a:cubicBezTo>
                <a:cubicBezTo>
                  <a:pt x="18403373" y="4435731"/>
                  <a:pt x="18335063" y="4435731"/>
                  <a:pt x="18335063" y="4454060"/>
                </a:cubicBezTo>
                <a:cubicBezTo>
                  <a:pt x="18437527" y="4472390"/>
                  <a:pt x="18369219" y="4527378"/>
                  <a:pt x="18403373" y="4564037"/>
                </a:cubicBezTo>
                <a:cubicBezTo>
                  <a:pt x="18574147" y="4600696"/>
                  <a:pt x="18779075" y="4527378"/>
                  <a:pt x="18915693" y="4655684"/>
                </a:cubicBezTo>
                <a:cubicBezTo>
                  <a:pt x="18676611" y="4619026"/>
                  <a:pt x="18266755" y="4637355"/>
                  <a:pt x="18130135" y="4710673"/>
                </a:cubicBezTo>
                <a:cubicBezTo>
                  <a:pt x="18130135" y="4655684"/>
                  <a:pt x="18061827" y="4637355"/>
                  <a:pt x="17959363" y="4655684"/>
                </a:cubicBezTo>
                <a:cubicBezTo>
                  <a:pt x="17959363" y="4674014"/>
                  <a:pt x="18027671" y="4729002"/>
                  <a:pt x="17925207" y="4710673"/>
                </a:cubicBezTo>
                <a:cubicBezTo>
                  <a:pt x="17105495" y="4692344"/>
                  <a:pt x="16183319" y="4674014"/>
                  <a:pt x="15466071" y="4783990"/>
                </a:cubicBezTo>
                <a:lnTo>
                  <a:pt x="15487418" y="4783990"/>
                </a:lnTo>
                <a:cubicBezTo>
                  <a:pt x="15500226" y="4783990"/>
                  <a:pt x="15500226" y="4783990"/>
                  <a:pt x="15500226" y="4783990"/>
                </a:cubicBezTo>
                <a:cubicBezTo>
                  <a:pt x="15739308" y="4912297"/>
                  <a:pt x="16456557" y="4838979"/>
                  <a:pt x="16627330" y="4820650"/>
                </a:cubicBezTo>
                <a:cubicBezTo>
                  <a:pt x="16593175" y="4802320"/>
                  <a:pt x="16559021" y="4783990"/>
                  <a:pt x="16627330" y="4765662"/>
                </a:cubicBezTo>
                <a:cubicBezTo>
                  <a:pt x="16866413" y="5003944"/>
                  <a:pt x="17651971" y="4729002"/>
                  <a:pt x="18027671" y="4930626"/>
                </a:cubicBezTo>
                <a:cubicBezTo>
                  <a:pt x="17788589" y="4967286"/>
                  <a:pt x="17549507" y="4967286"/>
                  <a:pt x="17310423" y="4930626"/>
                </a:cubicBezTo>
                <a:cubicBezTo>
                  <a:pt x="17344579" y="5003944"/>
                  <a:pt x="17242115" y="4985615"/>
                  <a:pt x="17242115" y="5003944"/>
                </a:cubicBezTo>
                <a:cubicBezTo>
                  <a:pt x="17276269" y="5058932"/>
                  <a:pt x="17412887" y="5022274"/>
                  <a:pt x="17447043" y="5095592"/>
                </a:cubicBezTo>
                <a:cubicBezTo>
                  <a:pt x="17242115" y="5168910"/>
                  <a:pt x="17003031" y="5132250"/>
                  <a:pt x="16900567" y="5095592"/>
                </a:cubicBezTo>
                <a:cubicBezTo>
                  <a:pt x="16866413" y="5003944"/>
                  <a:pt x="17105495" y="5095592"/>
                  <a:pt x="17105495" y="5022274"/>
                </a:cubicBezTo>
                <a:cubicBezTo>
                  <a:pt x="16968877" y="4967286"/>
                  <a:pt x="16559021" y="4875638"/>
                  <a:pt x="16456557" y="5022274"/>
                </a:cubicBezTo>
                <a:cubicBezTo>
                  <a:pt x="16559021" y="5095592"/>
                  <a:pt x="16695639" y="5040604"/>
                  <a:pt x="16729794" y="5132250"/>
                </a:cubicBezTo>
                <a:cubicBezTo>
                  <a:pt x="16490711" y="5242228"/>
                  <a:pt x="16319938" y="5113921"/>
                  <a:pt x="16046700" y="5113921"/>
                </a:cubicBezTo>
                <a:cubicBezTo>
                  <a:pt x="16080855" y="4967286"/>
                  <a:pt x="15773463" y="4893968"/>
                  <a:pt x="15705154" y="5003944"/>
                </a:cubicBezTo>
                <a:cubicBezTo>
                  <a:pt x="15739308" y="5022274"/>
                  <a:pt x="15773463" y="5003944"/>
                  <a:pt x="15773463" y="5022274"/>
                </a:cubicBezTo>
                <a:cubicBezTo>
                  <a:pt x="15636844" y="5095592"/>
                  <a:pt x="15568535" y="4985615"/>
                  <a:pt x="15431916" y="4985615"/>
                </a:cubicBezTo>
                <a:cubicBezTo>
                  <a:pt x="15397762" y="5132250"/>
                  <a:pt x="15705154" y="5058932"/>
                  <a:pt x="15739308" y="5187239"/>
                </a:cubicBezTo>
                <a:cubicBezTo>
                  <a:pt x="15636844" y="5205568"/>
                  <a:pt x="15397762" y="5223898"/>
                  <a:pt x="15295298" y="5113921"/>
                </a:cubicBezTo>
                <a:cubicBezTo>
                  <a:pt x="15363607" y="5095592"/>
                  <a:pt x="15397762" y="5095592"/>
                  <a:pt x="15397762" y="5058932"/>
                </a:cubicBezTo>
                <a:cubicBezTo>
                  <a:pt x="15192834" y="4967286"/>
                  <a:pt x="15090370" y="5040604"/>
                  <a:pt x="14851287" y="5040604"/>
                </a:cubicBezTo>
                <a:cubicBezTo>
                  <a:pt x="14902519" y="5068098"/>
                  <a:pt x="14857691" y="5095592"/>
                  <a:pt x="14860893" y="5130819"/>
                </a:cubicBezTo>
                <a:lnTo>
                  <a:pt x="14882473" y="5164303"/>
                </a:lnTo>
                <a:lnTo>
                  <a:pt x="14727476" y="5168910"/>
                </a:lnTo>
                <a:cubicBezTo>
                  <a:pt x="14612204" y="5173492"/>
                  <a:pt x="14492663" y="5178075"/>
                  <a:pt x="14338967" y="5168910"/>
                </a:cubicBezTo>
                <a:cubicBezTo>
                  <a:pt x="14304812" y="5168910"/>
                  <a:pt x="14338967" y="5187239"/>
                  <a:pt x="14338967" y="5205568"/>
                </a:cubicBezTo>
                <a:cubicBezTo>
                  <a:pt x="14236503" y="5205568"/>
                  <a:pt x="14202348" y="5168910"/>
                  <a:pt x="14099884" y="5168910"/>
                </a:cubicBezTo>
                <a:cubicBezTo>
                  <a:pt x="13963265" y="5352204"/>
                  <a:pt x="13894956" y="5132250"/>
                  <a:pt x="13690028" y="5150580"/>
                </a:cubicBezTo>
                <a:cubicBezTo>
                  <a:pt x="13655873" y="5205568"/>
                  <a:pt x="13792492" y="5168910"/>
                  <a:pt x="13792492" y="5242228"/>
                </a:cubicBezTo>
                <a:cubicBezTo>
                  <a:pt x="13690028" y="5315546"/>
                  <a:pt x="13450945" y="5297216"/>
                  <a:pt x="13280172" y="5297216"/>
                </a:cubicBezTo>
                <a:cubicBezTo>
                  <a:pt x="13177708" y="5260557"/>
                  <a:pt x="13314326" y="5205568"/>
                  <a:pt x="13211862" y="5187239"/>
                </a:cubicBezTo>
                <a:cubicBezTo>
                  <a:pt x="13109398" y="5242228"/>
                  <a:pt x="12904470" y="5168910"/>
                  <a:pt x="12870316" y="5242228"/>
                </a:cubicBezTo>
                <a:cubicBezTo>
                  <a:pt x="12972780" y="5205568"/>
                  <a:pt x="13075244" y="5315546"/>
                  <a:pt x="13177708" y="5278886"/>
                </a:cubicBezTo>
                <a:cubicBezTo>
                  <a:pt x="12836161" y="5407192"/>
                  <a:pt x="11948140" y="5425522"/>
                  <a:pt x="11572439" y="5297216"/>
                </a:cubicBezTo>
                <a:cubicBezTo>
                  <a:pt x="11743211" y="5205568"/>
                  <a:pt x="11913986" y="5333874"/>
                  <a:pt x="12084758" y="5242228"/>
                </a:cubicBezTo>
                <a:cubicBezTo>
                  <a:pt x="11879830" y="5260557"/>
                  <a:pt x="11811521" y="5205568"/>
                  <a:pt x="11640747" y="5205568"/>
                </a:cubicBezTo>
                <a:cubicBezTo>
                  <a:pt x="11948140" y="4985615"/>
                  <a:pt x="12904470" y="5205568"/>
                  <a:pt x="13246017" y="4948956"/>
                </a:cubicBezTo>
                <a:cubicBezTo>
                  <a:pt x="13450945" y="4948956"/>
                  <a:pt x="13587564" y="4948956"/>
                  <a:pt x="13621719" y="4875638"/>
                </a:cubicBezTo>
                <a:cubicBezTo>
                  <a:pt x="13860801" y="4948956"/>
                  <a:pt x="14031575" y="4875638"/>
                  <a:pt x="14202348" y="4875638"/>
                </a:cubicBezTo>
                <a:cubicBezTo>
                  <a:pt x="14202348" y="4857308"/>
                  <a:pt x="14202348" y="4820650"/>
                  <a:pt x="14202348" y="4802320"/>
                </a:cubicBezTo>
                <a:cubicBezTo>
                  <a:pt x="13280172" y="4838979"/>
                  <a:pt x="12323841" y="4875638"/>
                  <a:pt x="11333355" y="5022274"/>
                </a:cubicBezTo>
                <a:cubicBezTo>
                  <a:pt x="11162582" y="4948956"/>
                  <a:pt x="11025964" y="5040604"/>
                  <a:pt x="10889345" y="4948956"/>
                </a:cubicBezTo>
                <a:cubicBezTo>
                  <a:pt x="10821036" y="4985615"/>
                  <a:pt x="10684417" y="4985615"/>
                  <a:pt x="10616107" y="5022274"/>
                </a:cubicBezTo>
                <a:cubicBezTo>
                  <a:pt x="10650263" y="5058932"/>
                  <a:pt x="10616107" y="5058932"/>
                  <a:pt x="10616107" y="5095592"/>
                </a:cubicBezTo>
                <a:cubicBezTo>
                  <a:pt x="10684417" y="5132250"/>
                  <a:pt x="10752726" y="5040604"/>
                  <a:pt x="10786880" y="5095592"/>
                </a:cubicBezTo>
                <a:cubicBezTo>
                  <a:pt x="10616107" y="5223898"/>
                  <a:pt x="10240407" y="5297216"/>
                  <a:pt x="9933014" y="5278886"/>
                </a:cubicBezTo>
                <a:cubicBezTo>
                  <a:pt x="10103788" y="5223898"/>
                  <a:pt x="10274560" y="5187239"/>
                  <a:pt x="10445335" y="5150580"/>
                </a:cubicBezTo>
                <a:cubicBezTo>
                  <a:pt x="10308716" y="5040604"/>
                  <a:pt x="10001323" y="5132250"/>
                  <a:pt x="9898860" y="5205568"/>
                </a:cubicBezTo>
                <a:cubicBezTo>
                  <a:pt x="9830550" y="5168910"/>
                  <a:pt x="9762241" y="5168910"/>
                  <a:pt x="9693931" y="5168910"/>
                </a:cubicBezTo>
                <a:cubicBezTo>
                  <a:pt x="9625622" y="5223898"/>
                  <a:pt x="9659776" y="5223898"/>
                  <a:pt x="9625622" y="5278886"/>
                </a:cubicBezTo>
                <a:cubicBezTo>
                  <a:pt x="9044993" y="5480510"/>
                  <a:pt x="8361900" y="5278886"/>
                  <a:pt x="7678806" y="5480510"/>
                </a:cubicBezTo>
                <a:cubicBezTo>
                  <a:pt x="7678806" y="5388863"/>
                  <a:pt x="7849580" y="5388863"/>
                  <a:pt x="7849580" y="5315546"/>
                </a:cubicBezTo>
                <a:cubicBezTo>
                  <a:pt x="7303104" y="5242228"/>
                  <a:pt x="6688320" y="5370534"/>
                  <a:pt x="6073535" y="5388863"/>
                </a:cubicBezTo>
                <a:cubicBezTo>
                  <a:pt x="6107690" y="5425522"/>
                  <a:pt x="6039382" y="5407192"/>
                  <a:pt x="6039382" y="5443852"/>
                </a:cubicBezTo>
                <a:cubicBezTo>
                  <a:pt x="5868608" y="5443852"/>
                  <a:pt x="5697834" y="5388863"/>
                  <a:pt x="5561216" y="5443852"/>
                </a:cubicBezTo>
                <a:cubicBezTo>
                  <a:pt x="5663680" y="5535499"/>
                  <a:pt x="5766144" y="5590488"/>
                  <a:pt x="5868608" y="5608816"/>
                </a:cubicBezTo>
                <a:cubicBezTo>
                  <a:pt x="5834453" y="5737123"/>
                  <a:pt x="5595370" y="5590488"/>
                  <a:pt x="5458752" y="5682134"/>
                </a:cubicBezTo>
                <a:cubicBezTo>
                  <a:pt x="4092565" y="5443852"/>
                  <a:pt x="2248211" y="5443852"/>
                  <a:pt x="779562" y="5315546"/>
                </a:cubicBezTo>
                <a:cubicBezTo>
                  <a:pt x="557556" y="5288052"/>
                  <a:pt x="318472" y="5283469"/>
                  <a:pt x="109275" y="5251392"/>
                </a:cubicBezTo>
                <a:lnTo>
                  <a:pt x="0" y="5229619"/>
                </a:lnTo>
                <a:lnTo>
                  <a:pt x="0" y="418012"/>
                </a:lnTo>
                <a:lnTo>
                  <a:pt x="72987" y="403249"/>
                </a:lnTo>
                <a:cubicBezTo>
                  <a:pt x="444418" y="351697"/>
                  <a:pt x="950335" y="403248"/>
                  <a:pt x="1360191" y="403248"/>
                </a:cubicBezTo>
                <a:cubicBezTo>
                  <a:pt x="1804201" y="421578"/>
                  <a:pt x="2179904" y="458237"/>
                  <a:pt x="2521449" y="494896"/>
                </a:cubicBezTo>
                <a:cubicBezTo>
                  <a:pt x="2794688" y="568214"/>
                  <a:pt x="3067924" y="623202"/>
                  <a:pt x="3409471" y="641532"/>
                </a:cubicBezTo>
                <a:cubicBezTo>
                  <a:pt x="3682710" y="678191"/>
                  <a:pt x="3955946" y="678191"/>
                  <a:pt x="4229184" y="696520"/>
                </a:cubicBezTo>
                <a:cubicBezTo>
                  <a:pt x="4809814" y="714849"/>
                  <a:pt x="5390442" y="733179"/>
                  <a:pt x="5868608" y="824826"/>
                </a:cubicBezTo>
                <a:cubicBezTo>
                  <a:pt x="5527062" y="861485"/>
                  <a:pt x="5219670" y="806497"/>
                  <a:pt x="4912278" y="843156"/>
                </a:cubicBezTo>
                <a:cubicBezTo>
                  <a:pt x="5287978" y="971462"/>
                  <a:pt x="5800298" y="916474"/>
                  <a:pt x="6278464" y="953132"/>
                </a:cubicBezTo>
                <a:cubicBezTo>
                  <a:pt x="6517547" y="971462"/>
                  <a:pt x="6824940" y="1008121"/>
                  <a:pt x="7098176" y="1008121"/>
                </a:cubicBezTo>
                <a:cubicBezTo>
                  <a:pt x="6893248" y="1063109"/>
                  <a:pt x="6688320" y="1118098"/>
                  <a:pt x="6620012" y="1246404"/>
                </a:cubicBezTo>
                <a:cubicBezTo>
                  <a:pt x="6995711" y="1264733"/>
                  <a:pt x="7371414" y="1173086"/>
                  <a:pt x="7712960" y="1246404"/>
                </a:cubicBezTo>
                <a:cubicBezTo>
                  <a:pt x="8020352" y="1209745"/>
                  <a:pt x="8464363" y="1136427"/>
                  <a:pt x="8669291" y="1264733"/>
                </a:cubicBezTo>
                <a:cubicBezTo>
                  <a:pt x="9249920" y="1191416"/>
                  <a:pt x="9762241" y="1136427"/>
                  <a:pt x="10274560" y="1063109"/>
                </a:cubicBezTo>
                <a:cubicBezTo>
                  <a:pt x="10274560" y="1173086"/>
                  <a:pt x="10274560" y="1173086"/>
                  <a:pt x="10274560" y="1173086"/>
                </a:cubicBezTo>
                <a:cubicBezTo>
                  <a:pt x="10206251" y="1191416"/>
                  <a:pt x="10129403" y="1214328"/>
                  <a:pt x="10056825" y="1239531"/>
                </a:cubicBezTo>
                <a:lnTo>
                  <a:pt x="9977107" y="1269587"/>
                </a:lnTo>
                <a:lnTo>
                  <a:pt x="9967169" y="1264733"/>
                </a:lnTo>
                <a:lnTo>
                  <a:pt x="9968349" y="1272889"/>
                </a:lnTo>
                <a:lnTo>
                  <a:pt x="9952760" y="1278767"/>
                </a:lnTo>
                <a:cubicBezTo>
                  <a:pt x="9920206" y="1292228"/>
                  <a:pt x="9890320" y="1305975"/>
                  <a:pt x="9864704" y="1319722"/>
                </a:cubicBezTo>
                <a:cubicBezTo>
                  <a:pt x="9898860" y="1338051"/>
                  <a:pt x="9898860" y="1338051"/>
                  <a:pt x="9933014" y="1338051"/>
                </a:cubicBezTo>
                <a:cubicBezTo>
                  <a:pt x="9984246" y="1351799"/>
                  <a:pt x="9977842" y="1324304"/>
                  <a:pt x="9971438" y="1294232"/>
                </a:cubicBezTo>
                <a:lnTo>
                  <a:pt x="9968349" y="1272889"/>
                </a:lnTo>
                <a:lnTo>
                  <a:pt x="9977107" y="1269587"/>
                </a:lnTo>
                <a:lnTo>
                  <a:pt x="10028741" y="1294805"/>
                </a:lnTo>
                <a:cubicBezTo>
                  <a:pt x="10194511" y="1340915"/>
                  <a:pt x="10500835" y="1232657"/>
                  <a:pt x="10650263" y="1264733"/>
                </a:cubicBezTo>
                <a:cubicBezTo>
                  <a:pt x="10752726" y="1301392"/>
                  <a:pt x="10684417" y="1246404"/>
                  <a:pt x="10718571" y="1228074"/>
                </a:cubicBezTo>
                <a:cubicBezTo>
                  <a:pt x="11025964" y="1136427"/>
                  <a:pt x="11640747" y="1374710"/>
                  <a:pt x="11811521" y="1154757"/>
                </a:cubicBezTo>
                <a:cubicBezTo>
                  <a:pt x="11913986" y="1228074"/>
                  <a:pt x="12187222" y="1191416"/>
                  <a:pt x="12255532" y="1136427"/>
                </a:cubicBezTo>
                <a:cubicBezTo>
                  <a:pt x="12084758" y="1099768"/>
                  <a:pt x="11845675" y="1118098"/>
                  <a:pt x="11606593" y="1118098"/>
                </a:cubicBezTo>
                <a:cubicBezTo>
                  <a:pt x="11469974" y="1118098"/>
                  <a:pt x="11265046" y="1118098"/>
                  <a:pt x="11128427" y="1118098"/>
                </a:cubicBezTo>
                <a:cubicBezTo>
                  <a:pt x="10855190" y="1118098"/>
                  <a:pt x="10547798" y="1136427"/>
                  <a:pt x="10308716" y="1173086"/>
                </a:cubicBezTo>
                <a:cubicBezTo>
                  <a:pt x="10308716" y="1063109"/>
                  <a:pt x="10308716" y="1063109"/>
                  <a:pt x="10308716" y="1063109"/>
                </a:cubicBezTo>
                <a:cubicBezTo>
                  <a:pt x="10786880" y="989792"/>
                  <a:pt x="11230892" y="898144"/>
                  <a:pt x="11709058" y="788167"/>
                </a:cubicBezTo>
                <a:cubicBezTo>
                  <a:pt x="11333355" y="751508"/>
                  <a:pt x="10957654" y="879815"/>
                  <a:pt x="10786880" y="788167"/>
                </a:cubicBezTo>
                <a:cubicBezTo>
                  <a:pt x="11299201" y="678191"/>
                  <a:pt x="11948140" y="769838"/>
                  <a:pt x="12323841" y="586543"/>
                </a:cubicBezTo>
                <a:cubicBezTo>
                  <a:pt x="12153068" y="586543"/>
                  <a:pt x="11982294" y="586543"/>
                  <a:pt x="11811521" y="586543"/>
                </a:cubicBezTo>
                <a:cubicBezTo>
                  <a:pt x="11777367" y="513225"/>
                  <a:pt x="11879830" y="549885"/>
                  <a:pt x="11879830" y="494896"/>
                </a:cubicBezTo>
                <a:cubicBezTo>
                  <a:pt x="11811521" y="494896"/>
                  <a:pt x="11504129" y="513225"/>
                  <a:pt x="11401665" y="476566"/>
                </a:cubicBezTo>
                <a:cubicBezTo>
                  <a:pt x="11777367" y="421578"/>
                  <a:pt x="12084758" y="513225"/>
                  <a:pt x="12357996" y="384919"/>
                </a:cubicBezTo>
                <a:cubicBezTo>
                  <a:pt x="12050603" y="329931"/>
                  <a:pt x="11743211" y="366590"/>
                  <a:pt x="11538283" y="348260"/>
                </a:cubicBezTo>
                <a:cubicBezTo>
                  <a:pt x="11572439" y="329931"/>
                  <a:pt x="11606593" y="274942"/>
                  <a:pt x="11538283" y="293272"/>
                </a:cubicBezTo>
                <a:cubicBezTo>
                  <a:pt x="11777367" y="183295"/>
                  <a:pt x="12084758" y="219954"/>
                  <a:pt x="12426305" y="183295"/>
                </a:cubicBezTo>
                <a:cubicBezTo>
                  <a:pt x="12904470" y="128307"/>
                  <a:pt x="13416790" y="0"/>
                  <a:pt x="13826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/>
          <p:cNvSpPr/>
          <p:nvPr>
            <p:custDataLst>
              <p:tags r:id="rId2"/>
            </p:custDataLst>
          </p:nvPr>
        </p:nvSpPr>
        <p:spPr>
          <a:xfrm flipH="1">
            <a:off x="5098640" y="0"/>
            <a:ext cx="4940710" cy="5143500"/>
          </a:xfrm>
          <a:prstGeom prst="homePlate">
            <a:avLst/>
          </a:prstGeom>
          <a:blipFill dpi="0" rotWithShape="0">
            <a:blip r:embed="rId3"/>
            <a:srcRect/>
            <a:stretch>
              <a:fillRect l="-35169" r="-350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任意多边形: 形状 24"/>
          <p:cNvSpPr/>
          <p:nvPr>
            <p:custDataLst>
              <p:tags r:id="rId4"/>
            </p:custDataLst>
          </p:nvPr>
        </p:nvSpPr>
        <p:spPr>
          <a:xfrm rot="2685820" flipH="1">
            <a:off x="7192944" y="-988666"/>
            <a:ext cx="1689836" cy="4803237"/>
          </a:xfrm>
          <a:custGeom>
            <a:avLst/>
            <a:gdLst>
              <a:gd name="connsiteX0" fmla="*/ 561722 w 2253114"/>
              <a:gd name="connsiteY0" fmla="*/ 0 h 6404316"/>
              <a:gd name="connsiteX1" fmla="*/ 0 w 2253114"/>
              <a:gd name="connsiteY1" fmla="*/ 566375 h 6404316"/>
              <a:gd name="connsiteX2" fmla="*/ 0 w 2253114"/>
              <a:gd name="connsiteY2" fmla="*/ 6404316 h 6404316"/>
              <a:gd name="connsiteX3" fmla="*/ 2253114 w 2253114"/>
              <a:gd name="connsiteY3" fmla="*/ 6404316 h 6404316"/>
              <a:gd name="connsiteX4" fmla="*/ 2253114 w 2253114"/>
              <a:gd name="connsiteY4" fmla="*/ 1686840 h 640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404316">
                <a:moveTo>
                  <a:pt x="561722" y="0"/>
                </a:moveTo>
                <a:lnTo>
                  <a:pt x="0" y="566375"/>
                </a:lnTo>
                <a:lnTo>
                  <a:pt x="0" y="6404316"/>
                </a:lnTo>
                <a:lnTo>
                  <a:pt x="2253114" y="6404316"/>
                </a:lnTo>
                <a:lnTo>
                  <a:pt x="2253114" y="168684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任意多边形: 形状 18"/>
          <p:cNvSpPr/>
          <p:nvPr>
            <p:custDataLst>
              <p:tags r:id="rId5"/>
            </p:custDataLst>
          </p:nvPr>
        </p:nvSpPr>
        <p:spPr>
          <a:xfrm rot="19001926">
            <a:off x="7087990" y="1323950"/>
            <a:ext cx="1689836" cy="4890060"/>
          </a:xfrm>
          <a:custGeom>
            <a:avLst/>
            <a:gdLst>
              <a:gd name="connsiteX0" fmla="*/ 2253114 w 2253114"/>
              <a:gd name="connsiteY0" fmla="*/ 0 h 6573506"/>
              <a:gd name="connsiteX1" fmla="*/ 2253113 w 2253114"/>
              <a:gd name="connsiteY1" fmla="*/ 6202365 h 6573506"/>
              <a:gd name="connsiteX2" fmla="*/ 1903352 w 2253114"/>
              <a:gd name="connsiteY2" fmla="*/ 6573506 h 6573506"/>
              <a:gd name="connsiteX3" fmla="*/ 0 w 2253114"/>
              <a:gd name="connsiteY3" fmla="*/ 4779801 h 6573506"/>
              <a:gd name="connsiteX4" fmla="*/ 0 w 2253114"/>
              <a:gd name="connsiteY4" fmla="*/ 0 h 657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114" h="6573506">
                <a:moveTo>
                  <a:pt x="2253114" y="0"/>
                </a:moveTo>
                <a:lnTo>
                  <a:pt x="2253113" y="6202365"/>
                </a:lnTo>
                <a:lnTo>
                  <a:pt x="1903352" y="6573506"/>
                </a:lnTo>
                <a:lnTo>
                  <a:pt x="0" y="47798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flipV="1">
            <a:off x="502444" y="0"/>
            <a:ext cx="2077974" cy="9434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88144" y="2659856"/>
            <a:ext cx="4710113" cy="419100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l">
              <a:buNone/>
              <a:defRPr sz="13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388144" y="1567815"/>
            <a:ext cx="4710113" cy="1043464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  <p:custDataLst>
              <p:tags r:id="rId12"/>
            </p:custDataLst>
          </p:nvPr>
        </p:nvSpPr>
        <p:spPr>
          <a:xfrm>
            <a:off x="454671" y="3393921"/>
            <a:ext cx="1713715" cy="302499"/>
          </a:xfrm>
          <a:solidFill>
            <a:schemeClr val="accent1"/>
          </a:solidFill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编辑文本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454669" y="3745187"/>
            <a:ext cx="1714500" cy="3024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>
                <a:sym typeface="+mn-ea"/>
              </a:rPr>
              <a:t>编辑文本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73373" y="-227667"/>
            <a:ext cx="8870627" cy="5371167"/>
            <a:chOff x="364497" y="-303556"/>
            <a:chExt cx="11827503" cy="716155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18900000" flipV="1">
              <a:off x="364497" y="-303556"/>
              <a:ext cx="610767" cy="610767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10339605" y="5005605"/>
              <a:ext cx="1852395" cy="1852395"/>
            </a:xfrm>
            <a:custGeom>
              <a:avLst/>
              <a:gdLst>
                <a:gd name="connsiteX0" fmla="*/ 0 w 1852395"/>
                <a:gd name="connsiteY0" fmla="*/ 0 h 1852395"/>
                <a:gd name="connsiteX1" fmla="*/ 1852395 w 1852395"/>
                <a:gd name="connsiteY1" fmla="*/ 0 h 1852395"/>
                <a:gd name="connsiteX2" fmla="*/ 0 w 1852395"/>
                <a:gd name="connsiteY2" fmla="*/ 1852395 h 18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2395" h="1852395">
                  <a:moveTo>
                    <a:pt x="0" y="0"/>
                  </a:moveTo>
                  <a:lnTo>
                    <a:pt x="1852395" y="0"/>
                  </a:lnTo>
                  <a:lnTo>
                    <a:pt x="0" y="1852395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1" y="332426"/>
            <a:ext cx="8140500" cy="332100"/>
          </a:xfrm>
        </p:spPr>
        <p:txBody>
          <a:bodyPr vert="horz" lIns="100800" tIns="39600" rIns="75600" bIns="396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502412" y="715500"/>
            <a:ext cx="8139178" cy="4041900"/>
          </a:xfrm>
        </p:spPr>
        <p:txBody>
          <a:bodyPr vert="horz" lIns="100800" tIns="0" rIns="8280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5" Type="http://schemas.openxmlformats.org/officeDocument/2006/relationships/theme" Target="../theme/theme2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45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1438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r="1250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矩形 3"/>
          <p:cNvSpPr/>
          <p:nvPr/>
        </p:nvSpPr>
        <p:spPr>
          <a:xfrm>
            <a:off x="1187449" y="3609492"/>
            <a:ext cx="2409379" cy="43764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501章正颢     505王景浩</a:t>
            </a:r>
            <a:endParaRPr lang="en-US" altLang="zh-CN" sz="1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990600" y="1983105"/>
            <a:ext cx="5260975" cy="94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sz="2800" b="1" cap="all" dirty="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基于手机APP交互的</a:t>
            </a:r>
            <a:endParaRPr sz="2800" b="1" cap="all" dirty="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sz="2800" b="1" cap="all" dirty="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城市共享停车系统模型</a:t>
            </a:r>
            <a:endParaRPr sz="2800" b="1" cap="all" dirty="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9485" y="3028950"/>
            <a:ext cx="309308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5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Based on mobile APP interaction  </a:t>
            </a:r>
            <a:endParaRPr lang="zh-CN" altLang="en-US" sz="85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dist">
              <a:defRPr/>
            </a:pPr>
            <a:r>
              <a:rPr lang="zh-CN" altLang="en-US" sz="85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Urban shared parking system model  </a:t>
            </a:r>
            <a:endParaRPr lang="zh-CN" altLang="en-US" sz="85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占位符 6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 b="10649"/>
          <a:stretch>
            <a:fillRect/>
          </a:stretch>
        </p:blipFill>
        <p:spPr>
          <a:xfrm>
            <a:off x="3433222" y="1217353"/>
            <a:ext cx="5727928" cy="21813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-838202" y="1428634"/>
            <a:ext cx="381000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Part 02</a:t>
            </a:r>
            <a:endParaRPr lang="en-US" altLang="zh-CN" sz="36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04800" y="1962150"/>
            <a:ext cx="2839720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srgbClr val="8BAFD3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主要的贡献与创新点</a:t>
            </a:r>
            <a:endParaRPr lang="zh-CN" altLang="en-US" sz="4000" b="1" cap="all" dirty="0">
              <a:solidFill>
                <a:srgbClr val="8BAFD3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062" y="3257301"/>
            <a:ext cx="2484682" cy="237490"/>
          </a:xfrm>
          <a:prstGeom prst="rect">
            <a:avLst/>
          </a:prstGeom>
        </p:spPr>
        <p:txBody>
          <a:bodyPr wrap="square">
            <a:spAutoFit/>
          </a:bodyPr>
          <a:p>
            <a:pPr algn="dist">
              <a:defRPr/>
            </a:pPr>
            <a:r>
              <a:rPr lang="zh-CN" altLang="en-US" sz="950" b="1" dirty="0">
                <a:solidFill>
                  <a:srgbClr val="8BAF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Major contributions and innovations</a:t>
            </a:r>
            <a:endParaRPr lang="zh-CN" altLang="en-US" sz="950" b="1" dirty="0">
              <a:solidFill>
                <a:srgbClr val="8BAF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Products and Services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14598" y="204354"/>
            <a:ext cx="41148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主要的贡献与创新点</a:t>
            </a:r>
            <a:endParaRPr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等腰三角形 55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1" name="TextBox 13"/>
          <p:cNvSpPr txBox="1"/>
          <p:nvPr/>
        </p:nvSpPr>
        <p:spPr>
          <a:xfrm>
            <a:off x="5796994" y="1351760"/>
            <a:ext cx="2690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数据共享：用户操作实时更新，将数据存入数据库，方便各方进行数据管理，对用户使用情况进行追踪，对市政建设开发提供数据支持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5796994" y="3202922"/>
            <a:ext cx="2690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成本低廉：此APP可以安装在任何Android手机上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TextBox 13"/>
          <p:cNvSpPr txBox="1"/>
          <p:nvPr/>
        </p:nvSpPr>
        <p:spPr>
          <a:xfrm>
            <a:off x="5796994" y="2353541"/>
            <a:ext cx="2690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提高效率：用户泊车前可进行查看闲置车位，减少了到实地寻找车位的时间；物业人员可第一时间进行预警提醒，告知相关部门和用户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200" y="1274232"/>
            <a:ext cx="4572000" cy="3168542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5771594" y="3634722"/>
            <a:ext cx="2690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685800">
              <a:lnSpc>
                <a:spcPct val="150000"/>
              </a:lnSpc>
            </a:pPr>
            <a:r>
              <a:rPr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构建系统奖惩制度：用户需在预约时间内进行泊车并驶离，如有违约情况会影响信誉分，奖惩制度有助于维护系统秩序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Группа 47"/>
          <p:cNvGrpSpPr/>
          <p:nvPr/>
        </p:nvGrpSpPr>
        <p:grpSpPr>
          <a:xfrm>
            <a:off x="5229912" y="1525150"/>
            <a:ext cx="372007" cy="324091"/>
            <a:chOff x="4400550" y="1949450"/>
            <a:chExt cx="3389313" cy="2952750"/>
          </a:xfrm>
          <a:solidFill>
            <a:schemeClr val="accent1"/>
          </a:solidFill>
        </p:grpSpPr>
        <p:sp>
          <p:nvSpPr>
            <p:cNvPr id="49" name="Freeform 449"/>
            <p:cNvSpPr/>
            <p:nvPr/>
          </p:nvSpPr>
          <p:spPr bwMode="auto">
            <a:xfrm>
              <a:off x="4400550" y="1949450"/>
              <a:ext cx="2254250" cy="866775"/>
            </a:xfrm>
            <a:custGeom>
              <a:avLst/>
              <a:gdLst>
                <a:gd name="T0" fmla="*/ 1531 w 2840"/>
                <a:gd name="T1" fmla="*/ 1 h 1091"/>
                <a:gd name="T2" fmla="*/ 1745 w 2840"/>
                <a:gd name="T3" fmla="*/ 14 h 1091"/>
                <a:gd name="T4" fmla="*/ 1948 w 2840"/>
                <a:gd name="T5" fmla="*/ 39 h 1091"/>
                <a:gd name="T6" fmla="*/ 2136 w 2840"/>
                <a:gd name="T7" fmla="*/ 74 h 1091"/>
                <a:gd name="T8" fmla="*/ 2308 w 2840"/>
                <a:gd name="T9" fmla="*/ 119 h 1091"/>
                <a:gd name="T10" fmla="*/ 2460 w 2840"/>
                <a:gd name="T11" fmla="*/ 173 h 1091"/>
                <a:gd name="T12" fmla="*/ 2590 w 2840"/>
                <a:gd name="T13" fmla="*/ 235 h 1091"/>
                <a:gd name="T14" fmla="*/ 2695 w 2840"/>
                <a:gd name="T15" fmla="*/ 305 h 1091"/>
                <a:gd name="T16" fmla="*/ 2774 w 2840"/>
                <a:gd name="T17" fmla="*/ 380 h 1091"/>
                <a:gd name="T18" fmla="*/ 2823 w 2840"/>
                <a:gd name="T19" fmla="*/ 461 h 1091"/>
                <a:gd name="T20" fmla="*/ 2840 w 2840"/>
                <a:gd name="T21" fmla="*/ 545 h 1091"/>
                <a:gd name="T22" fmla="*/ 2823 w 2840"/>
                <a:gd name="T23" fmla="*/ 629 h 1091"/>
                <a:gd name="T24" fmla="*/ 2774 w 2840"/>
                <a:gd name="T25" fmla="*/ 711 h 1091"/>
                <a:gd name="T26" fmla="*/ 2695 w 2840"/>
                <a:gd name="T27" fmla="*/ 786 h 1091"/>
                <a:gd name="T28" fmla="*/ 2590 w 2840"/>
                <a:gd name="T29" fmla="*/ 854 h 1091"/>
                <a:gd name="T30" fmla="*/ 2460 w 2840"/>
                <a:gd name="T31" fmla="*/ 916 h 1091"/>
                <a:gd name="T32" fmla="*/ 2308 w 2840"/>
                <a:gd name="T33" fmla="*/ 971 h 1091"/>
                <a:gd name="T34" fmla="*/ 2136 w 2840"/>
                <a:gd name="T35" fmla="*/ 1016 h 1091"/>
                <a:gd name="T36" fmla="*/ 1948 w 2840"/>
                <a:gd name="T37" fmla="*/ 1052 h 1091"/>
                <a:gd name="T38" fmla="*/ 1745 w 2840"/>
                <a:gd name="T39" fmla="*/ 1077 h 1091"/>
                <a:gd name="T40" fmla="*/ 1531 w 2840"/>
                <a:gd name="T41" fmla="*/ 1089 h 1091"/>
                <a:gd name="T42" fmla="*/ 1309 w 2840"/>
                <a:gd name="T43" fmla="*/ 1089 h 1091"/>
                <a:gd name="T44" fmla="*/ 1094 w 2840"/>
                <a:gd name="T45" fmla="*/ 1077 h 1091"/>
                <a:gd name="T46" fmla="*/ 892 w 2840"/>
                <a:gd name="T47" fmla="*/ 1052 h 1091"/>
                <a:gd name="T48" fmla="*/ 703 w 2840"/>
                <a:gd name="T49" fmla="*/ 1016 h 1091"/>
                <a:gd name="T50" fmla="*/ 532 w 2840"/>
                <a:gd name="T51" fmla="*/ 971 h 1091"/>
                <a:gd name="T52" fmla="*/ 379 w 2840"/>
                <a:gd name="T53" fmla="*/ 916 h 1091"/>
                <a:gd name="T54" fmla="*/ 250 w 2840"/>
                <a:gd name="T55" fmla="*/ 854 h 1091"/>
                <a:gd name="T56" fmla="*/ 144 w 2840"/>
                <a:gd name="T57" fmla="*/ 786 h 1091"/>
                <a:gd name="T58" fmla="*/ 66 w 2840"/>
                <a:gd name="T59" fmla="*/ 711 h 1091"/>
                <a:gd name="T60" fmla="*/ 17 w 2840"/>
                <a:gd name="T61" fmla="*/ 629 h 1091"/>
                <a:gd name="T62" fmla="*/ 0 w 2840"/>
                <a:gd name="T63" fmla="*/ 545 h 1091"/>
                <a:gd name="T64" fmla="*/ 17 w 2840"/>
                <a:gd name="T65" fmla="*/ 461 h 1091"/>
                <a:gd name="T66" fmla="*/ 66 w 2840"/>
                <a:gd name="T67" fmla="*/ 380 h 1091"/>
                <a:gd name="T68" fmla="*/ 144 w 2840"/>
                <a:gd name="T69" fmla="*/ 305 h 1091"/>
                <a:gd name="T70" fmla="*/ 250 w 2840"/>
                <a:gd name="T71" fmla="*/ 235 h 1091"/>
                <a:gd name="T72" fmla="*/ 379 w 2840"/>
                <a:gd name="T73" fmla="*/ 173 h 1091"/>
                <a:gd name="T74" fmla="*/ 532 w 2840"/>
                <a:gd name="T75" fmla="*/ 119 h 1091"/>
                <a:gd name="T76" fmla="*/ 703 w 2840"/>
                <a:gd name="T77" fmla="*/ 74 h 1091"/>
                <a:gd name="T78" fmla="*/ 892 w 2840"/>
                <a:gd name="T79" fmla="*/ 39 h 1091"/>
                <a:gd name="T80" fmla="*/ 1094 w 2840"/>
                <a:gd name="T81" fmla="*/ 14 h 1091"/>
                <a:gd name="T82" fmla="*/ 1309 w 2840"/>
                <a:gd name="T83" fmla="*/ 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40" h="1091">
                  <a:moveTo>
                    <a:pt x="1420" y="0"/>
                  </a:moveTo>
                  <a:lnTo>
                    <a:pt x="1531" y="1"/>
                  </a:lnTo>
                  <a:lnTo>
                    <a:pt x="1639" y="6"/>
                  </a:lnTo>
                  <a:lnTo>
                    <a:pt x="1745" y="14"/>
                  </a:lnTo>
                  <a:lnTo>
                    <a:pt x="1849" y="24"/>
                  </a:lnTo>
                  <a:lnTo>
                    <a:pt x="1948" y="39"/>
                  </a:lnTo>
                  <a:lnTo>
                    <a:pt x="2044" y="55"/>
                  </a:lnTo>
                  <a:lnTo>
                    <a:pt x="2136" y="74"/>
                  </a:lnTo>
                  <a:lnTo>
                    <a:pt x="2224" y="96"/>
                  </a:lnTo>
                  <a:lnTo>
                    <a:pt x="2308" y="119"/>
                  </a:lnTo>
                  <a:lnTo>
                    <a:pt x="2386" y="146"/>
                  </a:lnTo>
                  <a:lnTo>
                    <a:pt x="2460" y="173"/>
                  </a:lnTo>
                  <a:lnTo>
                    <a:pt x="2528" y="204"/>
                  </a:lnTo>
                  <a:lnTo>
                    <a:pt x="2590" y="235"/>
                  </a:lnTo>
                  <a:lnTo>
                    <a:pt x="2646" y="270"/>
                  </a:lnTo>
                  <a:lnTo>
                    <a:pt x="2695" y="305"/>
                  </a:lnTo>
                  <a:lnTo>
                    <a:pt x="2738" y="342"/>
                  </a:lnTo>
                  <a:lnTo>
                    <a:pt x="2774" y="380"/>
                  </a:lnTo>
                  <a:lnTo>
                    <a:pt x="2803" y="421"/>
                  </a:lnTo>
                  <a:lnTo>
                    <a:pt x="2823" y="461"/>
                  </a:lnTo>
                  <a:lnTo>
                    <a:pt x="2835" y="502"/>
                  </a:lnTo>
                  <a:lnTo>
                    <a:pt x="2840" y="545"/>
                  </a:lnTo>
                  <a:lnTo>
                    <a:pt x="2835" y="588"/>
                  </a:lnTo>
                  <a:lnTo>
                    <a:pt x="2823" y="629"/>
                  </a:lnTo>
                  <a:lnTo>
                    <a:pt x="2803" y="670"/>
                  </a:lnTo>
                  <a:lnTo>
                    <a:pt x="2774" y="711"/>
                  </a:lnTo>
                  <a:lnTo>
                    <a:pt x="2738" y="748"/>
                  </a:lnTo>
                  <a:lnTo>
                    <a:pt x="2695" y="786"/>
                  </a:lnTo>
                  <a:lnTo>
                    <a:pt x="2646" y="821"/>
                  </a:lnTo>
                  <a:lnTo>
                    <a:pt x="2590" y="854"/>
                  </a:lnTo>
                  <a:lnTo>
                    <a:pt x="2528" y="887"/>
                  </a:lnTo>
                  <a:lnTo>
                    <a:pt x="2460" y="916"/>
                  </a:lnTo>
                  <a:lnTo>
                    <a:pt x="2386" y="945"/>
                  </a:lnTo>
                  <a:lnTo>
                    <a:pt x="2308" y="971"/>
                  </a:lnTo>
                  <a:lnTo>
                    <a:pt x="2224" y="995"/>
                  </a:lnTo>
                  <a:lnTo>
                    <a:pt x="2136" y="1016"/>
                  </a:lnTo>
                  <a:lnTo>
                    <a:pt x="2044" y="1035"/>
                  </a:lnTo>
                  <a:lnTo>
                    <a:pt x="1948" y="1052"/>
                  </a:lnTo>
                  <a:lnTo>
                    <a:pt x="1849" y="1065"/>
                  </a:lnTo>
                  <a:lnTo>
                    <a:pt x="1745" y="1077"/>
                  </a:lnTo>
                  <a:lnTo>
                    <a:pt x="1639" y="1085"/>
                  </a:lnTo>
                  <a:lnTo>
                    <a:pt x="1531" y="1089"/>
                  </a:lnTo>
                  <a:lnTo>
                    <a:pt x="1420" y="1091"/>
                  </a:lnTo>
                  <a:lnTo>
                    <a:pt x="1309" y="1089"/>
                  </a:lnTo>
                  <a:lnTo>
                    <a:pt x="1200" y="1085"/>
                  </a:lnTo>
                  <a:lnTo>
                    <a:pt x="1094" y="1077"/>
                  </a:lnTo>
                  <a:lnTo>
                    <a:pt x="992" y="1065"/>
                  </a:lnTo>
                  <a:lnTo>
                    <a:pt x="892" y="1052"/>
                  </a:lnTo>
                  <a:lnTo>
                    <a:pt x="795" y="1035"/>
                  </a:lnTo>
                  <a:lnTo>
                    <a:pt x="703" y="1016"/>
                  </a:lnTo>
                  <a:lnTo>
                    <a:pt x="615" y="995"/>
                  </a:lnTo>
                  <a:lnTo>
                    <a:pt x="532" y="971"/>
                  </a:lnTo>
                  <a:lnTo>
                    <a:pt x="453" y="945"/>
                  </a:lnTo>
                  <a:lnTo>
                    <a:pt x="379" y="916"/>
                  </a:lnTo>
                  <a:lnTo>
                    <a:pt x="312" y="887"/>
                  </a:lnTo>
                  <a:lnTo>
                    <a:pt x="250" y="854"/>
                  </a:lnTo>
                  <a:lnTo>
                    <a:pt x="194" y="821"/>
                  </a:lnTo>
                  <a:lnTo>
                    <a:pt x="144" y="786"/>
                  </a:lnTo>
                  <a:lnTo>
                    <a:pt x="101" y="748"/>
                  </a:lnTo>
                  <a:lnTo>
                    <a:pt x="66" y="711"/>
                  </a:lnTo>
                  <a:lnTo>
                    <a:pt x="38" y="670"/>
                  </a:lnTo>
                  <a:lnTo>
                    <a:pt x="17" y="629"/>
                  </a:lnTo>
                  <a:lnTo>
                    <a:pt x="4" y="588"/>
                  </a:lnTo>
                  <a:lnTo>
                    <a:pt x="0" y="545"/>
                  </a:lnTo>
                  <a:lnTo>
                    <a:pt x="4" y="502"/>
                  </a:lnTo>
                  <a:lnTo>
                    <a:pt x="17" y="461"/>
                  </a:lnTo>
                  <a:lnTo>
                    <a:pt x="38" y="421"/>
                  </a:lnTo>
                  <a:lnTo>
                    <a:pt x="66" y="380"/>
                  </a:lnTo>
                  <a:lnTo>
                    <a:pt x="101" y="342"/>
                  </a:lnTo>
                  <a:lnTo>
                    <a:pt x="144" y="305"/>
                  </a:lnTo>
                  <a:lnTo>
                    <a:pt x="194" y="270"/>
                  </a:lnTo>
                  <a:lnTo>
                    <a:pt x="250" y="235"/>
                  </a:lnTo>
                  <a:lnTo>
                    <a:pt x="312" y="204"/>
                  </a:lnTo>
                  <a:lnTo>
                    <a:pt x="379" y="173"/>
                  </a:lnTo>
                  <a:lnTo>
                    <a:pt x="453" y="146"/>
                  </a:lnTo>
                  <a:lnTo>
                    <a:pt x="532" y="119"/>
                  </a:lnTo>
                  <a:lnTo>
                    <a:pt x="615" y="96"/>
                  </a:lnTo>
                  <a:lnTo>
                    <a:pt x="703" y="74"/>
                  </a:lnTo>
                  <a:lnTo>
                    <a:pt x="795" y="55"/>
                  </a:lnTo>
                  <a:lnTo>
                    <a:pt x="892" y="39"/>
                  </a:lnTo>
                  <a:lnTo>
                    <a:pt x="992" y="24"/>
                  </a:lnTo>
                  <a:lnTo>
                    <a:pt x="1094" y="14"/>
                  </a:lnTo>
                  <a:lnTo>
                    <a:pt x="1200" y="6"/>
                  </a:lnTo>
                  <a:lnTo>
                    <a:pt x="1309" y="1"/>
                  </a:lnTo>
                  <a:lnTo>
                    <a:pt x="1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0" name="Freeform 450"/>
            <p:cNvSpPr/>
            <p:nvPr/>
          </p:nvSpPr>
          <p:spPr bwMode="auto">
            <a:xfrm>
              <a:off x="4400550" y="2689225"/>
              <a:ext cx="2254250" cy="554038"/>
            </a:xfrm>
            <a:custGeom>
              <a:avLst/>
              <a:gdLst>
                <a:gd name="T0" fmla="*/ 78 w 2840"/>
                <a:gd name="T1" fmla="*/ 4 h 699"/>
                <a:gd name="T2" fmla="*/ 179 w 2840"/>
                <a:gd name="T3" fmla="*/ 70 h 699"/>
                <a:gd name="T4" fmla="*/ 296 w 2840"/>
                <a:gd name="T5" fmla="*/ 127 h 699"/>
                <a:gd name="T6" fmla="*/ 463 w 2840"/>
                <a:gd name="T7" fmla="*/ 190 h 699"/>
                <a:gd name="T8" fmla="*/ 677 w 2840"/>
                <a:gd name="T9" fmla="*/ 247 h 699"/>
                <a:gd name="T10" fmla="*/ 911 w 2840"/>
                <a:gd name="T11" fmla="*/ 290 h 699"/>
                <a:gd name="T12" fmla="*/ 1160 w 2840"/>
                <a:gd name="T13" fmla="*/ 316 h 699"/>
                <a:gd name="T14" fmla="*/ 1420 w 2840"/>
                <a:gd name="T15" fmla="*/ 325 h 699"/>
                <a:gd name="T16" fmla="*/ 1680 w 2840"/>
                <a:gd name="T17" fmla="*/ 316 h 699"/>
                <a:gd name="T18" fmla="*/ 1929 w 2840"/>
                <a:gd name="T19" fmla="*/ 290 h 699"/>
                <a:gd name="T20" fmla="*/ 2163 w 2840"/>
                <a:gd name="T21" fmla="*/ 247 h 699"/>
                <a:gd name="T22" fmla="*/ 2377 w 2840"/>
                <a:gd name="T23" fmla="*/ 190 h 699"/>
                <a:gd name="T24" fmla="*/ 2531 w 2840"/>
                <a:gd name="T25" fmla="*/ 133 h 699"/>
                <a:gd name="T26" fmla="*/ 2628 w 2840"/>
                <a:gd name="T27" fmla="*/ 89 h 699"/>
                <a:gd name="T28" fmla="*/ 2709 w 2840"/>
                <a:gd name="T29" fmla="*/ 41 h 699"/>
                <a:gd name="T30" fmla="*/ 2761 w 2840"/>
                <a:gd name="T31" fmla="*/ 6 h 699"/>
                <a:gd name="T32" fmla="*/ 2779 w 2840"/>
                <a:gd name="T33" fmla="*/ 5 h 699"/>
                <a:gd name="T34" fmla="*/ 2791 w 2840"/>
                <a:gd name="T35" fmla="*/ 12 h 699"/>
                <a:gd name="T36" fmla="*/ 2814 w 2840"/>
                <a:gd name="T37" fmla="*/ 49 h 699"/>
                <a:gd name="T38" fmla="*/ 2836 w 2840"/>
                <a:gd name="T39" fmla="*/ 118 h 699"/>
                <a:gd name="T40" fmla="*/ 2835 w 2840"/>
                <a:gd name="T41" fmla="*/ 195 h 699"/>
                <a:gd name="T42" fmla="*/ 2803 w 2840"/>
                <a:gd name="T43" fmla="*/ 278 h 699"/>
                <a:gd name="T44" fmla="*/ 2738 w 2840"/>
                <a:gd name="T45" fmla="*/ 356 h 699"/>
                <a:gd name="T46" fmla="*/ 2646 w 2840"/>
                <a:gd name="T47" fmla="*/ 428 h 699"/>
                <a:gd name="T48" fmla="*/ 2528 w 2840"/>
                <a:gd name="T49" fmla="*/ 494 h 699"/>
                <a:gd name="T50" fmla="*/ 2386 w 2840"/>
                <a:gd name="T51" fmla="*/ 553 h 699"/>
                <a:gd name="T52" fmla="*/ 2224 w 2840"/>
                <a:gd name="T53" fmla="*/ 602 h 699"/>
                <a:gd name="T54" fmla="*/ 2044 w 2840"/>
                <a:gd name="T55" fmla="*/ 643 h 699"/>
                <a:gd name="T56" fmla="*/ 1849 w 2840"/>
                <a:gd name="T57" fmla="*/ 673 h 699"/>
                <a:gd name="T58" fmla="*/ 1639 w 2840"/>
                <a:gd name="T59" fmla="*/ 692 h 699"/>
                <a:gd name="T60" fmla="*/ 1420 w 2840"/>
                <a:gd name="T61" fmla="*/ 699 h 699"/>
                <a:gd name="T62" fmla="*/ 1200 w 2840"/>
                <a:gd name="T63" fmla="*/ 692 h 699"/>
                <a:gd name="T64" fmla="*/ 992 w 2840"/>
                <a:gd name="T65" fmla="*/ 673 h 699"/>
                <a:gd name="T66" fmla="*/ 795 w 2840"/>
                <a:gd name="T67" fmla="*/ 643 h 699"/>
                <a:gd name="T68" fmla="*/ 615 w 2840"/>
                <a:gd name="T69" fmla="*/ 602 h 699"/>
                <a:gd name="T70" fmla="*/ 453 w 2840"/>
                <a:gd name="T71" fmla="*/ 553 h 699"/>
                <a:gd name="T72" fmla="*/ 312 w 2840"/>
                <a:gd name="T73" fmla="*/ 494 h 699"/>
                <a:gd name="T74" fmla="*/ 194 w 2840"/>
                <a:gd name="T75" fmla="*/ 428 h 699"/>
                <a:gd name="T76" fmla="*/ 101 w 2840"/>
                <a:gd name="T77" fmla="*/ 356 h 699"/>
                <a:gd name="T78" fmla="*/ 38 w 2840"/>
                <a:gd name="T79" fmla="*/ 278 h 699"/>
                <a:gd name="T80" fmla="*/ 4 w 2840"/>
                <a:gd name="T81" fmla="*/ 195 h 699"/>
                <a:gd name="T82" fmla="*/ 3 w 2840"/>
                <a:gd name="T83" fmla="*/ 118 h 699"/>
                <a:gd name="T84" fmla="*/ 25 w 2840"/>
                <a:gd name="T85" fmla="*/ 50 h 699"/>
                <a:gd name="T86" fmla="*/ 48 w 2840"/>
                <a:gd name="T87" fmla="*/ 12 h 699"/>
                <a:gd name="T88" fmla="*/ 61 w 2840"/>
                <a:gd name="T89" fmla="*/ 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40" h="699">
                  <a:moveTo>
                    <a:pt x="69" y="0"/>
                  </a:moveTo>
                  <a:lnTo>
                    <a:pt x="78" y="4"/>
                  </a:lnTo>
                  <a:lnTo>
                    <a:pt x="127" y="39"/>
                  </a:lnTo>
                  <a:lnTo>
                    <a:pt x="179" y="70"/>
                  </a:lnTo>
                  <a:lnTo>
                    <a:pt x="234" y="100"/>
                  </a:lnTo>
                  <a:lnTo>
                    <a:pt x="296" y="127"/>
                  </a:lnTo>
                  <a:lnTo>
                    <a:pt x="365" y="155"/>
                  </a:lnTo>
                  <a:lnTo>
                    <a:pt x="463" y="190"/>
                  </a:lnTo>
                  <a:lnTo>
                    <a:pt x="567" y="220"/>
                  </a:lnTo>
                  <a:lnTo>
                    <a:pt x="677" y="247"/>
                  </a:lnTo>
                  <a:lnTo>
                    <a:pt x="792" y="270"/>
                  </a:lnTo>
                  <a:lnTo>
                    <a:pt x="911" y="290"/>
                  </a:lnTo>
                  <a:lnTo>
                    <a:pt x="1033" y="304"/>
                  </a:lnTo>
                  <a:lnTo>
                    <a:pt x="1160" y="316"/>
                  </a:lnTo>
                  <a:lnTo>
                    <a:pt x="1289" y="322"/>
                  </a:lnTo>
                  <a:lnTo>
                    <a:pt x="1420" y="325"/>
                  </a:lnTo>
                  <a:lnTo>
                    <a:pt x="1551" y="322"/>
                  </a:lnTo>
                  <a:lnTo>
                    <a:pt x="1680" y="316"/>
                  </a:lnTo>
                  <a:lnTo>
                    <a:pt x="1806" y="304"/>
                  </a:lnTo>
                  <a:lnTo>
                    <a:pt x="1929" y="290"/>
                  </a:lnTo>
                  <a:lnTo>
                    <a:pt x="2048" y="270"/>
                  </a:lnTo>
                  <a:lnTo>
                    <a:pt x="2163" y="247"/>
                  </a:lnTo>
                  <a:lnTo>
                    <a:pt x="2272" y="220"/>
                  </a:lnTo>
                  <a:lnTo>
                    <a:pt x="2377" y="190"/>
                  </a:lnTo>
                  <a:lnTo>
                    <a:pt x="2474" y="155"/>
                  </a:lnTo>
                  <a:lnTo>
                    <a:pt x="2531" y="133"/>
                  </a:lnTo>
                  <a:lnTo>
                    <a:pt x="2581" y="111"/>
                  </a:lnTo>
                  <a:lnTo>
                    <a:pt x="2628" y="89"/>
                  </a:lnTo>
                  <a:lnTo>
                    <a:pt x="2669" y="66"/>
                  </a:lnTo>
                  <a:lnTo>
                    <a:pt x="2709" y="41"/>
                  </a:lnTo>
                  <a:lnTo>
                    <a:pt x="2748" y="13"/>
                  </a:lnTo>
                  <a:lnTo>
                    <a:pt x="2761" y="6"/>
                  </a:lnTo>
                  <a:lnTo>
                    <a:pt x="2770" y="4"/>
                  </a:lnTo>
                  <a:lnTo>
                    <a:pt x="2779" y="5"/>
                  </a:lnTo>
                  <a:lnTo>
                    <a:pt x="2786" y="8"/>
                  </a:lnTo>
                  <a:lnTo>
                    <a:pt x="2791" y="12"/>
                  </a:lnTo>
                  <a:lnTo>
                    <a:pt x="2795" y="17"/>
                  </a:lnTo>
                  <a:lnTo>
                    <a:pt x="2814" y="49"/>
                  </a:lnTo>
                  <a:lnTo>
                    <a:pt x="2829" y="83"/>
                  </a:lnTo>
                  <a:lnTo>
                    <a:pt x="2836" y="118"/>
                  </a:lnTo>
                  <a:lnTo>
                    <a:pt x="2840" y="153"/>
                  </a:lnTo>
                  <a:lnTo>
                    <a:pt x="2835" y="195"/>
                  </a:lnTo>
                  <a:lnTo>
                    <a:pt x="2823" y="237"/>
                  </a:lnTo>
                  <a:lnTo>
                    <a:pt x="2803" y="278"/>
                  </a:lnTo>
                  <a:lnTo>
                    <a:pt x="2774" y="317"/>
                  </a:lnTo>
                  <a:lnTo>
                    <a:pt x="2738" y="356"/>
                  </a:lnTo>
                  <a:lnTo>
                    <a:pt x="2695" y="393"/>
                  </a:lnTo>
                  <a:lnTo>
                    <a:pt x="2646" y="428"/>
                  </a:lnTo>
                  <a:lnTo>
                    <a:pt x="2590" y="462"/>
                  </a:lnTo>
                  <a:lnTo>
                    <a:pt x="2528" y="494"/>
                  </a:lnTo>
                  <a:lnTo>
                    <a:pt x="2460" y="524"/>
                  </a:lnTo>
                  <a:lnTo>
                    <a:pt x="2386" y="553"/>
                  </a:lnTo>
                  <a:lnTo>
                    <a:pt x="2308" y="579"/>
                  </a:lnTo>
                  <a:lnTo>
                    <a:pt x="2224" y="602"/>
                  </a:lnTo>
                  <a:lnTo>
                    <a:pt x="2136" y="624"/>
                  </a:lnTo>
                  <a:lnTo>
                    <a:pt x="2044" y="643"/>
                  </a:lnTo>
                  <a:lnTo>
                    <a:pt x="1948" y="659"/>
                  </a:lnTo>
                  <a:lnTo>
                    <a:pt x="1849" y="673"/>
                  </a:lnTo>
                  <a:lnTo>
                    <a:pt x="1745" y="683"/>
                  </a:lnTo>
                  <a:lnTo>
                    <a:pt x="1639" y="692"/>
                  </a:lnTo>
                  <a:lnTo>
                    <a:pt x="1531" y="696"/>
                  </a:lnTo>
                  <a:lnTo>
                    <a:pt x="1420" y="699"/>
                  </a:lnTo>
                  <a:lnTo>
                    <a:pt x="1309" y="696"/>
                  </a:lnTo>
                  <a:lnTo>
                    <a:pt x="1200" y="692"/>
                  </a:lnTo>
                  <a:lnTo>
                    <a:pt x="1094" y="683"/>
                  </a:lnTo>
                  <a:lnTo>
                    <a:pt x="992" y="673"/>
                  </a:lnTo>
                  <a:lnTo>
                    <a:pt x="892" y="659"/>
                  </a:lnTo>
                  <a:lnTo>
                    <a:pt x="795" y="643"/>
                  </a:lnTo>
                  <a:lnTo>
                    <a:pt x="703" y="624"/>
                  </a:lnTo>
                  <a:lnTo>
                    <a:pt x="615" y="602"/>
                  </a:lnTo>
                  <a:lnTo>
                    <a:pt x="532" y="579"/>
                  </a:lnTo>
                  <a:lnTo>
                    <a:pt x="453" y="553"/>
                  </a:lnTo>
                  <a:lnTo>
                    <a:pt x="379" y="524"/>
                  </a:lnTo>
                  <a:lnTo>
                    <a:pt x="312" y="494"/>
                  </a:lnTo>
                  <a:lnTo>
                    <a:pt x="250" y="462"/>
                  </a:lnTo>
                  <a:lnTo>
                    <a:pt x="194" y="428"/>
                  </a:lnTo>
                  <a:lnTo>
                    <a:pt x="144" y="393"/>
                  </a:lnTo>
                  <a:lnTo>
                    <a:pt x="101" y="356"/>
                  </a:lnTo>
                  <a:lnTo>
                    <a:pt x="66" y="317"/>
                  </a:lnTo>
                  <a:lnTo>
                    <a:pt x="38" y="278"/>
                  </a:lnTo>
                  <a:lnTo>
                    <a:pt x="17" y="237"/>
                  </a:lnTo>
                  <a:lnTo>
                    <a:pt x="4" y="195"/>
                  </a:lnTo>
                  <a:lnTo>
                    <a:pt x="0" y="153"/>
                  </a:lnTo>
                  <a:lnTo>
                    <a:pt x="3" y="118"/>
                  </a:lnTo>
                  <a:lnTo>
                    <a:pt x="12" y="84"/>
                  </a:lnTo>
                  <a:lnTo>
                    <a:pt x="25" y="50"/>
                  </a:lnTo>
                  <a:lnTo>
                    <a:pt x="44" y="17"/>
                  </a:lnTo>
                  <a:lnTo>
                    <a:pt x="48" y="12"/>
                  </a:lnTo>
                  <a:lnTo>
                    <a:pt x="54" y="5"/>
                  </a:lnTo>
                  <a:lnTo>
                    <a:pt x="61" y="1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1" name="Freeform 451"/>
            <p:cNvSpPr/>
            <p:nvPr/>
          </p:nvSpPr>
          <p:spPr bwMode="auto">
            <a:xfrm>
              <a:off x="4400550" y="3983038"/>
              <a:ext cx="1557338" cy="546100"/>
            </a:xfrm>
            <a:custGeom>
              <a:avLst/>
              <a:gdLst>
                <a:gd name="T0" fmla="*/ 95 w 1963"/>
                <a:gd name="T1" fmla="*/ 5 h 687"/>
                <a:gd name="T2" fmla="*/ 162 w 1963"/>
                <a:gd name="T3" fmla="*/ 50 h 687"/>
                <a:gd name="T4" fmla="*/ 233 w 1963"/>
                <a:gd name="T5" fmla="*/ 89 h 687"/>
                <a:gd name="T6" fmla="*/ 316 w 1963"/>
                <a:gd name="T7" fmla="*/ 125 h 687"/>
                <a:gd name="T8" fmla="*/ 463 w 1963"/>
                <a:gd name="T9" fmla="*/ 178 h 687"/>
                <a:gd name="T10" fmla="*/ 677 w 1963"/>
                <a:gd name="T11" fmla="*/ 237 h 687"/>
                <a:gd name="T12" fmla="*/ 911 w 1963"/>
                <a:gd name="T13" fmla="*/ 279 h 687"/>
                <a:gd name="T14" fmla="*/ 1160 w 1963"/>
                <a:gd name="T15" fmla="*/ 304 h 687"/>
                <a:gd name="T16" fmla="*/ 1420 w 1963"/>
                <a:gd name="T17" fmla="*/ 313 h 687"/>
                <a:gd name="T18" fmla="*/ 1617 w 1963"/>
                <a:gd name="T19" fmla="*/ 309 h 687"/>
                <a:gd name="T20" fmla="*/ 1808 w 1963"/>
                <a:gd name="T21" fmla="*/ 296 h 687"/>
                <a:gd name="T22" fmla="*/ 1816 w 1963"/>
                <a:gd name="T23" fmla="*/ 296 h 687"/>
                <a:gd name="T24" fmla="*/ 1821 w 1963"/>
                <a:gd name="T25" fmla="*/ 300 h 687"/>
                <a:gd name="T26" fmla="*/ 1823 w 1963"/>
                <a:gd name="T27" fmla="*/ 305 h 687"/>
                <a:gd name="T28" fmla="*/ 1824 w 1963"/>
                <a:gd name="T29" fmla="*/ 309 h 687"/>
                <a:gd name="T30" fmla="*/ 1854 w 1963"/>
                <a:gd name="T31" fmla="*/ 426 h 687"/>
                <a:gd name="T32" fmla="*/ 1903 w 1963"/>
                <a:gd name="T33" fmla="*/ 538 h 687"/>
                <a:gd name="T34" fmla="*/ 1959 w 1963"/>
                <a:gd name="T35" fmla="*/ 637 h 687"/>
                <a:gd name="T36" fmla="*/ 1963 w 1963"/>
                <a:gd name="T37" fmla="*/ 647 h 687"/>
                <a:gd name="T38" fmla="*/ 1952 w 1963"/>
                <a:gd name="T39" fmla="*/ 657 h 687"/>
                <a:gd name="T40" fmla="*/ 1811 w 1963"/>
                <a:gd name="T41" fmla="*/ 673 h 687"/>
                <a:gd name="T42" fmla="*/ 1653 w 1963"/>
                <a:gd name="T43" fmla="*/ 682 h 687"/>
                <a:gd name="T44" fmla="*/ 1495 w 1963"/>
                <a:gd name="T45" fmla="*/ 687 h 687"/>
                <a:gd name="T46" fmla="*/ 1309 w 1963"/>
                <a:gd name="T47" fmla="*/ 686 h 687"/>
                <a:gd name="T48" fmla="*/ 1094 w 1963"/>
                <a:gd name="T49" fmla="*/ 673 h 687"/>
                <a:gd name="T50" fmla="*/ 892 w 1963"/>
                <a:gd name="T51" fmla="*/ 648 h 687"/>
                <a:gd name="T52" fmla="*/ 703 w 1963"/>
                <a:gd name="T53" fmla="*/ 613 h 687"/>
                <a:gd name="T54" fmla="*/ 532 w 1963"/>
                <a:gd name="T55" fmla="*/ 568 h 687"/>
                <a:gd name="T56" fmla="*/ 379 w 1963"/>
                <a:gd name="T57" fmla="*/ 514 h 687"/>
                <a:gd name="T58" fmla="*/ 250 w 1963"/>
                <a:gd name="T59" fmla="*/ 452 h 687"/>
                <a:gd name="T60" fmla="*/ 144 w 1963"/>
                <a:gd name="T61" fmla="*/ 382 h 687"/>
                <a:gd name="T62" fmla="*/ 66 w 1963"/>
                <a:gd name="T63" fmla="*/ 307 h 687"/>
                <a:gd name="T64" fmla="*/ 17 w 1963"/>
                <a:gd name="T65" fmla="*/ 226 h 687"/>
                <a:gd name="T66" fmla="*/ 0 w 1963"/>
                <a:gd name="T67" fmla="*/ 142 h 687"/>
                <a:gd name="T68" fmla="*/ 16 w 1963"/>
                <a:gd name="T69" fmla="*/ 59 h 687"/>
                <a:gd name="T70" fmla="*/ 43 w 1963"/>
                <a:gd name="T71" fmla="*/ 11 h 687"/>
                <a:gd name="T72" fmla="*/ 66 w 1963"/>
                <a:gd name="T7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63" h="687">
                  <a:moveTo>
                    <a:pt x="80" y="0"/>
                  </a:moveTo>
                  <a:lnTo>
                    <a:pt x="95" y="5"/>
                  </a:lnTo>
                  <a:lnTo>
                    <a:pt x="128" y="30"/>
                  </a:lnTo>
                  <a:lnTo>
                    <a:pt x="162" y="50"/>
                  </a:lnTo>
                  <a:lnTo>
                    <a:pt x="197" y="71"/>
                  </a:lnTo>
                  <a:lnTo>
                    <a:pt x="233" y="89"/>
                  </a:lnTo>
                  <a:lnTo>
                    <a:pt x="273" y="107"/>
                  </a:lnTo>
                  <a:lnTo>
                    <a:pt x="316" y="125"/>
                  </a:lnTo>
                  <a:lnTo>
                    <a:pt x="365" y="145"/>
                  </a:lnTo>
                  <a:lnTo>
                    <a:pt x="463" y="178"/>
                  </a:lnTo>
                  <a:lnTo>
                    <a:pt x="567" y="210"/>
                  </a:lnTo>
                  <a:lnTo>
                    <a:pt x="677" y="237"/>
                  </a:lnTo>
                  <a:lnTo>
                    <a:pt x="792" y="260"/>
                  </a:lnTo>
                  <a:lnTo>
                    <a:pt x="911" y="279"/>
                  </a:lnTo>
                  <a:lnTo>
                    <a:pt x="1033" y="294"/>
                  </a:lnTo>
                  <a:lnTo>
                    <a:pt x="1160" y="304"/>
                  </a:lnTo>
                  <a:lnTo>
                    <a:pt x="1289" y="312"/>
                  </a:lnTo>
                  <a:lnTo>
                    <a:pt x="1420" y="313"/>
                  </a:lnTo>
                  <a:lnTo>
                    <a:pt x="1517" y="312"/>
                  </a:lnTo>
                  <a:lnTo>
                    <a:pt x="1617" y="309"/>
                  </a:lnTo>
                  <a:lnTo>
                    <a:pt x="1714" y="304"/>
                  </a:lnTo>
                  <a:lnTo>
                    <a:pt x="1808" y="296"/>
                  </a:lnTo>
                  <a:lnTo>
                    <a:pt x="1812" y="296"/>
                  </a:lnTo>
                  <a:lnTo>
                    <a:pt x="1816" y="296"/>
                  </a:lnTo>
                  <a:lnTo>
                    <a:pt x="1819" y="299"/>
                  </a:lnTo>
                  <a:lnTo>
                    <a:pt x="1821" y="300"/>
                  </a:lnTo>
                  <a:lnTo>
                    <a:pt x="1823" y="303"/>
                  </a:lnTo>
                  <a:lnTo>
                    <a:pt x="1823" y="305"/>
                  </a:lnTo>
                  <a:lnTo>
                    <a:pt x="1824" y="308"/>
                  </a:lnTo>
                  <a:lnTo>
                    <a:pt x="1824" y="309"/>
                  </a:lnTo>
                  <a:lnTo>
                    <a:pt x="1836" y="367"/>
                  </a:lnTo>
                  <a:lnTo>
                    <a:pt x="1854" y="426"/>
                  </a:lnTo>
                  <a:lnTo>
                    <a:pt x="1877" y="484"/>
                  </a:lnTo>
                  <a:lnTo>
                    <a:pt x="1903" y="538"/>
                  </a:lnTo>
                  <a:lnTo>
                    <a:pt x="1930" y="590"/>
                  </a:lnTo>
                  <a:lnTo>
                    <a:pt x="1959" y="637"/>
                  </a:lnTo>
                  <a:lnTo>
                    <a:pt x="1961" y="642"/>
                  </a:lnTo>
                  <a:lnTo>
                    <a:pt x="1963" y="647"/>
                  </a:lnTo>
                  <a:lnTo>
                    <a:pt x="1960" y="654"/>
                  </a:lnTo>
                  <a:lnTo>
                    <a:pt x="1952" y="657"/>
                  </a:lnTo>
                  <a:lnTo>
                    <a:pt x="1885" y="665"/>
                  </a:lnTo>
                  <a:lnTo>
                    <a:pt x="1811" y="673"/>
                  </a:lnTo>
                  <a:lnTo>
                    <a:pt x="1733" y="678"/>
                  </a:lnTo>
                  <a:lnTo>
                    <a:pt x="1653" y="682"/>
                  </a:lnTo>
                  <a:lnTo>
                    <a:pt x="1573" y="686"/>
                  </a:lnTo>
                  <a:lnTo>
                    <a:pt x="1495" y="687"/>
                  </a:lnTo>
                  <a:lnTo>
                    <a:pt x="1420" y="687"/>
                  </a:lnTo>
                  <a:lnTo>
                    <a:pt x="1309" y="686"/>
                  </a:lnTo>
                  <a:lnTo>
                    <a:pt x="1200" y="681"/>
                  </a:lnTo>
                  <a:lnTo>
                    <a:pt x="1094" y="673"/>
                  </a:lnTo>
                  <a:lnTo>
                    <a:pt x="992" y="663"/>
                  </a:lnTo>
                  <a:lnTo>
                    <a:pt x="892" y="648"/>
                  </a:lnTo>
                  <a:lnTo>
                    <a:pt x="795" y="633"/>
                  </a:lnTo>
                  <a:lnTo>
                    <a:pt x="703" y="613"/>
                  </a:lnTo>
                  <a:lnTo>
                    <a:pt x="615" y="591"/>
                  </a:lnTo>
                  <a:lnTo>
                    <a:pt x="532" y="568"/>
                  </a:lnTo>
                  <a:lnTo>
                    <a:pt x="453" y="542"/>
                  </a:lnTo>
                  <a:lnTo>
                    <a:pt x="379" y="514"/>
                  </a:lnTo>
                  <a:lnTo>
                    <a:pt x="312" y="484"/>
                  </a:lnTo>
                  <a:lnTo>
                    <a:pt x="250" y="452"/>
                  </a:lnTo>
                  <a:lnTo>
                    <a:pt x="194" y="418"/>
                  </a:lnTo>
                  <a:lnTo>
                    <a:pt x="144" y="382"/>
                  </a:lnTo>
                  <a:lnTo>
                    <a:pt x="101" y="345"/>
                  </a:lnTo>
                  <a:lnTo>
                    <a:pt x="66" y="307"/>
                  </a:lnTo>
                  <a:lnTo>
                    <a:pt x="38" y="268"/>
                  </a:lnTo>
                  <a:lnTo>
                    <a:pt x="17" y="226"/>
                  </a:lnTo>
                  <a:lnTo>
                    <a:pt x="4" y="185"/>
                  </a:lnTo>
                  <a:lnTo>
                    <a:pt x="0" y="142"/>
                  </a:lnTo>
                  <a:lnTo>
                    <a:pt x="4" y="101"/>
                  </a:lnTo>
                  <a:lnTo>
                    <a:pt x="16" y="59"/>
                  </a:lnTo>
                  <a:lnTo>
                    <a:pt x="36" y="19"/>
                  </a:lnTo>
                  <a:lnTo>
                    <a:pt x="43" y="11"/>
                  </a:lnTo>
                  <a:lnTo>
                    <a:pt x="53" y="5"/>
                  </a:lnTo>
                  <a:lnTo>
                    <a:pt x="66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2" name="Freeform 452"/>
            <p:cNvSpPr/>
            <p:nvPr/>
          </p:nvSpPr>
          <p:spPr bwMode="auto">
            <a:xfrm>
              <a:off x="4400550" y="3551238"/>
              <a:ext cx="1455738" cy="549275"/>
            </a:xfrm>
            <a:custGeom>
              <a:avLst/>
              <a:gdLst>
                <a:gd name="T0" fmla="*/ 84 w 1833"/>
                <a:gd name="T1" fmla="*/ 3 h 691"/>
                <a:gd name="T2" fmla="*/ 132 w 1833"/>
                <a:gd name="T3" fmla="*/ 36 h 691"/>
                <a:gd name="T4" fmla="*/ 198 w 1833"/>
                <a:gd name="T5" fmla="*/ 76 h 691"/>
                <a:gd name="T6" fmla="*/ 273 w 1833"/>
                <a:gd name="T7" fmla="*/ 111 h 691"/>
                <a:gd name="T8" fmla="*/ 365 w 1833"/>
                <a:gd name="T9" fmla="*/ 149 h 691"/>
                <a:gd name="T10" fmla="*/ 567 w 1833"/>
                <a:gd name="T11" fmla="*/ 214 h 691"/>
                <a:gd name="T12" fmla="*/ 792 w 1833"/>
                <a:gd name="T13" fmla="*/ 264 h 691"/>
                <a:gd name="T14" fmla="*/ 1033 w 1833"/>
                <a:gd name="T15" fmla="*/ 298 h 691"/>
                <a:gd name="T16" fmla="*/ 1289 w 1833"/>
                <a:gd name="T17" fmla="*/ 316 h 691"/>
                <a:gd name="T18" fmla="*/ 1503 w 1833"/>
                <a:gd name="T19" fmla="*/ 317 h 691"/>
                <a:gd name="T20" fmla="*/ 1660 w 1833"/>
                <a:gd name="T21" fmla="*/ 311 h 691"/>
                <a:gd name="T22" fmla="*/ 1815 w 1833"/>
                <a:gd name="T23" fmla="*/ 297 h 691"/>
                <a:gd name="T24" fmla="*/ 1832 w 1833"/>
                <a:gd name="T25" fmla="*/ 302 h 691"/>
                <a:gd name="T26" fmla="*/ 1833 w 1833"/>
                <a:gd name="T27" fmla="*/ 316 h 691"/>
                <a:gd name="T28" fmla="*/ 1829 w 1833"/>
                <a:gd name="T29" fmla="*/ 330 h 691"/>
                <a:gd name="T30" fmla="*/ 1797 w 1833"/>
                <a:gd name="T31" fmla="*/ 488 h 691"/>
                <a:gd name="T32" fmla="*/ 1785 w 1833"/>
                <a:gd name="T33" fmla="*/ 653 h 691"/>
                <a:gd name="T34" fmla="*/ 1784 w 1833"/>
                <a:gd name="T35" fmla="*/ 663 h 691"/>
                <a:gd name="T36" fmla="*/ 1774 w 1833"/>
                <a:gd name="T37" fmla="*/ 673 h 691"/>
                <a:gd name="T38" fmla="*/ 1727 w 1833"/>
                <a:gd name="T39" fmla="*/ 680 h 691"/>
                <a:gd name="T40" fmla="*/ 1647 w 1833"/>
                <a:gd name="T41" fmla="*/ 686 h 691"/>
                <a:gd name="T42" fmla="*/ 1546 w 1833"/>
                <a:gd name="T43" fmla="*/ 690 h 691"/>
                <a:gd name="T44" fmla="*/ 1420 w 1833"/>
                <a:gd name="T45" fmla="*/ 691 h 691"/>
                <a:gd name="T46" fmla="*/ 1200 w 1833"/>
                <a:gd name="T47" fmla="*/ 685 h 691"/>
                <a:gd name="T48" fmla="*/ 992 w 1833"/>
                <a:gd name="T49" fmla="*/ 667 h 691"/>
                <a:gd name="T50" fmla="*/ 795 w 1833"/>
                <a:gd name="T51" fmla="*/ 637 h 691"/>
                <a:gd name="T52" fmla="*/ 615 w 1833"/>
                <a:gd name="T53" fmla="*/ 596 h 691"/>
                <a:gd name="T54" fmla="*/ 453 w 1833"/>
                <a:gd name="T55" fmla="*/ 546 h 691"/>
                <a:gd name="T56" fmla="*/ 312 w 1833"/>
                <a:gd name="T57" fmla="*/ 488 h 691"/>
                <a:gd name="T58" fmla="*/ 194 w 1833"/>
                <a:gd name="T59" fmla="*/ 422 h 691"/>
                <a:gd name="T60" fmla="*/ 101 w 1833"/>
                <a:gd name="T61" fmla="*/ 350 h 691"/>
                <a:gd name="T62" fmla="*/ 38 w 1833"/>
                <a:gd name="T63" fmla="*/ 272 h 691"/>
                <a:gd name="T64" fmla="*/ 4 w 1833"/>
                <a:gd name="T65" fmla="*/ 189 h 691"/>
                <a:gd name="T66" fmla="*/ 4 w 1833"/>
                <a:gd name="T67" fmla="*/ 105 h 691"/>
                <a:gd name="T68" fmla="*/ 36 w 1833"/>
                <a:gd name="T69" fmla="*/ 25 h 691"/>
                <a:gd name="T70" fmla="*/ 45 w 1833"/>
                <a:gd name="T71" fmla="*/ 12 h 691"/>
                <a:gd name="T72" fmla="*/ 61 w 1833"/>
                <a:gd name="T73" fmla="*/ 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33" h="691">
                  <a:moveTo>
                    <a:pt x="71" y="0"/>
                  </a:moveTo>
                  <a:lnTo>
                    <a:pt x="84" y="3"/>
                  </a:lnTo>
                  <a:lnTo>
                    <a:pt x="98" y="12"/>
                  </a:lnTo>
                  <a:lnTo>
                    <a:pt x="132" y="36"/>
                  </a:lnTo>
                  <a:lnTo>
                    <a:pt x="164" y="57"/>
                  </a:lnTo>
                  <a:lnTo>
                    <a:pt x="198" y="76"/>
                  </a:lnTo>
                  <a:lnTo>
                    <a:pt x="234" y="95"/>
                  </a:lnTo>
                  <a:lnTo>
                    <a:pt x="273" y="111"/>
                  </a:lnTo>
                  <a:lnTo>
                    <a:pt x="317" y="130"/>
                  </a:lnTo>
                  <a:lnTo>
                    <a:pt x="365" y="149"/>
                  </a:lnTo>
                  <a:lnTo>
                    <a:pt x="463" y="183"/>
                  </a:lnTo>
                  <a:lnTo>
                    <a:pt x="567" y="214"/>
                  </a:lnTo>
                  <a:lnTo>
                    <a:pt x="677" y="241"/>
                  </a:lnTo>
                  <a:lnTo>
                    <a:pt x="792" y="264"/>
                  </a:lnTo>
                  <a:lnTo>
                    <a:pt x="911" y="284"/>
                  </a:lnTo>
                  <a:lnTo>
                    <a:pt x="1033" y="298"/>
                  </a:lnTo>
                  <a:lnTo>
                    <a:pt x="1160" y="309"/>
                  </a:lnTo>
                  <a:lnTo>
                    <a:pt x="1289" y="316"/>
                  </a:lnTo>
                  <a:lnTo>
                    <a:pt x="1420" y="317"/>
                  </a:lnTo>
                  <a:lnTo>
                    <a:pt x="1503" y="317"/>
                  </a:lnTo>
                  <a:lnTo>
                    <a:pt x="1582" y="315"/>
                  </a:lnTo>
                  <a:lnTo>
                    <a:pt x="1660" y="311"/>
                  </a:lnTo>
                  <a:lnTo>
                    <a:pt x="1736" y="306"/>
                  </a:lnTo>
                  <a:lnTo>
                    <a:pt x="1815" y="297"/>
                  </a:lnTo>
                  <a:lnTo>
                    <a:pt x="1825" y="298"/>
                  </a:lnTo>
                  <a:lnTo>
                    <a:pt x="1832" y="302"/>
                  </a:lnTo>
                  <a:lnTo>
                    <a:pt x="1833" y="308"/>
                  </a:lnTo>
                  <a:lnTo>
                    <a:pt x="1833" y="316"/>
                  </a:lnTo>
                  <a:lnTo>
                    <a:pt x="1830" y="324"/>
                  </a:lnTo>
                  <a:lnTo>
                    <a:pt x="1829" y="330"/>
                  </a:lnTo>
                  <a:lnTo>
                    <a:pt x="1810" y="408"/>
                  </a:lnTo>
                  <a:lnTo>
                    <a:pt x="1797" y="488"/>
                  </a:lnTo>
                  <a:lnTo>
                    <a:pt x="1789" y="570"/>
                  </a:lnTo>
                  <a:lnTo>
                    <a:pt x="1785" y="653"/>
                  </a:lnTo>
                  <a:lnTo>
                    <a:pt x="1785" y="656"/>
                  </a:lnTo>
                  <a:lnTo>
                    <a:pt x="1784" y="663"/>
                  </a:lnTo>
                  <a:lnTo>
                    <a:pt x="1780" y="668"/>
                  </a:lnTo>
                  <a:lnTo>
                    <a:pt x="1774" y="673"/>
                  </a:lnTo>
                  <a:lnTo>
                    <a:pt x="1763" y="676"/>
                  </a:lnTo>
                  <a:lnTo>
                    <a:pt x="1727" y="680"/>
                  </a:lnTo>
                  <a:lnTo>
                    <a:pt x="1688" y="682"/>
                  </a:lnTo>
                  <a:lnTo>
                    <a:pt x="1647" y="686"/>
                  </a:lnTo>
                  <a:lnTo>
                    <a:pt x="1599" y="689"/>
                  </a:lnTo>
                  <a:lnTo>
                    <a:pt x="1546" y="690"/>
                  </a:lnTo>
                  <a:lnTo>
                    <a:pt x="1486" y="691"/>
                  </a:lnTo>
                  <a:lnTo>
                    <a:pt x="1420" y="691"/>
                  </a:lnTo>
                  <a:lnTo>
                    <a:pt x="1309" y="690"/>
                  </a:lnTo>
                  <a:lnTo>
                    <a:pt x="1200" y="685"/>
                  </a:lnTo>
                  <a:lnTo>
                    <a:pt x="1094" y="677"/>
                  </a:lnTo>
                  <a:lnTo>
                    <a:pt x="992" y="667"/>
                  </a:lnTo>
                  <a:lnTo>
                    <a:pt x="892" y="653"/>
                  </a:lnTo>
                  <a:lnTo>
                    <a:pt x="795" y="637"/>
                  </a:lnTo>
                  <a:lnTo>
                    <a:pt x="703" y="618"/>
                  </a:lnTo>
                  <a:lnTo>
                    <a:pt x="615" y="596"/>
                  </a:lnTo>
                  <a:lnTo>
                    <a:pt x="532" y="572"/>
                  </a:lnTo>
                  <a:lnTo>
                    <a:pt x="453" y="546"/>
                  </a:lnTo>
                  <a:lnTo>
                    <a:pt x="379" y="518"/>
                  </a:lnTo>
                  <a:lnTo>
                    <a:pt x="312" y="488"/>
                  </a:lnTo>
                  <a:lnTo>
                    <a:pt x="250" y="456"/>
                  </a:lnTo>
                  <a:lnTo>
                    <a:pt x="194" y="422"/>
                  </a:lnTo>
                  <a:lnTo>
                    <a:pt x="144" y="386"/>
                  </a:lnTo>
                  <a:lnTo>
                    <a:pt x="101" y="350"/>
                  </a:lnTo>
                  <a:lnTo>
                    <a:pt x="66" y="311"/>
                  </a:lnTo>
                  <a:lnTo>
                    <a:pt x="38" y="272"/>
                  </a:lnTo>
                  <a:lnTo>
                    <a:pt x="17" y="230"/>
                  </a:lnTo>
                  <a:lnTo>
                    <a:pt x="4" y="189"/>
                  </a:lnTo>
                  <a:lnTo>
                    <a:pt x="0" y="146"/>
                  </a:lnTo>
                  <a:lnTo>
                    <a:pt x="4" y="105"/>
                  </a:lnTo>
                  <a:lnTo>
                    <a:pt x="16" y="63"/>
                  </a:lnTo>
                  <a:lnTo>
                    <a:pt x="36" y="25"/>
                  </a:lnTo>
                  <a:lnTo>
                    <a:pt x="40" y="18"/>
                  </a:lnTo>
                  <a:lnTo>
                    <a:pt x="45" y="12"/>
                  </a:lnTo>
                  <a:lnTo>
                    <a:pt x="52" y="5"/>
                  </a:lnTo>
                  <a:lnTo>
                    <a:pt x="61" y="1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3" name="Freeform 453"/>
            <p:cNvSpPr/>
            <p:nvPr/>
          </p:nvSpPr>
          <p:spPr bwMode="auto">
            <a:xfrm>
              <a:off x="4400550" y="3119438"/>
              <a:ext cx="1754188" cy="552450"/>
            </a:xfrm>
            <a:custGeom>
              <a:avLst/>
              <a:gdLst>
                <a:gd name="T0" fmla="*/ 75 w 2210"/>
                <a:gd name="T1" fmla="*/ 2 h 697"/>
                <a:gd name="T2" fmla="*/ 127 w 2210"/>
                <a:gd name="T3" fmla="*/ 37 h 697"/>
                <a:gd name="T4" fmla="*/ 211 w 2210"/>
                <a:gd name="T5" fmla="*/ 86 h 697"/>
                <a:gd name="T6" fmla="*/ 308 w 2210"/>
                <a:gd name="T7" fmla="*/ 130 h 697"/>
                <a:gd name="T8" fmla="*/ 463 w 2210"/>
                <a:gd name="T9" fmla="*/ 188 h 697"/>
                <a:gd name="T10" fmla="*/ 677 w 2210"/>
                <a:gd name="T11" fmla="*/ 245 h 697"/>
                <a:gd name="T12" fmla="*/ 911 w 2210"/>
                <a:gd name="T13" fmla="*/ 288 h 697"/>
                <a:gd name="T14" fmla="*/ 1160 w 2210"/>
                <a:gd name="T15" fmla="*/ 314 h 697"/>
                <a:gd name="T16" fmla="*/ 1420 w 2210"/>
                <a:gd name="T17" fmla="*/ 321 h 697"/>
                <a:gd name="T18" fmla="*/ 1658 w 2210"/>
                <a:gd name="T19" fmla="*/ 318 h 697"/>
                <a:gd name="T20" fmla="*/ 1877 w 2210"/>
                <a:gd name="T21" fmla="*/ 299 h 697"/>
                <a:gd name="T22" fmla="*/ 2086 w 2210"/>
                <a:gd name="T23" fmla="*/ 266 h 697"/>
                <a:gd name="T24" fmla="*/ 2201 w 2210"/>
                <a:gd name="T25" fmla="*/ 242 h 697"/>
                <a:gd name="T26" fmla="*/ 2210 w 2210"/>
                <a:gd name="T27" fmla="*/ 248 h 697"/>
                <a:gd name="T28" fmla="*/ 2207 w 2210"/>
                <a:gd name="T29" fmla="*/ 259 h 697"/>
                <a:gd name="T30" fmla="*/ 2197 w 2210"/>
                <a:gd name="T31" fmla="*/ 271 h 697"/>
                <a:gd name="T32" fmla="*/ 2185 w 2210"/>
                <a:gd name="T33" fmla="*/ 281 h 697"/>
                <a:gd name="T34" fmla="*/ 2078 w 2210"/>
                <a:gd name="T35" fmla="*/ 389 h 697"/>
                <a:gd name="T36" fmla="*/ 1986 w 2210"/>
                <a:gd name="T37" fmla="*/ 504 h 697"/>
                <a:gd name="T38" fmla="*/ 1911 w 2210"/>
                <a:gd name="T39" fmla="*/ 635 h 697"/>
                <a:gd name="T40" fmla="*/ 1902 w 2210"/>
                <a:gd name="T41" fmla="*/ 649 h 697"/>
                <a:gd name="T42" fmla="*/ 1881 w 2210"/>
                <a:gd name="T43" fmla="*/ 664 h 697"/>
                <a:gd name="T44" fmla="*/ 1792 w 2210"/>
                <a:gd name="T45" fmla="*/ 677 h 697"/>
                <a:gd name="T46" fmla="*/ 1649 w 2210"/>
                <a:gd name="T47" fmla="*/ 690 h 697"/>
                <a:gd name="T48" fmla="*/ 1500 w 2210"/>
                <a:gd name="T49" fmla="*/ 696 h 697"/>
                <a:gd name="T50" fmla="*/ 1309 w 2210"/>
                <a:gd name="T51" fmla="*/ 694 h 697"/>
                <a:gd name="T52" fmla="*/ 1094 w 2210"/>
                <a:gd name="T53" fmla="*/ 681 h 697"/>
                <a:gd name="T54" fmla="*/ 892 w 2210"/>
                <a:gd name="T55" fmla="*/ 657 h 697"/>
                <a:gd name="T56" fmla="*/ 703 w 2210"/>
                <a:gd name="T57" fmla="*/ 622 h 697"/>
                <a:gd name="T58" fmla="*/ 532 w 2210"/>
                <a:gd name="T59" fmla="*/ 576 h 697"/>
                <a:gd name="T60" fmla="*/ 379 w 2210"/>
                <a:gd name="T61" fmla="*/ 522 h 697"/>
                <a:gd name="T62" fmla="*/ 250 w 2210"/>
                <a:gd name="T63" fmla="*/ 460 h 697"/>
                <a:gd name="T64" fmla="*/ 144 w 2210"/>
                <a:gd name="T65" fmla="*/ 390 h 697"/>
                <a:gd name="T66" fmla="*/ 66 w 2210"/>
                <a:gd name="T67" fmla="*/ 315 h 697"/>
                <a:gd name="T68" fmla="*/ 17 w 2210"/>
                <a:gd name="T69" fmla="*/ 235 h 697"/>
                <a:gd name="T70" fmla="*/ 0 w 2210"/>
                <a:gd name="T71" fmla="*/ 150 h 697"/>
                <a:gd name="T72" fmla="*/ 10 w 2210"/>
                <a:gd name="T73" fmla="*/ 83 h 697"/>
                <a:gd name="T74" fmla="*/ 41 w 2210"/>
                <a:gd name="T75" fmla="*/ 20 h 697"/>
                <a:gd name="T76" fmla="*/ 50 w 2210"/>
                <a:gd name="T77" fmla="*/ 8 h 697"/>
                <a:gd name="T78" fmla="*/ 65 w 2210"/>
                <a:gd name="T79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0" h="697">
                  <a:moveTo>
                    <a:pt x="65" y="0"/>
                  </a:moveTo>
                  <a:lnTo>
                    <a:pt x="75" y="2"/>
                  </a:lnTo>
                  <a:lnTo>
                    <a:pt x="88" y="8"/>
                  </a:lnTo>
                  <a:lnTo>
                    <a:pt x="127" y="37"/>
                  </a:lnTo>
                  <a:lnTo>
                    <a:pt x="168" y="62"/>
                  </a:lnTo>
                  <a:lnTo>
                    <a:pt x="211" y="86"/>
                  </a:lnTo>
                  <a:lnTo>
                    <a:pt x="256" y="108"/>
                  </a:lnTo>
                  <a:lnTo>
                    <a:pt x="308" y="130"/>
                  </a:lnTo>
                  <a:lnTo>
                    <a:pt x="365" y="153"/>
                  </a:lnTo>
                  <a:lnTo>
                    <a:pt x="463" y="188"/>
                  </a:lnTo>
                  <a:lnTo>
                    <a:pt x="567" y="218"/>
                  </a:lnTo>
                  <a:lnTo>
                    <a:pt x="677" y="245"/>
                  </a:lnTo>
                  <a:lnTo>
                    <a:pt x="792" y="268"/>
                  </a:lnTo>
                  <a:lnTo>
                    <a:pt x="911" y="288"/>
                  </a:lnTo>
                  <a:lnTo>
                    <a:pt x="1033" y="302"/>
                  </a:lnTo>
                  <a:lnTo>
                    <a:pt x="1160" y="314"/>
                  </a:lnTo>
                  <a:lnTo>
                    <a:pt x="1289" y="320"/>
                  </a:lnTo>
                  <a:lnTo>
                    <a:pt x="1420" y="321"/>
                  </a:lnTo>
                  <a:lnTo>
                    <a:pt x="1542" y="321"/>
                  </a:lnTo>
                  <a:lnTo>
                    <a:pt x="1658" y="318"/>
                  </a:lnTo>
                  <a:lnTo>
                    <a:pt x="1770" y="310"/>
                  </a:lnTo>
                  <a:lnTo>
                    <a:pt x="1877" y="299"/>
                  </a:lnTo>
                  <a:lnTo>
                    <a:pt x="1982" y="285"/>
                  </a:lnTo>
                  <a:lnTo>
                    <a:pt x="2086" y="266"/>
                  </a:lnTo>
                  <a:lnTo>
                    <a:pt x="2188" y="242"/>
                  </a:lnTo>
                  <a:lnTo>
                    <a:pt x="2201" y="242"/>
                  </a:lnTo>
                  <a:lnTo>
                    <a:pt x="2207" y="244"/>
                  </a:lnTo>
                  <a:lnTo>
                    <a:pt x="2210" y="248"/>
                  </a:lnTo>
                  <a:lnTo>
                    <a:pt x="2210" y="253"/>
                  </a:lnTo>
                  <a:lnTo>
                    <a:pt x="2207" y="259"/>
                  </a:lnTo>
                  <a:lnTo>
                    <a:pt x="2202" y="264"/>
                  </a:lnTo>
                  <a:lnTo>
                    <a:pt x="2197" y="271"/>
                  </a:lnTo>
                  <a:lnTo>
                    <a:pt x="2190" y="277"/>
                  </a:lnTo>
                  <a:lnTo>
                    <a:pt x="2185" y="281"/>
                  </a:lnTo>
                  <a:lnTo>
                    <a:pt x="2130" y="334"/>
                  </a:lnTo>
                  <a:lnTo>
                    <a:pt x="2078" y="389"/>
                  </a:lnTo>
                  <a:lnTo>
                    <a:pt x="2030" y="444"/>
                  </a:lnTo>
                  <a:lnTo>
                    <a:pt x="1986" y="504"/>
                  </a:lnTo>
                  <a:lnTo>
                    <a:pt x="1946" y="567"/>
                  </a:lnTo>
                  <a:lnTo>
                    <a:pt x="1911" y="635"/>
                  </a:lnTo>
                  <a:lnTo>
                    <a:pt x="1907" y="641"/>
                  </a:lnTo>
                  <a:lnTo>
                    <a:pt x="1902" y="649"/>
                  </a:lnTo>
                  <a:lnTo>
                    <a:pt x="1893" y="658"/>
                  </a:lnTo>
                  <a:lnTo>
                    <a:pt x="1881" y="664"/>
                  </a:lnTo>
                  <a:lnTo>
                    <a:pt x="1864" y="668"/>
                  </a:lnTo>
                  <a:lnTo>
                    <a:pt x="1792" y="677"/>
                  </a:lnTo>
                  <a:lnTo>
                    <a:pt x="1720" y="685"/>
                  </a:lnTo>
                  <a:lnTo>
                    <a:pt x="1649" y="690"/>
                  </a:lnTo>
                  <a:lnTo>
                    <a:pt x="1577" y="694"/>
                  </a:lnTo>
                  <a:lnTo>
                    <a:pt x="1500" y="696"/>
                  </a:lnTo>
                  <a:lnTo>
                    <a:pt x="1420" y="697"/>
                  </a:lnTo>
                  <a:lnTo>
                    <a:pt x="1309" y="694"/>
                  </a:lnTo>
                  <a:lnTo>
                    <a:pt x="1200" y="690"/>
                  </a:lnTo>
                  <a:lnTo>
                    <a:pt x="1094" y="681"/>
                  </a:lnTo>
                  <a:lnTo>
                    <a:pt x="992" y="671"/>
                  </a:lnTo>
                  <a:lnTo>
                    <a:pt x="892" y="657"/>
                  </a:lnTo>
                  <a:lnTo>
                    <a:pt x="795" y="641"/>
                  </a:lnTo>
                  <a:lnTo>
                    <a:pt x="703" y="622"/>
                  </a:lnTo>
                  <a:lnTo>
                    <a:pt x="615" y="600"/>
                  </a:lnTo>
                  <a:lnTo>
                    <a:pt x="532" y="576"/>
                  </a:lnTo>
                  <a:lnTo>
                    <a:pt x="453" y="551"/>
                  </a:lnTo>
                  <a:lnTo>
                    <a:pt x="379" y="522"/>
                  </a:lnTo>
                  <a:lnTo>
                    <a:pt x="312" y="492"/>
                  </a:lnTo>
                  <a:lnTo>
                    <a:pt x="250" y="460"/>
                  </a:lnTo>
                  <a:lnTo>
                    <a:pt x="194" y="426"/>
                  </a:lnTo>
                  <a:lnTo>
                    <a:pt x="144" y="390"/>
                  </a:lnTo>
                  <a:lnTo>
                    <a:pt x="101" y="354"/>
                  </a:lnTo>
                  <a:lnTo>
                    <a:pt x="66" y="315"/>
                  </a:lnTo>
                  <a:lnTo>
                    <a:pt x="38" y="276"/>
                  </a:lnTo>
                  <a:lnTo>
                    <a:pt x="17" y="235"/>
                  </a:lnTo>
                  <a:lnTo>
                    <a:pt x="4" y="193"/>
                  </a:lnTo>
                  <a:lnTo>
                    <a:pt x="0" y="150"/>
                  </a:lnTo>
                  <a:lnTo>
                    <a:pt x="3" y="117"/>
                  </a:lnTo>
                  <a:lnTo>
                    <a:pt x="10" y="83"/>
                  </a:lnTo>
                  <a:lnTo>
                    <a:pt x="23" y="51"/>
                  </a:lnTo>
                  <a:lnTo>
                    <a:pt x="41" y="20"/>
                  </a:lnTo>
                  <a:lnTo>
                    <a:pt x="45" y="13"/>
                  </a:lnTo>
                  <a:lnTo>
                    <a:pt x="50" y="8"/>
                  </a:lnTo>
                  <a:lnTo>
                    <a:pt x="5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4" name="Freeform 454"/>
            <p:cNvSpPr/>
            <p:nvPr/>
          </p:nvSpPr>
          <p:spPr bwMode="auto">
            <a:xfrm>
              <a:off x="6689725" y="3567113"/>
              <a:ext cx="454025" cy="925513"/>
            </a:xfrm>
            <a:custGeom>
              <a:avLst/>
              <a:gdLst>
                <a:gd name="T0" fmla="*/ 328 w 571"/>
                <a:gd name="T1" fmla="*/ 4 h 1167"/>
                <a:gd name="T2" fmla="*/ 356 w 571"/>
                <a:gd name="T3" fmla="*/ 46 h 1167"/>
                <a:gd name="T4" fmla="*/ 359 w 571"/>
                <a:gd name="T5" fmla="*/ 135 h 1167"/>
                <a:gd name="T6" fmla="*/ 363 w 571"/>
                <a:gd name="T7" fmla="*/ 138 h 1167"/>
                <a:gd name="T8" fmla="*/ 378 w 571"/>
                <a:gd name="T9" fmla="*/ 140 h 1167"/>
                <a:gd name="T10" fmla="*/ 431 w 571"/>
                <a:gd name="T11" fmla="*/ 152 h 1167"/>
                <a:gd name="T12" fmla="*/ 496 w 571"/>
                <a:gd name="T13" fmla="*/ 170 h 1167"/>
                <a:gd name="T14" fmla="*/ 534 w 571"/>
                <a:gd name="T15" fmla="*/ 195 h 1167"/>
                <a:gd name="T16" fmla="*/ 512 w 571"/>
                <a:gd name="T17" fmla="*/ 280 h 1167"/>
                <a:gd name="T18" fmla="*/ 471 w 571"/>
                <a:gd name="T19" fmla="*/ 309 h 1167"/>
                <a:gd name="T20" fmla="*/ 447 w 571"/>
                <a:gd name="T21" fmla="*/ 301 h 1167"/>
                <a:gd name="T22" fmla="*/ 407 w 571"/>
                <a:gd name="T23" fmla="*/ 287 h 1167"/>
                <a:gd name="T24" fmla="*/ 333 w 571"/>
                <a:gd name="T25" fmla="*/ 271 h 1167"/>
                <a:gd name="T26" fmla="*/ 250 w 571"/>
                <a:gd name="T27" fmla="*/ 278 h 1167"/>
                <a:gd name="T28" fmla="*/ 200 w 571"/>
                <a:gd name="T29" fmla="*/ 307 h 1167"/>
                <a:gd name="T30" fmla="*/ 179 w 571"/>
                <a:gd name="T31" fmla="*/ 350 h 1167"/>
                <a:gd name="T32" fmla="*/ 185 w 571"/>
                <a:gd name="T33" fmla="*/ 402 h 1167"/>
                <a:gd name="T34" fmla="*/ 233 w 571"/>
                <a:gd name="T35" fmla="*/ 448 h 1167"/>
                <a:gd name="T36" fmla="*/ 338 w 571"/>
                <a:gd name="T37" fmla="*/ 499 h 1167"/>
                <a:gd name="T38" fmla="*/ 471 w 571"/>
                <a:gd name="T39" fmla="*/ 570 h 1167"/>
                <a:gd name="T40" fmla="*/ 547 w 571"/>
                <a:gd name="T41" fmla="*/ 658 h 1167"/>
                <a:gd name="T42" fmla="*/ 571 w 571"/>
                <a:gd name="T43" fmla="*/ 769 h 1167"/>
                <a:gd name="T44" fmla="*/ 545 w 571"/>
                <a:gd name="T45" fmla="*/ 882 h 1167"/>
                <a:gd name="T46" fmla="*/ 471 w 571"/>
                <a:gd name="T47" fmla="*/ 969 h 1167"/>
                <a:gd name="T48" fmla="*/ 356 w 571"/>
                <a:gd name="T49" fmla="*/ 1019 h 1167"/>
                <a:gd name="T50" fmla="*/ 351 w 571"/>
                <a:gd name="T51" fmla="*/ 1021 h 1167"/>
                <a:gd name="T52" fmla="*/ 348 w 571"/>
                <a:gd name="T53" fmla="*/ 1030 h 1167"/>
                <a:gd name="T54" fmla="*/ 334 w 571"/>
                <a:gd name="T55" fmla="*/ 1154 h 1167"/>
                <a:gd name="T56" fmla="*/ 259 w 571"/>
                <a:gd name="T57" fmla="*/ 1167 h 1167"/>
                <a:gd name="T58" fmla="*/ 216 w 571"/>
                <a:gd name="T59" fmla="*/ 1140 h 1167"/>
                <a:gd name="T60" fmla="*/ 213 w 571"/>
                <a:gd name="T61" fmla="*/ 1031 h 1167"/>
                <a:gd name="T62" fmla="*/ 207 w 571"/>
                <a:gd name="T63" fmla="*/ 1026 h 1167"/>
                <a:gd name="T64" fmla="*/ 198 w 571"/>
                <a:gd name="T65" fmla="*/ 1023 h 1167"/>
                <a:gd name="T66" fmla="*/ 145 w 571"/>
                <a:gd name="T67" fmla="*/ 1013 h 1167"/>
                <a:gd name="T68" fmla="*/ 69 w 571"/>
                <a:gd name="T69" fmla="*/ 993 h 1167"/>
                <a:gd name="T70" fmla="*/ 12 w 571"/>
                <a:gd name="T71" fmla="*/ 966 h 1167"/>
                <a:gd name="T72" fmla="*/ 3 w 571"/>
                <a:gd name="T73" fmla="*/ 926 h 1167"/>
                <a:gd name="T74" fmla="*/ 40 w 571"/>
                <a:gd name="T75" fmla="*/ 847 h 1167"/>
                <a:gd name="T76" fmla="*/ 73 w 571"/>
                <a:gd name="T77" fmla="*/ 839 h 1167"/>
                <a:gd name="T78" fmla="*/ 88 w 571"/>
                <a:gd name="T79" fmla="*/ 846 h 1167"/>
                <a:gd name="T80" fmla="*/ 126 w 571"/>
                <a:gd name="T81" fmla="*/ 860 h 1167"/>
                <a:gd name="T82" fmla="*/ 188 w 571"/>
                <a:gd name="T83" fmla="*/ 881 h 1167"/>
                <a:gd name="T84" fmla="*/ 257 w 571"/>
                <a:gd name="T85" fmla="*/ 890 h 1167"/>
                <a:gd name="T86" fmla="*/ 350 w 571"/>
                <a:gd name="T87" fmla="*/ 868 h 1167"/>
                <a:gd name="T88" fmla="*/ 398 w 571"/>
                <a:gd name="T89" fmla="*/ 806 h 1167"/>
                <a:gd name="T90" fmla="*/ 387 w 571"/>
                <a:gd name="T91" fmla="*/ 725 h 1167"/>
                <a:gd name="T92" fmla="*/ 303 w 571"/>
                <a:gd name="T93" fmla="*/ 659 h 1167"/>
                <a:gd name="T94" fmla="*/ 188 w 571"/>
                <a:gd name="T95" fmla="*/ 610 h 1167"/>
                <a:gd name="T96" fmla="*/ 99 w 571"/>
                <a:gd name="T97" fmla="*/ 556 h 1167"/>
                <a:gd name="T98" fmla="*/ 34 w 571"/>
                <a:gd name="T99" fmla="*/ 482 h 1167"/>
                <a:gd name="T100" fmla="*/ 9 w 571"/>
                <a:gd name="T101" fmla="*/ 381 h 1167"/>
                <a:gd name="T102" fmla="*/ 40 w 571"/>
                <a:gd name="T103" fmla="*/ 263 h 1167"/>
                <a:gd name="T104" fmla="*/ 128 w 571"/>
                <a:gd name="T105" fmla="*/ 178 h 1167"/>
                <a:gd name="T106" fmla="*/ 214 w 571"/>
                <a:gd name="T107" fmla="*/ 144 h 1167"/>
                <a:gd name="T108" fmla="*/ 220 w 571"/>
                <a:gd name="T109" fmla="*/ 139 h 1167"/>
                <a:gd name="T110" fmla="*/ 223 w 571"/>
                <a:gd name="T111" fmla="*/ 46 h 1167"/>
                <a:gd name="T112" fmla="*/ 251 w 571"/>
                <a:gd name="T113" fmla="*/ 4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1" h="1167">
                  <a:moveTo>
                    <a:pt x="270" y="0"/>
                  </a:moveTo>
                  <a:lnTo>
                    <a:pt x="310" y="0"/>
                  </a:lnTo>
                  <a:lnTo>
                    <a:pt x="328" y="4"/>
                  </a:lnTo>
                  <a:lnTo>
                    <a:pt x="343" y="13"/>
                  </a:lnTo>
                  <a:lnTo>
                    <a:pt x="354" y="28"/>
                  </a:lnTo>
                  <a:lnTo>
                    <a:pt x="356" y="46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9" y="135"/>
                  </a:lnTo>
                  <a:lnTo>
                    <a:pt x="360" y="136"/>
                  </a:lnTo>
                  <a:lnTo>
                    <a:pt x="361" y="136"/>
                  </a:lnTo>
                  <a:lnTo>
                    <a:pt x="363" y="138"/>
                  </a:lnTo>
                  <a:lnTo>
                    <a:pt x="364" y="138"/>
                  </a:lnTo>
                  <a:lnTo>
                    <a:pt x="368" y="139"/>
                  </a:lnTo>
                  <a:lnTo>
                    <a:pt x="378" y="140"/>
                  </a:lnTo>
                  <a:lnTo>
                    <a:pt x="392" y="143"/>
                  </a:lnTo>
                  <a:lnTo>
                    <a:pt x="411" y="147"/>
                  </a:lnTo>
                  <a:lnTo>
                    <a:pt x="431" y="152"/>
                  </a:lnTo>
                  <a:lnTo>
                    <a:pt x="453" y="157"/>
                  </a:lnTo>
                  <a:lnTo>
                    <a:pt x="475" y="164"/>
                  </a:lnTo>
                  <a:lnTo>
                    <a:pt x="496" y="170"/>
                  </a:lnTo>
                  <a:lnTo>
                    <a:pt x="514" y="177"/>
                  </a:lnTo>
                  <a:lnTo>
                    <a:pt x="526" y="184"/>
                  </a:lnTo>
                  <a:lnTo>
                    <a:pt x="534" y="195"/>
                  </a:lnTo>
                  <a:lnTo>
                    <a:pt x="536" y="208"/>
                  </a:lnTo>
                  <a:lnTo>
                    <a:pt x="534" y="223"/>
                  </a:lnTo>
                  <a:lnTo>
                    <a:pt x="512" y="280"/>
                  </a:lnTo>
                  <a:lnTo>
                    <a:pt x="503" y="296"/>
                  </a:lnTo>
                  <a:lnTo>
                    <a:pt x="488" y="305"/>
                  </a:lnTo>
                  <a:lnTo>
                    <a:pt x="471" y="309"/>
                  </a:lnTo>
                  <a:lnTo>
                    <a:pt x="460" y="307"/>
                  </a:lnTo>
                  <a:lnTo>
                    <a:pt x="449" y="303"/>
                  </a:lnTo>
                  <a:lnTo>
                    <a:pt x="447" y="301"/>
                  </a:lnTo>
                  <a:lnTo>
                    <a:pt x="438" y="298"/>
                  </a:lnTo>
                  <a:lnTo>
                    <a:pt x="425" y="293"/>
                  </a:lnTo>
                  <a:lnTo>
                    <a:pt x="407" y="287"/>
                  </a:lnTo>
                  <a:lnTo>
                    <a:pt x="386" y="280"/>
                  </a:lnTo>
                  <a:lnTo>
                    <a:pt x="361" y="275"/>
                  </a:lnTo>
                  <a:lnTo>
                    <a:pt x="333" y="271"/>
                  </a:lnTo>
                  <a:lnTo>
                    <a:pt x="303" y="270"/>
                  </a:lnTo>
                  <a:lnTo>
                    <a:pt x="275" y="272"/>
                  </a:lnTo>
                  <a:lnTo>
                    <a:pt x="250" y="278"/>
                  </a:lnTo>
                  <a:lnTo>
                    <a:pt x="229" y="285"/>
                  </a:lnTo>
                  <a:lnTo>
                    <a:pt x="213" y="296"/>
                  </a:lnTo>
                  <a:lnTo>
                    <a:pt x="200" y="307"/>
                  </a:lnTo>
                  <a:lnTo>
                    <a:pt x="189" y="320"/>
                  </a:lnTo>
                  <a:lnTo>
                    <a:pt x="183" y="334"/>
                  </a:lnTo>
                  <a:lnTo>
                    <a:pt x="179" y="350"/>
                  </a:lnTo>
                  <a:lnTo>
                    <a:pt x="178" y="364"/>
                  </a:lnTo>
                  <a:lnTo>
                    <a:pt x="180" y="384"/>
                  </a:lnTo>
                  <a:lnTo>
                    <a:pt x="185" y="402"/>
                  </a:lnTo>
                  <a:lnTo>
                    <a:pt x="196" y="417"/>
                  </a:lnTo>
                  <a:lnTo>
                    <a:pt x="211" y="433"/>
                  </a:lnTo>
                  <a:lnTo>
                    <a:pt x="233" y="448"/>
                  </a:lnTo>
                  <a:lnTo>
                    <a:pt x="260" y="464"/>
                  </a:lnTo>
                  <a:lnTo>
                    <a:pt x="295" y="481"/>
                  </a:lnTo>
                  <a:lnTo>
                    <a:pt x="338" y="499"/>
                  </a:lnTo>
                  <a:lnTo>
                    <a:pt x="389" y="521"/>
                  </a:lnTo>
                  <a:lnTo>
                    <a:pt x="433" y="544"/>
                  </a:lnTo>
                  <a:lnTo>
                    <a:pt x="471" y="570"/>
                  </a:lnTo>
                  <a:lnTo>
                    <a:pt x="503" y="597"/>
                  </a:lnTo>
                  <a:lnTo>
                    <a:pt x="527" y="627"/>
                  </a:lnTo>
                  <a:lnTo>
                    <a:pt x="547" y="658"/>
                  </a:lnTo>
                  <a:lnTo>
                    <a:pt x="561" y="693"/>
                  </a:lnTo>
                  <a:lnTo>
                    <a:pt x="569" y="729"/>
                  </a:lnTo>
                  <a:lnTo>
                    <a:pt x="571" y="769"/>
                  </a:lnTo>
                  <a:lnTo>
                    <a:pt x="569" y="810"/>
                  </a:lnTo>
                  <a:lnTo>
                    <a:pt x="559" y="847"/>
                  </a:lnTo>
                  <a:lnTo>
                    <a:pt x="545" y="882"/>
                  </a:lnTo>
                  <a:lnTo>
                    <a:pt x="525" y="914"/>
                  </a:lnTo>
                  <a:lnTo>
                    <a:pt x="500" y="943"/>
                  </a:lnTo>
                  <a:lnTo>
                    <a:pt x="471" y="969"/>
                  </a:lnTo>
                  <a:lnTo>
                    <a:pt x="437" y="990"/>
                  </a:lnTo>
                  <a:lnTo>
                    <a:pt x="399" y="1006"/>
                  </a:lnTo>
                  <a:lnTo>
                    <a:pt x="356" y="1019"/>
                  </a:lnTo>
                  <a:lnTo>
                    <a:pt x="355" y="1019"/>
                  </a:lnTo>
                  <a:lnTo>
                    <a:pt x="354" y="1021"/>
                  </a:lnTo>
                  <a:lnTo>
                    <a:pt x="351" y="1021"/>
                  </a:lnTo>
                  <a:lnTo>
                    <a:pt x="350" y="1023"/>
                  </a:lnTo>
                  <a:lnTo>
                    <a:pt x="348" y="1026"/>
                  </a:lnTo>
                  <a:lnTo>
                    <a:pt x="348" y="1030"/>
                  </a:lnTo>
                  <a:lnTo>
                    <a:pt x="348" y="1122"/>
                  </a:lnTo>
                  <a:lnTo>
                    <a:pt x="345" y="1140"/>
                  </a:lnTo>
                  <a:lnTo>
                    <a:pt x="334" y="1154"/>
                  </a:lnTo>
                  <a:lnTo>
                    <a:pt x="320" y="1163"/>
                  </a:lnTo>
                  <a:lnTo>
                    <a:pt x="302" y="1167"/>
                  </a:lnTo>
                  <a:lnTo>
                    <a:pt x="259" y="1167"/>
                  </a:lnTo>
                  <a:lnTo>
                    <a:pt x="241" y="1163"/>
                  </a:lnTo>
                  <a:lnTo>
                    <a:pt x="227" y="1154"/>
                  </a:lnTo>
                  <a:lnTo>
                    <a:pt x="216" y="1140"/>
                  </a:lnTo>
                  <a:lnTo>
                    <a:pt x="213" y="1122"/>
                  </a:lnTo>
                  <a:lnTo>
                    <a:pt x="213" y="1034"/>
                  </a:lnTo>
                  <a:lnTo>
                    <a:pt x="213" y="1031"/>
                  </a:lnTo>
                  <a:lnTo>
                    <a:pt x="211" y="1028"/>
                  </a:lnTo>
                  <a:lnTo>
                    <a:pt x="209" y="1027"/>
                  </a:lnTo>
                  <a:lnTo>
                    <a:pt x="207" y="1026"/>
                  </a:lnTo>
                  <a:lnTo>
                    <a:pt x="205" y="1025"/>
                  </a:lnTo>
                  <a:lnTo>
                    <a:pt x="203" y="1025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9" y="1018"/>
                  </a:lnTo>
                  <a:lnTo>
                    <a:pt x="145" y="1013"/>
                  </a:lnTo>
                  <a:lnTo>
                    <a:pt x="121" y="1008"/>
                  </a:lnTo>
                  <a:lnTo>
                    <a:pt x="95" y="1001"/>
                  </a:lnTo>
                  <a:lnTo>
                    <a:pt x="69" y="993"/>
                  </a:lnTo>
                  <a:lnTo>
                    <a:pt x="44" y="984"/>
                  </a:lnTo>
                  <a:lnTo>
                    <a:pt x="22" y="974"/>
                  </a:lnTo>
                  <a:lnTo>
                    <a:pt x="12" y="966"/>
                  </a:lnTo>
                  <a:lnTo>
                    <a:pt x="4" y="956"/>
                  </a:lnTo>
                  <a:lnTo>
                    <a:pt x="0" y="942"/>
                  </a:lnTo>
                  <a:lnTo>
                    <a:pt x="3" y="926"/>
                  </a:lnTo>
                  <a:lnTo>
                    <a:pt x="25" y="868"/>
                  </a:lnTo>
                  <a:lnTo>
                    <a:pt x="31" y="856"/>
                  </a:lnTo>
                  <a:lnTo>
                    <a:pt x="40" y="847"/>
                  </a:lnTo>
                  <a:lnTo>
                    <a:pt x="52" y="842"/>
                  </a:lnTo>
                  <a:lnTo>
                    <a:pt x="66" y="839"/>
                  </a:lnTo>
                  <a:lnTo>
                    <a:pt x="73" y="839"/>
                  </a:lnTo>
                  <a:lnTo>
                    <a:pt x="79" y="842"/>
                  </a:lnTo>
                  <a:lnTo>
                    <a:pt x="86" y="843"/>
                  </a:lnTo>
                  <a:lnTo>
                    <a:pt x="88" y="846"/>
                  </a:lnTo>
                  <a:lnTo>
                    <a:pt x="97" y="848"/>
                  </a:lnTo>
                  <a:lnTo>
                    <a:pt x="109" y="854"/>
                  </a:lnTo>
                  <a:lnTo>
                    <a:pt x="126" y="860"/>
                  </a:lnTo>
                  <a:lnTo>
                    <a:pt x="144" y="868"/>
                  </a:lnTo>
                  <a:lnTo>
                    <a:pt x="166" y="874"/>
                  </a:lnTo>
                  <a:lnTo>
                    <a:pt x="188" y="881"/>
                  </a:lnTo>
                  <a:lnTo>
                    <a:pt x="211" y="886"/>
                  </a:lnTo>
                  <a:lnTo>
                    <a:pt x="235" y="889"/>
                  </a:lnTo>
                  <a:lnTo>
                    <a:pt x="257" y="890"/>
                  </a:lnTo>
                  <a:lnTo>
                    <a:pt x="292" y="887"/>
                  </a:lnTo>
                  <a:lnTo>
                    <a:pt x="323" y="880"/>
                  </a:lnTo>
                  <a:lnTo>
                    <a:pt x="350" y="868"/>
                  </a:lnTo>
                  <a:lnTo>
                    <a:pt x="372" y="851"/>
                  </a:lnTo>
                  <a:lnTo>
                    <a:pt x="387" y="830"/>
                  </a:lnTo>
                  <a:lnTo>
                    <a:pt x="398" y="806"/>
                  </a:lnTo>
                  <a:lnTo>
                    <a:pt x="402" y="780"/>
                  </a:lnTo>
                  <a:lnTo>
                    <a:pt x="398" y="751"/>
                  </a:lnTo>
                  <a:lnTo>
                    <a:pt x="387" y="725"/>
                  </a:lnTo>
                  <a:lnTo>
                    <a:pt x="368" y="702"/>
                  </a:lnTo>
                  <a:lnTo>
                    <a:pt x="339" y="680"/>
                  </a:lnTo>
                  <a:lnTo>
                    <a:pt x="303" y="659"/>
                  </a:lnTo>
                  <a:lnTo>
                    <a:pt x="257" y="639"/>
                  </a:lnTo>
                  <a:lnTo>
                    <a:pt x="223" y="624"/>
                  </a:lnTo>
                  <a:lnTo>
                    <a:pt x="188" y="610"/>
                  </a:lnTo>
                  <a:lnTo>
                    <a:pt x="157" y="593"/>
                  </a:lnTo>
                  <a:lnTo>
                    <a:pt x="126" y="575"/>
                  </a:lnTo>
                  <a:lnTo>
                    <a:pt x="99" y="556"/>
                  </a:lnTo>
                  <a:lnTo>
                    <a:pt x="73" y="534"/>
                  </a:lnTo>
                  <a:lnTo>
                    <a:pt x="52" y="509"/>
                  </a:lnTo>
                  <a:lnTo>
                    <a:pt x="34" y="482"/>
                  </a:lnTo>
                  <a:lnTo>
                    <a:pt x="21" y="452"/>
                  </a:lnTo>
                  <a:lnTo>
                    <a:pt x="13" y="419"/>
                  </a:lnTo>
                  <a:lnTo>
                    <a:pt x="9" y="381"/>
                  </a:lnTo>
                  <a:lnTo>
                    <a:pt x="13" y="338"/>
                  </a:lnTo>
                  <a:lnTo>
                    <a:pt x="24" y="300"/>
                  </a:lnTo>
                  <a:lnTo>
                    <a:pt x="40" y="263"/>
                  </a:lnTo>
                  <a:lnTo>
                    <a:pt x="65" y="231"/>
                  </a:lnTo>
                  <a:lnTo>
                    <a:pt x="93" y="202"/>
                  </a:lnTo>
                  <a:lnTo>
                    <a:pt x="128" y="178"/>
                  </a:lnTo>
                  <a:lnTo>
                    <a:pt x="169" y="158"/>
                  </a:lnTo>
                  <a:lnTo>
                    <a:pt x="213" y="144"/>
                  </a:lnTo>
                  <a:lnTo>
                    <a:pt x="214" y="144"/>
                  </a:lnTo>
                  <a:lnTo>
                    <a:pt x="216" y="143"/>
                  </a:lnTo>
                  <a:lnTo>
                    <a:pt x="219" y="142"/>
                  </a:lnTo>
                  <a:lnTo>
                    <a:pt x="220" y="139"/>
                  </a:lnTo>
                  <a:lnTo>
                    <a:pt x="222" y="138"/>
                  </a:lnTo>
                  <a:lnTo>
                    <a:pt x="223" y="134"/>
                  </a:lnTo>
                  <a:lnTo>
                    <a:pt x="223" y="46"/>
                  </a:lnTo>
                  <a:lnTo>
                    <a:pt x="227" y="28"/>
                  </a:lnTo>
                  <a:lnTo>
                    <a:pt x="236" y="13"/>
                  </a:lnTo>
                  <a:lnTo>
                    <a:pt x="251" y="4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  <p:sp>
          <p:nvSpPr>
            <p:cNvPr id="45" name="Freeform 455"/>
            <p:cNvSpPr>
              <a:spLocks noEditPoints="1"/>
            </p:cNvSpPr>
            <p:nvPr/>
          </p:nvSpPr>
          <p:spPr bwMode="auto">
            <a:xfrm>
              <a:off x="6043613" y="3155950"/>
              <a:ext cx="1746250" cy="1746250"/>
            </a:xfrm>
            <a:custGeom>
              <a:avLst/>
              <a:gdLst>
                <a:gd name="T0" fmla="*/ 939 w 2199"/>
                <a:gd name="T1" fmla="*/ 271 h 2199"/>
                <a:gd name="T2" fmla="*/ 718 w 2199"/>
                <a:gd name="T3" fmla="*/ 346 h 2199"/>
                <a:gd name="T4" fmla="*/ 529 w 2199"/>
                <a:gd name="T5" fmla="*/ 476 h 2199"/>
                <a:gd name="T6" fmla="*/ 383 w 2199"/>
                <a:gd name="T7" fmla="*/ 651 h 2199"/>
                <a:gd name="T8" fmla="*/ 289 w 2199"/>
                <a:gd name="T9" fmla="*/ 862 h 2199"/>
                <a:gd name="T10" fmla="*/ 255 w 2199"/>
                <a:gd name="T11" fmla="*/ 1099 h 2199"/>
                <a:gd name="T12" fmla="*/ 289 w 2199"/>
                <a:gd name="T13" fmla="*/ 1337 h 2199"/>
                <a:gd name="T14" fmla="*/ 383 w 2199"/>
                <a:gd name="T15" fmla="*/ 1548 h 2199"/>
                <a:gd name="T16" fmla="*/ 529 w 2199"/>
                <a:gd name="T17" fmla="*/ 1723 h 2199"/>
                <a:gd name="T18" fmla="*/ 718 w 2199"/>
                <a:gd name="T19" fmla="*/ 1854 h 2199"/>
                <a:gd name="T20" fmla="*/ 939 w 2199"/>
                <a:gd name="T21" fmla="*/ 1929 h 2199"/>
                <a:gd name="T22" fmla="*/ 1181 w 2199"/>
                <a:gd name="T23" fmla="*/ 1941 h 2199"/>
                <a:gd name="T24" fmla="*/ 1411 w 2199"/>
                <a:gd name="T25" fmla="*/ 1885 h 2199"/>
                <a:gd name="T26" fmla="*/ 1610 w 2199"/>
                <a:gd name="T27" fmla="*/ 1772 h 2199"/>
                <a:gd name="T28" fmla="*/ 1772 w 2199"/>
                <a:gd name="T29" fmla="*/ 1610 h 2199"/>
                <a:gd name="T30" fmla="*/ 1885 w 2199"/>
                <a:gd name="T31" fmla="*/ 1411 h 2199"/>
                <a:gd name="T32" fmla="*/ 1941 w 2199"/>
                <a:gd name="T33" fmla="*/ 1181 h 2199"/>
                <a:gd name="T34" fmla="*/ 1929 w 2199"/>
                <a:gd name="T35" fmla="*/ 940 h 2199"/>
                <a:gd name="T36" fmla="*/ 1854 w 2199"/>
                <a:gd name="T37" fmla="*/ 718 h 2199"/>
                <a:gd name="T38" fmla="*/ 1723 w 2199"/>
                <a:gd name="T39" fmla="*/ 529 h 2199"/>
                <a:gd name="T40" fmla="*/ 1548 w 2199"/>
                <a:gd name="T41" fmla="*/ 383 h 2199"/>
                <a:gd name="T42" fmla="*/ 1337 w 2199"/>
                <a:gd name="T43" fmla="*/ 289 h 2199"/>
                <a:gd name="T44" fmla="*/ 1099 w 2199"/>
                <a:gd name="T45" fmla="*/ 255 h 2199"/>
                <a:gd name="T46" fmla="*/ 1287 w 2199"/>
                <a:gd name="T47" fmla="*/ 17 h 2199"/>
                <a:gd name="T48" fmla="*/ 1548 w 2199"/>
                <a:gd name="T49" fmla="*/ 96 h 2199"/>
                <a:gd name="T50" fmla="*/ 1777 w 2199"/>
                <a:gd name="T51" fmla="*/ 234 h 2199"/>
                <a:gd name="T52" fmla="*/ 1965 w 2199"/>
                <a:gd name="T53" fmla="*/ 422 h 2199"/>
                <a:gd name="T54" fmla="*/ 2104 w 2199"/>
                <a:gd name="T55" fmla="*/ 651 h 2199"/>
                <a:gd name="T56" fmla="*/ 2183 w 2199"/>
                <a:gd name="T57" fmla="*/ 913 h 2199"/>
                <a:gd name="T58" fmla="*/ 2196 w 2199"/>
                <a:gd name="T59" fmla="*/ 1195 h 2199"/>
                <a:gd name="T60" fmla="*/ 2137 w 2199"/>
                <a:gd name="T61" fmla="*/ 1464 h 2199"/>
                <a:gd name="T62" fmla="*/ 2017 w 2199"/>
                <a:gd name="T63" fmla="*/ 1705 h 2199"/>
                <a:gd name="T64" fmla="*/ 1845 w 2199"/>
                <a:gd name="T65" fmla="*/ 1908 h 2199"/>
                <a:gd name="T66" fmla="*/ 1629 w 2199"/>
                <a:gd name="T67" fmla="*/ 2064 h 2199"/>
                <a:gd name="T68" fmla="*/ 1377 w 2199"/>
                <a:gd name="T69" fmla="*/ 2163 h 2199"/>
                <a:gd name="T70" fmla="*/ 1099 w 2199"/>
                <a:gd name="T71" fmla="*/ 2199 h 2199"/>
                <a:gd name="T72" fmla="*/ 822 w 2199"/>
                <a:gd name="T73" fmla="*/ 2163 h 2199"/>
                <a:gd name="T74" fmla="*/ 571 w 2199"/>
                <a:gd name="T75" fmla="*/ 2064 h 2199"/>
                <a:gd name="T76" fmla="*/ 355 w 2199"/>
                <a:gd name="T77" fmla="*/ 1908 h 2199"/>
                <a:gd name="T78" fmla="*/ 183 w 2199"/>
                <a:gd name="T79" fmla="*/ 1705 h 2199"/>
                <a:gd name="T80" fmla="*/ 62 w 2199"/>
                <a:gd name="T81" fmla="*/ 1464 h 2199"/>
                <a:gd name="T82" fmla="*/ 4 w 2199"/>
                <a:gd name="T83" fmla="*/ 1195 h 2199"/>
                <a:gd name="T84" fmla="*/ 17 w 2199"/>
                <a:gd name="T85" fmla="*/ 913 h 2199"/>
                <a:gd name="T86" fmla="*/ 96 w 2199"/>
                <a:gd name="T87" fmla="*/ 651 h 2199"/>
                <a:gd name="T88" fmla="*/ 234 w 2199"/>
                <a:gd name="T89" fmla="*/ 422 h 2199"/>
                <a:gd name="T90" fmla="*/ 422 w 2199"/>
                <a:gd name="T91" fmla="*/ 234 h 2199"/>
                <a:gd name="T92" fmla="*/ 651 w 2199"/>
                <a:gd name="T93" fmla="*/ 96 h 2199"/>
                <a:gd name="T94" fmla="*/ 913 w 2199"/>
                <a:gd name="T95" fmla="*/ 17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99" h="2199">
                  <a:moveTo>
                    <a:pt x="1099" y="255"/>
                  </a:moveTo>
                  <a:lnTo>
                    <a:pt x="1019" y="259"/>
                  </a:lnTo>
                  <a:lnTo>
                    <a:pt x="939" y="271"/>
                  </a:lnTo>
                  <a:lnTo>
                    <a:pt x="862" y="289"/>
                  </a:lnTo>
                  <a:lnTo>
                    <a:pt x="788" y="315"/>
                  </a:lnTo>
                  <a:lnTo>
                    <a:pt x="718" y="346"/>
                  </a:lnTo>
                  <a:lnTo>
                    <a:pt x="651" y="383"/>
                  </a:lnTo>
                  <a:lnTo>
                    <a:pt x="589" y="427"/>
                  </a:lnTo>
                  <a:lnTo>
                    <a:pt x="529" y="476"/>
                  </a:lnTo>
                  <a:lnTo>
                    <a:pt x="476" y="529"/>
                  </a:lnTo>
                  <a:lnTo>
                    <a:pt x="427" y="589"/>
                  </a:lnTo>
                  <a:lnTo>
                    <a:pt x="383" y="651"/>
                  </a:lnTo>
                  <a:lnTo>
                    <a:pt x="346" y="718"/>
                  </a:lnTo>
                  <a:lnTo>
                    <a:pt x="315" y="788"/>
                  </a:lnTo>
                  <a:lnTo>
                    <a:pt x="289" y="862"/>
                  </a:lnTo>
                  <a:lnTo>
                    <a:pt x="271" y="940"/>
                  </a:lnTo>
                  <a:lnTo>
                    <a:pt x="259" y="1019"/>
                  </a:lnTo>
                  <a:lnTo>
                    <a:pt x="255" y="1099"/>
                  </a:lnTo>
                  <a:lnTo>
                    <a:pt x="259" y="1181"/>
                  </a:lnTo>
                  <a:lnTo>
                    <a:pt x="271" y="1260"/>
                  </a:lnTo>
                  <a:lnTo>
                    <a:pt x="289" y="1337"/>
                  </a:lnTo>
                  <a:lnTo>
                    <a:pt x="315" y="1411"/>
                  </a:lnTo>
                  <a:lnTo>
                    <a:pt x="346" y="1481"/>
                  </a:lnTo>
                  <a:lnTo>
                    <a:pt x="383" y="1548"/>
                  </a:lnTo>
                  <a:lnTo>
                    <a:pt x="427" y="1610"/>
                  </a:lnTo>
                  <a:lnTo>
                    <a:pt x="476" y="1669"/>
                  </a:lnTo>
                  <a:lnTo>
                    <a:pt x="529" y="1723"/>
                  </a:lnTo>
                  <a:lnTo>
                    <a:pt x="589" y="1772"/>
                  </a:lnTo>
                  <a:lnTo>
                    <a:pt x="651" y="1816"/>
                  </a:lnTo>
                  <a:lnTo>
                    <a:pt x="718" y="1854"/>
                  </a:lnTo>
                  <a:lnTo>
                    <a:pt x="788" y="1885"/>
                  </a:lnTo>
                  <a:lnTo>
                    <a:pt x="862" y="1911"/>
                  </a:lnTo>
                  <a:lnTo>
                    <a:pt x="939" y="1929"/>
                  </a:lnTo>
                  <a:lnTo>
                    <a:pt x="1019" y="1941"/>
                  </a:lnTo>
                  <a:lnTo>
                    <a:pt x="1099" y="1944"/>
                  </a:lnTo>
                  <a:lnTo>
                    <a:pt x="1181" y="1941"/>
                  </a:lnTo>
                  <a:lnTo>
                    <a:pt x="1260" y="1929"/>
                  </a:lnTo>
                  <a:lnTo>
                    <a:pt x="1337" y="1911"/>
                  </a:lnTo>
                  <a:lnTo>
                    <a:pt x="1411" y="1885"/>
                  </a:lnTo>
                  <a:lnTo>
                    <a:pt x="1481" y="1854"/>
                  </a:lnTo>
                  <a:lnTo>
                    <a:pt x="1548" y="1816"/>
                  </a:lnTo>
                  <a:lnTo>
                    <a:pt x="1610" y="1772"/>
                  </a:lnTo>
                  <a:lnTo>
                    <a:pt x="1669" y="1723"/>
                  </a:lnTo>
                  <a:lnTo>
                    <a:pt x="1723" y="1669"/>
                  </a:lnTo>
                  <a:lnTo>
                    <a:pt x="1772" y="1610"/>
                  </a:lnTo>
                  <a:lnTo>
                    <a:pt x="1816" y="1548"/>
                  </a:lnTo>
                  <a:lnTo>
                    <a:pt x="1854" y="1481"/>
                  </a:lnTo>
                  <a:lnTo>
                    <a:pt x="1885" y="1411"/>
                  </a:lnTo>
                  <a:lnTo>
                    <a:pt x="1911" y="1337"/>
                  </a:lnTo>
                  <a:lnTo>
                    <a:pt x="1929" y="1260"/>
                  </a:lnTo>
                  <a:lnTo>
                    <a:pt x="1941" y="1181"/>
                  </a:lnTo>
                  <a:lnTo>
                    <a:pt x="1944" y="1099"/>
                  </a:lnTo>
                  <a:lnTo>
                    <a:pt x="1941" y="1019"/>
                  </a:lnTo>
                  <a:lnTo>
                    <a:pt x="1929" y="940"/>
                  </a:lnTo>
                  <a:lnTo>
                    <a:pt x="1911" y="862"/>
                  </a:lnTo>
                  <a:lnTo>
                    <a:pt x="1885" y="788"/>
                  </a:lnTo>
                  <a:lnTo>
                    <a:pt x="1854" y="718"/>
                  </a:lnTo>
                  <a:lnTo>
                    <a:pt x="1816" y="651"/>
                  </a:lnTo>
                  <a:lnTo>
                    <a:pt x="1772" y="589"/>
                  </a:lnTo>
                  <a:lnTo>
                    <a:pt x="1723" y="529"/>
                  </a:lnTo>
                  <a:lnTo>
                    <a:pt x="1669" y="476"/>
                  </a:lnTo>
                  <a:lnTo>
                    <a:pt x="1610" y="427"/>
                  </a:lnTo>
                  <a:lnTo>
                    <a:pt x="1548" y="383"/>
                  </a:lnTo>
                  <a:lnTo>
                    <a:pt x="1481" y="346"/>
                  </a:lnTo>
                  <a:lnTo>
                    <a:pt x="1411" y="315"/>
                  </a:lnTo>
                  <a:lnTo>
                    <a:pt x="1337" y="289"/>
                  </a:lnTo>
                  <a:lnTo>
                    <a:pt x="1260" y="271"/>
                  </a:lnTo>
                  <a:lnTo>
                    <a:pt x="1181" y="259"/>
                  </a:lnTo>
                  <a:lnTo>
                    <a:pt x="1099" y="255"/>
                  </a:lnTo>
                  <a:close/>
                  <a:moveTo>
                    <a:pt x="1099" y="0"/>
                  </a:moveTo>
                  <a:lnTo>
                    <a:pt x="1195" y="4"/>
                  </a:lnTo>
                  <a:lnTo>
                    <a:pt x="1287" y="17"/>
                  </a:lnTo>
                  <a:lnTo>
                    <a:pt x="1377" y="36"/>
                  </a:lnTo>
                  <a:lnTo>
                    <a:pt x="1464" y="62"/>
                  </a:lnTo>
                  <a:lnTo>
                    <a:pt x="1548" y="96"/>
                  </a:lnTo>
                  <a:lnTo>
                    <a:pt x="1629" y="136"/>
                  </a:lnTo>
                  <a:lnTo>
                    <a:pt x="1705" y="182"/>
                  </a:lnTo>
                  <a:lnTo>
                    <a:pt x="1777" y="234"/>
                  </a:lnTo>
                  <a:lnTo>
                    <a:pt x="1845" y="291"/>
                  </a:lnTo>
                  <a:lnTo>
                    <a:pt x="1908" y="355"/>
                  </a:lnTo>
                  <a:lnTo>
                    <a:pt x="1965" y="422"/>
                  </a:lnTo>
                  <a:lnTo>
                    <a:pt x="2017" y="494"/>
                  </a:lnTo>
                  <a:lnTo>
                    <a:pt x="2063" y="571"/>
                  </a:lnTo>
                  <a:lnTo>
                    <a:pt x="2104" y="651"/>
                  </a:lnTo>
                  <a:lnTo>
                    <a:pt x="2137" y="735"/>
                  </a:lnTo>
                  <a:lnTo>
                    <a:pt x="2163" y="822"/>
                  </a:lnTo>
                  <a:lnTo>
                    <a:pt x="2183" y="913"/>
                  </a:lnTo>
                  <a:lnTo>
                    <a:pt x="2196" y="1005"/>
                  </a:lnTo>
                  <a:lnTo>
                    <a:pt x="2199" y="1100"/>
                  </a:lnTo>
                  <a:lnTo>
                    <a:pt x="2196" y="1195"/>
                  </a:lnTo>
                  <a:lnTo>
                    <a:pt x="2183" y="1287"/>
                  </a:lnTo>
                  <a:lnTo>
                    <a:pt x="2163" y="1377"/>
                  </a:lnTo>
                  <a:lnTo>
                    <a:pt x="2137" y="1464"/>
                  </a:lnTo>
                  <a:lnTo>
                    <a:pt x="2104" y="1548"/>
                  </a:lnTo>
                  <a:lnTo>
                    <a:pt x="2063" y="1629"/>
                  </a:lnTo>
                  <a:lnTo>
                    <a:pt x="2017" y="1705"/>
                  </a:lnTo>
                  <a:lnTo>
                    <a:pt x="1965" y="1777"/>
                  </a:lnTo>
                  <a:lnTo>
                    <a:pt x="1908" y="1845"/>
                  </a:lnTo>
                  <a:lnTo>
                    <a:pt x="1845" y="1908"/>
                  </a:lnTo>
                  <a:lnTo>
                    <a:pt x="1777" y="1965"/>
                  </a:lnTo>
                  <a:lnTo>
                    <a:pt x="1705" y="2017"/>
                  </a:lnTo>
                  <a:lnTo>
                    <a:pt x="1629" y="2064"/>
                  </a:lnTo>
                  <a:lnTo>
                    <a:pt x="1548" y="2104"/>
                  </a:lnTo>
                  <a:lnTo>
                    <a:pt x="1464" y="2137"/>
                  </a:lnTo>
                  <a:lnTo>
                    <a:pt x="1377" y="2163"/>
                  </a:lnTo>
                  <a:lnTo>
                    <a:pt x="1287" y="2183"/>
                  </a:lnTo>
                  <a:lnTo>
                    <a:pt x="1195" y="2196"/>
                  </a:lnTo>
                  <a:lnTo>
                    <a:pt x="1099" y="2199"/>
                  </a:lnTo>
                  <a:lnTo>
                    <a:pt x="1005" y="2196"/>
                  </a:lnTo>
                  <a:lnTo>
                    <a:pt x="913" y="2183"/>
                  </a:lnTo>
                  <a:lnTo>
                    <a:pt x="822" y="2163"/>
                  </a:lnTo>
                  <a:lnTo>
                    <a:pt x="735" y="2137"/>
                  </a:lnTo>
                  <a:lnTo>
                    <a:pt x="651" y="2104"/>
                  </a:lnTo>
                  <a:lnTo>
                    <a:pt x="571" y="2064"/>
                  </a:lnTo>
                  <a:lnTo>
                    <a:pt x="494" y="2017"/>
                  </a:lnTo>
                  <a:lnTo>
                    <a:pt x="422" y="1965"/>
                  </a:lnTo>
                  <a:lnTo>
                    <a:pt x="355" y="1908"/>
                  </a:lnTo>
                  <a:lnTo>
                    <a:pt x="291" y="1845"/>
                  </a:lnTo>
                  <a:lnTo>
                    <a:pt x="234" y="1777"/>
                  </a:lnTo>
                  <a:lnTo>
                    <a:pt x="183" y="1705"/>
                  </a:lnTo>
                  <a:lnTo>
                    <a:pt x="136" y="1629"/>
                  </a:lnTo>
                  <a:lnTo>
                    <a:pt x="96" y="1548"/>
                  </a:lnTo>
                  <a:lnTo>
                    <a:pt x="62" y="1464"/>
                  </a:lnTo>
                  <a:lnTo>
                    <a:pt x="36" y="1377"/>
                  </a:lnTo>
                  <a:lnTo>
                    <a:pt x="17" y="1287"/>
                  </a:lnTo>
                  <a:lnTo>
                    <a:pt x="4" y="1195"/>
                  </a:lnTo>
                  <a:lnTo>
                    <a:pt x="0" y="1100"/>
                  </a:lnTo>
                  <a:lnTo>
                    <a:pt x="4" y="1005"/>
                  </a:lnTo>
                  <a:lnTo>
                    <a:pt x="17" y="913"/>
                  </a:lnTo>
                  <a:lnTo>
                    <a:pt x="36" y="822"/>
                  </a:lnTo>
                  <a:lnTo>
                    <a:pt x="62" y="735"/>
                  </a:lnTo>
                  <a:lnTo>
                    <a:pt x="96" y="651"/>
                  </a:lnTo>
                  <a:lnTo>
                    <a:pt x="136" y="571"/>
                  </a:lnTo>
                  <a:lnTo>
                    <a:pt x="183" y="494"/>
                  </a:lnTo>
                  <a:lnTo>
                    <a:pt x="234" y="422"/>
                  </a:lnTo>
                  <a:lnTo>
                    <a:pt x="291" y="355"/>
                  </a:lnTo>
                  <a:lnTo>
                    <a:pt x="355" y="291"/>
                  </a:lnTo>
                  <a:lnTo>
                    <a:pt x="422" y="234"/>
                  </a:lnTo>
                  <a:lnTo>
                    <a:pt x="494" y="182"/>
                  </a:lnTo>
                  <a:lnTo>
                    <a:pt x="571" y="136"/>
                  </a:lnTo>
                  <a:lnTo>
                    <a:pt x="651" y="96"/>
                  </a:lnTo>
                  <a:lnTo>
                    <a:pt x="735" y="62"/>
                  </a:lnTo>
                  <a:lnTo>
                    <a:pt x="822" y="36"/>
                  </a:lnTo>
                  <a:lnTo>
                    <a:pt x="913" y="17"/>
                  </a:lnTo>
                  <a:lnTo>
                    <a:pt x="1005" y="4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870">
                <a:cs typeface="+mn-ea"/>
                <a:sym typeface="+mn-lt"/>
              </a:endParaRPr>
            </a:p>
          </p:txBody>
        </p:sp>
      </p:grpSp>
      <p:grpSp>
        <p:nvGrpSpPr>
          <p:cNvPr id="46" name="Group 239"/>
          <p:cNvGrpSpPr/>
          <p:nvPr/>
        </p:nvGrpSpPr>
        <p:grpSpPr>
          <a:xfrm>
            <a:off x="5248715" y="2438874"/>
            <a:ext cx="343290" cy="343222"/>
            <a:chOff x="7938" y="-3175"/>
            <a:chExt cx="8029575" cy="8027988"/>
          </a:xfrm>
          <a:solidFill>
            <a:schemeClr val="accent1"/>
          </a:solidFill>
        </p:grpSpPr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160">
                <a:cs typeface="+mn-ea"/>
                <a:sym typeface="+mn-lt"/>
              </a:endParaRPr>
            </a:p>
          </p:txBody>
        </p:sp>
      </p:grpSp>
      <p:sp>
        <p:nvSpPr>
          <p:cNvPr id="60" name="Freeform 8"/>
          <p:cNvSpPr>
            <a:spLocks noEditPoints="1"/>
          </p:cNvSpPr>
          <p:nvPr/>
        </p:nvSpPr>
        <p:spPr bwMode="auto">
          <a:xfrm>
            <a:off x="5201274" y="3163989"/>
            <a:ext cx="358163" cy="314123"/>
          </a:xfrm>
          <a:custGeom>
            <a:avLst/>
            <a:gdLst>
              <a:gd name="T0" fmla="*/ 168 w 336"/>
              <a:gd name="T1" fmla="*/ 0 h 294"/>
              <a:gd name="T2" fmla="*/ 0 w 336"/>
              <a:gd name="T3" fmla="*/ 126 h 294"/>
              <a:gd name="T4" fmla="*/ 74 w 336"/>
              <a:gd name="T5" fmla="*/ 230 h 294"/>
              <a:gd name="T6" fmla="*/ 74 w 336"/>
              <a:gd name="T7" fmla="*/ 231 h 294"/>
              <a:gd name="T8" fmla="*/ 53 w 336"/>
              <a:gd name="T9" fmla="*/ 281 h 294"/>
              <a:gd name="T10" fmla="*/ 53 w 336"/>
              <a:gd name="T11" fmla="*/ 281 h 294"/>
              <a:gd name="T12" fmla="*/ 53 w 336"/>
              <a:gd name="T13" fmla="*/ 284 h 294"/>
              <a:gd name="T14" fmla="*/ 62 w 336"/>
              <a:gd name="T15" fmla="*/ 294 h 294"/>
              <a:gd name="T16" fmla="*/ 65 w 336"/>
              <a:gd name="T17" fmla="*/ 294 h 294"/>
              <a:gd name="T18" fmla="*/ 136 w 336"/>
              <a:gd name="T19" fmla="*/ 250 h 294"/>
              <a:gd name="T20" fmla="*/ 168 w 336"/>
              <a:gd name="T21" fmla="*/ 252 h 294"/>
              <a:gd name="T22" fmla="*/ 336 w 336"/>
              <a:gd name="T23" fmla="*/ 126 h 294"/>
              <a:gd name="T24" fmla="*/ 168 w 336"/>
              <a:gd name="T25" fmla="*/ 0 h 294"/>
              <a:gd name="T26" fmla="*/ 168 w 336"/>
              <a:gd name="T27" fmla="*/ 231 h 294"/>
              <a:gd name="T28" fmla="*/ 139 w 336"/>
              <a:gd name="T29" fmla="*/ 229 h 294"/>
              <a:gd name="T30" fmla="*/ 136 w 336"/>
              <a:gd name="T31" fmla="*/ 229 h 294"/>
              <a:gd name="T32" fmla="*/ 119 w 336"/>
              <a:gd name="T33" fmla="*/ 236 h 294"/>
              <a:gd name="T34" fmla="*/ 87 w 336"/>
              <a:gd name="T35" fmla="*/ 263 h 294"/>
              <a:gd name="T36" fmla="*/ 94 w 336"/>
              <a:gd name="T37" fmla="*/ 232 h 294"/>
              <a:gd name="T38" fmla="*/ 95 w 336"/>
              <a:gd name="T39" fmla="*/ 230 h 294"/>
              <a:gd name="T40" fmla="*/ 83 w 336"/>
              <a:gd name="T41" fmla="*/ 212 h 294"/>
              <a:gd name="T42" fmla="*/ 21 w 336"/>
              <a:gd name="T43" fmla="*/ 126 h 294"/>
              <a:gd name="T44" fmla="*/ 168 w 336"/>
              <a:gd name="T45" fmla="*/ 21 h 294"/>
              <a:gd name="T46" fmla="*/ 315 w 336"/>
              <a:gd name="T47" fmla="*/ 126 h 294"/>
              <a:gd name="T48" fmla="*/ 168 w 336"/>
              <a:gd name="T49" fmla="*/ 231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36" h="294">
                <a:moveTo>
                  <a:pt x="168" y="0"/>
                </a:moveTo>
                <a:cubicBezTo>
                  <a:pt x="75" y="0"/>
                  <a:pt x="0" y="56"/>
                  <a:pt x="0" y="126"/>
                </a:cubicBezTo>
                <a:cubicBezTo>
                  <a:pt x="0" y="169"/>
                  <a:pt x="29" y="208"/>
                  <a:pt x="74" y="230"/>
                </a:cubicBezTo>
                <a:cubicBezTo>
                  <a:pt x="74" y="231"/>
                  <a:pt x="74" y="231"/>
                  <a:pt x="74" y="231"/>
                </a:cubicBezTo>
                <a:cubicBezTo>
                  <a:pt x="74" y="250"/>
                  <a:pt x="59" y="270"/>
                  <a:pt x="53" y="281"/>
                </a:cubicBezTo>
                <a:cubicBezTo>
                  <a:pt x="53" y="281"/>
                  <a:pt x="53" y="281"/>
                  <a:pt x="53" y="281"/>
                </a:cubicBezTo>
                <a:cubicBezTo>
                  <a:pt x="53" y="282"/>
                  <a:pt x="53" y="283"/>
                  <a:pt x="53" y="284"/>
                </a:cubicBezTo>
                <a:cubicBezTo>
                  <a:pt x="53" y="290"/>
                  <a:pt x="57" y="294"/>
                  <a:pt x="62" y="294"/>
                </a:cubicBezTo>
                <a:cubicBezTo>
                  <a:pt x="63" y="294"/>
                  <a:pt x="65" y="294"/>
                  <a:pt x="65" y="294"/>
                </a:cubicBezTo>
                <a:cubicBezTo>
                  <a:pt x="98" y="288"/>
                  <a:pt x="128" y="258"/>
                  <a:pt x="136" y="250"/>
                </a:cubicBezTo>
                <a:cubicBezTo>
                  <a:pt x="146" y="251"/>
                  <a:pt x="157" y="252"/>
                  <a:pt x="168" y="252"/>
                </a:cubicBezTo>
                <a:cubicBezTo>
                  <a:pt x="261" y="252"/>
                  <a:pt x="336" y="196"/>
                  <a:pt x="336" y="126"/>
                </a:cubicBezTo>
                <a:cubicBezTo>
                  <a:pt x="336" y="56"/>
                  <a:pt x="261" y="0"/>
                  <a:pt x="168" y="0"/>
                </a:cubicBezTo>
                <a:close/>
                <a:moveTo>
                  <a:pt x="168" y="231"/>
                </a:moveTo>
                <a:cubicBezTo>
                  <a:pt x="158" y="231"/>
                  <a:pt x="148" y="230"/>
                  <a:pt x="139" y="229"/>
                </a:cubicBezTo>
                <a:cubicBezTo>
                  <a:pt x="138" y="229"/>
                  <a:pt x="137" y="229"/>
                  <a:pt x="136" y="229"/>
                </a:cubicBezTo>
                <a:cubicBezTo>
                  <a:pt x="129" y="229"/>
                  <a:pt x="123" y="231"/>
                  <a:pt x="119" y="236"/>
                </a:cubicBezTo>
                <a:cubicBezTo>
                  <a:pt x="115" y="242"/>
                  <a:pt x="102" y="254"/>
                  <a:pt x="87" y="263"/>
                </a:cubicBezTo>
                <a:cubicBezTo>
                  <a:pt x="91" y="254"/>
                  <a:pt x="94" y="243"/>
                  <a:pt x="94" y="232"/>
                </a:cubicBezTo>
                <a:cubicBezTo>
                  <a:pt x="95" y="231"/>
                  <a:pt x="95" y="231"/>
                  <a:pt x="95" y="230"/>
                </a:cubicBezTo>
                <a:cubicBezTo>
                  <a:pt x="95" y="222"/>
                  <a:pt x="90" y="215"/>
                  <a:pt x="83" y="212"/>
                </a:cubicBezTo>
                <a:cubicBezTo>
                  <a:pt x="44" y="192"/>
                  <a:pt x="21" y="160"/>
                  <a:pt x="21" y="126"/>
                </a:cubicBezTo>
                <a:cubicBezTo>
                  <a:pt x="21" y="68"/>
                  <a:pt x="87" y="21"/>
                  <a:pt x="168" y="21"/>
                </a:cubicBezTo>
                <a:cubicBezTo>
                  <a:pt x="249" y="21"/>
                  <a:pt x="315" y="68"/>
                  <a:pt x="315" y="126"/>
                </a:cubicBezTo>
                <a:cubicBezTo>
                  <a:pt x="315" y="184"/>
                  <a:pt x="249" y="231"/>
                  <a:pt x="168" y="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9728" tIns="54864" rIns="109728" bIns="54864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160">
              <a:cs typeface="+mn-ea"/>
              <a:sym typeface="+mn-lt"/>
            </a:endParaRPr>
          </a:p>
        </p:txBody>
      </p:sp>
      <p:grpSp>
        <p:nvGrpSpPr>
          <p:cNvPr id="63" name="Group 83"/>
          <p:cNvGrpSpPr/>
          <p:nvPr/>
        </p:nvGrpSpPr>
        <p:grpSpPr>
          <a:xfrm>
            <a:off x="5247287" y="3775357"/>
            <a:ext cx="325826" cy="325826"/>
            <a:chOff x="-2771775" y="66675"/>
            <a:chExt cx="827087" cy="827088"/>
          </a:xfrm>
          <a:solidFill>
            <a:schemeClr val="accent1"/>
          </a:solidFill>
        </p:grpSpPr>
        <p:sp>
          <p:nvSpPr>
            <p:cNvPr id="66" name="Freeform 19"/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73" name="Freeform 20"/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160">
                <a:cs typeface="+mn-ea"/>
                <a:sym typeface="+mn-lt"/>
              </a:endParaRPr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16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" y="882522"/>
            <a:ext cx="3442616" cy="21813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0372" y="1335588"/>
            <a:ext cx="254892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“If you can dream it you can achieve it”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JOHN DOE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Company Introduction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6998" y="204354"/>
            <a:ext cx="381000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引言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TextBox 20"/>
          <p:cNvSpPr txBox="1"/>
          <p:nvPr/>
        </p:nvSpPr>
        <p:spPr>
          <a:xfrm>
            <a:off x="74407" y="3069280"/>
            <a:ext cx="8993921" cy="19903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</a:t>
            </a:r>
            <a:r>
              <a:rPr lang="zh-CN" sz="2000" b="1" u="none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现在，车主常常为了停一辆车而费尽心思。而已建好的车位被挪用、闲置现象严重，资源未得到合理的利用。要想解决问题，首先要找到问题的原因。</a:t>
            </a:r>
            <a:endParaRPr lang="zh-CN" altLang="en-US" sz="2000" b="1" dirty="0" smtClean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 b="10649"/>
          <a:stretch>
            <a:fillRect/>
          </a:stretch>
        </p:blipFill>
        <p:spPr>
          <a:xfrm>
            <a:off x="3413412" y="883581"/>
            <a:ext cx="5727928" cy="218134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 194"/>
          <p:cNvSpPr/>
          <p:nvPr/>
        </p:nvSpPr>
        <p:spPr>
          <a:xfrm>
            <a:off x="0" y="1285875"/>
            <a:ext cx="3440906" cy="3167063"/>
          </a:xfrm>
          <a:prstGeom prst="rect">
            <a:avLst/>
          </a:prstGeom>
          <a:solidFill>
            <a:srgbClr val="27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Talent Strategy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2590798" y="204354"/>
            <a:ext cx="39624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问题的提出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 descr="upload_post_object_v2_7418615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844" y="857250"/>
            <a:ext cx="5095875" cy="42624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344" y="1702594"/>
            <a:ext cx="2536031" cy="21312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1219200" rtl="0" eaLnBrk="1" latinLnBrk="0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2020新增停车位与新增汽车销量的比值为1:4.5。这就意味着原来近6千万的停车位缺口不仅没有被填补，反而还会加大，车主们“停车难”的问题依然令人头疼。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占位符 6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 b="10649"/>
          <a:stretch>
            <a:fillRect/>
          </a:stretch>
        </p:blipFill>
        <p:spPr>
          <a:xfrm>
            <a:off x="3433222" y="1217353"/>
            <a:ext cx="5727928" cy="21813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-838202" y="1428634"/>
            <a:ext cx="381000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Part 01</a:t>
            </a:r>
            <a:endParaRPr lang="en-US" altLang="zh-CN" sz="36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04800" y="1983105"/>
            <a:ext cx="5260975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srgbClr val="8BAFD3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制作过程</a:t>
            </a:r>
            <a:endParaRPr lang="zh-CN" altLang="en-US" sz="4000" b="1" cap="all" dirty="0">
              <a:solidFill>
                <a:srgbClr val="8BAFD3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062" y="2647701"/>
            <a:ext cx="2484682" cy="237490"/>
          </a:xfrm>
          <a:prstGeom prst="rect">
            <a:avLst/>
          </a:prstGeom>
        </p:spPr>
        <p:txBody>
          <a:bodyPr wrap="square">
            <a:spAutoFit/>
          </a:bodyPr>
          <a:p>
            <a:pPr algn="dist">
              <a:defRPr/>
            </a:pPr>
            <a:r>
              <a:rPr lang="zh-CN" altLang="en-US" sz="950" b="1" dirty="0">
                <a:solidFill>
                  <a:srgbClr val="8BAF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introduction of works</a:t>
            </a:r>
            <a:endParaRPr lang="zh-CN" altLang="en-US" sz="950" b="1" dirty="0">
              <a:solidFill>
                <a:srgbClr val="8BAF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 bldLvl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>
            <a:off x="2341563" y="1504950"/>
            <a:ext cx="4957762" cy="309880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5A6C90">
              <a:alpha val="20000"/>
            </a:srgb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06752" y="3349625"/>
            <a:ext cx="233363" cy="233363"/>
          </a:xfrm>
          <a:prstGeom prst="ellipse">
            <a:avLst/>
          </a:prstGeom>
          <a:solidFill>
            <a:srgbClr val="5A6C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102612"/>
              <a:satOff val="-1113"/>
              <a:lumOff val="12789"/>
              <a:alphaOff val="0"/>
            </a:schemeClr>
          </a:fillRef>
          <a:effectRef idx="0">
            <a:schemeClr val="accent5">
              <a:shade val="80000"/>
              <a:hueOff val="102612"/>
              <a:satOff val="-1113"/>
              <a:lumOff val="1278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287838" y="2670175"/>
            <a:ext cx="322262" cy="322264"/>
          </a:xfrm>
          <a:prstGeom prst="ellipse">
            <a:avLst/>
          </a:prstGeom>
          <a:solidFill>
            <a:srgbClr val="5A6C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205224"/>
              <a:satOff val="-2232"/>
              <a:lumOff val="25579"/>
              <a:alphaOff val="0"/>
            </a:schemeClr>
          </a:fillRef>
          <a:effectRef idx="0">
            <a:schemeClr val="accent5">
              <a:shade val="80000"/>
              <a:hueOff val="205224"/>
              <a:satOff val="-2232"/>
              <a:lumOff val="255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72113" y="2190751"/>
            <a:ext cx="484187" cy="484187"/>
          </a:xfrm>
          <a:prstGeom prst="ellipse">
            <a:avLst/>
          </a:prstGeom>
          <a:solidFill>
            <a:srgbClr val="5A6C9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205224"/>
              <a:satOff val="-2232"/>
              <a:lumOff val="25579"/>
              <a:alphaOff val="0"/>
            </a:schemeClr>
          </a:fillRef>
          <a:effectRef idx="0">
            <a:schemeClr val="accent5">
              <a:shade val="80000"/>
              <a:hueOff val="205224"/>
              <a:satOff val="-2232"/>
              <a:lumOff val="255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V="1">
            <a:off x="2186782" y="2321719"/>
            <a:ext cx="1006475" cy="1265238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>
            <a:off x="3159126" y="1581151"/>
            <a:ext cx="1290638" cy="1233488"/>
          </a:xfrm>
          <a:prstGeom prst="bentConnector3">
            <a:avLst>
              <a:gd name="adj1" fmla="val -222"/>
            </a:avLst>
          </a:prstGeom>
          <a:ln w="3175">
            <a:solidFill>
              <a:schemeClr val="bg1">
                <a:lumMod val="6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4717258" y="3004345"/>
            <a:ext cx="1550987" cy="434975"/>
          </a:xfrm>
          <a:prstGeom prst="bentConnector3">
            <a:avLst>
              <a:gd name="adj1" fmla="val 100139"/>
            </a:avLst>
          </a:prstGeom>
          <a:ln w="3175">
            <a:solidFill>
              <a:schemeClr val="bg1">
                <a:lumMod val="6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6950076" y="1743075"/>
            <a:ext cx="787400" cy="788988"/>
          </a:xfrm>
          <a:prstGeom prst="ellipse">
            <a:avLst/>
          </a:prstGeom>
          <a:solidFill>
            <a:srgbClr val="E74C2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shade val="80000"/>
              <a:hueOff val="205224"/>
              <a:satOff val="-2232"/>
              <a:lumOff val="25579"/>
              <a:alphaOff val="0"/>
            </a:schemeClr>
          </a:fillRef>
          <a:effectRef idx="0">
            <a:schemeClr val="accent5">
              <a:shade val="80000"/>
              <a:hueOff val="205224"/>
              <a:satOff val="-2232"/>
              <a:lumOff val="2557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7115176" y="1885950"/>
            <a:ext cx="457200" cy="4572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43198" y="204354"/>
            <a:ext cx="36576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制作过程</a:t>
            </a:r>
            <a:endParaRPr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等腰三角形 42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60195" y="2486025"/>
            <a:ext cx="13474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sz="1200" b="1" dirty="0">
                <a:solidFill>
                  <a:srgbClr val="BFE9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结构制作</a:t>
            </a:r>
            <a:endParaRPr lang="en-US" sz="1200" b="1" dirty="0">
              <a:solidFill>
                <a:srgbClr val="BFE9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使用激光切割技术，绘制激光切割设计图，切割完成后进行拼接和粘贴。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2450" y="1428750"/>
            <a:ext cx="1347470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sz="1200" b="1" dirty="0">
                <a:solidFill>
                  <a:srgbClr val="BFE9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硬件开发</a:t>
            </a:r>
            <a:endParaRPr sz="1200" b="1" dirty="0">
              <a:solidFill>
                <a:srgbClr val="BFE9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针对不同功能选定需要使用的传感器和执行器，使用mixly编写代码实现功能。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0200" y="2670175"/>
            <a:ext cx="1347470" cy="1445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sz="1200" b="1" dirty="0">
                <a:solidFill>
                  <a:srgbClr val="BFE9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APP开发</a:t>
            </a:r>
            <a:endParaRPr sz="1200" b="1" dirty="0">
              <a:solidFill>
                <a:srgbClr val="BFE9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编写app代码实现设想功能，并使用适当的组件进行界面展示，方便用户使用。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" name="矩形 205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Talent Strategy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2590798" y="204354"/>
            <a:ext cx="39624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思维导图的制作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upload_post_object_v2_0915160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10" y="867783"/>
            <a:ext cx="7643813" cy="398859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743198" y="204354"/>
            <a:ext cx="36576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endParaRPr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Talent Strategy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2590798" y="204354"/>
            <a:ext cx="39624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ython数据分析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pic>
        <p:nvPicPr>
          <p:cNvPr id="30" name="图片 29" descr="upload_post_object_v2_120045737"/>
          <p:cNvPicPr>
            <a:picLocks noChangeAspect="1"/>
          </p:cNvPicPr>
          <p:nvPr/>
        </p:nvPicPr>
        <p:blipFill>
          <a:blip r:embed="rId1"/>
          <a:srcRect t="9669" r="8834"/>
          <a:stretch>
            <a:fillRect/>
          </a:stretch>
        </p:blipFill>
        <p:spPr>
          <a:xfrm>
            <a:off x="4873215" y="1368413"/>
            <a:ext cx="4172497" cy="3094797"/>
          </a:xfrm>
          <a:prstGeom prst="rect">
            <a:avLst/>
          </a:prstGeom>
        </p:spPr>
      </p:pic>
      <p:pic>
        <p:nvPicPr>
          <p:cNvPr id="32" name="图片 31" descr="upload_post_object_v2_459838964"/>
          <p:cNvPicPr>
            <a:picLocks noChangeAspect="1"/>
          </p:cNvPicPr>
          <p:nvPr/>
        </p:nvPicPr>
        <p:blipFill>
          <a:blip r:embed="rId2"/>
          <a:srcRect l="6569" t="7761" r="5657" b="4179"/>
          <a:stretch>
            <a:fillRect/>
          </a:stretch>
        </p:blipFill>
        <p:spPr>
          <a:xfrm>
            <a:off x="69742" y="1300970"/>
            <a:ext cx="4916804" cy="3016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" name="矩形 205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Talent Strategy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2590798" y="204354"/>
            <a:ext cx="39624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激光切割图纸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 descr="upload_post_object_v2_4351278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784" y="1010789"/>
            <a:ext cx="3638840" cy="2425893"/>
          </a:xfrm>
          <a:prstGeom prst="rect">
            <a:avLst/>
          </a:prstGeom>
        </p:spPr>
      </p:pic>
      <p:pic>
        <p:nvPicPr>
          <p:cNvPr id="7" name="图片 6" descr="upload_post_object_v2_379466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18" y="2998674"/>
            <a:ext cx="3189600" cy="2145119"/>
          </a:xfrm>
          <a:prstGeom prst="rect">
            <a:avLst/>
          </a:prstGeom>
        </p:spPr>
      </p:pic>
      <p:pic>
        <p:nvPicPr>
          <p:cNvPr id="8" name="图片 7" descr="upload_post_object_v2_5820028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1" y="685090"/>
            <a:ext cx="3268217" cy="21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" name="矩形 205"/>
          <p:cNvSpPr/>
          <p:nvPr/>
        </p:nvSpPr>
        <p:spPr>
          <a:xfrm>
            <a:off x="4026796" y="594054"/>
            <a:ext cx="1090408" cy="1769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55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Talent Strategy</a:t>
            </a:r>
            <a:endParaRPr lang="en-US" altLang="zh-CN" sz="55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264222" y="747895"/>
            <a:ext cx="617936" cy="47103"/>
            <a:chOff x="5685630" y="1095375"/>
            <a:chExt cx="823914" cy="6280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596900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52369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685630" y="1095375"/>
              <a:ext cx="257175" cy="0"/>
            </a:xfrm>
            <a:prstGeom prst="line">
              <a:avLst/>
            </a:prstGeom>
            <a:ln w="28575">
              <a:solidFill>
                <a:srgbClr val="686C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等腰三角形 211"/>
            <p:cNvSpPr/>
            <p:nvPr/>
          </p:nvSpPr>
          <p:spPr>
            <a:xfrm flipV="1">
              <a:off x="6043611" y="1109375"/>
              <a:ext cx="104775" cy="48804"/>
            </a:xfrm>
            <a:prstGeom prst="triangle">
              <a:avLst/>
            </a:pr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2590798" y="204354"/>
            <a:ext cx="396240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Mixly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rPr>
              <a:t>程序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upload_post_object_v2_781905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783" y="943403"/>
            <a:ext cx="7434913" cy="37062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273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27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273"/>
  <p:tag name="KSO_WM_TEMPLATE_THUMBS_INDEX" val="1、5、6、7、8、10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273_15*a*1"/>
  <p:tag name="KSO_WM_TEMPLATE_CATEGORY" val="custom"/>
  <p:tag name="KSO_WM_TEMPLATE_INDEX" val="20193273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</p:tagLst>
</file>

<file path=ppt/tags/tag152.xml><?xml version="1.0" encoding="utf-8"?>
<p:tagLst xmlns:p="http://schemas.openxmlformats.org/presentationml/2006/main">
  <p:tag name="KSO_WM_SLIDE_ID" val="custom20193273_15"/>
  <p:tag name="KSO_WM_TEMPLATE_SUBCATEGORY" val="0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3273"/>
  <p:tag name="KSO_WM_SLIDE_TYPE" val="endPage"/>
  <p:tag name="KSO_WM_SLIDE_SUBTYPE" val="pureTxt"/>
  <p:tag name="KSO_WM_SLIDE_LAYOUT" val="a"/>
  <p:tag name="KSO_WM_SLIDE_LAYOUT_CNT" val="1"/>
  <p:tag name="KSO_WM_TEMPLATE_MASTER_TYPE" val="1"/>
  <p:tag name="KSO_WM_TEMPLATE_COLOR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">
      <a:dk1>
        <a:srgbClr val="000000"/>
      </a:dk1>
      <a:lt1>
        <a:srgbClr val="FFFFFF"/>
      </a:lt1>
      <a:dk2>
        <a:srgbClr val="E7F1EF"/>
      </a:dk2>
      <a:lt2>
        <a:srgbClr val="FFFFFF"/>
      </a:lt2>
      <a:accent1>
        <a:srgbClr val="84D1C2"/>
      </a:accent1>
      <a:accent2>
        <a:srgbClr val="94D1B3"/>
      </a:accent2>
      <a:accent3>
        <a:srgbClr val="A1CEA5"/>
      </a:accent3>
      <a:accent4>
        <a:srgbClr val="AFCB98"/>
      </a:accent4>
      <a:accent5>
        <a:srgbClr val="BFC68F"/>
      </a:accent5>
      <a:accent6>
        <a:srgbClr val="CFC088"/>
      </a:accent6>
      <a:hlink>
        <a:srgbClr val="658BD5"/>
      </a:hlink>
      <a:folHlink>
        <a:srgbClr val="9F69A3"/>
      </a:folHlink>
    </a:clrScheme>
    <a:fontScheme name="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E7F1EF"/>
    </a:dk2>
    <a:lt2>
      <a:srgbClr val="FFFFFF"/>
    </a:lt2>
    <a:accent1>
      <a:srgbClr val="84D1C2"/>
    </a:accent1>
    <a:accent2>
      <a:srgbClr val="94D1B3"/>
    </a:accent2>
    <a:accent3>
      <a:srgbClr val="A1CEA5"/>
    </a:accent3>
    <a:accent4>
      <a:srgbClr val="AFCB98"/>
    </a:accent4>
    <a:accent5>
      <a:srgbClr val="BFC68F"/>
    </a:accent5>
    <a:accent6>
      <a:srgbClr val="CFC088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WPS 演示</Application>
  <PresentationFormat>全屏显示(16:9)</PresentationFormat>
  <Paragraphs>76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 Light</vt:lpstr>
      <vt:lpstr>微软雅黑</vt:lpstr>
      <vt:lpstr>Arial Unicode MS</vt:lpstr>
      <vt:lpstr>汉仪旗黑-85S</vt:lpstr>
      <vt:lpstr>黑体</vt:lpstr>
      <vt:lpstr>1_微软雅黑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左手の七戒指</cp:lastModifiedBy>
  <cp:revision>2</cp:revision>
  <dcterms:created xsi:type="dcterms:W3CDTF">2022-02-21T12:40:56Z</dcterms:created>
  <dcterms:modified xsi:type="dcterms:W3CDTF">2022-02-21T12:42:01Z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v1.0_mb_KBQyCxwTpjHBWOTt77Fi6A==</vt:lpwstr>
  </property>
  <property fmtid="{D5CDD505-2E9C-101B-9397-08002B2CF9AE}" pid="4" name="ICV">
    <vt:lpwstr>60B51A14FB6D4FE69B5A9875403CF53C</vt:lpwstr>
  </property>
</Properties>
</file>