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</p:sldIdLst>
  <p:sldSz cx="7559675" cy="10691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1" userDrawn="1">
          <p15:clr>
            <a:srgbClr val="A4A3A4"/>
          </p15:clr>
        </p15:guide>
        <p15:guide id="2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1"/>
    <a:srgbClr val="FFFF00"/>
    <a:srgbClr val="0D163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381"/>
        <p:guide pos="23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3350" y="1425686"/>
            <a:ext cx="6076276" cy="400763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9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3350" y="5551196"/>
            <a:ext cx="6076276" cy="229569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985" spc="200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77256" y="1206782"/>
            <a:ext cx="6804000" cy="85485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43350" y="3872927"/>
            <a:ext cx="6076276" cy="158846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9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43350" y="5551196"/>
            <a:ext cx="6076276" cy="7352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98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7256" y="2323756"/>
            <a:ext cx="6801768" cy="742030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34453" y="6000231"/>
            <a:ext cx="4817268" cy="119555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34453" y="7195787"/>
            <a:ext cx="4817268" cy="135271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2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77256" y="2340595"/>
            <a:ext cx="3210024" cy="740346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75697" y="2340595"/>
            <a:ext cx="3210024" cy="740346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7256" y="2228336"/>
            <a:ext cx="3312709" cy="59497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772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656" y="2216688"/>
            <a:ext cx="3312709" cy="59497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6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77256" y="2424789"/>
            <a:ext cx="3244920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937748" y="2424789"/>
            <a:ext cx="3241276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6346382" y="1425686"/>
            <a:ext cx="647362" cy="784127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67000" y="1425686"/>
            <a:ext cx="5685626" cy="7841274"/>
          </a:xfrm>
        </p:spPr>
        <p:txBody>
          <a:bodyPr vert="eaVert" lIns="46800" tIns="46800" rIns="46800" bIns="46800"/>
          <a:lstStyle>
            <a:lvl1pPr marL="189230" indent="-189230">
              <a:spcAft>
                <a:spcPts val="1000"/>
              </a:spcAft>
              <a:defRPr spc="300"/>
            </a:lvl1pPr>
            <a:lvl2pPr marL="567055" indent="-189230">
              <a:defRPr spc="300"/>
            </a:lvl2pPr>
            <a:lvl3pPr marL="944880" indent="-189230">
              <a:defRPr spc="300"/>
            </a:lvl3pPr>
            <a:lvl4pPr marL="1322705" indent="-189230">
              <a:defRPr spc="300"/>
            </a:lvl4pPr>
            <a:lvl5pPr marL="1701165" indent="-18923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77256" y="948587"/>
            <a:ext cx="6801768" cy="11001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77256" y="2323756"/>
            <a:ext cx="6801768" cy="742030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79488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244" y="9845093"/>
            <a:ext cx="2455512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504811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97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30960" algn="l"/>
          <a:tab pos="1330960" algn="l"/>
          <a:tab pos="1330960" algn="l"/>
          <a:tab pos="1330960" algn="l"/>
        </a:tabLst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图片 45" descr="11111@4x-100(3)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5" y="0"/>
            <a:ext cx="7570800" cy="1073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1180" y="1500505"/>
            <a:ext cx="684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3175">
                  <a:solidFill>
                    <a:srgbClr val="0D1632"/>
                  </a:solidFill>
                </a:ln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</a:rPr>
              <a:t>宁海飞乐塑业有限公司</a:t>
            </a:r>
            <a:endParaRPr lang="zh-CN" altLang="en-US" sz="3200">
              <a:ln w="3175">
                <a:solidFill>
                  <a:srgbClr val="0D1632"/>
                </a:solidFill>
              </a:ln>
              <a:solidFill>
                <a:srgbClr val="0D1632"/>
              </a:solidFill>
              <a:latin typeface="腾讯体 W7" panose="020C08030202040F0204" charset="-122"/>
              <a:ea typeface="腾讯体 W7" panose="020C08030202040F0204" charset="-122"/>
              <a:cs typeface="腾讯体 W7" panose="020C08030202040F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295" y="2301240"/>
            <a:ext cx="472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  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  <a:p>
            <a:pPr algn="l"/>
            <a:r>
              <a:rPr lang="zh-CN" altLang="en-US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孔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  </a:t>
            </a:r>
            <a:r>
              <a:rPr lang="zh-CN" altLang="en-US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乐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总经理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HK Explorer Sharp Medium" panose="00000600000000000000" charset="0"/>
                <a:sym typeface="+mn-ea"/>
              </a:rPr>
              <a:t>Tel: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15088822050 /13805858218 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9745" y="9810115"/>
            <a:ext cx="1377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</a:rPr>
              <a:t>2025/07/02</a:t>
            </a:r>
            <a:endParaRPr lang="en-US" sz="10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180" y="3301365"/>
            <a:ext cx="640588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Main Products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主营产品</a:t>
            </a:r>
            <a:endParaRPr 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塑料玩具、户外游戏套装、棋子套装、桌面游戏套装、塑料日用品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	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Cooperative Customers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合作客户</a:t>
            </a:r>
            <a:endParaRPr lang="zh-CN" altLang="en-US" b="1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five below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tiger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sym typeface="+mn-ea"/>
            </a:endParaRPr>
          </a:p>
          <a:p>
            <a:pPr algn="l" defTabSz="756285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sz="1800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Partner Company 合作公司</a:t>
            </a:r>
            <a:endParaRPr lang="en-US" sz="1800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百盈、亚虎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Factory Audit Certification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验厂认证</a:t>
            </a: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 </a:t>
            </a:r>
            <a:endParaRPr lang="en-US" alt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 defTabSz="756285">
              <a:lnSpc>
                <a:spcPct val="150000"/>
              </a:lnSpc>
            </a:pP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BSCI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Company Information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公司信息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外贸占比：外贸占比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60%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主营市场：美国，欧洲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市场占比：美国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40%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，欧洲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30%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工厂面积：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6000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㎡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员工人数：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15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名员工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年产值：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2</a:t>
            </a:r>
            <a:r>
              <a:rPr 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000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万人民币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8592" t="23053" r="7980" b="15727"/>
          <a:stretch>
            <a:fillRect/>
          </a:stretch>
        </p:blipFill>
        <p:spPr>
          <a:xfrm>
            <a:off x="4460875" y="6685280"/>
            <a:ext cx="2818765" cy="28295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WPS 演示</Application>
  <PresentationFormat>宽屏</PresentationFormat>
  <Paragraphs>23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腾讯体 W7</vt:lpstr>
      <vt:lpstr>腾讯体 W3</vt:lpstr>
      <vt:lpstr>HK Explorer Sharp Medium</vt:lpstr>
      <vt:lpstr>HK Explorer Sharp SemiBold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Y.</cp:lastModifiedBy>
  <cp:revision>224</cp:revision>
  <dcterms:created xsi:type="dcterms:W3CDTF">2019-06-19T02:08:00Z</dcterms:created>
  <dcterms:modified xsi:type="dcterms:W3CDTF">2025-07-01T09:44:41Z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44447DADBEE54452AB7E7E7C28978063_13</vt:lpwstr>
  </property>
</Properties>
</file>