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A4D61-2F10-4843-B9F2-22B4E41B7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D80DDD-3784-4A6F-A097-96A4BA849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588EC-335A-4A36-B701-37C38569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08F-7B7E-41FE-8945-C67B56E5A122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FA07E-BA22-46AF-A422-9B88FAC2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61591-AB1D-4AEC-B7BA-A75F63B9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07DE-5080-45F4-9614-40213681A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6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06850-D58E-45E3-B7F6-CB9395D4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F1CF95-73AB-4D5D-9468-B3B7FC268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9DCCB-0C40-4E1B-B6C3-B72EECC6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08F-7B7E-41FE-8945-C67B56E5A122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C9E2A-46F1-4E88-8639-9300B7A3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26B0E-0DBD-4CDF-BC7F-252F01CA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07DE-5080-45F4-9614-40213681A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74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988EDB-C278-4EB7-979D-5FCCD4DAA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920989-7996-4337-82F1-073CA8323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154DE-D633-4B8F-B50D-FF6ACA1A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08F-7B7E-41FE-8945-C67B56E5A122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4FDC6-1B61-4783-94A7-39B0DC05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0A520-9C25-4FCB-9B64-A58AFB20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07DE-5080-45F4-9614-40213681A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0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420BB-4727-49B3-99B3-541FC165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D7550-14A7-4378-A3A1-7830D62EB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A7E-D7C1-4884-A849-0FA0DCFF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08F-7B7E-41FE-8945-C67B56E5A122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56073-B022-4DF1-9429-D9408508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73DB5-C91C-4E93-A9D9-45F5EA50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07DE-5080-45F4-9614-40213681A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00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07125-421B-4BBD-A39B-4ADFD915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D79A0-2E64-41A4-A520-DB8305C6F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49078-E70F-488A-82C0-4D179AE8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08F-7B7E-41FE-8945-C67B56E5A122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DDCB3-9E75-4600-9C37-F5FCF5B2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0860C-B650-477E-8445-227B059D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07DE-5080-45F4-9614-40213681A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4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7395D-E27D-4C6D-9E27-69929993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AC4D1-2147-4977-8775-A7308A424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2DD93-D8F2-427E-94E4-DED5E3E0F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88C087-18D4-42D2-834E-CA2AFEA7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08F-7B7E-41FE-8945-C67B56E5A122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ED6AC9-4F59-4F22-8EA9-D0B753A0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2D4DB-C7AB-465C-BF72-286EB6AC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07DE-5080-45F4-9614-40213681A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6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CB603-C994-48EC-BB5C-682B9EDB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3DB14E-A0FE-480F-AD47-036279DB8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D88021-ED30-4CCD-92FA-45A2FA148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321D65-8A87-49CD-AB30-E10D24472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80580B-34FD-4C0C-8266-581CD58D8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17F484-AAFB-43BE-A7E7-141BA505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08F-7B7E-41FE-8945-C67B56E5A122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03A8A8-9285-43D1-B623-A050003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BB6AA8-3891-4697-974C-A2781456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07DE-5080-45F4-9614-40213681A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0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0846F-5CF9-4F17-A103-AEF89029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44EFF3-85F9-413E-8FE7-B75E7204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08F-7B7E-41FE-8945-C67B56E5A122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ED176E-97B7-4C95-8392-E2702F65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0BC22F-C8F4-48D3-9756-91618075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07DE-5080-45F4-9614-40213681A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3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334A55-E107-4F88-9997-A1578E7B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08F-7B7E-41FE-8945-C67B56E5A122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909CCC-9D74-4269-87A9-B5341F8F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E32F21-CD95-44E8-8E6D-40F325D9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07DE-5080-45F4-9614-40213681A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84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F1486-EC8F-4426-874D-F7113D03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7AA43-498B-4819-91F0-21C3B100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95D0D-9AE3-4D3B-8FD5-1D483A212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0749D-CCB4-40CA-B8CC-4FD59E4D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08F-7B7E-41FE-8945-C67B56E5A122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8D07C-3445-48A4-BBAC-C4347004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8D9E8C-9591-4C3C-B4D9-63F08653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07DE-5080-45F4-9614-40213681A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76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B1926-AD0C-41DB-B608-986623C4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31AD70-06F1-4669-8C92-85571BE7C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2BD40C-0C3A-447E-9DBA-B75F01DD1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67DB11-1D75-4877-BB29-4D9EC818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408F-7B7E-41FE-8945-C67B56E5A122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9BE710-92B5-4840-9F99-CC72B20E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BDD7F-5E45-4AE9-A3EB-12FA7556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07DE-5080-45F4-9614-40213681A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39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BB8445-33A2-4F82-86E1-BD4ECAFB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9F5515-9135-4989-8054-7DFD18AEE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EE612-5F5E-4B41-B823-DE9E732AB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4408F-7B7E-41FE-8945-C67B56E5A122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EB2CD-83D3-40FE-B7EA-862C3AC48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EC6E0-57CC-46CE-A025-8A0DAA01F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307DE-5080-45F4-9614-40213681A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3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A95A122-57A9-4981-96C0-7A98706FD628}"/>
              </a:ext>
            </a:extLst>
          </p:cNvPr>
          <p:cNvGrpSpPr/>
          <p:nvPr/>
        </p:nvGrpSpPr>
        <p:grpSpPr>
          <a:xfrm>
            <a:off x="7284865" y="612743"/>
            <a:ext cx="3165231" cy="6858000"/>
            <a:chOff x="7284865" y="612743"/>
            <a:chExt cx="3165231" cy="6858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FD081F8-5B27-4E7A-A421-23DFD06CF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4865" y="612743"/>
              <a:ext cx="3165231" cy="6858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FD4DF83-484B-4469-99AA-2499907F4D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25" t="39797" r="30502" b="34670"/>
            <a:stretch/>
          </p:blipFill>
          <p:spPr>
            <a:xfrm>
              <a:off x="8107056" y="4051173"/>
              <a:ext cx="1531445" cy="15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319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志远</dc:creator>
  <cp:lastModifiedBy>张 志远</cp:lastModifiedBy>
  <cp:revision>1</cp:revision>
  <dcterms:created xsi:type="dcterms:W3CDTF">2021-11-17T06:52:42Z</dcterms:created>
  <dcterms:modified xsi:type="dcterms:W3CDTF">2021-11-17T06:55:07Z</dcterms:modified>
</cp:coreProperties>
</file>