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4" r:id="rId7"/>
    <p:sldId id="259" r:id="rId8"/>
    <p:sldId id="270" r:id="rId9"/>
    <p:sldId id="260" r:id="rId10"/>
    <p:sldId id="276" r:id="rId11"/>
    <p:sldId id="26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14" y="180"/>
      </p:cViewPr>
      <p:guideLst>
        <p:guide orient="horz" pos="159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81C2-FAB1-4618-B116-6B9186536C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47F7C-9778-4EF1-8115-9E1A807FE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B0D8-D049-4A31-8F2D-814DBCEBC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73C6-6C2F-48CB-8888-B8D11C5DB6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B0D8-D049-4A31-8F2D-814DBCEBC8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73C6-6C2F-48CB-8888-B8D11C5DB6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1709756"/>
            <a:ext cx="504056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6000" b="1" dirty="0">
                <a:ln w="28575">
                  <a:solidFill>
                    <a:srgbClr val="002060"/>
                  </a:solidFill>
                </a:ln>
                <a:solidFill>
                  <a:srgbClr val="0070C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项目答辩</a:t>
            </a:r>
            <a:endParaRPr lang="zh-CN" altLang="en-US" sz="6000" b="1" dirty="0">
              <a:ln w="28575">
                <a:solidFill>
                  <a:srgbClr val="002060"/>
                </a:solidFill>
              </a:ln>
              <a:solidFill>
                <a:srgbClr val="0070C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004048" y="3065481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答辩人：许志娴</a:t>
            </a:r>
            <a:endParaRPr lang="zh-CN" altLang="en-US" sz="24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rgbClr val="00B05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Picture 2" descr="D:\1稻壳模板\ppt\2016.4\小清新水彩花卉毕业答辩模板\小清新水彩花卉毕业答辩模板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894522" y="0"/>
            <a:ext cx="7354956" cy="13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 bwMode="auto">
          <a:xfrm>
            <a:off x="5220335" y="3636645"/>
            <a:ext cx="30295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B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sym typeface="+mn-ea"/>
              </a:rPr>
              <a:t>指导老师：李辉老师</a:t>
            </a:r>
            <a:endParaRPr lang="zh-CN" altLang="en-US" dirty="0">
              <a:ln>
                <a:solidFill>
                  <a:srgbClr val="C00000"/>
                </a:solidFill>
              </a:ln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9914" y="1887674"/>
            <a:ext cx="800219" cy="13681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40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50" name="Picture 2" descr="D:\1稻壳模板\ppt\2016.4\小清新水彩花卉毕业答辩模板\未标题-2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6092" y="-164554"/>
            <a:ext cx="1525238" cy="56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 rot="5400000">
            <a:off x="2300699" y="2433252"/>
            <a:ext cx="1219198" cy="276999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3162" y="141962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项  目  展  示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3162" y="2234962"/>
            <a:ext cx="2528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  码  展  示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3162" y="3065544"/>
            <a:ext cx="2528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  末  总  结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0682" y="1419622"/>
            <a:ext cx="554120" cy="5425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0682" y="2234962"/>
            <a:ext cx="554120" cy="5143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0682" y="3065543"/>
            <a:ext cx="554120" cy="51431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29677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  目  展  示</a:t>
            </a:r>
            <a:endParaRPr lang="zh-CN" altLang="en-US" sz="4800" b="1" dirty="0">
              <a:ln w="1905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6632" y="2005808"/>
            <a:ext cx="1425576" cy="14129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dirty="0">
                <a:ln w="28575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endParaRPr lang="zh-CN" altLang="en-US" sz="8800" dirty="0">
              <a:ln w="28575">
                <a:solidFill>
                  <a:schemeClr val="accent1">
                    <a:lumMod val="50000"/>
                  </a:schemeClr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932815" y="229870"/>
            <a:ext cx="2167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首 页</a:t>
            </a:r>
            <a:endParaRPr lang="zh-CN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065530"/>
            <a:ext cx="7455535" cy="3498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181735"/>
            <a:ext cx="7442835" cy="338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9519" y="1964357"/>
            <a:ext cx="396865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代  码  展  示</a:t>
            </a:r>
            <a:endParaRPr lang="zh-CN" alt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7303" y="1637387"/>
            <a:ext cx="1584176" cy="14849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b="1" dirty="0">
                <a:ln w="2857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</a:t>
            </a:r>
            <a:endParaRPr lang="zh-CN" altLang="en-US" sz="8800" b="1" dirty="0">
              <a:ln w="2857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73125"/>
            <a:ext cx="7010400" cy="3486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76860"/>
            <a:ext cx="5705475" cy="4678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135" y="54610"/>
            <a:ext cx="2967990" cy="5034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10" y="182880"/>
            <a:ext cx="2661920" cy="486727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 rot="3420000">
            <a:off x="7715885" y="1089660"/>
            <a:ext cx="669290" cy="1221740"/>
          </a:xfrm>
          <a:prstGeom prst="wedgeEllipseCallou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/>
                </a:solidFill>
              </a:rPr>
              <a:t>PC</a:t>
            </a:r>
            <a:r>
              <a:rPr lang="zh-CN" altLang="en-US" sz="1600">
                <a:solidFill>
                  <a:schemeClr val="bg1"/>
                </a:solidFill>
              </a:rPr>
              <a:t>端样式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 rot="17280000">
            <a:off x="1146175" y="721360"/>
            <a:ext cx="688975" cy="1243965"/>
          </a:xfrm>
          <a:prstGeom prst="wedgeRoundRectCallou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移动端样式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260" y="395605"/>
            <a:ext cx="2493645" cy="4351655"/>
          </a:xfrm>
          <a:prstGeom prst="rect">
            <a:avLst/>
          </a:prstGeom>
        </p:spPr>
      </p:pic>
      <p:sp>
        <p:nvSpPr>
          <p:cNvPr id="11" name="矩形标注 10"/>
          <p:cNvSpPr/>
          <p:nvPr/>
        </p:nvSpPr>
        <p:spPr>
          <a:xfrm rot="1200000">
            <a:off x="4984750" y="669290"/>
            <a:ext cx="1074420" cy="668020"/>
          </a:xfrm>
          <a:prstGeom prst="wedgeRectCallou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IPad</a:t>
            </a:r>
            <a:r>
              <a:rPr lang="zh-CN" altLang="en-US" sz="1600"/>
              <a:t>样式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7691" y="1987425"/>
            <a:ext cx="3960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sz="4800" b="1" dirty="0">
                <a:ln w="19050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月  末  总  结</a:t>
            </a:r>
            <a:endParaRPr lang="zh-CN" altLang="en-US" sz="4800" b="1" dirty="0">
              <a:ln w="19050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495" y="1635646"/>
            <a:ext cx="1550242" cy="153455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8800" b="1" spc="50" dirty="0">
                <a:ln w="2857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03</a:t>
            </a:r>
            <a:endParaRPr lang="zh-CN" altLang="en-US" sz="8800" b="1" spc="50" dirty="0">
              <a:ln w="28575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1稻壳模板\ppt\2016.4\小清新水彩花卉毕业答辩模板\未标题-5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-136971" y="-98774"/>
            <a:ext cx="911574" cy="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67435" y="260985"/>
            <a:ext cx="220853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总  结</a:t>
            </a:r>
            <a:endParaRPr lang="zh-CN" altLang="en-US" sz="2400">
              <a:ln w="1016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1稻壳模板\ppt\2016.4\小清新水彩花卉毕业答辩模板\未标题-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7" y="462756"/>
            <a:ext cx="1236662" cy="421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1稻壳模板\ppt\2016.4\小清新水彩花卉毕业答辩模板\未标题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425" y="377031"/>
            <a:ext cx="1425575" cy="438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123728" y="1371421"/>
            <a:ext cx="499952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28575">
                  <a:solidFill>
                    <a:srgbClr val="0070C0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zh-CN" altLang="en-US" sz="7200" b="1" cap="none" spc="0" dirty="0">
              <a:ln w="28575">
                <a:solidFill>
                  <a:srgbClr val="0070C0"/>
                </a:solidFill>
                <a:prstDash val="solid"/>
              </a:ln>
              <a:solidFill>
                <a:srgbClr val="00206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B386BA"/>
      </a:accent1>
      <a:accent2>
        <a:srgbClr val="EF93A4"/>
      </a:accent2>
      <a:accent3>
        <a:srgbClr val="A8D2C7"/>
      </a:accent3>
      <a:accent4>
        <a:srgbClr val="9EBBE2"/>
      </a:accent4>
      <a:accent5>
        <a:srgbClr val="AB7D89"/>
      </a:accent5>
      <a:accent6>
        <a:srgbClr val="DCAFC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WPS 演示</Application>
  <PresentationFormat>全屏显示(16:9)</PresentationFormat>
  <Paragraphs>46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清新水彩</dc:title>
  <dc:creator>第一PPT</dc:creator>
  <cp:keywords>www.1ppt.com</cp:keywords>
  <cp:lastModifiedBy>和你私奔到海角。ら</cp:lastModifiedBy>
  <cp:revision>84</cp:revision>
  <dcterms:created xsi:type="dcterms:W3CDTF">2016-04-19T08:08:00Z</dcterms:created>
  <dcterms:modified xsi:type="dcterms:W3CDTF">2019-05-31T00:33:40Z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KSORubyTemplateID">
    <vt:lpwstr>8</vt:lpwstr>
  </property>
</Properties>
</file>