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0" r:id="rId8"/>
    <p:sldId id="266" r:id="rId9"/>
    <p:sldId id="267" r:id="rId10"/>
    <p:sldId id="265" r:id="rId11"/>
    <p:sldId id="263" r:id="rId12"/>
    <p:sldId id="264" r:id="rId13"/>
  </p:sldIdLst>
  <p:sldSz cx="10326688" cy="5843588"/>
  <p:notesSz cx="6858000" cy="9144000"/>
  <p:defaultTextStyle>
    <a:defPPr>
      <a:defRPr lang="zh-CN"/>
    </a:defPPr>
    <a:lvl1pPr marL="0" algn="l" defTabSz="10348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7413" algn="l" defTabSz="10348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4826" algn="l" defTabSz="10348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2240" algn="l" defTabSz="10348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9653" algn="l" defTabSz="10348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7066" algn="l" defTabSz="10348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4479" algn="l" defTabSz="10348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21893" algn="l" defTabSz="10348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9306" algn="l" defTabSz="10348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88" y="-90"/>
      </p:cViewPr>
      <p:guideLst>
        <p:guide orient="horz" pos="1841"/>
        <p:guide pos="32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502" y="1815301"/>
            <a:ext cx="8777685" cy="12525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9003" y="3311367"/>
            <a:ext cx="7228682" cy="14933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4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2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9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7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04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21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39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86849" y="234015"/>
            <a:ext cx="2323505" cy="49859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6334" y="234015"/>
            <a:ext cx="6798403" cy="49859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737" y="3755048"/>
            <a:ext cx="8777685" cy="1160601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737" y="2476762"/>
            <a:ext cx="8777685" cy="127828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74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48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52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96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870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044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218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39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6334" y="1363505"/>
            <a:ext cx="4560954" cy="385649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49400" y="1363505"/>
            <a:ext cx="4560954" cy="385649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335" y="1308045"/>
            <a:ext cx="4562747" cy="54513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7413" indent="0">
              <a:buNone/>
              <a:defRPr sz="2300" b="1"/>
            </a:lvl2pPr>
            <a:lvl3pPr marL="1034826" indent="0">
              <a:buNone/>
              <a:defRPr sz="2000" b="1"/>
            </a:lvl3pPr>
            <a:lvl4pPr marL="1552240" indent="0">
              <a:buNone/>
              <a:defRPr sz="1800" b="1"/>
            </a:lvl4pPr>
            <a:lvl5pPr marL="2069653" indent="0">
              <a:buNone/>
              <a:defRPr sz="1800" b="1"/>
            </a:lvl5pPr>
            <a:lvl6pPr marL="2587066" indent="0">
              <a:buNone/>
              <a:defRPr sz="1800" b="1"/>
            </a:lvl6pPr>
            <a:lvl7pPr marL="3104479" indent="0">
              <a:buNone/>
              <a:defRPr sz="1800" b="1"/>
            </a:lvl7pPr>
            <a:lvl8pPr marL="3621893" indent="0">
              <a:buNone/>
              <a:defRPr sz="1800" b="1"/>
            </a:lvl8pPr>
            <a:lvl9pPr marL="4139306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335" y="1853175"/>
            <a:ext cx="4562747" cy="336682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5816" y="1308045"/>
            <a:ext cx="4564540" cy="54513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7413" indent="0">
              <a:buNone/>
              <a:defRPr sz="2300" b="1"/>
            </a:lvl2pPr>
            <a:lvl3pPr marL="1034826" indent="0">
              <a:buNone/>
              <a:defRPr sz="2000" b="1"/>
            </a:lvl3pPr>
            <a:lvl4pPr marL="1552240" indent="0">
              <a:buNone/>
              <a:defRPr sz="1800" b="1"/>
            </a:lvl4pPr>
            <a:lvl5pPr marL="2069653" indent="0">
              <a:buNone/>
              <a:defRPr sz="1800" b="1"/>
            </a:lvl5pPr>
            <a:lvl6pPr marL="2587066" indent="0">
              <a:buNone/>
              <a:defRPr sz="1800" b="1"/>
            </a:lvl6pPr>
            <a:lvl7pPr marL="3104479" indent="0">
              <a:buNone/>
              <a:defRPr sz="1800" b="1"/>
            </a:lvl7pPr>
            <a:lvl8pPr marL="3621893" indent="0">
              <a:buNone/>
              <a:defRPr sz="1800" b="1"/>
            </a:lvl8pPr>
            <a:lvl9pPr marL="4139306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5816" y="1853175"/>
            <a:ext cx="4564540" cy="336682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336" y="232661"/>
            <a:ext cx="3397409" cy="99016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7448" y="232662"/>
            <a:ext cx="5772905" cy="498734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6336" y="1222826"/>
            <a:ext cx="3397409" cy="3997177"/>
          </a:xfrm>
        </p:spPr>
        <p:txBody>
          <a:bodyPr/>
          <a:lstStyle>
            <a:lvl1pPr marL="0" indent="0">
              <a:buNone/>
              <a:defRPr sz="1600"/>
            </a:lvl1pPr>
            <a:lvl2pPr marL="517413" indent="0">
              <a:buNone/>
              <a:defRPr sz="1400"/>
            </a:lvl2pPr>
            <a:lvl3pPr marL="1034826" indent="0">
              <a:buNone/>
              <a:defRPr sz="1100"/>
            </a:lvl3pPr>
            <a:lvl4pPr marL="1552240" indent="0">
              <a:buNone/>
              <a:defRPr sz="1000"/>
            </a:lvl4pPr>
            <a:lvl5pPr marL="2069653" indent="0">
              <a:buNone/>
              <a:defRPr sz="1000"/>
            </a:lvl5pPr>
            <a:lvl6pPr marL="2587066" indent="0">
              <a:buNone/>
              <a:defRPr sz="1000"/>
            </a:lvl6pPr>
            <a:lvl7pPr marL="3104479" indent="0">
              <a:buNone/>
              <a:defRPr sz="1000"/>
            </a:lvl7pPr>
            <a:lvl8pPr marL="3621893" indent="0">
              <a:buNone/>
              <a:defRPr sz="1000"/>
            </a:lvl8pPr>
            <a:lvl9pPr marL="4139306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103" y="4090511"/>
            <a:ext cx="6196013" cy="48290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4103" y="522135"/>
            <a:ext cx="6196013" cy="3506153"/>
          </a:xfrm>
        </p:spPr>
        <p:txBody>
          <a:bodyPr/>
          <a:lstStyle>
            <a:lvl1pPr marL="0" indent="0">
              <a:buNone/>
              <a:defRPr sz="3600"/>
            </a:lvl1pPr>
            <a:lvl2pPr marL="517413" indent="0">
              <a:buNone/>
              <a:defRPr sz="3200"/>
            </a:lvl2pPr>
            <a:lvl3pPr marL="1034826" indent="0">
              <a:buNone/>
              <a:defRPr sz="2700"/>
            </a:lvl3pPr>
            <a:lvl4pPr marL="1552240" indent="0">
              <a:buNone/>
              <a:defRPr sz="2300"/>
            </a:lvl4pPr>
            <a:lvl5pPr marL="2069653" indent="0">
              <a:buNone/>
              <a:defRPr sz="2300"/>
            </a:lvl5pPr>
            <a:lvl6pPr marL="2587066" indent="0">
              <a:buNone/>
              <a:defRPr sz="2300"/>
            </a:lvl6pPr>
            <a:lvl7pPr marL="3104479" indent="0">
              <a:buNone/>
              <a:defRPr sz="2300"/>
            </a:lvl7pPr>
            <a:lvl8pPr marL="3621893" indent="0">
              <a:buNone/>
              <a:defRPr sz="2300"/>
            </a:lvl8pPr>
            <a:lvl9pPr marL="4139306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4103" y="4573420"/>
            <a:ext cx="6196013" cy="685810"/>
          </a:xfrm>
        </p:spPr>
        <p:txBody>
          <a:bodyPr/>
          <a:lstStyle>
            <a:lvl1pPr marL="0" indent="0">
              <a:buNone/>
              <a:defRPr sz="1600"/>
            </a:lvl1pPr>
            <a:lvl2pPr marL="517413" indent="0">
              <a:buNone/>
              <a:defRPr sz="1400"/>
            </a:lvl2pPr>
            <a:lvl3pPr marL="1034826" indent="0">
              <a:buNone/>
              <a:defRPr sz="1100"/>
            </a:lvl3pPr>
            <a:lvl4pPr marL="1552240" indent="0">
              <a:buNone/>
              <a:defRPr sz="1000"/>
            </a:lvl4pPr>
            <a:lvl5pPr marL="2069653" indent="0">
              <a:buNone/>
              <a:defRPr sz="1000"/>
            </a:lvl5pPr>
            <a:lvl6pPr marL="2587066" indent="0">
              <a:buNone/>
              <a:defRPr sz="1000"/>
            </a:lvl6pPr>
            <a:lvl7pPr marL="3104479" indent="0">
              <a:buNone/>
              <a:defRPr sz="1000"/>
            </a:lvl7pPr>
            <a:lvl8pPr marL="3621893" indent="0">
              <a:buNone/>
              <a:defRPr sz="1000"/>
            </a:lvl8pPr>
            <a:lvl9pPr marL="4139306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335" y="234014"/>
            <a:ext cx="9294019" cy="973931"/>
          </a:xfrm>
          <a:prstGeom prst="rect">
            <a:avLst/>
          </a:prstGeom>
        </p:spPr>
        <p:txBody>
          <a:bodyPr vert="horz" lIns="103483" tIns="51741" rIns="103483" bIns="5174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335" y="1363505"/>
            <a:ext cx="9294019" cy="3856498"/>
          </a:xfrm>
          <a:prstGeom prst="rect">
            <a:avLst/>
          </a:prstGeom>
        </p:spPr>
        <p:txBody>
          <a:bodyPr vert="horz" lIns="103483" tIns="51741" rIns="103483" bIns="5174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6334" y="5416141"/>
            <a:ext cx="2409561" cy="311117"/>
          </a:xfrm>
          <a:prstGeom prst="rect">
            <a:avLst/>
          </a:prstGeom>
        </p:spPr>
        <p:txBody>
          <a:bodyPr vert="horz" lIns="103483" tIns="51741" rIns="103483" bIns="5174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8285" y="5416141"/>
            <a:ext cx="3270118" cy="311117"/>
          </a:xfrm>
          <a:prstGeom prst="rect">
            <a:avLst/>
          </a:prstGeom>
        </p:spPr>
        <p:txBody>
          <a:bodyPr vert="horz" lIns="103483" tIns="51741" rIns="103483" bIns="5174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400793" y="5416141"/>
            <a:ext cx="2409561" cy="311117"/>
          </a:xfrm>
          <a:prstGeom prst="rect">
            <a:avLst/>
          </a:prstGeom>
        </p:spPr>
        <p:txBody>
          <a:bodyPr vert="horz" lIns="103483" tIns="51741" rIns="103483" bIns="5174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482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060" indent="-388060" algn="l" defTabSz="1034826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0797" indent="-323383" algn="l" defTabSz="103482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533" indent="-258707" algn="l" defTabSz="103482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0946" indent="-258707" algn="l" defTabSz="103482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8360" indent="-258707" algn="l" defTabSz="103482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45773" indent="-258707" algn="l" defTabSz="10348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63186" indent="-258707" algn="l" defTabSz="10348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80599" indent="-258707" algn="l" defTabSz="10348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98013" indent="-258707" algn="l" defTabSz="10348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348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7413" algn="l" defTabSz="10348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4826" algn="l" defTabSz="10348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2240" algn="l" defTabSz="10348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9653" algn="l" defTabSz="10348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7066" algn="l" defTabSz="10348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04479" algn="l" defTabSz="10348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21893" algn="l" defTabSz="10348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39306" algn="l" defTabSz="10348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{]JVN0]O4RSHU5(C__H98@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37676" cy="58435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2EKU@}_`55E6Y{9@}4PGV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50408" cy="58435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~LLLD37Y9~CW9[5)N9)XE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73007" cy="58435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}6H4S@${J584$GG1ICFE0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40610" cy="58435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UC@GN(FZ3G6OLZ$YUUQN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630" y="-7164"/>
            <a:ext cx="10388591" cy="58507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JFSE%Q_SAK9PO)O@}_(MZ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64"/>
            <a:ext cx="10375844" cy="58507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~H{4@J]`$7RLBB7I~T$ED4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40610" cy="5843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~Z]QK$K5Q79~}RPG5ERFJ[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373007" cy="58435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XJSQU4(_`}RFIM2WA@0Y33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50408" cy="58435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GUZ0$3{QI}7CA76D]MSOM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630" y="7164"/>
            <a:ext cx="10375870" cy="58435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_]WDXI%W%H~K9~[_U_2G3[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08492" cy="58435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OO$BF0%91WOMZ8HVB_V)$$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85766" cy="58435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PresentationFormat>自定义</PresentationFormat>
  <Paragraphs>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小狮子</dc:creator>
  <cp:lastModifiedBy>Windows 用户</cp:lastModifiedBy>
  <cp:revision>3</cp:revision>
  <dcterms:created xsi:type="dcterms:W3CDTF">2017-02-13T02:18:39Z</dcterms:created>
  <dcterms:modified xsi:type="dcterms:W3CDTF">2017-02-13T02:34:00Z</dcterms:modified>
</cp:coreProperties>
</file>