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1132840" y="948690"/>
            <a:ext cx="1329690" cy="895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浏览器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32840" y="2187575"/>
            <a:ext cx="1329690" cy="895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浏览器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2840" y="3432810"/>
            <a:ext cx="1329690" cy="895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JK</a:t>
            </a:r>
            <a:r>
              <a:rPr lang="zh-CN" altLang="en-US"/>
              <a:t>连接程序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32840" y="4671060"/>
            <a:ext cx="1329690" cy="895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其他连接程序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866390" y="309880"/>
            <a:ext cx="5574030" cy="5761990"/>
          </a:xfrm>
          <a:prstGeom prst="rect">
            <a:avLst/>
          </a:prstGeom>
          <a:pattFill prst="pct30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94990" y="678815"/>
            <a:ext cx="5060950" cy="5288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209925" y="678180"/>
            <a:ext cx="849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Service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3354705" y="2350135"/>
            <a:ext cx="1151890" cy="570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Connector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3354705" y="3595370"/>
            <a:ext cx="1151890" cy="570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Connector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3354705" y="4833620"/>
            <a:ext cx="1151890" cy="570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Connector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2854325" y="309880"/>
            <a:ext cx="694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Sever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3354705" y="1111250"/>
            <a:ext cx="1151890" cy="570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Connector</a:t>
            </a:r>
            <a:endParaRPr lang="en-US" altLang="zh-CN"/>
          </a:p>
        </p:txBody>
      </p:sp>
      <p:sp>
        <p:nvSpPr>
          <p:cNvPr id="22" name="左右箭头 21"/>
          <p:cNvSpPr/>
          <p:nvPr/>
        </p:nvSpPr>
        <p:spPr>
          <a:xfrm>
            <a:off x="2462530" y="1314450"/>
            <a:ext cx="922655" cy="163830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左右箭头 22"/>
          <p:cNvSpPr/>
          <p:nvPr/>
        </p:nvSpPr>
        <p:spPr>
          <a:xfrm>
            <a:off x="2462530" y="2553335"/>
            <a:ext cx="922655" cy="163830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左右箭头 23"/>
          <p:cNvSpPr/>
          <p:nvPr/>
        </p:nvSpPr>
        <p:spPr>
          <a:xfrm>
            <a:off x="2432050" y="3798570"/>
            <a:ext cx="922655" cy="163830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左右箭头 24"/>
          <p:cNvSpPr/>
          <p:nvPr/>
        </p:nvSpPr>
        <p:spPr>
          <a:xfrm>
            <a:off x="2432050" y="5036820"/>
            <a:ext cx="922655" cy="163830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330450" y="1449070"/>
            <a:ext cx="1125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HTTP</a:t>
            </a:r>
            <a:r>
              <a:rPr lang="zh-CN" altLang="en-US">
                <a:solidFill>
                  <a:schemeClr val="tx1"/>
                </a:solidFill>
              </a:rPr>
              <a:t>协议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272665" y="2691765"/>
            <a:ext cx="1229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HTTPS</a:t>
            </a:r>
            <a:r>
              <a:rPr lang="zh-CN" altLang="en-US">
                <a:solidFill>
                  <a:schemeClr val="tx1"/>
                </a:solidFill>
              </a:rPr>
              <a:t>协议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375535" y="3962400"/>
            <a:ext cx="965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AJP</a:t>
            </a:r>
            <a:r>
              <a:rPr lang="zh-CN" altLang="en-US">
                <a:solidFill>
                  <a:schemeClr val="tx1"/>
                </a:solidFill>
              </a:rPr>
              <a:t>协议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30450" y="520065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其他协议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813300" y="1046480"/>
            <a:ext cx="3022600" cy="4357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813300" y="1111250"/>
            <a:ext cx="808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Engine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5181600" y="1549400"/>
            <a:ext cx="2292350" cy="1624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181600" y="1549400"/>
            <a:ext cx="6089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Host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5416550" y="1917700"/>
            <a:ext cx="18288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Context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410200" y="2475865"/>
            <a:ext cx="1828800" cy="444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Context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178425" y="3595370"/>
            <a:ext cx="2292350" cy="1605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178425" y="3595370"/>
            <a:ext cx="6089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Host</a:t>
            </a:r>
            <a:endParaRPr lang="en-US" altLang="zh-CN"/>
          </a:p>
        </p:txBody>
      </p:sp>
      <p:sp>
        <p:nvSpPr>
          <p:cNvPr id="42" name="矩形 41"/>
          <p:cNvSpPr/>
          <p:nvPr/>
        </p:nvSpPr>
        <p:spPr>
          <a:xfrm>
            <a:off x="5413375" y="3963670"/>
            <a:ext cx="18288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Context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407025" y="4521835"/>
            <a:ext cx="1828800" cy="433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Context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4468495" y="2654300"/>
            <a:ext cx="382905" cy="11430"/>
          </a:xfrm>
          <a:prstGeom prst="straightConnector1">
            <a:avLst/>
          </a:prstGeom>
          <a:ln w="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4468495" y="1390650"/>
            <a:ext cx="382905" cy="11430"/>
          </a:xfrm>
          <a:prstGeom prst="straightConnector1">
            <a:avLst/>
          </a:prstGeom>
          <a:ln w="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4468495" y="3950970"/>
            <a:ext cx="382905" cy="11430"/>
          </a:xfrm>
          <a:prstGeom prst="straightConnector1">
            <a:avLst/>
          </a:prstGeom>
          <a:ln w="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4506595" y="5113020"/>
            <a:ext cx="382905" cy="11430"/>
          </a:xfrm>
          <a:prstGeom prst="straightConnector1">
            <a:avLst/>
          </a:prstGeom>
          <a:ln w="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530715" y="2275205"/>
            <a:ext cx="15411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Tomcat</a:t>
            </a:r>
            <a:endParaRPr lang="en-US" altLang="zh-CN" sz="3200"/>
          </a:p>
          <a:p>
            <a:r>
              <a:rPr lang="zh-CN" altLang="en-US" sz="3200"/>
              <a:t>架构图</a:t>
            </a:r>
            <a:endParaRPr lang="zh-CN" alt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2555" y="1885950"/>
            <a:ext cx="109359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http://localhost:8080/MyWebProject/initDataServlet?name=Jack</a:t>
            </a:r>
            <a:endParaRPr lang="en-US" altLang="zh-CN" sz="3200"/>
          </a:p>
        </p:txBody>
      </p:sp>
      <p:sp>
        <p:nvSpPr>
          <p:cNvPr id="5" name="左大括号 4" title="getRequestURL()"/>
          <p:cNvSpPr/>
          <p:nvPr/>
        </p:nvSpPr>
        <p:spPr>
          <a:xfrm rot="16200000">
            <a:off x="6089650" y="170815"/>
            <a:ext cx="515620" cy="5237480"/>
          </a:xfrm>
          <a:prstGeom prst="leftBrace">
            <a:avLst>
              <a:gd name="adj1" fmla="val 8333"/>
              <a:gd name="adj2" fmla="val 50009"/>
            </a:avLst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eaVert" wrap="square" rtlCol="0" anchor="ctr"/>
          <a:p>
            <a:pPr algn="ctr"/>
            <a:r>
              <a:rPr lang="en-US" altLang="zh-CN" sz="2400" b="1">
                <a:solidFill>
                  <a:schemeClr val="accent4"/>
                </a:solidFill>
              </a:rPr>
              <a:t>getRequestURI()</a:t>
            </a:r>
            <a:endParaRPr lang="en-US" altLang="zh-CN" sz="2400" b="1">
              <a:solidFill>
                <a:schemeClr val="accent4"/>
              </a:solidFill>
            </a:endParaRPr>
          </a:p>
        </p:txBody>
      </p:sp>
      <p:sp>
        <p:nvSpPr>
          <p:cNvPr id="6" name="左大括号 5" title="getRequestURL()"/>
          <p:cNvSpPr/>
          <p:nvPr/>
        </p:nvSpPr>
        <p:spPr>
          <a:xfrm rot="16200000">
            <a:off x="4340225" y="-1068070"/>
            <a:ext cx="510540" cy="8740775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eaVert" wrap="square" rtlCol="0" anchor="ctr"/>
          <a:p>
            <a:pPr algn="ctr"/>
            <a:r>
              <a:rPr lang="en-US" altLang="zh-CN" sz="2400" b="1">
                <a:solidFill>
                  <a:schemeClr val="accent5"/>
                </a:solidFill>
              </a:rPr>
              <a:t>getRequestURL()</a:t>
            </a:r>
            <a:endParaRPr lang="en-US" altLang="zh-CN" sz="2400" b="1">
              <a:solidFill>
                <a:schemeClr val="accent5"/>
              </a:solidFill>
            </a:endParaRPr>
          </a:p>
        </p:txBody>
      </p:sp>
      <p:sp>
        <p:nvSpPr>
          <p:cNvPr id="7" name="左大括号 6" title="getRequestURL()"/>
          <p:cNvSpPr/>
          <p:nvPr/>
        </p:nvSpPr>
        <p:spPr>
          <a:xfrm rot="5400000">
            <a:off x="4847590" y="399415"/>
            <a:ext cx="367030" cy="2605405"/>
          </a:xfrm>
          <a:prstGeom prst="leftBrace">
            <a:avLst>
              <a:gd name="adj1" fmla="val 8333"/>
              <a:gd name="adj2" fmla="val 500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wrap="square" lIns="90170" tIns="46990" rIns="90170" bIns="46990" rtlCol="0" anchor="ctr" anchorCtr="0"/>
          <a:p>
            <a:pPr algn="ctr"/>
            <a:r>
              <a:rPr lang="en-US" altLang="zh-CN" sz="2400" b="1">
                <a:solidFill>
                  <a:schemeClr val="accent2"/>
                </a:solidFill>
              </a:rPr>
              <a:t>getContextPath()</a:t>
            </a:r>
            <a:endParaRPr lang="en-US" altLang="zh-CN" sz="2400" b="1">
              <a:solidFill>
                <a:schemeClr val="accent2"/>
              </a:solidFill>
            </a:endParaRPr>
          </a:p>
        </p:txBody>
      </p:sp>
      <p:sp>
        <p:nvSpPr>
          <p:cNvPr id="2" name="左大括号 1" title="getRequestURL()"/>
          <p:cNvSpPr/>
          <p:nvPr/>
        </p:nvSpPr>
        <p:spPr>
          <a:xfrm rot="5400000">
            <a:off x="7478395" y="397510"/>
            <a:ext cx="367030" cy="2609215"/>
          </a:xfrm>
          <a:prstGeom prst="leftBrace">
            <a:avLst>
              <a:gd name="adj1" fmla="val 8333"/>
              <a:gd name="adj2" fmla="val 50009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wrap="square" lIns="90170" tIns="46990" rIns="90170" bIns="46990" rtlCol="0" anchor="ctr" anchorCtr="0"/>
          <a:p>
            <a:pPr algn="ctr"/>
            <a:r>
              <a:rPr lang="en-US" altLang="zh-CN" sz="2400" b="1">
                <a:solidFill>
                  <a:schemeClr val="accent6"/>
                </a:solidFill>
              </a:rPr>
              <a:t>getServletPath()</a:t>
            </a:r>
            <a:endParaRPr lang="en-US" altLang="zh-CN" sz="2400" b="1">
              <a:solidFill>
                <a:schemeClr val="accent6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0015" y="315595"/>
            <a:ext cx="2569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request</a:t>
            </a:r>
            <a:r>
              <a:rPr lang="zh-CN" altLang="en-US"/>
              <a:t>的路径</a:t>
            </a:r>
            <a:r>
              <a:rPr lang="en-US" altLang="zh-CN"/>
              <a:t>API</a:t>
            </a:r>
            <a:r>
              <a:rPr lang="zh-CN" altLang="en-US"/>
              <a:t>示意图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WPS 演示</Application>
  <PresentationFormat>宽屏</PresentationFormat>
  <Paragraphs>57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张萌萌</dc:creator>
  <cp:lastModifiedBy>zhang</cp:lastModifiedBy>
  <cp:revision>7</cp:revision>
  <dcterms:created xsi:type="dcterms:W3CDTF">2015-05-05T08:02:00Z</dcterms:created>
  <dcterms:modified xsi:type="dcterms:W3CDTF">2017-09-19T04:34:57Z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