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1957705" y="3886200"/>
            <a:ext cx="914400" cy="9144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>
                <a:solidFill>
                  <a:schemeClr val="tx1"/>
                </a:solidFill>
              </a:rPr>
              <a:t>用户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84040" y="7264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视图（</a:t>
            </a:r>
            <a:r>
              <a:rPr lang="en-US" altLang="zh-CN">
                <a:solidFill>
                  <a:schemeClr val="tx1"/>
                </a:solidFill>
              </a:rPr>
              <a:t>JSP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01890" y="3886200"/>
            <a:ext cx="11677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控制器（</a:t>
            </a:r>
            <a:r>
              <a:rPr lang="en-US" altLang="zh-CN">
                <a:solidFill>
                  <a:schemeClr val="tx1"/>
                </a:solidFill>
              </a:rPr>
              <a:t>Servlet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5" idx="1"/>
          </p:cNvCxnSpPr>
          <p:nvPr/>
        </p:nvCxnSpPr>
        <p:spPr>
          <a:xfrm>
            <a:off x="2782570" y="4343400"/>
            <a:ext cx="471932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87800" y="3886200"/>
            <a:ext cx="230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</a:t>
            </a:r>
            <a:r>
              <a:rPr lang="en-US" altLang="zh-CN"/>
              <a:t>JavaBean</a:t>
            </a:r>
            <a:r>
              <a:rPr lang="zh-CN" altLang="en-US"/>
              <a:t>封装数据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5" idx="0"/>
            <a:endCxn id="4" idx="3"/>
          </p:cNvCxnSpPr>
          <p:nvPr/>
        </p:nvCxnSpPr>
        <p:spPr>
          <a:xfrm flipH="1" flipV="1">
            <a:off x="5298440" y="1183640"/>
            <a:ext cx="2787650" cy="270256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 rot="2820000">
            <a:off x="5826125" y="2335530"/>
            <a:ext cx="230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</a:t>
            </a:r>
            <a:r>
              <a:rPr lang="en-US" altLang="zh-CN"/>
              <a:t>JavaBean</a:t>
            </a:r>
            <a:r>
              <a:rPr lang="zh-CN" altLang="en-US"/>
              <a:t>封装数据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1"/>
          </p:cNvCxnSpPr>
          <p:nvPr/>
        </p:nvCxnSpPr>
        <p:spPr>
          <a:xfrm flipH="1">
            <a:off x="2440305" y="1183640"/>
            <a:ext cx="1943735" cy="27432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2159635" y="599440"/>
            <a:ext cx="8335645" cy="434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817880" y="3009265"/>
            <a:ext cx="914400" cy="9144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>
                <a:solidFill>
                  <a:schemeClr val="tx1"/>
                </a:solidFill>
              </a:rPr>
              <a:t>用户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0860" y="17506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视图（</a:t>
            </a:r>
            <a:r>
              <a:rPr lang="en-US" altLang="zh-CN">
                <a:solidFill>
                  <a:schemeClr val="tx1"/>
                </a:solidFill>
              </a:rPr>
              <a:t>JSP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4495" y="3516630"/>
            <a:ext cx="11677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控制器（</a:t>
            </a:r>
            <a:r>
              <a:rPr lang="en-US" altLang="zh-CN">
                <a:solidFill>
                  <a:schemeClr val="tx1"/>
                </a:solidFill>
              </a:rPr>
              <a:t>Servlet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5" idx="1"/>
          </p:cNvCxnSpPr>
          <p:nvPr/>
        </p:nvCxnSpPr>
        <p:spPr>
          <a:xfrm>
            <a:off x="1692910" y="3798570"/>
            <a:ext cx="1251585" cy="189865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528060" y="2665095"/>
            <a:ext cx="635" cy="79756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</p:cNvCxnSpPr>
          <p:nvPr/>
        </p:nvCxnSpPr>
        <p:spPr>
          <a:xfrm flipH="1">
            <a:off x="1499235" y="2222500"/>
            <a:ext cx="1571625" cy="718185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155690" y="3516630"/>
            <a:ext cx="11372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r>
              <a:rPr lang="zh-CN" altLang="en-US"/>
              <a:t>业务处理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43975" y="3516630"/>
            <a:ext cx="11372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r>
              <a:rPr lang="zh-CN" altLang="en-US"/>
              <a:t>数据访问</a:t>
            </a:r>
            <a:endParaRPr lang="zh-CN" altLang="en-US"/>
          </a:p>
        </p:txBody>
      </p:sp>
      <p:sp>
        <p:nvSpPr>
          <p:cNvPr id="14" name="圆柱形 13"/>
          <p:cNvSpPr/>
          <p:nvPr/>
        </p:nvSpPr>
        <p:spPr>
          <a:xfrm>
            <a:off x="10664190" y="3311525"/>
            <a:ext cx="914400" cy="121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13935" y="3789680"/>
            <a:ext cx="640080" cy="368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47330" y="3789680"/>
            <a:ext cx="640080" cy="368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接口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5" idx="3"/>
            <a:endCxn id="16" idx="1"/>
          </p:cNvCxnSpPr>
          <p:nvPr/>
        </p:nvCxnSpPr>
        <p:spPr>
          <a:xfrm>
            <a:off x="4112260" y="3988435"/>
            <a:ext cx="7016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454015" y="3973830"/>
            <a:ext cx="7016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325360" y="3973830"/>
            <a:ext cx="521970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3"/>
          </p:cNvCxnSpPr>
          <p:nvPr/>
        </p:nvCxnSpPr>
        <p:spPr>
          <a:xfrm>
            <a:off x="8487410" y="3988435"/>
            <a:ext cx="456565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3"/>
          </p:cNvCxnSpPr>
          <p:nvPr/>
        </p:nvCxnSpPr>
        <p:spPr>
          <a:xfrm>
            <a:off x="10081260" y="3988435"/>
            <a:ext cx="582930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617720" y="584835"/>
            <a:ext cx="12700" cy="4361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578090" y="584835"/>
            <a:ext cx="8255" cy="4347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44495" y="6896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表现层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61660" y="6896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业务逻辑层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487410" y="6896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数据访问层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3165" y="5337175"/>
            <a:ext cx="5182870" cy="721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数据传输以</a:t>
            </a:r>
            <a:r>
              <a:rPr lang="en-US" altLang="zh-CN"/>
              <a:t>JavaBean</a:t>
            </a:r>
            <a:r>
              <a:rPr lang="zh-CN" altLang="en-US"/>
              <a:t>封装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演示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zhang</cp:lastModifiedBy>
  <cp:revision>5</cp:revision>
  <dcterms:created xsi:type="dcterms:W3CDTF">2015-05-05T08:02:00Z</dcterms:created>
  <dcterms:modified xsi:type="dcterms:W3CDTF">2017-10-29T05:51:42Z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