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>
            <a:off x="5015865" y="844550"/>
            <a:ext cx="6312535" cy="433260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流程图: 磁盘 3"/>
          <p:cNvSpPr/>
          <p:nvPr/>
        </p:nvSpPr>
        <p:spPr>
          <a:xfrm>
            <a:off x="9069705" y="1420495"/>
            <a:ext cx="1631950" cy="31419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5" name="剪去单角的矩形 4"/>
          <p:cNvSpPr/>
          <p:nvPr/>
        </p:nvSpPr>
        <p:spPr>
          <a:xfrm>
            <a:off x="9383395" y="2929890"/>
            <a:ext cx="1003935" cy="527050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rgbClr val="002060"/>
                </a:solidFill>
              </a:rPr>
              <a:t>数据库文件</a:t>
            </a:r>
            <a:r>
              <a:rPr lang="en-US" altLang="zh-CN" sz="1600">
                <a:solidFill>
                  <a:srgbClr val="002060"/>
                </a:solidFill>
              </a:rPr>
              <a:t>1</a:t>
            </a:r>
            <a:endParaRPr lang="en-US" altLang="zh-CN" sz="1600">
              <a:solidFill>
                <a:srgbClr val="002060"/>
              </a:solidFill>
            </a:endParaRPr>
          </a:p>
        </p:txBody>
      </p:sp>
      <p:sp>
        <p:nvSpPr>
          <p:cNvPr id="6" name="剪去单角的矩形 5"/>
          <p:cNvSpPr/>
          <p:nvPr/>
        </p:nvSpPr>
        <p:spPr>
          <a:xfrm>
            <a:off x="9384030" y="3741420"/>
            <a:ext cx="1003935" cy="527050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rgbClr val="002060"/>
                </a:solidFill>
              </a:rPr>
              <a:t>数据库文件</a:t>
            </a:r>
            <a:r>
              <a:rPr lang="en-US" altLang="zh-CN" sz="1600">
                <a:solidFill>
                  <a:srgbClr val="002060"/>
                </a:solidFill>
              </a:rPr>
              <a:t>2</a:t>
            </a:r>
            <a:endParaRPr lang="en-US" altLang="zh-CN" sz="1600">
              <a:solidFill>
                <a:srgbClr val="002060"/>
              </a:solidFill>
            </a:endParaRPr>
          </a:p>
        </p:txBody>
      </p:sp>
      <p:sp>
        <p:nvSpPr>
          <p:cNvPr id="7" name="同侧圆角矩形 6"/>
          <p:cNvSpPr/>
          <p:nvPr/>
        </p:nvSpPr>
        <p:spPr>
          <a:xfrm>
            <a:off x="5433060" y="1969135"/>
            <a:ext cx="2550795" cy="204533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数据库实例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7" idx="0"/>
            <a:endCxn id="4" idx="2"/>
          </p:cNvCxnSpPr>
          <p:nvPr/>
        </p:nvCxnSpPr>
        <p:spPr>
          <a:xfrm flipV="1">
            <a:off x="7983855" y="2991485"/>
            <a:ext cx="1085850" cy="6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162925" y="2623820"/>
            <a:ext cx="728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读</a:t>
            </a:r>
            <a:r>
              <a:rPr lang="en-US" altLang="zh-CN"/>
              <a:t>/</a:t>
            </a:r>
            <a:r>
              <a:rPr lang="zh-CN" altLang="en-US"/>
              <a:t>写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19010" y="1052195"/>
            <a:ext cx="17506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MySQL</a:t>
            </a:r>
            <a:r>
              <a:rPr lang="zh-CN" altLang="en-US"/>
              <a:t>服务器端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84530" y="1974850"/>
            <a:ext cx="2306955" cy="2039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13" idx="3"/>
            <a:endCxn id="7" idx="2"/>
          </p:cNvCxnSpPr>
          <p:nvPr/>
        </p:nvCxnSpPr>
        <p:spPr>
          <a:xfrm flipV="1">
            <a:off x="2991485" y="2992120"/>
            <a:ext cx="2441575" cy="25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136265" y="2623185"/>
            <a:ext cx="2152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通过</a:t>
            </a:r>
            <a:r>
              <a:rPr lang="en-US" altLang="zh-CN"/>
              <a:t>TCP/IP</a:t>
            </a:r>
            <a:r>
              <a:rPr lang="zh-CN" altLang="en-US"/>
              <a:t>传输数据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WPS 演示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zhang</cp:lastModifiedBy>
  <cp:revision>2</cp:revision>
  <dcterms:created xsi:type="dcterms:W3CDTF">2015-05-05T08:02:00Z</dcterms:created>
  <dcterms:modified xsi:type="dcterms:W3CDTF">2017-10-25T06:06:56Z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