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BCFEE-9DAC-0579-22AE-433D87C732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FABAE9-05CE-1A46-FBB5-2E8E32C93A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37838-4EB7-B26D-54D8-D12AC859B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A7720-0BC5-0645-AA5C-FE26E249EF6F}" type="datetimeFigureOut">
              <a:rPr lang="en-CN" smtClean="0"/>
              <a:t>2023/3/29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51C6F-9440-60A4-B94D-25753E696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4FCB35-57A4-BE50-B122-159D4944E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F0D41-777E-1849-9BDB-CD7617997D6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66673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D12CB-62BD-03F9-1261-F4663A12D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66B50D-B850-0CBF-EDD0-32B23B8D33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F1FEF-256F-F9B2-E045-3DCE95129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A7720-0BC5-0645-AA5C-FE26E249EF6F}" type="datetimeFigureOut">
              <a:rPr lang="en-CN" smtClean="0"/>
              <a:t>2023/3/29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5E3BE-D07D-2E6E-22B8-87D85EB06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7E9E0-93E8-A779-95C5-A49503B41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F0D41-777E-1849-9BDB-CD7617997D6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2638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1DE8B7-60F0-F7C1-FA7E-C83C58D2AC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085042-489D-C253-7CE4-62091EF393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F02AB-03E4-E9B4-AE9D-EC2F01CE6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A7720-0BC5-0645-AA5C-FE26E249EF6F}" type="datetimeFigureOut">
              <a:rPr lang="en-CN" smtClean="0"/>
              <a:t>2023/3/29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F3CC2-EC9D-F709-DF8B-EA789B9A1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85F24-82F4-9A0A-D482-C32504C01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F0D41-777E-1849-9BDB-CD7617997D6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13415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E03E1-8399-F230-7897-3ACD32E3F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9E8BA-C449-4008-695A-FBAD20307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7CEA0-90FA-A37F-D37A-D1BEB641E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A7720-0BC5-0645-AA5C-FE26E249EF6F}" type="datetimeFigureOut">
              <a:rPr lang="en-CN" smtClean="0"/>
              <a:t>2023/3/29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BC99B8-16B0-B562-D6EE-BD1698619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28AE2-3CBC-7DEF-11FB-55F4B9047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F0D41-777E-1849-9BDB-CD7617997D6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48970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1F014-33DC-38AA-A270-6D77F4B4B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31BD54-4147-3E8E-57E7-2C00B5217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438043-780B-1F19-2D37-1C200A37B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A7720-0BC5-0645-AA5C-FE26E249EF6F}" type="datetimeFigureOut">
              <a:rPr lang="en-CN" smtClean="0"/>
              <a:t>2023/3/29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B9C24-7AF3-6C5E-72D6-8AFF0E3CF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16DA1-4560-124B-D24A-D7A70A9B7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F0D41-777E-1849-9BDB-CD7617997D6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82051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CC466-3E47-D1C3-3D7A-48C6B5590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F10D0-7983-5DE5-647A-2E18D30273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D5432D-4E0F-ABE4-8185-E99EED4DFB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504F78-09C4-CA40-5182-7E35F7DAB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A7720-0BC5-0645-AA5C-FE26E249EF6F}" type="datetimeFigureOut">
              <a:rPr lang="en-CN" smtClean="0"/>
              <a:t>2023/3/29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493F7C-0502-96E6-6E86-07D43BCB4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C86AB3-D326-9850-81ED-7ED57A22D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F0D41-777E-1849-9BDB-CD7617997D6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67084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46176-110A-2DA1-389A-8EAEEB9A7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AA2006-77FA-52C1-F0D0-10AF82845D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796212-86F3-0984-958D-CA54465C81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A7BAD5-9AF3-6128-AFD5-95AC1D2D11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3E4F9F-BBF9-2908-4E2A-3765D96CD5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C8D839-14B6-9CEE-2FB7-7A72D0905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A7720-0BC5-0645-AA5C-FE26E249EF6F}" type="datetimeFigureOut">
              <a:rPr lang="en-CN" smtClean="0"/>
              <a:t>2023/3/29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25FECB-3791-8A3B-B24A-734A3B7E1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A3498C-98EC-7718-0972-D47731009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F0D41-777E-1849-9BDB-CD7617997D6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69629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05BFA-1FF3-CF28-3D81-C737F5330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1199BD-3460-6823-8D8B-1B3AD4DC4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A7720-0BC5-0645-AA5C-FE26E249EF6F}" type="datetimeFigureOut">
              <a:rPr lang="en-CN" smtClean="0"/>
              <a:t>2023/3/29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B407A8-07CC-A568-CAA9-87F743977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F18964-5CB2-0A81-A86A-D64CDC522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F0D41-777E-1849-9BDB-CD7617997D6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64784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D4B704-FB66-3A62-35A6-1801A1E71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A7720-0BC5-0645-AA5C-FE26E249EF6F}" type="datetimeFigureOut">
              <a:rPr lang="en-CN" smtClean="0"/>
              <a:t>2023/3/29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DB7262-FF91-202C-5B68-CA9D175E7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FA3C3D-D4F3-3B8F-FBFD-F52FFCBFE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F0D41-777E-1849-9BDB-CD7617997D6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05641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BE65A-504C-3EE4-3BC3-21F0BD0A0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4CBCB-46C1-29DC-2D6B-85D015F86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59A39A-8A5A-47F4-07DC-5753188FD4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B2CB0B-B1AE-DCD0-BE15-9C6267516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A7720-0BC5-0645-AA5C-FE26E249EF6F}" type="datetimeFigureOut">
              <a:rPr lang="en-CN" smtClean="0"/>
              <a:t>2023/3/29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921D54-F46C-16CC-E38F-5AA6CFBE3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82E31C-6868-0C60-D80A-6AD2739D9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F0D41-777E-1849-9BDB-CD7617997D6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670052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9F2BF-9BFB-762D-C32A-51AB0F40C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C5605F-AD0D-33A7-3A6F-382D51995C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08E265-8C64-D6AF-B155-5A4DA54BAC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322730-6638-2F5C-4D3B-E1AE04643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A7720-0BC5-0645-AA5C-FE26E249EF6F}" type="datetimeFigureOut">
              <a:rPr lang="en-CN" smtClean="0"/>
              <a:t>2023/3/29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A455B-FDF4-33F9-C002-6503825F0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3EE24D-9957-D758-50E7-439BEA529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F0D41-777E-1849-9BDB-CD7617997D6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53835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175612-45D5-76BC-C3E7-5C4921A4E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521123-18CF-CB2B-1E34-BAC4D7ECCB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3A0EB7-E626-8BAB-DECC-4BF5001A3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A7720-0BC5-0645-AA5C-FE26E249EF6F}" type="datetimeFigureOut">
              <a:rPr lang="en-CN" smtClean="0"/>
              <a:t>2023/3/29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FDCE2-284B-BC61-0224-FB128FE9E2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ED252-28EB-A036-F3C5-D25C4C3DAD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F0D41-777E-1849-9BDB-CD7617997D6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88102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sv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EB5CB30-310D-1731-1A69-800AD92CCF2D}"/>
              </a:ext>
            </a:extLst>
          </p:cNvPr>
          <p:cNvSpPr/>
          <p:nvPr/>
        </p:nvSpPr>
        <p:spPr>
          <a:xfrm>
            <a:off x="839199" y="1016271"/>
            <a:ext cx="5921197" cy="460624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BE5E8ECB-7BA5-D0D8-356E-740C4ED0AB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39200" y="1016270"/>
            <a:ext cx="381000" cy="3810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3619E022-D88E-6545-B896-3A62144AB9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873" y="1860390"/>
            <a:ext cx="474716" cy="474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B192D7-A05E-3EE5-87C1-E5FB361BE0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2612" y="2335106"/>
            <a:ext cx="8212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EC2</a:t>
            </a:r>
          </a:p>
        </p:txBody>
      </p:sp>
      <p:pic>
        <p:nvPicPr>
          <p:cNvPr id="8" name="Graphic 6">
            <a:extLst>
              <a:ext uri="{FF2B5EF4-FFF2-40B4-BE49-F238E27FC236}">
                <a16:creationId xmlns:a16="http://schemas.microsoft.com/office/drawing/2014/main" id="{7D3B40CD-F3AA-0BD5-D158-297DA494C6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4770" y="1860389"/>
            <a:ext cx="474717" cy="474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72D8735-1807-0B91-B2F5-9B96527849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1509" y="2335105"/>
            <a:ext cx="8212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RDS</a:t>
            </a:r>
          </a:p>
        </p:txBody>
      </p:sp>
      <p:pic>
        <p:nvPicPr>
          <p:cNvPr id="10" name="Graphic 16">
            <a:extLst>
              <a:ext uri="{FF2B5EF4-FFF2-40B4-BE49-F238E27FC236}">
                <a16:creationId xmlns:a16="http://schemas.microsoft.com/office/drawing/2014/main" id="{0A178A22-B535-B1D7-F95A-776EED35E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7699" y="1860387"/>
            <a:ext cx="474717" cy="474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156F0A8-7EB1-768C-717F-BC1DFE5680F0}"/>
              </a:ext>
            </a:extLst>
          </p:cNvPr>
          <p:cNvSpPr txBox="1"/>
          <p:nvPr/>
        </p:nvSpPr>
        <p:spPr>
          <a:xfrm>
            <a:off x="2732747" y="1982912"/>
            <a:ext cx="65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dirty="0"/>
              <a:t>…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B3940C-146A-DAAD-9A4E-1C7BEF1442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7952" y="2343675"/>
            <a:ext cx="8212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MSK</a:t>
            </a:r>
          </a:p>
        </p:txBody>
      </p:sp>
      <p:grpSp>
        <p:nvGrpSpPr>
          <p:cNvPr id="13" name="Group 28">
            <a:extLst>
              <a:ext uri="{FF2B5EF4-FFF2-40B4-BE49-F238E27FC236}">
                <a16:creationId xmlns:a16="http://schemas.microsoft.com/office/drawing/2014/main" id="{F17C5A3A-256C-A2A9-3744-F4CAC7442236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2410576" y="1835661"/>
            <a:ext cx="513514" cy="2268207"/>
            <a:chOff x="2684662" y="1051134"/>
            <a:chExt cx="1483636" cy="331243"/>
          </a:xfrm>
        </p:grpSpPr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8697B303-6AB4-5DA6-F273-ABF16CE5BF3F}"/>
                </a:ext>
              </a:extLst>
            </p:cNvPr>
            <p:cNvSpPr/>
            <p:nvPr/>
          </p:nvSpPr>
          <p:spPr>
            <a:xfrm>
              <a:off x="2684662" y="1051134"/>
              <a:ext cx="915570" cy="331243"/>
            </a:xfrm>
            <a:custGeom>
              <a:avLst/>
              <a:gdLst>
                <a:gd name="connsiteX0" fmla="*/ 0 w 622300"/>
                <a:gd name="connsiteY0" fmla="*/ 0 h 1574800"/>
                <a:gd name="connsiteX1" fmla="*/ 622300 w 622300"/>
                <a:gd name="connsiteY1" fmla="*/ 0 h 1574800"/>
                <a:gd name="connsiteX2" fmla="*/ 622300 w 622300"/>
                <a:gd name="connsiteY2" fmla="*/ 1574800 h 1574800"/>
                <a:gd name="connsiteX3" fmla="*/ 482600 w 622300"/>
                <a:gd name="connsiteY3" fmla="*/ 1574800 h 1574800"/>
                <a:gd name="connsiteX4" fmla="*/ 0 w 622300"/>
                <a:gd name="connsiteY4" fmla="*/ 157480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00" h="1574800">
                  <a:moveTo>
                    <a:pt x="0" y="0"/>
                  </a:moveTo>
                  <a:lnTo>
                    <a:pt x="622300" y="0"/>
                  </a:lnTo>
                  <a:lnTo>
                    <a:pt x="622300" y="1574800"/>
                  </a:lnTo>
                  <a:lnTo>
                    <a:pt x="482600" y="1574800"/>
                  </a:lnTo>
                  <a:lnTo>
                    <a:pt x="0" y="1574800"/>
                  </a:lnTo>
                </a:path>
              </a:pathLst>
            </a:custGeom>
            <a:noFill/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B36F086-56D1-2C1F-95E3-743193E755B7}"/>
                </a:ext>
              </a:extLst>
            </p:cNvPr>
            <p:cNvCxnSpPr>
              <a:cxnSpLocks/>
            </p:cNvCxnSpPr>
            <p:nvPr/>
          </p:nvCxnSpPr>
          <p:spPr>
            <a:xfrm>
              <a:off x="3595473" y="1212795"/>
              <a:ext cx="572826" cy="0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Graphic 19">
            <a:extLst>
              <a:ext uri="{FF2B5EF4-FFF2-40B4-BE49-F238E27FC236}">
                <a16:creationId xmlns:a16="http://schemas.microsoft.com/office/drawing/2014/main" id="{154CF013-3E80-BF69-1C09-ECCB665946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 bwMode="auto">
          <a:xfrm>
            <a:off x="2457095" y="3323259"/>
            <a:ext cx="474717" cy="474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9997EE2-7398-88B1-B2DE-AB85ECE35B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6607" y="3797976"/>
            <a:ext cx="12838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EventBridge</a:t>
            </a:r>
          </a:p>
        </p:txBody>
      </p:sp>
      <p:pic>
        <p:nvPicPr>
          <p:cNvPr id="18" name="Graphic 24">
            <a:extLst>
              <a:ext uri="{FF2B5EF4-FFF2-40B4-BE49-F238E27FC236}">
                <a16:creationId xmlns:a16="http://schemas.microsoft.com/office/drawing/2014/main" id="{571D29EE-948D-D063-0CBE-88180AE884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338" y="457497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26">
            <a:extLst>
              <a:ext uri="{FF2B5EF4-FFF2-40B4-BE49-F238E27FC236}">
                <a16:creationId xmlns:a16="http://schemas.microsoft.com/office/drawing/2014/main" id="{07F317C3-BB7E-AF2E-34BA-3F92A5FD0D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3707" y="5043287"/>
            <a:ext cx="81101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Rule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DF3E875-69A4-49EA-04DA-23E6BCD420C6}"/>
              </a:ext>
            </a:extLst>
          </p:cNvPr>
          <p:cNvCxnSpPr>
            <a:cxnSpLocks/>
          </p:cNvCxnSpPr>
          <p:nvPr/>
        </p:nvCxnSpPr>
        <p:spPr>
          <a:xfrm>
            <a:off x="3033349" y="3581258"/>
            <a:ext cx="583155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EE14D80-D93A-6D1C-A5A8-500931EF617C}"/>
              </a:ext>
            </a:extLst>
          </p:cNvPr>
          <p:cNvCxnSpPr>
            <a:cxnSpLocks/>
          </p:cNvCxnSpPr>
          <p:nvPr/>
        </p:nvCxnSpPr>
        <p:spPr>
          <a:xfrm flipV="1">
            <a:off x="2689689" y="4074975"/>
            <a:ext cx="0" cy="404658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phic 7">
            <a:extLst>
              <a:ext uri="{FF2B5EF4-FFF2-40B4-BE49-F238E27FC236}">
                <a16:creationId xmlns:a16="http://schemas.microsoft.com/office/drawing/2014/main" id="{1FB458F5-09A1-12D0-4B1E-951B064DE0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8368" y="3343899"/>
            <a:ext cx="474717" cy="474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Graphic 17">
            <a:extLst>
              <a:ext uri="{FF2B5EF4-FFF2-40B4-BE49-F238E27FC236}">
                <a16:creationId xmlns:a16="http://schemas.microsoft.com/office/drawing/2014/main" id="{E7480521-BAD7-3BA4-C661-733399B25D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8368" y="4557456"/>
            <a:ext cx="474718" cy="474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BAE792D3-6CF2-ED40-6211-5D27A9C89D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3040" y="5067267"/>
            <a:ext cx="136537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Secret Manager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3A8768F-C2AB-2EB5-3C2F-D52C87F8FF05}"/>
              </a:ext>
            </a:extLst>
          </p:cNvPr>
          <p:cNvCxnSpPr>
            <a:cxnSpLocks/>
          </p:cNvCxnSpPr>
          <p:nvPr/>
        </p:nvCxnSpPr>
        <p:spPr>
          <a:xfrm>
            <a:off x="5253607" y="3936475"/>
            <a:ext cx="0" cy="543158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21F6498-D40C-9B96-0421-C7B098FCC3B2}"/>
              </a:ext>
            </a:extLst>
          </p:cNvPr>
          <p:cNvCxnSpPr>
            <a:cxnSpLocks/>
          </p:cNvCxnSpPr>
          <p:nvPr/>
        </p:nvCxnSpPr>
        <p:spPr>
          <a:xfrm>
            <a:off x="5733739" y="3581257"/>
            <a:ext cx="2608877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53A3F67D-67FF-C94F-F8DD-31471009FDE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440072" y="3359931"/>
            <a:ext cx="470692" cy="470692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A40BFC19-F9B3-1853-8868-64F7B5DDAE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1489" y="3830623"/>
            <a:ext cx="136537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钉钉自定义机器人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623F819-0512-70E3-92B2-56BC5976D7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0814" y="2740144"/>
            <a:ext cx="12838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服务健康事件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9104AF6-DC93-B859-C52D-90A125FF7A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6095" y="4199947"/>
            <a:ext cx="12838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事件过滤规则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3BC347A-2EB2-DCFA-A4DB-D5483F3C84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4990" y="4054185"/>
            <a:ext cx="12838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WebHook地址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3449F12-976D-273F-6117-7EE78EB07D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8162" y="3640746"/>
            <a:ext cx="12838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推送事件</a:t>
            </a:r>
          </a:p>
        </p:txBody>
      </p:sp>
      <p:grpSp>
        <p:nvGrpSpPr>
          <p:cNvPr id="46" name="Group 25">
            <a:extLst>
              <a:ext uri="{FF2B5EF4-FFF2-40B4-BE49-F238E27FC236}">
                <a16:creationId xmlns:a16="http://schemas.microsoft.com/office/drawing/2014/main" id="{E1BF161B-292D-6068-04CC-9CDC1FF525AD}"/>
              </a:ext>
            </a:extLst>
          </p:cNvPr>
          <p:cNvGrpSpPr>
            <a:grpSpLocks/>
          </p:cNvGrpSpPr>
          <p:nvPr/>
        </p:nvGrpSpPr>
        <p:grpSpPr bwMode="auto">
          <a:xfrm>
            <a:off x="9123114" y="2188396"/>
            <a:ext cx="981271" cy="3252455"/>
            <a:chOff x="2674471" y="1567527"/>
            <a:chExt cx="1488360" cy="331243"/>
          </a:xfrm>
        </p:grpSpPr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3CE291AD-0E55-CEA8-AD50-5BD64E721AE4}"/>
                </a:ext>
              </a:extLst>
            </p:cNvPr>
            <p:cNvSpPr/>
            <p:nvPr/>
          </p:nvSpPr>
          <p:spPr>
            <a:xfrm rot="10800000">
              <a:off x="3247894" y="1567527"/>
              <a:ext cx="914937" cy="331243"/>
            </a:xfrm>
            <a:custGeom>
              <a:avLst/>
              <a:gdLst>
                <a:gd name="connsiteX0" fmla="*/ 0 w 622300"/>
                <a:gd name="connsiteY0" fmla="*/ 0 h 1574800"/>
                <a:gd name="connsiteX1" fmla="*/ 622300 w 622300"/>
                <a:gd name="connsiteY1" fmla="*/ 0 h 1574800"/>
                <a:gd name="connsiteX2" fmla="*/ 622300 w 622300"/>
                <a:gd name="connsiteY2" fmla="*/ 1574800 h 1574800"/>
                <a:gd name="connsiteX3" fmla="*/ 482600 w 622300"/>
                <a:gd name="connsiteY3" fmla="*/ 1574800 h 1574800"/>
                <a:gd name="connsiteX4" fmla="*/ 0 w 622300"/>
                <a:gd name="connsiteY4" fmla="*/ 157480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00" h="1574800">
                  <a:moveTo>
                    <a:pt x="0" y="0"/>
                  </a:moveTo>
                  <a:lnTo>
                    <a:pt x="622300" y="0"/>
                  </a:lnTo>
                  <a:lnTo>
                    <a:pt x="622300" y="1574800"/>
                  </a:lnTo>
                  <a:lnTo>
                    <a:pt x="482600" y="1574800"/>
                  </a:lnTo>
                  <a:lnTo>
                    <a:pt x="0" y="1574800"/>
                  </a:lnTo>
                </a:path>
              </a:pathLst>
            </a:custGeom>
            <a:noFill/>
            <a:ln w="12700">
              <a:solidFill>
                <a:schemeClr val="tx2"/>
              </a:solidFill>
              <a:headEnd type="arrow" w="med" len="sm"/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80AFF624-A508-AAA7-2281-24E9FE27723A}"/>
                </a:ext>
              </a:extLst>
            </p:cNvPr>
            <p:cNvCxnSpPr>
              <a:cxnSpLocks/>
            </p:cNvCxnSpPr>
            <p:nvPr/>
          </p:nvCxnSpPr>
          <p:spPr>
            <a:xfrm>
              <a:off x="2674471" y="1710853"/>
              <a:ext cx="573423" cy="0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BCA009B1-A3D2-CAD2-6254-5BFE7D14D1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02777" y="2508847"/>
            <a:ext cx="136537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DBA群</a:t>
            </a:r>
          </a:p>
        </p:txBody>
      </p:sp>
      <p:pic>
        <p:nvPicPr>
          <p:cNvPr id="50" name="Graphic 23">
            <a:extLst>
              <a:ext uri="{FF2B5EF4-FFF2-40B4-BE49-F238E27FC236}">
                <a16:creationId xmlns:a16="http://schemas.microsoft.com/office/drawing/2014/main" id="{B5297784-0975-CD68-805C-25F6ABC4C5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 bwMode="auto">
          <a:xfrm flipH="1">
            <a:off x="10247491" y="2025803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EC04DEB0-FF54-917F-727C-F1AE547896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11322" y="3442773"/>
            <a:ext cx="136537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网络组群</a:t>
            </a:r>
          </a:p>
        </p:txBody>
      </p:sp>
      <p:pic>
        <p:nvPicPr>
          <p:cNvPr id="52" name="Graphic 23">
            <a:extLst>
              <a:ext uri="{FF2B5EF4-FFF2-40B4-BE49-F238E27FC236}">
                <a16:creationId xmlns:a16="http://schemas.microsoft.com/office/drawing/2014/main" id="{4BD4E1C0-A256-6AF6-CE34-BA7259B25F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 bwMode="auto">
          <a:xfrm flipH="1">
            <a:off x="10256036" y="2959729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103790D4-0FAD-C39B-42B4-0E4FA28334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11322" y="5630123"/>
            <a:ext cx="136537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业务B群</a:t>
            </a:r>
          </a:p>
        </p:txBody>
      </p:sp>
      <p:pic>
        <p:nvPicPr>
          <p:cNvPr id="54" name="Graphic 23">
            <a:extLst>
              <a:ext uri="{FF2B5EF4-FFF2-40B4-BE49-F238E27FC236}">
                <a16:creationId xmlns:a16="http://schemas.microsoft.com/office/drawing/2014/main" id="{0506B871-3419-735B-C9CA-2C1BD9356A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 bwMode="auto">
          <a:xfrm flipH="1">
            <a:off x="10256036" y="5152614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56A9AB99-E90B-B46D-E93C-56930687C6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11322" y="4493828"/>
            <a:ext cx="136537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业务A群</a:t>
            </a:r>
          </a:p>
        </p:txBody>
      </p:sp>
      <p:pic>
        <p:nvPicPr>
          <p:cNvPr id="56" name="Graphic 23">
            <a:extLst>
              <a:ext uri="{FF2B5EF4-FFF2-40B4-BE49-F238E27FC236}">
                <a16:creationId xmlns:a16="http://schemas.microsoft.com/office/drawing/2014/main" id="{E972644C-CF8D-E06C-CC9F-AF44C87DC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 bwMode="auto">
          <a:xfrm flipH="1">
            <a:off x="10256036" y="4016319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" name="Graphic 21">
            <a:extLst>
              <a:ext uri="{FF2B5EF4-FFF2-40B4-BE49-F238E27FC236}">
                <a16:creationId xmlns:a16="http://schemas.microsoft.com/office/drawing/2014/main" id="{073F3E51-2D10-89F8-0274-F535A68B4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8411" y="2370460"/>
            <a:ext cx="474714" cy="474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88E5B27-313C-4D6E-1067-AB0D2880B9BC}"/>
              </a:ext>
            </a:extLst>
          </p:cNvPr>
          <p:cNvCxnSpPr>
            <a:cxnSpLocks/>
          </p:cNvCxnSpPr>
          <p:nvPr/>
        </p:nvCxnSpPr>
        <p:spPr>
          <a:xfrm flipH="1">
            <a:off x="6468162" y="1427414"/>
            <a:ext cx="2049114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1790A885-6FB4-31ED-DAFD-D56CEB5127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48299" y="1484798"/>
            <a:ext cx="128386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WebHook地址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机器人Token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事件过滤规则</a:t>
            </a:r>
          </a:p>
        </p:txBody>
      </p:sp>
      <p:pic>
        <p:nvPicPr>
          <p:cNvPr id="66" name="Graphic 63">
            <a:extLst>
              <a:ext uri="{FF2B5EF4-FFF2-40B4-BE49-F238E27FC236}">
                <a16:creationId xmlns:a16="http://schemas.microsoft.com/office/drawing/2014/main" id="{5BBC4E61-2475-FC00-2F8C-C81247DC14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8411" y="123616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" name="Graphic 22">
            <a:extLst>
              <a:ext uri="{FF2B5EF4-FFF2-40B4-BE49-F238E27FC236}">
                <a16:creationId xmlns:a16="http://schemas.microsoft.com/office/drawing/2014/main" id="{4E9A2D08-915B-FFB2-432B-C6466FA531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 bwMode="auto">
          <a:xfrm>
            <a:off x="8710973" y="1016528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D7FFF892-4C12-2F12-AA60-0297054413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4093" y="1472437"/>
            <a:ext cx="12838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SAM生成模版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15D42966-26AB-5283-5277-54DCB5A2ADCD}"/>
              </a:ext>
            </a:extLst>
          </p:cNvPr>
          <p:cNvCxnSpPr>
            <a:cxnSpLocks/>
          </p:cNvCxnSpPr>
          <p:nvPr/>
        </p:nvCxnSpPr>
        <p:spPr>
          <a:xfrm>
            <a:off x="6167568" y="1749436"/>
            <a:ext cx="0" cy="543158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EC2B826A-D0AB-4251-3978-080651E8F3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2237" y="1882515"/>
            <a:ext cx="12838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部署</a:t>
            </a:r>
            <a:r>
              <a:rPr lang="en-US" altLang="zh-CN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&amp;</a:t>
            </a: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更新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CBE86B2-674E-1C3F-7EE5-7C41BE6ED8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8086" y="2839024"/>
            <a:ext cx="12838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CloudFormation</a:t>
            </a:r>
          </a:p>
        </p:txBody>
      </p:sp>
      <p:pic>
        <p:nvPicPr>
          <p:cNvPr id="74" name="Graphic 32">
            <a:extLst>
              <a:ext uri="{FF2B5EF4-FFF2-40B4-BE49-F238E27FC236}">
                <a16:creationId xmlns:a16="http://schemas.microsoft.com/office/drawing/2014/main" id="{913A180E-F83D-87EB-E522-48E4CA42B7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7425" y="87296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" name="Graphic 34">
            <a:extLst>
              <a:ext uri="{FF2B5EF4-FFF2-40B4-BE49-F238E27FC236}">
                <a16:creationId xmlns:a16="http://schemas.microsoft.com/office/drawing/2014/main" id="{8597202E-58CE-C1EF-65BF-6D12036C9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2879" y="175431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" name="Graphic 24">
            <a:extLst>
              <a:ext uri="{FF2B5EF4-FFF2-40B4-BE49-F238E27FC236}">
                <a16:creationId xmlns:a16="http://schemas.microsoft.com/office/drawing/2014/main" id="{FDDABB7E-3F9B-83B5-664E-64D177E66E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1990" y="334069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264D7CCE-6E48-9828-560C-39DD628DB390}"/>
              </a:ext>
            </a:extLst>
          </p:cNvPr>
          <p:cNvCxnSpPr>
            <a:cxnSpLocks/>
          </p:cNvCxnSpPr>
          <p:nvPr/>
        </p:nvCxnSpPr>
        <p:spPr>
          <a:xfrm>
            <a:off x="4359082" y="3589142"/>
            <a:ext cx="583155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26">
            <a:extLst>
              <a:ext uri="{FF2B5EF4-FFF2-40B4-BE49-F238E27FC236}">
                <a16:creationId xmlns:a16="http://schemas.microsoft.com/office/drawing/2014/main" id="{ADC0D741-0D9D-082F-2B77-1B158A8B27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4140" y="3828097"/>
            <a:ext cx="81101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SNS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59CF2D8-7D15-6A96-DD8B-38683669D41F}"/>
              </a:ext>
            </a:extLst>
          </p:cNvPr>
          <p:cNvSpPr/>
          <p:nvPr/>
        </p:nvSpPr>
        <p:spPr>
          <a:xfrm>
            <a:off x="1015307" y="3269691"/>
            <a:ext cx="5507855" cy="2160895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70261A-0C09-AF4D-BC62-3698736FDE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72171" y="1183649"/>
            <a:ext cx="12838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管理员</a:t>
            </a:r>
          </a:p>
        </p:txBody>
      </p:sp>
    </p:spTree>
    <p:extLst>
      <p:ext uri="{BB962C8B-B14F-4D97-AF65-F5344CB8AC3E}">
        <p14:creationId xmlns:p14="http://schemas.microsoft.com/office/powerpoint/2010/main" val="902539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42</Words>
  <Application>Microsoft Macintosh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</cp:revision>
  <dcterms:created xsi:type="dcterms:W3CDTF">2023-03-28T04:44:14Z</dcterms:created>
  <dcterms:modified xsi:type="dcterms:W3CDTF">2023-03-29T03:17:15Z</dcterms:modified>
</cp:coreProperties>
</file>