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>
        <p:scale>
          <a:sx n="130" d="100"/>
          <a:sy n="130" d="100"/>
        </p:scale>
        <p:origin x="4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FEE-9DAC-0579-22AE-433D87C7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BAE9-05CE-1A46-FBB5-2E8E32C9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838-4EB7-B26D-54D8-D12AC85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1C6F-9440-60A4-B94D-25753E69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CB35-57A4-BE50-B122-159D494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6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2CB-62BD-03F9-1261-F4663A1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B50D-B850-0CBF-EDD0-32B23B8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1FEF-256F-F9B2-E045-3DCE951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E3BE-D07D-2E6E-22B8-87D85EB0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E9E0-93E8-A779-95C5-A49503B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6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E8B7-60F0-F7C1-FA7E-C83C58D2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5042-489D-C253-7CE4-62091EF3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02AB-03E4-E9B4-AE9D-EC2F01C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3CC2-EC9D-F709-DF8B-EA789B9A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5F24-82F4-9A0A-D482-C32504C0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4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03E1-8399-F230-7897-3ACD32E3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8BA-C449-4008-695A-FBAD2030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CEA0-90FA-A37F-D37A-D1BEB6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99B8-16B0-B562-D6EE-BD16986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AE2-3CBC-7DEF-11FB-55F4B904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014-33DC-38AA-A270-6D77F4B4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BD54-4147-3E8E-57E7-2C00B521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8043-780B-1F19-2D37-1C200A37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9C24-7AF3-6C5E-72D6-8AFF0E3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6DA1-4560-124B-D24A-D7A70A9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20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466-3E47-D1C3-3D7A-48C6B55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10D0-7983-5DE5-647A-2E18D302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32D-4E0F-ABE4-8185-E99EED4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F78-09C4-CA40-5182-7E35F7D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3F7C-0502-96E6-6E86-07D43BC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6AB3-D326-9850-81ED-7ED57A2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7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176-110A-2DA1-389A-8EAEEB9A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2006-77FA-52C1-F0D0-10AF8284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6212-86F3-0984-958D-CA54465C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BAD5-9AF3-6128-AFD5-95AC1D2D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4F9F-BBF9-2908-4E2A-3765D96C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8D839-14B6-9CEE-2FB7-7A72D09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5FECB-3791-8A3B-B24A-734A3B7E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498C-98EC-7718-0972-D477310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5BFA-1FF3-CF28-3D81-C737F53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99BD-3460-6823-8D8B-1B3AD4DC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07A8-07CC-A568-CAA9-87F7439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8964-5CB2-0A81-A86A-D64CDC5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7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B704-FB66-3A62-35A6-1801A1E7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7262-FF91-202C-5B68-CA9D175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3C3D-D4F3-3B8F-FBFD-F52FFCB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E65A-504C-3EE4-3BC3-21F0BD0A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BCB-46C1-29DC-2D6B-85D015F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9A39A-8A5A-47F4-07DC-5753188F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B0B-B1AE-DCD0-BE15-9C62675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1D54-F46C-16CC-E38F-5AA6CFBE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E31C-6868-0C60-D80A-6AD2739D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0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2BF-9BFB-762D-C32A-51AB0F4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605F-AD0D-33A7-3A6F-382D5199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E265-8C64-D6AF-B155-5A4DA54B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2730-6638-2F5C-4D3B-E1AE046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455B-FDF4-33F9-C002-6503825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E24D-9957-D758-50E7-439BEA5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5612-45D5-76BC-C3E7-5C4921A4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1123-18CF-CB2B-1E34-BAC4D7EC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0EB7-E626-8BAB-DECC-4BF5001A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7720-0BC5-0645-AA5C-FE26E249EF6F}" type="datetimeFigureOut">
              <a:rPr lang="en-CN" smtClean="0"/>
              <a:t>2023/7/23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DCE2-284B-BC61-0224-FB128FE9E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2-28EB-A036-F3C5-D25C4C3D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1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839199" y="1016271"/>
            <a:ext cx="5921197" cy="4606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200" y="10162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860390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2335106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86038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233510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860387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982912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234367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835661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57095" y="332325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07" y="37979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8" y="4574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07" y="504328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033349" y="3581258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2689689" y="4074975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334389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4557456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40" y="506726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5253607" y="3936475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F6498-D40C-9B96-0421-C7B098FCC3B2}"/>
              </a:ext>
            </a:extLst>
          </p:cNvPr>
          <p:cNvCxnSpPr>
            <a:cxnSpLocks/>
          </p:cNvCxnSpPr>
          <p:nvPr/>
        </p:nvCxnSpPr>
        <p:spPr>
          <a:xfrm>
            <a:off x="5733739" y="3581257"/>
            <a:ext cx="260887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0072" y="3359931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9" y="38306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74014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95" y="419994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90" y="405418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62" y="364074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123114" y="2188396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777" y="250884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47491" y="2025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344277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29597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56301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5152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449382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40163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2370460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8E5B27-313C-4D6E-1067-AB0D2880B9BC}"/>
              </a:ext>
            </a:extLst>
          </p:cNvPr>
          <p:cNvCxnSpPr>
            <a:cxnSpLocks/>
          </p:cNvCxnSpPr>
          <p:nvPr/>
        </p:nvCxnSpPr>
        <p:spPr>
          <a:xfrm flipH="1">
            <a:off x="6468162" y="1427414"/>
            <a:ext cx="20491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99" y="1484798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6" name="Graphic 63">
            <a:extLst>
              <a:ext uri="{FF2B5EF4-FFF2-40B4-BE49-F238E27FC236}">
                <a16:creationId xmlns:a16="http://schemas.microsoft.com/office/drawing/2014/main" id="{5BBC4E61-2475-FC00-2F8C-C81247DC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123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710973" y="10165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FFF892-4C12-2F12-AA60-02970544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93" y="1472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CDK生成模版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D42966-26AB-5283-5277-54DCB5A2ADCD}"/>
              </a:ext>
            </a:extLst>
          </p:cNvPr>
          <p:cNvCxnSpPr>
            <a:cxnSpLocks/>
          </p:cNvCxnSpPr>
          <p:nvPr/>
        </p:nvCxnSpPr>
        <p:spPr>
          <a:xfrm>
            <a:off x="6167568" y="1749436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12" y="22103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更新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6" y="283902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4" name="Graphic 32">
            <a:extLst>
              <a:ext uri="{FF2B5EF4-FFF2-40B4-BE49-F238E27FC236}">
                <a16:creationId xmlns:a16="http://schemas.microsoft.com/office/drawing/2014/main" id="{913A180E-F83D-87EB-E522-48E4CA42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25" y="872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>
            <a:extLst>
              <a:ext uri="{FF2B5EF4-FFF2-40B4-BE49-F238E27FC236}">
                <a16:creationId xmlns:a16="http://schemas.microsoft.com/office/drawing/2014/main" id="{8597202E-58CE-C1EF-65BF-6D12036C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9" y="17337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0" y="3340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</p:cNvCxnSpPr>
          <p:nvPr/>
        </p:nvCxnSpPr>
        <p:spPr>
          <a:xfrm>
            <a:off x="4359082" y="3589142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40" y="382809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CF2D8-7D15-6A96-DD8B-38683669D41F}"/>
              </a:ext>
            </a:extLst>
          </p:cNvPr>
          <p:cNvSpPr/>
          <p:nvPr/>
        </p:nvSpPr>
        <p:spPr>
          <a:xfrm>
            <a:off x="1015307" y="3269691"/>
            <a:ext cx="5507855" cy="21608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0261A-0C09-AF4D-BC62-3698736F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171" y="118364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管理员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D77A7E-B808-9F33-4729-1F95BA417E7B}"/>
              </a:ext>
            </a:extLst>
          </p:cNvPr>
          <p:cNvSpPr/>
          <p:nvPr/>
        </p:nvSpPr>
        <p:spPr>
          <a:xfrm rot="5400000" flipH="1" flipV="1">
            <a:off x="5232760" y="2640086"/>
            <a:ext cx="566262" cy="4747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65F9F-1997-676F-24C8-433253B1B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96" y="2108751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A47A3-8113-D425-0A3C-35A32E41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12" y="4721274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29" name="Graphic 26">
            <a:extLst>
              <a:ext uri="{FF2B5EF4-FFF2-40B4-BE49-F238E27FC236}">
                <a16:creationId xmlns:a16="http://schemas.microsoft.com/office/drawing/2014/main" id="{39198359-8E4A-3200-8C36-F38AA3F1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81" y="4264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A68F9A4-C370-064A-9FB3-43974F50F9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54803" y="3742810"/>
            <a:ext cx="879095" cy="7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1324906" y="3803475"/>
            <a:ext cx="6305376" cy="2548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5476" y="3812475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130929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160564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130928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1605644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130926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253451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1614214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106200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166008" y="4052720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20" y="4527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8" y="52538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553" y="570137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742262" y="4310719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3388330" y="4805120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55" y="4073360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65" y="5236291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708" y="5734732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6072877" y="4655961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8297" y="2445532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714" y="2916224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010683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16" y="4885635"/>
            <a:ext cx="1283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aws.health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727" y="4791168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598" y="4327801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431339" y="1273997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1002" y="159444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555716" y="11114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9547" y="2528374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564261" y="20453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9547" y="4715724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564261" y="4238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9547" y="3579429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564261" y="31019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67" y="4781421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279" y="5778054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9339953" y="53097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564" y="505974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CDK </a:t>
            </a:r>
            <a:r>
              <a:rPr lang="zh-CN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593" y="52609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03" y="4070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957936" y="4310719"/>
            <a:ext cx="81071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053" y="4557558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0261A-0C09-AF4D-BC62-3698736F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151" y="547690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管理员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D77A7E-B808-9F33-4729-1F95BA417E7B}"/>
              </a:ext>
            </a:extLst>
          </p:cNvPr>
          <p:cNvSpPr/>
          <p:nvPr/>
        </p:nvSpPr>
        <p:spPr>
          <a:xfrm rot="10800000" flipH="1" flipV="1">
            <a:off x="7345031" y="5024671"/>
            <a:ext cx="2225854" cy="2391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A47A3-8113-D425-0A3C-35A32E41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035" y="5461089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29" name="Graphic 26">
            <a:extLst>
              <a:ext uri="{FF2B5EF4-FFF2-40B4-BE49-F238E27FC236}">
                <a16:creationId xmlns:a16="http://schemas.microsoft.com/office/drawing/2014/main" id="{39198359-8E4A-3200-8C36-F38AA3F1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86" y="4993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A68F9A4-C370-064A-9FB3-43974F50F9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31623" y="4466301"/>
            <a:ext cx="772225" cy="64466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5DC037AC-FEB2-CC3D-8B37-E9B3B6FE5811}"/>
              </a:ext>
            </a:extLst>
          </p:cNvPr>
          <p:cNvSpPr/>
          <p:nvPr/>
        </p:nvSpPr>
        <p:spPr>
          <a:xfrm rot="16200000" flipH="1" flipV="1">
            <a:off x="7062396" y="2437009"/>
            <a:ext cx="1084195" cy="26632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4" name="Graphic 34">
            <a:extLst>
              <a:ext uri="{FF2B5EF4-FFF2-40B4-BE49-F238E27FC236}">
                <a16:creationId xmlns:a16="http://schemas.microsoft.com/office/drawing/2014/main" id="{B04B997C-2CBA-6CDB-7D4D-0B66B2D7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13" y="55176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0F0592-5718-BC85-49B0-88D27D06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699" y="5970720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Bot 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0E1A5B-B751-B2F1-A4C4-B9E154DD242C}"/>
              </a:ext>
            </a:extLst>
          </p:cNvPr>
          <p:cNvSpPr/>
          <p:nvPr/>
        </p:nvSpPr>
        <p:spPr>
          <a:xfrm>
            <a:off x="715627" y="750013"/>
            <a:ext cx="3572483" cy="2640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491062-99A6-E650-EDFD-CB996BA06DAF}"/>
              </a:ext>
            </a:extLst>
          </p:cNvPr>
          <p:cNvSpPr txBox="1"/>
          <p:nvPr/>
        </p:nvSpPr>
        <p:spPr>
          <a:xfrm>
            <a:off x="4957613" y="5110970"/>
            <a:ext cx="798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事件通知人列表</a:t>
            </a:r>
          </a:p>
        </p:txBody>
      </p:sp>
      <p:pic>
        <p:nvPicPr>
          <p:cNvPr id="63" name="Graphic 16">
            <a:extLst>
              <a:ext uri="{FF2B5EF4-FFF2-40B4-BE49-F238E27FC236}">
                <a16:creationId xmlns:a16="http://schemas.microsoft.com/office/drawing/2014/main" id="{32E4BB71-038A-0192-E80C-A710CF08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19" y="4079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E070BD-8E4C-334D-A9B6-AD7F672D2903}"/>
              </a:ext>
            </a:extLst>
          </p:cNvPr>
          <p:cNvCxnSpPr>
            <a:cxnSpLocks/>
          </p:cNvCxnSpPr>
          <p:nvPr/>
        </p:nvCxnSpPr>
        <p:spPr>
          <a:xfrm>
            <a:off x="2559422" y="4310719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6">
            <a:extLst>
              <a:ext uri="{FF2B5EF4-FFF2-40B4-BE49-F238E27FC236}">
                <a16:creationId xmlns:a16="http://schemas.microsoft.com/office/drawing/2014/main" id="{E64A99E1-E60B-8836-33CA-69DC3A81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513" y="4466301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Health event bus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2A979B8-6ED6-3FC7-32E3-76BFCD7B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468" y="758748"/>
            <a:ext cx="381000" cy="381000"/>
          </a:xfrm>
          <a:prstGeom prst="rect">
            <a:avLst/>
          </a:prstGeom>
        </p:spPr>
      </p:pic>
      <p:pic>
        <p:nvPicPr>
          <p:cNvPr id="76" name="Graphic 19">
            <a:extLst>
              <a:ext uri="{FF2B5EF4-FFF2-40B4-BE49-F238E27FC236}">
                <a16:creationId xmlns:a16="http://schemas.microsoft.com/office/drawing/2014/main" id="{39AA070A-DC4A-7802-D4B4-AE010028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76990" y="2541562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0CA2E8D-DFBE-5E0A-A7F9-9E08BF19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502" y="301627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81" name="Graphic 24">
            <a:extLst>
              <a:ext uri="{FF2B5EF4-FFF2-40B4-BE49-F238E27FC236}">
                <a16:creationId xmlns:a16="http://schemas.microsoft.com/office/drawing/2014/main" id="{93E37CCF-3A1C-4682-6E2C-D7949B4B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83" y="2528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6">
            <a:extLst>
              <a:ext uri="{FF2B5EF4-FFF2-40B4-BE49-F238E27FC236}">
                <a16:creationId xmlns:a16="http://schemas.microsoft.com/office/drawing/2014/main" id="{D5FCE18D-C475-47E0-C3F5-878E0752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28" y="2975942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C7D8C5-1BCF-2F41-53CB-A6E24E00A899}"/>
              </a:ext>
            </a:extLst>
          </p:cNvPr>
          <p:cNvCxnSpPr>
            <a:cxnSpLocks/>
          </p:cNvCxnSpPr>
          <p:nvPr/>
        </p:nvCxnSpPr>
        <p:spPr>
          <a:xfrm>
            <a:off x="1859513" y="2794119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34">
            <a:extLst>
              <a:ext uri="{FF2B5EF4-FFF2-40B4-BE49-F238E27FC236}">
                <a16:creationId xmlns:a16="http://schemas.microsoft.com/office/drawing/2014/main" id="{A21D2AEA-F94C-F5C7-05EC-E80479A4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11" y="25631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C65E3FF-0C50-BE67-B4DE-18A83144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072" y="294784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Stack</a:t>
            </a:r>
          </a:p>
        </p:txBody>
      </p:sp>
      <p:pic>
        <p:nvPicPr>
          <p:cNvPr id="86" name="Graphic 5">
            <a:extLst>
              <a:ext uri="{FF2B5EF4-FFF2-40B4-BE49-F238E27FC236}">
                <a16:creationId xmlns:a16="http://schemas.microsoft.com/office/drawing/2014/main" id="{C5C5A5FC-371E-E2F6-D738-62F0E613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34" y="1121929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8D5B704-DA3E-8608-B66D-C81FCE0F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73" y="159664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8" name="Graphic 6">
            <a:extLst>
              <a:ext uri="{FF2B5EF4-FFF2-40B4-BE49-F238E27FC236}">
                <a16:creationId xmlns:a16="http://schemas.microsoft.com/office/drawing/2014/main" id="{10BDF0E0-32E3-14DB-217C-F77CEF70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31" y="1121928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71E7FFC-005D-E373-CB46-C70D153B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470" y="1596644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90" name="Graphic 16">
            <a:extLst>
              <a:ext uri="{FF2B5EF4-FFF2-40B4-BE49-F238E27FC236}">
                <a16:creationId xmlns:a16="http://schemas.microsoft.com/office/drawing/2014/main" id="{6CE61DBE-989D-D3DB-B64A-92DE2E03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60" y="1121926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40991A7-A2A9-E7CD-477A-347EEC813ADF}"/>
              </a:ext>
            </a:extLst>
          </p:cNvPr>
          <p:cNvSpPr txBox="1"/>
          <p:nvPr/>
        </p:nvSpPr>
        <p:spPr>
          <a:xfrm>
            <a:off x="6585708" y="1244451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5DCAA4-FEFB-5A1E-9589-E4249683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13" y="1605214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93" name="Group 28">
            <a:extLst>
              <a:ext uri="{FF2B5EF4-FFF2-40B4-BE49-F238E27FC236}">
                <a16:creationId xmlns:a16="http://schemas.microsoft.com/office/drawing/2014/main" id="{AFA25323-360A-63B8-3D6A-58714513C55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263537" y="1097200"/>
            <a:ext cx="513514" cy="2268207"/>
            <a:chOff x="2684662" y="1051134"/>
            <a:chExt cx="1483636" cy="331243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5ED39A9-499F-4DA2-41AB-297AD8420C67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309CE17-B9FA-6212-0224-E7641A92C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DEA5E0-3D51-75ED-CF22-35B1B10B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775" y="2001683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ACB4BD-8EA7-9441-00F8-8DC3112C8A83}"/>
              </a:ext>
            </a:extLst>
          </p:cNvPr>
          <p:cNvSpPr/>
          <p:nvPr/>
        </p:nvSpPr>
        <p:spPr>
          <a:xfrm>
            <a:off x="4568588" y="741013"/>
            <a:ext cx="3572483" cy="2640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32AA7FF-BD9E-8553-F615-470C2F3D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66429" y="749748"/>
            <a:ext cx="381000" cy="381000"/>
          </a:xfrm>
          <a:prstGeom prst="rect">
            <a:avLst/>
          </a:prstGeom>
        </p:spPr>
      </p:pic>
      <p:pic>
        <p:nvPicPr>
          <p:cNvPr id="99" name="Graphic 19">
            <a:extLst>
              <a:ext uri="{FF2B5EF4-FFF2-40B4-BE49-F238E27FC236}">
                <a16:creationId xmlns:a16="http://schemas.microsoft.com/office/drawing/2014/main" id="{25CE98F9-9126-814A-8EFB-72855286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329951" y="2532562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6414A2C-6172-8DAD-8DD2-901C5645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463" y="300727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01" name="Graphic 24">
            <a:extLst>
              <a:ext uri="{FF2B5EF4-FFF2-40B4-BE49-F238E27FC236}">
                <a16:creationId xmlns:a16="http://schemas.microsoft.com/office/drawing/2014/main" id="{284E70E2-6C14-6AD4-CE91-D760F94A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44" y="2519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26">
            <a:extLst>
              <a:ext uri="{FF2B5EF4-FFF2-40B4-BE49-F238E27FC236}">
                <a16:creationId xmlns:a16="http://schemas.microsoft.com/office/drawing/2014/main" id="{D57C1018-DE85-1B47-940A-F5F255B1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89" y="2966942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BD370B-99E2-1FDF-9582-856BD7FB28CC}"/>
              </a:ext>
            </a:extLst>
          </p:cNvPr>
          <p:cNvCxnSpPr>
            <a:cxnSpLocks/>
          </p:cNvCxnSpPr>
          <p:nvPr/>
        </p:nvCxnSpPr>
        <p:spPr>
          <a:xfrm>
            <a:off x="5712474" y="2785119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34">
            <a:extLst>
              <a:ext uri="{FF2B5EF4-FFF2-40B4-BE49-F238E27FC236}">
                <a16:creationId xmlns:a16="http://schemas.microsoft.com/office/drawing/2014/main" id="{DF1D1812-2690-0F74-11B1-9C4A548E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72" y="25541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3D4B5A7-CC3C-E53F-98E1-234933A1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033" y="293884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Stack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FE37C97F-5F5C-F976-DDCF-36B04CFF60B2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092036" y="3416694"/>
            <a:ext cx="836099" cy="4901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277D173-2835-B3F1-DA6F-22E0C5FB536B}"/>
              </a:ext>
            </a:extLst>
          </p:cNvPr>
          <p:cNvCxnSpPr>
            <a:cxnSpLocks/>
          </p:cNvCxnSpPr>
          <p:nvPr/>
        </p:nvCxnSpPr>
        <p:spPr>
          <a:xfrm flipH="1">
            <a:off x="2743599" y="3655434"/>
            <a:ext cx="3842108" cy="709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4DFA67-18D9-8D06-C25F-16A9A551F477}"/>
              </a:ext>
            </a:extLst>
          </p:cNvPr>
          <p:cNvCxnSpPr>
            <a:cxnSpLocks/>
          </p:cNvCxnSpPr>
          <p:nvPr/>
        </p:nvCxnSpPr>
        <p:spPr>
          <a:xfrm flipV="1">
            <a:off x="6585707" y="3226390"/>
            <a:ext cx="83" cy="43613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3E6A0E4-41AA-D7E1-E679-F11339C66A37}"/>
              </a:ext>
            </a:extLst>
          </p:cNvPr>
          <p:cNvCxnSpPr>
            <a:cxnSpLocks/>
          </p:cNvCxnSpPr>
          <p:nvPr/>
        </p:nvCxnSpPr>
        <p:spPr>
          <a:xfrm rot="5400000">
            <a:off x="6692297" y="3646672"/>
            <a:ext cx="1431601" cy="651781"/>
          </a:xfrm>
          <a:prstGeom prst="bentConnector3">
            <a:avLst>
              <a:gd name="adj1" fmla="val 50444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8C327CC-F408-BB27-A75B-F684CC64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334" y="3942723"/>
            <a:ext cx="14818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  <a:r>
              <a:rPr lang="zh-CN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Stackset </a:t>
            </a:r>
            <a:r>
              <a:rPr lang="zh-CN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BCEF1C-EFA5-D2E0-A7E8-44BE216A3490}"/>
              </a:ext>
            </a:extLst>
          </p:cNvPr>
          <p:cNvSpPr txBox="1"/>
          <p:nvPr/>
        </p:nvSpPr>
        <p:spPr>
          <a:xfrm>
            <a:off x="1295873" y="410966"/>
            <a:ext cx="26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X/Region M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288A3D-CD64-2C23-65C1-478874630256}"/>
              </a:ext>
            </a:extLst>
          </p:cNvPr>
          <p:cNvSpPr txBox="1"/>
          <p:nvPr/>
        </p:nvSpPr>
        <p:spPr>
          <a:xfrm>
            <a:off x="5037490" y="396960"/>
            <a:ext cx="26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Y/Region 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37FD3F5-3D8B-B50B-9C76-E8CC219E3BD9}"/>
              </a:ext>
            </a:extLst>
          </p:cNvPr>
          <p:cNvSpPr txBox="1"/>
          <p:nvPr/>
        </p:nvSpPr>
        <p:spPr>
          <a:xfrm>
            <a:off x="1538418" y="5998330"/>
            <a:ext cx="382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dirty="0"/>
              <a:t>Organization Management Account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8D0587B5-5944-6CCD-B8A6-16729372852F}"/>
              </a:ext>
            </a:extLst>
          </p:cNvPr>
          <p:cNvSpPr/>
          <p:nvPr/>
        </p:nvSpPr>
        <p:spPr>
          <a:xfrm rot="16200000" flipH="1">
            <a:off x="5081713" y="1978981"/>
            <a:ext cx="719137" cy="32796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9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839199" y="1016271"/>
            <a:ext cx="5921197" cy="4606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200" y="10162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860390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2335106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86038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233510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860387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982912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234367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835661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57095" y="332325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07" y="37979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8" y="4574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07" y="504328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033349" y="3581258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2689689" y="4074975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334389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4557456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40" y="506726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5253607" y="3936475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F6498-D40C-9B96-0421-C7B098FCC3B2}"/>
              </a:ext>
            </a:extLst>
          </p:cNvPr>
          <p:cNvCxnSpPr>
            <a:cxnSpLocks/>
          </p:cNvCxnSpPr>
          <p:nvPr/>
        </p:nvCxnSpPr>
        <p:spPr>
          <a:xfrm>
            <a:off x="5733739" y="3581257"/>
            <a:ext cx="260887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0072" y="3359931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9" y="38306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74014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95" y="419994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90" y="405418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62" y="364074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123114" y="2188396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777" y="250884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47491" y="2025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344277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29597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56301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5152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449382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40163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2370460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8E5B27-313C-4D6E-1067-AB0D2880B9BC}"/>
              </a:ext>
            </a:extLst>
          </p:cNvPr>
          <p:cNvCxnSpPr>
            <a:cxnSpLocks/>
          </p:cNvCxnSpPr>
          <p:nvPr/>
        </p:nvCxnSpPr>
        <p:spPr>
          <a:xfrm flipH="1">
            <a:off x="6468162" y="1427414"/>
            <a:ext cx="20491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99" y="1484798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6" name="Graphic 63">
            <a:extLst>
              <a:ext uri="{FF2B5EF4-FFF2-40B4-BE49-F238E27FC236}">
                <a16:creationId xmlns:a16="http://schemas.microsoft.com/office/drawing/2014/main" id="{5BBC4E61-2475-FC00-2F8C-C81247DC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123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710973" y="10165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FFF892-4C12-2F12-AA60-02970544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93" y="1472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SAM生成模版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D42966-26AB-5283-5277-54DCB5A2ADCD}"/>
              </a:ext>
            </a:extLst>
          </p:cNvPr>
          <p:cNvCxnSpPr>
            <a:cxnSpLocks/>
          </p:cNvCxnSpPr>
          <p:nvPr/>
        </p:nvCxnSpPr>
        <p:spPr>
          <a:xfrm>
            <a:off x="6167568" y="1749436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12" y="22103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更新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6" y="283902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4" name="Graphic 32">
            <a:extLst>
              <a:ext uri="{FF2B5EF4-FFF2-40B4-BE49-F238E27FC236}">
                <a16:creationId xmlns:a16="http://schemas.microsoft.com/office/drawing/2014/main" id="{913A180E-F83D-87EB-E522-48E4CA42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25" y="872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>
            <a:extLst>
              <a:ext uri="{FF2B5EF4-FFF2-40B4-BE49-F238E27FC236}">
                <a16:creationId xmlns:a16="http://schemas.microsoft.com/office/drawing/2014/main" id="{8597202E-58CE-C1EF-65BF-6D12036C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9" y="17337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0" y="3340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</p:cNvCxnSpPr>
          <p:nvPr/>
        </p:nvCxnSpPr>
        <p:spPr>
          <a:xfrm>
            <a:off x="4359082" y="3589142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40" y="382809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CF2D8-7D15-6A96-DD8B-38683669D41F}"/>
              </a:ext>
            </a:extLst>
          </p:cNvPr>
          <p:cNvSpPr/>
          <p:nvPr/>
        </p:nvSpPr>
        <p:spPr>
          <a:xfrm>
            <a:off x="1015307" y="3269691"/>
            <a:ext cx="5507855" cy="21608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0261A-0C09-AF4D-BC62-3698736F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171" y="118364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管理员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D77A7E-B808-9F33-4729-1F95BA417E7B}"/>
              </a:ext>
            </a:extLst>
          </p:cNvPr>
          <p:cNvSpPr/>
          <p:nvPr/>
        </p:nvSpPr>
        <p:spPr>
          <a:xfrm rot="5400000" flipH="1" flipV="1">
            <a:off x="5232760" y="2640086"/>
            <a:ext cx="566262" cy="4747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65F9F-1997-676F-24C8-433253B1B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96" y="2108751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BD4C2-9FE6-4563-5D88-662B8EDAF9CD}"/>
              </a:ext>
            </a:extLst>
          </p:cNvPr>
          <p:cNvSpPr txBox="1"/>
          <p:nvPr/>
        </p:nvSpPr>
        <p:spPr>
          <a:xfrm>
            <a:off x="839199" y="5891733"/>
            <a:ext cx="35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已废弃架构</a:t>
            </a:r>
          </a:p>
        </p:txBody>
      </p:sp>
    </p:spTree>
    <p:extLst>
      <p:ext uri="{BB962C8B-B14F-4D97-AF65-F5344CB8AC3E}">
        <p14:creationId xmlns:p14="http://schemas.microsoft.com/office/powerpoint/2010/main" val="9025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172</Words>
  <Application>Microsoft Macintosh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2023-03-28T04:44:14Z</dcterms:created>
  <dcterms:modified xsi:type="dcterms:W3CDTF">2023-07-23T14:25:38Z</dcterms:modified>
</cp:coreProperties>
</file>