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CFEE-9DAC-0579-22AE-433D87C73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ABAE9-05CE-1A46-FBB5-2E8E32C9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838-4EB7-B26D-54D8-D12AC859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1C6F-9440-60A4-B94D-25753E69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CB35-57A4-BE50-B122-159D4944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667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12CB-62BD-03F9-1261-F4663A12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6B50D-B850-0CBF-EDD0-32B23B8D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1FEF-256F-F9B2-E045-3DCE9512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E3BE-D07D-2E6E-22B8-87D85EB0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E9E0-93E8-A779-95C5-A49503B4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63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DE8B7-60F0-F7C1-FA7E-C83C58D2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85042-489D-C253-7CE4-62091EF39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02AB-03E4-E9B4-AE9D-EC2F01CE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3CC2-EC9D-F709-DF8B-EA789B9A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5F24-82F4-9A0A-D482-C32504C0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341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03E1-8399-F230-7897-3ACD32E3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E8BA-C449-4008-695A-FBAD2030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CEA0-90FA-A37F-D37A-D1BEB641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99B8-16B0-B562-D6EE-BD16986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8AE2-3CBC-7DEF-11FB-55F4B904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897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F014-33DC-38AA-A270-6D77F4B4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BD54-4147-3E8E-57E7-2C00B521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8043-780B-1F19-2D37-1C200A37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9C24-7AF3-6C5E-72D6-8AFF0E3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6DA1-4560-124B-D24A-D7A70A9B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205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C466-3E47-D1C3-3D7A-48C6B559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10D0-7983-5DE5-647A-2E18D3027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432D-4E0F-ABE4-8185-E99EED4D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4F78-09C4-CA40-5182-7E35F7DA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93F7C-0502-96E6-6E86-07D43BCB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86AB3-D326-9850-81ED-7ED57A22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708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6176-110A-2DA1-389A-8EAEEB9A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A2006-77FA-52C1-F0D0-10AF82845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96212-86F3-0984-958D-CA54465C8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BAD5-9AF3-6128-AFD5-95AC1D2D1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4F9F-BBF9-2908-4E2A-3765D96C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8D839-14B6-9CEE-2FB7-7A72D090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5FECB-3791-8A3B-B24A-734A3B7E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3498C-98EC-7718-0972-D4773100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962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5BFA-1FF3-CF28-3D81-C737F533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199BD-3460-6823-8D8B-1B3AD4DC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407A8-07CC-A568-CAA9-87F74397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18964-5CB2-0A81-A86A-D64CDC52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478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4B704-FB66-3A62-35A6-1801A1E7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B7262-FF91-202C-5B68-CA9D175E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3C3D-D4F3-3B8F-FBFD-F52FFCBF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56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E65A-504C-3EE4-3BC3-21F0BD0A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CBCB-46C1-29DC-2D6B-85D015F8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9A39A-8A5A-47F4-07DC-5753188F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CB0B-B1AE-DCD0-BE15-9C626751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21D54-F46C-16CC-E38F-5AA6CFBE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E31C-6868-0C60-D80A-6AD2739D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005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F2BF-9BFB-762D-C32A-51AB0F40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605F-AD0D-33A7-3A6F-382D51995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8E265-8C64-D6AF-B155-5A4DA54BA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22730-6638-2F5C-4D3B-E1AE0464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455B-FDF4-33F9-C002-6503825F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E24D-9957-D758-50E7-439BEA52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383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75612-45D5-76BC-C3E7-5C4921A4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21123-18CF-CB2B-1E34-BAC4D7EC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0EB7-E626-8BAB-DECC-4BF5001A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DCE2-284B-BC61-0224-FB128FE9E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D252-28EB-A036-F3C5-D25C4C3DA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810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B5CB30-310D-1731-1A69-800AD92CCF2D}"/>
              </a:ext>
            </a:extLst>
          </p:cNvPr>
          <p:cNvSpPr/>
          <p:nvPr/>
        </p:nvSpPr>
        <p:spPr>
          <a:xfrm>
            <a:off x="839199" y="1016271"/>
            <a:ext cx="5921197" cy="46062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E5E8ECB-7BA5-D0D8-356E-740C4ED0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200" y="1016270"/>
            <a:ext cx="381000" cy="381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19E022-D88E-6545-B896-3A62144A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73" y="1860390"/>
            <a:ext cx="474716" cy="4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192D7-A05E-3EE5-87C1-E5FB361B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612" y="2335106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7D3B40CD-F3AA-0BD5-D158-297DA494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70" y="186038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D8735-1807-0B91-B2F5-9B9652784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09" y="2335105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0A178A22-B535-B1D7-F95A-776EED35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699" y="1860387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56F0A8-7EB1-768C-717F-BC1DFE5680F0}"/>
              </a:ext>
            </a:extLst>
          </p:cNvPr>
          <p:cNvSpPr txBox="1"/>
          <p:nvPr/>
        </p:nvSpPr>
        <p:spPr>
          <a:xfrm>
            <a:off x="2732747" y="1982912"/>
            <a:ext cx="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3940C-146A-DAAD-9A4E-1C7BEF144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952" y="2343675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MSK</a:t>
            </a:r>
          </a:p>
        </p:txBody>
      </p:sp>
      <p:grpSp>
        <p:nvGrpSpPr>
          <p:cNvPr id="13" name="Group 28">
            <a:extLst>
              <a:ext uri="{FF2B5EF4-FFF2-40B4-BE49-F238E27FC236}">
                <a16:creationId xmlns:a16="http://schemas.microsoft.com/office/drawing/2014/main" id="{F17C5A3A-256C-A2A9-3744-F4CAC744223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410576" y="1835661"/>
            <a:ext cx="513514" cy="2268207"/>
            <a:chOff x="2684662" y="1051134"/>
            <a:chExt cx="1483636" cy="331243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697B303-6AB4-5DA6-F273-ABF16CE5BF3F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36F086-56D1-2C1F-95E3-743193E755B7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Graphic 19">
            <a:extLst>
              <a:ext uri="{FF2B5EF4-FFF2-40B4-BE49-F238E27FC236}">
                <a16:creationId xmlns:a16="http://schemas.microsoft.com/office/drawing/2014/main" id="{154CF013-3E80-BF69-1C09-ECCB6659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2457095" y="332325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997EE2-7398-88B1-B2DE-AB85ECE35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07" y="379797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18" name="Graphic 24">
            <a:extLst>
              <a:ext uri="{FF2B5EF4-FFF2-40B4-BE49-F238E27FC236}">
                <a16:creationId xmlns:a16="http://schemas.microsoft.com/office/drawing/2014/main" id="{571D29EE-948D-D063-0CBE-88180AE8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38" y="45749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6">
            <a:extLst>
              <a:ext uri="{FF2B5EF4-FFF2-40B4-BE49-F238E27FC236}">
                <a16:creationId xmlns:a16="http://schemas.microsoft.com/office/drawing/2014/main" id="{07F317C3-BB7E-AF2E-34BA-3F92A5FD0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707" y="504328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F3E875-69A4-49EA-04DA-23E6BCD420C6}"/>
              </a:ext>
            </a:extLst>
          </p:cNvPr>
          <p:cNvCxnSpPr>
            <a:cxnSpLocks/>
          </p:cNvCxnSpPr>
          <p:nvPr/>
        </p:nvCxnSpPr>
        <p:spPr>
          <a:xfrm>
            <a:off x="3033349" y="3581258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E14D80-D93A-6D1C-A5A8-500931EF617C}"/>
              </a:ext>
            </a:extLst>
          </p:cNvPr>
          <p:cNvCxnSpPr>
            <a:cxnSpLocks/>
          </p:cNvCxnSpPr>
          <p:nvPr/>
        </p:nvCxnSpPr>
        <p:spPr>
          <a:xfrm flipV="1">
            <a:off x="2689689" y="4074975"/>
            <a:ext cx="0" cy="4046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7">
            <a:extLst>
              <a:ext uri="{FF2B5EF4-FFF2-40B4-BE49-F238E27FC236}">
                <a16:creationId xmlns:a16="http://schemas.microsoft.com/office/drawing/2014/main" id="{1FB458F5-09A1-12D0-4B1E-951B064D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8" y="334389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7">
            <a:extLst>
              <a:ext uri="{FF2B5EF4-FFF2-40B4-BE49-F238E27FC236}">
                <a16:creationId xmlns:a16="http://schemas.microsoft.com/office/drawing/2014/main" id="{E7480521-BAD7-3BA4-C661-733399B2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8" y="4557456"/>
            <a:ext cx="474718" cy="47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E792D3-6CF2-ED40-6211-5D27A9C8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040" y="5067267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 Manager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A8768F-C2AB-2EB5-3C2F-D52C87F8FF05}"/>
              </a:ext>
            </a:extLst>
          </p:cNvPr>
          <p:cNvCxnSpPr>
            <a:cxnSpLocks/>
          </p:cNvCxnSpPr>
          <p:nvPr/>
        </p:nvCxnSpPr>
        <p:spPr>
          <a:xfrm>
            <a:off x="5253607" y="3936475"/>
            <a:ext cx="0" cy="5431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1F6498-D40C-9B96-0421-C7B098FCC3B2}"/>
              </a:ext>
            </a:extLst>
          </p:cNvPr>
          <p:cNvCxnSpPr>
            <a:cxnSpLocks/>
          </p:cNvCxnSpPr>
          <p:nvPr/>
        </p:nvCxnSpPr>
        <p:spPr>
          <a:xfrm>
            <a:off x="5733739" y="3581257"/>
            <a:ext cx="260887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3A3F67D-67FF-C94F-F8DD-31471009FD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0072" y="3359931"/>
            <a:ext cx="470692" cy="4706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0BFC19-F9B3-1853-8868-64F7B5DD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489" y="383062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钉钉自定义机器人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23F819-0512-70E3-92B2-56BC5976D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814" y="2740144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服务健康事件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104AF6-DC93-B859-C52D-90A125FF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095" y="4199947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事件过滤规则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BC347A-2EB2-DCFA-A4DB-D5483F3C8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990" y="4054185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WebHook地址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449F12-976D-273F-6117-7EE78EB0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162" y="364074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推送事件</a:t>
            </a:r>
          </a:p>
        </p:txBody>
      </p:sp>
      <p:grpSp>
        <p:nvGrpSpPr>
          <p:cNvPr id="46" name="Group 25">
            <a:extLst>
              <a:ext uri="{FF2B5EF4-FFF2-40B4-BE49-F238E27FC236}">
                <a16:creationId xmlns:a16="http://schemas.microsoft.com/office/drawing/2014/main" id="{E1BF161B-292D-6068-04CC-9CDC1FF525AD}"/>
              </a:ext>
            </a:extLst>
          </p:cNvPr>
          <p:cNvGrpSpPr>
            <a:grpSpLocks/>
          </p:cNvGrpSpPr>
          <p:nvPr/>
        </p:nvGrpSpPr>
        <p:grpSpPr bwMode="auto">
          <a:xfrm>
            <a:off x="9123114" y="2188396"/>
            <a:ext cx="981271" cy="3252455"/>
            <a:chOff x="2674471" y="1567527"/>
            <a:chExt cx="1488360" cy="331243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CE291AD-0E55-CEA8-AD50-5BD64E721AE4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0AFF624-A508-AAA7-2281-24E9FE27723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A009B1-A3D2-CAD2-6254-5BFE7D14D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2777" y="2508847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DBA群</a:t>
            </a:r>
          </a:p>
        </p:txBody>
      </p:sp>
      <p:pic>
        <p:nvPicPr>
          <p:cNvPr id="50" name="Graphic 23">
            <a:extLst>
              <a:ext uri="{FF2B5EF4-FFF2-40B4-BE49-F238E27FC236}">
                <a16:creationId xmlns:a16="http://schemas.microsoft.com/office/drawing/2014/main" id="{B5297784-0975-CD68-805C-25F6ABC4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47491" y="20258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04DEB0-FF54-917F-727C-F1AE5478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344277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网络组群</a:t>
            </a:r>
          </a:p>
        </p:txBody>
      </p:sp>
      <p:pic>
        <p:nvPicPr>
          <p:cNvPr id="52" name="Graphic 23">
            <a:extLst>
              <a:ext uri="{FF2B5EF4-FFF2-40B4-BE49-F238E27FC236}">
                <a16:creationId xmlns:a16="http://schemas.microsoft.com/office/drawing/2014/main" id="{4BD4E1C0-A256-6AF6-CE34-BA7259B2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295972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03790D4-0FAD-C39B-42B4-0E4FA2833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563012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业务B群</a:t>
            </a:r>
          </a:p>
        </p:txBody>
      </p:sp>
      <p:pic>
        <p:nvPicPr>
          <p:cNvPr id="54" name="Graphic 23">
            <a:extLst>
              <a:ext uri="{FF2B5EF4-FFF2-40B4-BE49-F238E27FC236}">
                <a16:creationId xmlns:a16="http://schemas.microsoft.com/office/drawing/2014/main" id="{0506B871-3419-735B-C9CA-2C1BD9356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5152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6A9AB99-E90B-B46D-E93C-56930687C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4493828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业务A群</a:t>
            </a:r>
          </a:p>
        </p:txBody>
      </p:sp>
      <p:pic>
        <p:nvPicPr>
          <p:cNvPr id="56" name="Graphic 23">
            <a:extLst>
              <a:ext uri="{FF2B5EF4-FFF2-40B4-BE49-F238E27FC236}">
                <a16:creationId xmlns:a16="http://schemas.microsoft.com/office/drawing/2014/main" id="{E972644C-CF8D-E06C-CC9F-AF44C87DC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40163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1">
            <a:extLst>
              <a:ext uri="{FF2B5EF4-FFF2-40B4-BE49-F238E27FC236}">
                <a16:creationId xmlns:a16="http://schemas.microsoft.com/office/drawing/2014/main" id="{073F3E51-2D10-89F8-0274-F535A68B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11" y="2370460"/>
            <a:ext cx="474714" cy="47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8E5B27-313C-4D6E-1067-AB0D2880B9BC}"/>
              </a:ext>
            </a:extLst>
          </p:cNvPr>
          <p:cNvCxnSpPr>
            <a:cxnSpLocks/>
          </p:cNvCxnSpPr>
          <p:nvPr/>
        </p:nvCxnSpPr>
        <p:spPr>
          <a:xfrm flipH="1">
            <a:off x="6468162" y="1427414"/>
            <a:ext cx="204911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90A885-6FB4-31ED-DAFD-D56CEB51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299" y="1484798"/>
            <a:ext cx="1283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WebHook地址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机器人Token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事件过滤规则</a:t>
            </a:r>
          </a:p>
        </p:txBody>
      </p:sp>
      <p:pic>
        <p:nvPicPr>
          <p:cNvPr id="66" name="Graphic 63">
            <a:extLst>
              <a:ext uri="{FF2B5EF4-FFF2-40B4-BE49-F238E27FC236}">
                <a16:creationId xmlns:a16="http://schemas.microsoft.com/office/drawing/2014/main" id="{5BBC4E61-2475-FC00-2F8C-C81247DC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11" y="12361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2">
            <a:extLst>
              <a:ext uri="{FF2B5EF4-FFF2-40B4-BE49-F238E27FC236}">
                <a16:creationId xmlns:a16="http://schemas.microsoft.com/office/drawing/2014/main" id="{4E9A2D08-915B-FFB2-432B-C6466FA5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8710973" y="101652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FFF892-4C12-2F12-AA60-029705441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93" y="1472437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SAM生成模版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D42966-26AB-5283-5277-54DCB5A2ADCD}"/>
              </a:ext>
            </a:extLst>
          </p:cNvPr>
          <p:cNvCxnSpPr>
            <a:cxnSpLocks/>
          </p:cNvCxnSpPr>
          <p:nvPr/>
        </p:nvCxnSpPr>
        <p:spPr>
          <a:xfrm>
            <a:off x="6167568" y="1749436"/>
            <a:ext cx="0" cy="5431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C2B826A-D0AB-4251-3978-080651E8F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12" y="221037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部署</a:t>
            </a:r>
            <a:r>
              <a:rPr lang="en-US" altLang="zh-CN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&amp;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更新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BE86B2-674E-1C3F-7EE5-7C41BE6ED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086" y="2839024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74" name="Graphic 32">
            <a:extLst>
              <a:ext uri="{FF2B5EF4-FFF2-40B4-BE49-F238E27FC236}">
                <a16:creationId xmlns:a16="http://schemas.microsoft.com/office/drawing/2014/main" id="{913A180E-F83D-87EB-E522-48E4CA42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25" y="8729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4">
            <a:extLst>
              <a:ext uri="{FF2B5EF4-FFF2-40B4-BE49-F238E27FC236}">
                <a16:creationId xmlns:a16="http://schemas.microsoft.com/office/drawing/2014/main" id="{8597202E-58CE-C1EF-65BF-6D12036C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79" y="17337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FDDABB7E-3F9B-83B5-664E-64D177E6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90" y="33406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4D7CCE-6E48-9828-560C-39DD628DB390}"/>
              </a:ext>
            </a:extLst>
          </p:cNvPr>
          <p:cNvCxnSpPr>
            <a:cxnSpLocks/>
          </p:cNvCxnSpPr>
          <p:nvPr/>
        </p:nvCxnSpPr>
        <p:spPr>
          <a:xfrm>
            <a:off x="4359082" y="3589142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ADC0D741-0D9D-082F-2B77-1B158A8B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140" y="382809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9CF2D8-7D15-6A96-DD8B-38683669D41F}"/>
              </a:ext>
            </a:extLst>
          </p:cNvPr>
          <p:cNvSpPr/>
          <p:nvPr/>
        </p:nvSpPr>
        <p:spPr>
          <a:xfrm>
            <a:off x="1015307" y="3269691"/>
            <a:ext cx="5507855" cy="21608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0261A-0C09-AF4D-BC62-3698736FD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2171" y="1183649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管理员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BD77A7E-B808-9F33-4729-1F95BA417E7B}"/>
              </a:ext>
            </a:extLst>
          </p:cNvPr>
          <p:cNvSpPr/>
          <p:nvPr/>
        </p:nvSpPr>
        <p:spPr>
          <a:xfrm rot="5400000" flipH="1" flipV="1">
            <a:off x="5232760" y="2640086"/>
            <a:ext cx="566262" cy="47471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65F9F-1997-676F-24C8-433253B1B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896" y="2108751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ChangeSet</a:t>
            </a:r>
          </a:p>
        </p:txBody>
      </p:sp>
    </p:spTree>
    <p:extLst>
      <p:ext uri="{BB962C8B-B14F-4D97-AF65-F5344CB8AC3E}">
        <p14:creationId xmlns:p14="http://schemas.microsoft.com/office/powerpoint/2010/main" val="90253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43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2023-03-28T04:44:14Z</dcterms:created>
  <dcterms:modified xsi:type="dcterms:W3CDTF">2023-03-29T03:35:30Z</dcterms:modified>
</cp:coreProperties>
</file>