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BCFEE-9DAC-0579-22AE-433D87C73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ABAE9-05CE-1A46-FBB5-2E8E32C93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37838-4EB7-B26D-54D8-D12AC859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7720-0BC5-0645-AA5C-FE26E249EF6F}" type="datetimeFigureOut">
              <a:rPr lang="en-CN" smtClean="0"/>
              <a:t>2023/3/28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1C6F-9440-60A4-B94D-25753E69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FCB35-57A4-BE50-B122-159D4944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D41-777E-1849-9BDB-CD7617997D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667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12CB-62BD-03F9-1261-F4663A12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6B50D-B850-0CBF-EDD0-32B23B8D3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F1FEF-256F-F9B2-E045-3DCE9512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7720-0BC5-0645-AA5C-FE26E249EF6F}" type="datetimeFigureOut">
              <a:rPr lang="en-CN" smtClean="0"/>
              <a:t>2023/3/28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5E3BE-D07D-2E6E-22B8-87D85EB06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7E9E0-93E8-A779-95C5-A49503B4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D41-777E-1849-9BDB-CD7617997D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263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1DE8B7-60F0-F7C1-FA7E-C83C58D2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85042-489D-C253-7CE4-62091EF39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F02AB-03E4-E9B4-AE9D-EC2F01CE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7720-0BC5-0645-AA5C-FE26E249EF6F}" type="datetimeFigureOut">
              <a:rPr lang="en-CN" smtClean="0"/>
              <a:t>2023/3/28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F3CC2-EC9D-F709-DF8B-EA789B9A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85F24-82F4-9A0A-D482-C32504C0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D41-777E-1849-9BDB-CD7617997D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1341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E03E1-8399-F230-7897-3ACD32E3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9E8BA-C449-4008-695A-FBAD20307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7CEA0-90FA-A37F-D37A-D1BEB641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7720-0BC5-0645-AA5C-FE26E249EF6F}" type="datetimeFigureOut">
              <a:rPr lang="en-CN" smtClean="0"/>
              <a:t>2023/3/28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C99B8-16B0-B562-D6EE-BD169861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28AE2-3CBC-7DEF-11FB-55F4B904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D41-777E-1849-9BDB-CD7617997D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897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F014-33DC-38AA-A270-6D77F4B4B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1BD54-4147-3E8E-57E7-2C00B5217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38043-780B-1F19-2D37-1C200A37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7720-0BC5-0645-AA5C-FE26E249EF6F}" type="datetimeFigureOut">
              <a:rPr lang="en-CN" smtClean="0"/>
              <a:t>2023/3/28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B9C24-7AF3-6C5E-72D6-8AFF0E3C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16DA1-4560-124B-D24A-D7A70A9B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D41-777E-1849-9BDB-CD7617997D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8205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C466-3E47-D1C3-3D7A-48C6B5590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F10D0-7983-5DE5-647A-2E18D3027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5432D-4E0F-ABE4-8185-E99EED4DF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04F78-09C4-CA40-5182-7E35F7DA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7720-0BC5-0645-AA5C-FE26E249EF6F}" type="datetimeFigureOut">
              <a:rPr lang="en-CN" smtClean="0"/>
              <a:t>2023/3/28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93F7C-0502-96E6-6E86-07D43BCB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86AB3-D326-9850-81ED-7ED57A22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D41-777E-1849-9BDB-CD7617997D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6708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6176-110A-2DA1-389A-8EAEEB9A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A2006-77FA-52C1-F0D0-10AF82845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96212-86F3-0984-958D-CA54465C8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A7BAD5-9AF3-6128-AFD5-95AC1D2D1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E4F9F-BBF9-2908-4E2A-3765D96CD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C8D839-14B6-9CEE-2FB7-7A72D090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7720-0BC5-0645-AA5C-FE26E249EF6F}" type="datetimeFigureOut">
              <a:rPr lang="en-CN" smtClean="0"/>
              <a:t>2023/3/28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25FECB-3791-8A3B-B24A-734A3B7E1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A3498C-98EC-7718-0972-D47731009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D41-777E-1849-9BDB-CD7617997D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6962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05BFA-1FF3-CF28-3D81-C737F533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199BD-3460-6823-8D8B-1B3AD4DC4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7720-0BC5-0645-AA5C-FE26E249EF6F}" type="datetimeFigureOut">
              <a:rPr lang="en-CN" smtClean="0"/>
              <a:t>2023/3/28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407A8-07CC-A568-CAA9-87F74397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18964-5CB2-0A81-A86A-D64CDC52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D41-777E-1849-9BDB-CD7617997D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478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4B704-FB66-3A62-35A6-1801A1E7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7720-0BC5-0645-AA5C-FE26E249EF6F}" type="datetimeFigureOut">
              <a:rPr lang="en-CN" smtClean="0"/>
              <a:t>2023/3/28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DB7262-FF91-202C-5B68-CA9D175E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A3C3D-D4F3-3B8F-FBFD-F52FFCBF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D41-777E-1849-9BDB-CD7617997D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0564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BE65A-504C-3EE4-3BC3-21F0BD0A0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4CBCB-46C1-29DC-2D6B-85D015F86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9A39A-8A5A-47F4-07DC-5753188FD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2CB0B-B1AE-DCD0-BE15-9C626751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7720-0BC5-0645-AA5C-FE26E249EF6F}" type="datetimeFigureOut">
              <a:rPr lang="en-CN" smtClean="0"/>
              <a:t>2023/3/28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21D54-F46C-16CC-E38F-5AA6CFBE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2E31C-6868-0C60-D80A-6AD2739D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D41-777E-1849-9BDB-CD7617997D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7005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F2BF-9BFB-762D-C32A-51AB0F40C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5605F-AD0D-33A7-3A6F-382D51995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8E265-8C64-D6AF-B155-5A4DA54BA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22730-6638-2F5C-4D3B-E1AE0464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7720-0BC5-0645-AA5C-FE26E249EF6F}" type="datetimeFigureOut">
              <a:rPr lang="en-CN" smtClean="0"/>
              <a:t>2023/3/28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A455B-FDF4-33F9-C002-6503825F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EE24D-9957-D758-50E7-439BEA52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D41-777E-1849-9BDB-CD7617997D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5383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75612-45D5-76BC-C3E7-5C4921A4E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21123-18CF-CB2B-1E34-BAC4D7ECC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A0EB7-E626-8BAB-DECC-4BF5001A3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A7720-0BC5-0645-AA5C-FE26E249EF6F}" type="datetimeFigureOut">
              <a:rPr lang="en-CN" smtClean="0"/>
              <a:t>2023/3/28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FDCE2-284B-BC61-0224-FB128FE9E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ED252-28EB-A036-F3C5-D25C4C3DA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F0D41-777E-1849-9BDB-CD7617997D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8810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B5CB30-310D-1731-1A69-800AD92CCF2D}"/>
              </a:ext>
            </a:extLst>
          </p:cNvPr>
          <p:cNvSpPr/>
          <p:nvPr/>
        </p:nvSpPr>
        <p:spPr>
          <a:xfrm>
            <a:off x="839199" y="1016271"/>
            <a:ext cx="5921197" cy="46062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E5E8ECB-7BA5-D0D8-356E-740C4ED0A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9200" y="1016270"/>
            <a:ext cx="381000" cy="381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619E022-D88E-6545-B896-3A62144AB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873" y="1860390"/>
            <a:ext cx="474716" cy="47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B192D7-A05E-3EE5-87C1-E5FB361BE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612" y="2335106"/>
            <a:ext cx="8212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</a:t>
            </a:r>
          </a:p>
        </p:txBody>
      </p:sp>
      <p:pic>
        <p:nvPicPr>
          <p:cNvPr id="8" name="Graphic 6">
            <a:extLst>
              <a:ext uri="{FF2B5EF4-FFF2-40B4-BE49-F238E27FC236}">
                <a16:creationId xmlns:a16="http://schemas.microsoft.com/office/drawing/2014/main" id="{7D3B40CD-F3AA-0BD5-D158-297DA494C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770" y="1860389"/>
            <a:ext cx="474717" cy="47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2D8735-1807-0B91-B2F5-9B9652784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509" y="2335105"/>
            <a:ext cx="8212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RDS</a:t>
            </a:r>
          </a:p>
        </p:txBody>
      </p:sp>
      <p:pic>
        <p:nvPicPr>
          <p:cNvPr id="10" name="Graphic 16">
            <a:extLst>
              <a:ext uri="{FF2B5EF4-FFF2-40B4-BE49-F238E27FC236}">
                <a16:creationId xmlns:a16="http://schemas.microsoft.com/office/drawing/2014/main" id="{0A178A22-B535-B1D7-F95A-776EED35E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699" y="1860387"/>
            <a:ext cx="474717" cy="47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56F0A8-7EB1-768C-717F-BC1DFE5680F0}"/>
              </a:ext>
            </a:extLst>
          </p:cNvPr>
          <p:cNvSpPr txBox="1"/>
          <p:nvPr/>
        </p:nvSpPr>
        <p:spPr>
          <a:xfrm>
            <a:off x="2732747" y="1982912"/>
            <a:ext cx="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B3940C-146A-DAAD-9A4E-1C7BEF144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952" y="2343675"/>
            <a:ext cx="8212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MSK</a:t>
            </a:r>
          </a:p>
        </p:txBody>
      </p:sp>
      <p:grpSp>
        <p:nvGrpSpPr>
          <p:cNvPr id="13" name="Group 28">
            <a:extLst>
              <a:ext uri="{FF2B5EF4-FFF2-40B4-BE49-F238E27FC236}">
                <a16:creationId xmlns:a16="http://schemas.microsoft.com/office/drawing/2014/main" id="{F17C5A3A-256C-A2A9-3744-F4CAC7442236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410576" y="1835661"/>
            <a:ext cx="513514" cy="2268207"/>
            <a:chOff x="2684662" y="1051134"/>
            <a:chExt cx="1483636" cy="331243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697B303-6AB4-5DA6-F273-ABF16CE5BF3F}"/>
                </a:ext>
              </a:extLst>
            </p:cNvPr>
            <p:cNvSpPr/>
            <p:nvPr/>
          </p:nvSpPr>
          <p:spPr>
            <a:xfrm>
              <a:off x="2684662" y="1051134"/>
              <a:ext cx="915570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B36F086-56D1-2C1F-95E3-743193E755B7}"/>
                </a:ext>
              </a:extLst>
            </p:cNvPr>
            <p:cNvCxnSpPr>
              <a:cxnSpLocks/>
            </p:cNvCxnSpPr>
            <p:nvPr/>
          </p:nvCxnSpPr>
          <p:spPr>
            <a:xfrm>
              <a:off x="3595473" y="1212795"/>
              <a:ext cx="572826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Graphic 19">
            <a:extLst>
              <a:ext uri="{FF2B5EF4-FFF2-40B4-BE49-F238E27FC236}">
                <a16:creationId xmlns:a16="http://schemas.microsoft.com/office/drawing/2014/main" id="{154CF013-3E80-BF69-1C09-ECCB66594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2457095" y="3323259"/>
            <a:ext cx="474717" cy="47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9997EE2-7398-88B1-B2DE-AB85ECE35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6607" y="3797976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</a:p>
        </p:txBody>
      </p:sp>
      <p:pic>
        <p:nvPicPr>
          <p:cNvPr id="18" name="Graphic 24">
            <a:extLst>
              <a:ext uri="{FF2B5EF4-FFF2-40B4-BE49-F238E27FC236}">
                <a16:creationId xmlns:a16="http://schemas.microsoft.com/office/drawing/2014/main" id="{571D29EE-948D-D063-0CBE-88180AE88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338" y="45749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26">
            <a:extLst>
              <a:ext uri="{FF2B5EF4-FFF2-40B4-BE49-F238E27FC236}">
                <a16:creationId xmlns:a16="http://schemas.microsoft.com/office/drawing/2014/main" id="{07F317C3-BB7E-AF2E-34BA-3F92A5FD0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3707" y="5043287"/>
            <a:ext cx="81101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F3E875-69A4-49EA-04DA-23E6BCD420C6}"/>
              </a:ext>
            </a:extLst>
          </p:cNvPr>
          <p:cNvCxnSpPr>
            <a:cxnSpLocks/>
          </p:cNvCxnSpPr>
          <p:nvPr/>
        </p:nvCxnSpPr>
        <p:spPr>
          <a:xfrm>
            <a:off x="3033349" y="3581258"/>
            <a:ext cx="58315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E14D80-D93A-6D1C-A5A8-500931EF617C}"/>
              </a:ext>
            </a:extLst>
          </p:cNvPr>
          <p:cNvCxnSpPr>
            <a:cxnSpLocks/>
          </p:cNvCxnSpPr>
          <p:nvPr/>
        </p:nvCxnSpPr>
        <p:spPr>
          <a:xfrm flipV="1">
            <a:off x="2689689" y="4074975"/>
            <a:ext cx="0" cy="40465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7">
            <a:extLst>
              <a:ext uri="{FF2B5EF4-FFF2-40B4-BE49-F238E27FC236}">
                <a16:creationId xmlns:a16="http://schemas.microsoft.com/office/drawing/2014/main" id="{1FB458F5-09A1-12D0-4B1E-951B064DE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368" y="3343899"/>
            <a:ext cx="474717" cy="47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17">
            <a:extLst>
              <a:ext uri="{FF2B5EF4-FFF2-40B4-BE49-F238E27FC236}">
                <a16:creationId xmlns:a16="http://schemas.microsoft.com/office/drawing/2014/main" id="{E7480521-BAD7-3BA4-C661-733399B25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368" y="4557456"/>
            <a:ext cx="474718" cy="47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AE792D3-6CF2-ED40-6211-5D27A9C89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3040" y="5067267"/>
            <a:ext cx="136537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Secret Manager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A8768F-C2AB-2EB5-3C2F-D52C87F8FF05}"/>
              </a:ext>
            </a:extLst>
          </p:cNvPr>
          <p:cNvCxnSpPr>
            <a:cxnSpLocks/>
          </p:cNvCxnSpPr>
          <p:nvPr/>
        </p:nvCxnSpPr>
        <p:spPr>
          <a:xfrm>
            <a:off x="5253607" y="3936475"/>
            <a:ext cx="0" cy="54315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21F6498-D40C-9B96-0421-C7B098FCC3B2}"/>
              </a:ext>
            </a:extLst>
          </p:cNvPr>
          <p:cNvCxnSpPr>
            <a:cxnSpLocks/>
          </p:cNvCxnSpPr>
          <p:nvPr/>
        </p:nvCxnSpPr>
        <p:spPr>
          <a:xfrm>
            <a:off x="5733739" y="3581257"/>
            <a:ext cx="2608877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53A3F67D-67FF-C94F-F8DD-31471009FDE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40072" y="3359931"/>
            <a:ext cx="470692" cy="47069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40BFC19-F9B3-1853-8868-64F7B5DDA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1489" y="3830623"/>
            <a:ext cx="136537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钉钉自定义机器人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23F819-0512-70E3-92B2-56BC5976D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814" y="2740144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服务健康事件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104AF6-DC93-B859-C52D-90A125FF7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095" y="4199947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事件过滤规则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BC347A-2EB2-DCFA-A4DB-D5483F3C8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990" y="4054185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WebHook地址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449F12-976D-273F-6117-7EE78EB07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8162" y="3640746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推送事件</a:t>
            </a:r>
          </a:p>
        </p:txBody>
      </p:sp>
      <p:grpSp>
        <p:nvGrpSpPr>
          <p:cNvPr id="46" name="Group 25">
            <a:extLst>
              <a:ext uri="{FF2B5EF4-FFF2-40B4-BE49-F238E27FC236}">
                <a16:creationId xmlns:a16="http://schemas.microsoft.com/office/drawing/2014/main" id="{E1BF161B-292D-6068-04CC-9CDC1FF525AD}"/>
              </a:ext>
            </a:extLst>
          </p:cNvPr>
          <p:cNvGrpSpPr>
            <a:grpSpLocks/>
          </p:cNvGrpSpPr>
          <p:nvPr/>
        </p:nvGrpSpPr>
        <p:grpSpPr bwMode="auto">
          <a:xfrm>
            <a:off x="9123114" y="2188396"/>
            <a:ext cx="981271" cy="3252455"/>
            <a:chOff x="2674471" y="1567527"/>
            <a:chExt cx="1488360" cy="331243"/>
          </a:xfrm>
        </p:grpSpPr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3CE291AD-0E55-CEA8-AD50-5BD64E721AE4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0AFF624-A508-AAA7-2281-24E9FE27723A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0853"/>
              <a:ext cx="57342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CA009B1-A3D2-CAD2-6254-5BFE7D14D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2777" y="2508847"/>
            <a:ext cx="136537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DBA群</a:t>
            </a:r>
          </a:p>
        </p:txBody>
      </p:sp>
      <p:pic>
        <p:nvPicPr>
          <p:cNvPr id="50" name="Graphic 23">
            <a:extLst>
              <a:ext uri="{FF2B5EF4-FFF2-40B4-BE49-F238E27FC236}">
                <a16:creationId xmlns:a16="http://schemas.microsoft.com/office/drawing/2014/main" id="{B5297784-0975-CD68-805C-25F6ABC4C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10247491" y="202580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C04DEB0-FF54-917F-727C-F1AE54789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1322" y="3442773"/>
            <a:ext cx="136537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网络组群</a:t>
            </a:r>
          </a:p>
        </p:txBody>
      </p:sp>
      <p:pic>
        <p:nvPicPr>
          <p:cNvPr id="52" name="Graphic 23">
            <a:extLst>
              <a:ext uri="{FF2B5EF4-FFF2-40B4-BE49-F238E27FC236}">
                <a16:creationId xmlns:a16="http://schemas.microsoft.com/office/drawing/2014/main" id="{4BD4E1C0-A256-6AF6-CE34-BA7259B25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10256036" y="295972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03790D4-0FAD-C39B-42B4-0E4FA2833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1322" y="5630123"/>
            <a:ext cx="136537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业务B群</a:t>
            </a:r>
          </a:p>
        </p:txBody>
      </p:sp>
      <p:pic>
        <p:nvPicPr>
          <p:cNvPr id="54" name="Graphic 23">
            <a:extLst>
              <a:ext uri="{FF2B5EF4-FFF2-40B4-BE49-F238E27FC236}">
                <a16:creationId xmlns:a16="http://schemas.microsoft.com/office/drawing/2014/main" id="{0506B871-3419-735B-C9CA-2C1BD9356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10256036" y="515261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56A9AB99-E90B-B46D-E93C-56930687C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1322" y="4493828"/>
            <a:ext cx="136537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业务A群</a:t>
            </a:r>
          </a:p>
        </p:txBody>
      </p:sp>
      <p:pic>
        <p:nvPicPr>
          <p:cNvPr id="56" name="Graphic 23">
            <a:extLst>
              <a:ext uri="{FF2B5EF4-FFF2-40B4-BE49-F238E27FC236}">
                <a16:creationId xmlns:a16="http://schemas.microsoft.com/office/drawing/2014/main" id="{E972644C-CF8D-E06C-CC9F-AF44C87DC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10256036" y="401631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21">
            <a:extLst>
              <a:ext uri="{FF2B5EF4-FFF2-40B4-BE49-F238E27FC236}">
                <a16:creationId xmlns:a16="http://schemas.microsoft.com/office/drawing/2014/main" id="{073F3E51-2D10-89F8-0274-F535A68B4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411" y="2370460"/>
            <a:ext cx="474714" cy="47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88E5B27-313C-4D6E-1067-AB0D2880B9BC}"/>
              </a:ext>
            </a:extLst>
          </p:cNvPr>
          <p:cNvCxnSpPr>
            <a:cxnSpLocks/>
          </p:cNvCxnSpPr>
          <p:nvPr/>
        </p:nvCxnSpPr>
        <p:spPr>
          <a:xfrm flipH="1">
            <a:off x="6468162" y="1427414"/>
            <a:ext cx="2049114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790A885-6FB4-31ED-DAFD-D56CEB512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7048" y="1545916"/>
            <a:ext cx="12838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WebHook地址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机器人Token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事件过滤规则</a:t>
            </a:r>
          </a:p>
        </p:txBody>
      </p:sp>
      <p:pic>
        <p:nvPicPr>
          <p:cNvPr id="66" name="Graphic 63">
            <a:extLst>
              <a:ext uri="{FF2B5EF4-FFF2-40B4-BE49-F238E27FC236}">
                <a16:creationId xmlns:a16="http://schemas.microsoft.com/office/drawing/2014/main" id="{5BBC4E61-2475-FC00-2F8C-C81247DC1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411" y="12361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22">
            <a:extLst>
              <a:ext uri="{FF2B5EF4-FFF2-40B4-BE49-F238E27FC236}">
                <a16:creationId xmlns:a16="http://schemas.microsoft.com/office/drawing/2014/main" id="{4E9A2D08-915B-FFB2-432B-C6466FA53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8710973" y="101652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7FFF892-4C12-2F12-AA60-029705441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093" y="1472437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SAM生成模版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D42966-26AB-5283-5277-54DCB5A2ADCD}"/>
              </a:ext>
            </a:extLst>
          </p:cNvPr>
          <p:cNvCxnSpPr>
            <a:cxnSpLocks/>
          </p:cNvCxnSpPr>
          <p:nvPr/>
        </p:nvCxnSpPr>
        <p:spPr>
          <a:xfrm>
            <a:off x="6167568" y="1749436"/>
            <a:ext cx="0" cy="54315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C2B826A-D0AB-4251-3978-080651E8F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2237" y="1882515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部署</a:t>
            </a:r>
            <a:r>
              <a:rPr lang="en-US" altLang="zh-CN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&amp;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更新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CBE86B2-674E-1C3F-7EE5-7C41BE6ED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086" y="2839024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CloudFormation</a:t>
            </a:r>
          </a:p>
        </p:txBody>
      </p:sp>
      <p:pic>
        <p:nvPicPr>
          <p:cNvPr id="74" name="Graphic 32">
            <a:extLst>
              <a:ext uri="{FF2B5EF4-FFF2-40B4-BE49-F238E27FC236}">
                <a16:creationId xmlns:a16="http://schemas.microsoft.com/office/drawing/2014/main" id="{913A180E-F83D-87EB-E522-48E4CA42B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425" y="8729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34">
            <a:extLst>
              <a:ext uri="{FF2B5EF4-FFF2-40B4-BE49-F238E27FC236}">
                <a16:creationId xmlns:a16="http://schemas.microsoft.com/office/drawing/2014/main" id="{8597202E-58CE-C1EF-65BF-6D12036C9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879" y="17543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24">
            <a:extLst>
              <a:ext uri="{FF2B5EF4-FFF2-40B4-BE49-F238E27FC236}">
                <a16:creationId xmlns:a16="http://schemas.microsoft.com/office/drawing/2014/main" id="{FDDABB7E-3F9B-83B5-664E-64D177E66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990" y="33406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64D7CCE-6E48-9828-560C-39DD628DB390}"/>
              </a:ext>
            </a:extLst>
          </p:cNvPr>
          <p:cNvCxnSpPr>
            <a:cxnSpLocks/>
          </p:cNvCxnSpPr>
          <p:nvPr/>
        </p:nvCxnSpPr>
        <p:spPr>
          <a:xfrm>
            <a:off x="4359082" y="3589142"/>
            <a:ext cx="58315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ADC0D741-0D9D-082F-2B77-1B158A8B2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4140" y="3828097"/>
            <a:ext cx="81101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</a:t>
            </a:r>
          </a:p>
        </p:txBody>
      </p:sp>
    </p:spTree>
    <p:extLst>
      <p:ext uri="{BB962C8B-B14F-4D97-AF65-F5344CB8AC3E}">
        <p14:creationId xmlns:p14="http://schemas.microsoft.com/office/powerpoint/2010/main" val="90253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40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2023-03-28T04:44:14Z</dcterms:created>
  <dcterms:modified xsi:type="dcterms:W3CDTF">2023-03-28T05:58:33Z</dcterms:modified>
</cp:coreProperties>
</file>