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B82A5-14E6-A740-8224-7EC9193C1883}" type="datetimeFigureOut">
              <a:rPr lang="en-CN" smtClean="0"/>
              <a:t>2023/10/16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C8A8E-DC31-FB42-A569-57DED22024E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3366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A8E-DC31-FB42-A569-57DED22024E2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278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2A06E-843C-AA24-B8DF-12673048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7A581-F2E6-5119-393E-31F6A5FB2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4A221-4DC4-B81D-6D69-16F4A312A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AC42-460C-AE46-8294-C43CFDF1F31F}" type="datetimeFigureOut">
              <a:rPr lang="en-CN" smtClean="0"/>
              <a:t>2023/10/16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755EB-52F1-7C16-CA7C-8B8AFF2C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3C37C-FA96-B941-FED0-47B43D08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C38E-A5FE-BB43-9CBC-B0A67B071F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39095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C64A-1650-46EC-D275-E797CCB74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A78BB-0F12-5BEA-00F6-0BFF7FCB6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27889-556E-5956-9DE3-7D017CB3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AC42-460C-AE46-8294-C43CFDF1F31F}" type="datetimeFigureOut">
              <a:rPr lang="en-CN" smtClean="0"/>
              <a:t>2023/10/16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ABC43-8A6C-DD36-A6FB-C54C7037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17819-9E32-5659-DC94-041FAE27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C38E-A5FE-BB43-9CBC-B0A67B071F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1806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F26D3-F257-CF24-230B-93F92B1CD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CA660-BF76-64DA-E2AC-BAB183263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4515B-3A03-FBFB-1D30-187B93F9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AC42-460C-AE46-8294-C43CFDF1F31F}" type="datetimeFigureOut">
              <a:rPr lang="en-CN" smtClean="0"/>
              <a:t>2023/10/16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032A4-DDE7-20F3-7F8F-4D939F6F3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E7F05-A5C7-80B6-FA8C-62F77E87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C38E-A5FE-BB43-9CBC-B0A67B071F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145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39DBC-8820-EFD7-EAA9-3E242109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73C3A-B165-E7F9-092F-48C41FDC3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B45ED-1500-1655-3A48-503EDE21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AC42-460C-AE46-8294-C43CFDF1F31F}" type="datetimeFigureOut">
              <a:rPr lang="en-CN" smtClean="0"/>
              <a:t>2023/10/16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D46C9-CC02-5803-BF26-4EC7ECE1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C1D77-5CDD-442E-5449-2BC330F9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C38E-A5FE-BB43-9CBC-B0A67B071F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0137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2BF1-C040-F5BA-0E42-C48B3BB55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C4D09-47CD-297F-32F9-D6E8A6DEE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79C57-5598-FBDE-16DF-7B678433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AC42-460C-AE46-8294-C43CFDF1F31F}" type="datetimeFigureOut">
              <a:rPr lang="en-CN" smtClean="0"/>
              <a:t>2023/10/16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2B1D7-59B4-D401-7B7C-5939318E1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CB8E8-F739-39A3-F598-68412BF5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C38E-A5FE-BB43-9CBC-B0A67B071F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942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5251-A615-F8A2-9D70-63B713B3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6EFE4-B629-E38A-42A7-67632DE82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0DEA3-6266-92D2-B44A-6EE624E16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FA55F-E22A-824C-EB23-2D6AD2DC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AC42-460C-AE46-8294-C43CFDF1F31F}" type="datetimeFigureOut">
              <a:rPr lang="en-CN" smtClean="0"/>
              <a:t>2023/10/16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9C514-0162-D245-571B-EBB7C1F3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69058-AD01-98E3-BA6E-025F5692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C38E-A5FE-BB43-9CBC-B0A67B071F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10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2A5F-DEFF-559D-0A83-398D79C6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FDD90-A5D1-A559-8C32-4602838A0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E2F55-124E-26D4-9D79-AC237AA73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77D20-1FD5-29A8-7560-7D15FD20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BD77B-BB25-5D25-D98F-A708458CF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D456A-2673-6837-3905-4C7E6D5F4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AC42-460C-AE46-8294-C43CFDF1F31F}" type="datetimeFigureOut">
              <a:rPr lang="en-CN" smtClean="0"/>
              <a:t>2023/10/16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8EACB-645B-F5A1-11C6-222CC8B6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FB0B86-5B44-0275-5C76-CDA8690A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C38E-A5FE-BB43-9CBC-B0A67B071F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874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8BF1-1649-A472-32D2-BC7FFF96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50AB0E-C12B-FA59-97B7-AB4F4C82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AC42-460C-AE46-8294-C43CFDF1F31F}" type="datetimeFigureOut">
              <a:rPr lang="en-CN" smtClean="0"/>
              <a:t>2023/10/16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9FBDB-4805-D503-0D39-CAF206B2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0645A-5191-65A6-BECA-782BCF38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C38E-A5FE-BB43-9CBC-B0A67B071F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6268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96EF5E-C33E-6693-9C19-B73EDF4E6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AC42-460C-AE46-8294-C43CFDF1F31F}" type="datetimeFigureOut">
              <a:rPr lang="en-CN" smtClean="0"/>
              <a:t>2023/10/16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0260D-C2B0-6D60-6AF3-FDF20D52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4CC12-3B35-E2CD-1023-2A3A98FC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C38E-A5FE-BB43-9CBC-B0A67B071F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9293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0BEE-FEA9-6D0E-8FA7-BE77B1828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1FD6E-E766-9EF9-2D0D-B2B68A568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1F967-EB7D-7517-CB55-E93143DC2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CC1D0-6F38-44EE-9AE9-98CB2FFE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AC42-460C-AE46-8294-C43CFDF1F31F}" type="datetimeFigureOut">
              <a:rPr lang="en-CN" smtClean="0"/>
              <a:t>2023/10/16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D43DC-DED1-6D1C-39D2-D6207D9D4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25209-B952-A2A4-9949-6D262B52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C38E-A5FE-BB43-9CBC-B0A67B071F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4948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5D61-8676-5F21-CB78-9C8F6C07A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6B61C-C921-FAC3-5B0A-8BC25D4BA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AFB98-068E-AE33-2FBA-525F3E07F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0F8BF-DAC0-8D92-C9B5-415EBBA4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AC42-460C-AE46-8294-C43CFDF1F31F}" type="datetimeFigureOut">
              <a:rPr lang="en-CN" smtClean="0"/>
              <a:t>2023/10/16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E1756-B23D-24DE-5C61-C4F95FC5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C288D-B23A-2FB5-252D-F009283E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C38E-A5FE-BB43-9CBC-B0A67B071F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560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D025E-AA06-B2B1-9EFE-876D1A20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7AFC0-9EC7-93FF-6670-9AEA57388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6CA01-C745-8651-FEC8-A678D24AB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5AC42-460C-AE46-8294-C43CFDF1F31F}" type="datetimeFigureOut">
              <a:rPr lang="en-CN" smtClean="0"/>
              <a:t>2023/10/16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7F370-F517-3CE0-CC75-6DE2AFA15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245A6-05B6-482C-61D1-30E68B220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1C38E-A5FE-BB43-9CBC-B0A67B071F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7507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26.svg"/><Relationship Id="rId3" Type="http://schemas.openxmlformats.org/officeDocument/2006/relationships/image" Target="../media/image1.png"/><Relationship Id="rId21" Type="http://schemas.openxmlformats.org/officeDocument/2006/relationships/image" Target="../media/image2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23" Type="http://schemas.openxmlformats.org/officeDocument/2006/relationships/image" Target="../media/image24.png"/><Relationship Id="rId10" Type="http://schemas.openxmlformats.org/officeDocument/2006/relationships/image" Target="../media/image8.svg"/><Relationship Id="rId19" Type="http://schemas.openxmlformats.org/officeDocument/2006/relationships/image" Target="../media/image20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4.png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53D5D9-FBAD-9BAA-D5FA-C57DBE1DABDC}"/>
              </a:ext>
            </a:extLst>
          </p:cNvPr>
          <p:cNvSpPr/>
          <p:nvPr/>
        </p:nvSpPr>
        <p:spPr>
          <a:xfrm>
            <a:off x="4448710" y="512371"/>
            <a:ext cx="7263828" cy="45938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652CAD5-ACB9-85E8-3E3A-F28446CB8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448710" y="512371"/>
            <a:ext cx="381000" cy="381000"/>
          </a:xfrm>
          <a:prstGeom prst="rect">
            <a:avLst/>
          </a:prstGeom>
        </p:spPr>
      </p:pic>
      <p:sp>
        <p:nvSpPr>
          <p:cNvPr id="6" name="TextBox 17">
            <a:extLst>
              <a:ext uri="{FF2B5EF4-FFF2-40B4-BE49-F238E27FC236}">
                <a16:creationId xmlns:a16="http://schemas.microsoft.com/office/drawing/2014/main" id="{BAD84AF3-F1FC-2FA8-B91D-08F08DDBB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098" y="2490163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Larkbot</a:t>
            </a:r>
          </a:p>
        </p:txBody>
      </p:sp>
      <p:pic>
        <p:nvPicPr>
          <p:cNvPr id="7" name="Graphic 13">
            <a:extLst>
              <a:ext uri="{FF2B5EF4-FFF2-40B4-BE49-F238E27FC236}">
                <a16:creationId xmlns:a16="http://schemas.microsoft.com/office/drawing/2014/main" id="{426EFB88-86E4-B7DC-4902-9FC779209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024" y="20107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23">
            <a:extLst>
              <a:ext uri="{FF2B5EF4-FFF2-40B4-BE49-F238E27FC236}">
                <a16:creationId xmlns:a16="http://schemas.microsoft.com/office/drawing/2014/main" id="{177A0286-511C-48F2-2AD0-CF3307CB8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489" y="291005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414B4E16-F803-4DBC-37A4-22365C03C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0777" y="3673643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DCEE068F-0E10-AEEA-B025-66D52036B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2199" y="4659696"/>
            <a:ext cx="84034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case table</a:t>
            </a:r>
          </a:p>
        </p:txBody>
      </p:sp>
      <p:pic>
        <p:nvPicPr>
          <p:cNvPr id="11" name="Graphic 29">
            <a:extLst>
              <a:ext uri="{FF2B5EF4-FFF2-40B4-BE49-F238E27FC236}">
                <a16:creationId xmlns:a16="http://schemas.microsoft.com/office/drawing/2014/main" id="{C1818978-DF6E-A629-AE77-DCDCD6F9A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421" y="42136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9">
            <a:extLst>
              <a:ext uri="{FF2B5EF4-FFF2-40B4-BE49-F238E27FC236}">
                <a16:creationId xmlns:a16="http://schemas.microsoft.com/office/drawing/2014/main" id="{CD848545-B796-5776-F6A3-E995427AC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5881" y="4650260"/>
            <a:ext cx="16342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bot_config table</a:t>
            </a:r>
          </a:p>
        </p:txBody>
      </p:sp>
      <p:pic>
        <p:nvPicPr>
          <p:cNvPr id="13" name="Graphic 29">
            <a:extLst>
              <a:ext uri="{FF2B5EF4-FFF2-40B4-BE49-F238E27FC236}">
                <a16:creationId xmlns:a16="http://schemas.microsoft.com/office/drawing/2014/main" id="{482B172A-DBDA-2D46-5DCB-4B187B2BC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6097" y="41930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17">
            <a:extLst>
              <a:ext uri="{FF2B5EF4-FFF2-40B4-BE49-F238E27FC236}">
                <a16:creationId xmlns:a16="http://schemas.microsoft.com/office/drawing/2014/main" id="{B536429C-CEFA-FE53-25EA-AE0DA856D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5170149" y="187105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9">
            <a:extLst>
              <a:ext uri="{FF2B5EF4-FFF2-40B4-BE49-F238E27FC236}">
                <a16:creationId xmlns:a16="http://schemas.microsoft.com/office/drawing/2014/main" id="{3D3E577F-C715-E1FB-C740-7BEBA34A7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1962" y="2633057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pic>
        <p:nvPicPr>
          <p:cNvPr id="18" name="Graphic 19">
            <a:extLst>
              <a:ext uri="{FF2B5EF4-FFF2-40B4-BE49-F238E27FC236}">
                <a16:creationId xmlns:a16="http://schemas.microsoft.com/office/drawing/2014/main" id="{13A36CD0-0212-2E26-2364-F81A08786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7689636" y="368373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id="{75711DA9-A3DD-1D20-29F8-A4A4DC7EB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2399" y="445525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7534CC-9B06-DE33-BA4F-4DBC2A492B95}"/>
              </a:ext>
            </a:extLst>
          </p:cNvPr>
          <p:cNvCxnSpPr>
            <a:cxnSpLocks/>
          </p:cNvCxnSpPr>
          <p:nvPr/>
        </p:nvCxnSpPr>
        <p:spPr>
          <a:xfrm flipV="1">
            <a:off x="8070636" y="2800567"/>
            <a:ext cx="0" cy="74808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1C7118-DE07-2864-D420-4160242A166B}"/>
              </a:ext>
            </a:extLst>
          </p:cNvPr>
          <p:cNvCxnSpPr>
            <a:cxnSpLocks/>
          </p:cNvCxnSpPr>
          <p:nvPr/>
        </p:nvCxnSpPr>
        <p:spPr>
          <a:xfrm>
            <a:off x="6110074" y="2310954"/>
            <a:ext cx="16446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9F6307-4B71-6F34-719B-98BCF8080A59}"/>
              </a:ext>
            </a:extLst>
          </p:cNvPr>
          <p:cNvCxnSpPr>
            <a:cxnSpLocks/>
          </p:cNvCxnSpPr>
          <p:nvPr/>
        </p:nvCxnSpPr>
        <p:spPr>
          <a:xfrm>
            <a:off x="3293243" y="2310954"/>
            <a:ext cx="16446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8">
            <a:extLst>
              <a:ext uri="{FF2B5EF4-FFF2-40B4-BE49-F238E27FC236}">
                <a16:creationId xmlns:a16="http://schemas.microsoft.com/office/drawing/2014/main" id="{D0B3759F-A577-A903-2AAA-C01E15C0C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7277" y="3364167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Polling Event</a:t>
            </a:r>
          </a:p>
        </p:txBody>
      </p:sp>
      <p:pic>
        <p:nvPicPr>
          <p:cNvPr id="28" name="Graphic 8">
            <a:extLst>
              <a:ext uri="{FF2B5EF4-FFF2-40B4-BE49-F238E27FC236}">
                <a16:creationId xmlns:a16="http://schemas.microsoft.com/office/drawing/2014/main" id="{83215859-541D-7A52-D657-559B98CFE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339" y="29101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27F2E94-7812-A252-7551-CB5C78D8FA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98076" y="1257691"/>
            <a:ext cx="938256" cy="938256"/>
          </a:xfrm>
          <a:prstGeom prst="rect">
            <a:avLst/>
          </a:prstGeom>
        </p:spPr>
      </p:pic>
      <p:sp>
        <p:nvSpPr>
          <p:cNvPr id="30" name="TextBox 9">
            <a:extLst>
              <a:ext uri="{FF2B5EF4-FFF2-40B4-BE49-F238E27FC236}">
                <a16:creationId xmlns:a16="http://schemas.microsoft.com/office/drawing/2014/main" id="{372C84D2-4596-25C9-6B9A-8D2FFFB60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349" y="2057447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Feishu Endpoint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D1B84F45-FABA-6631-DEF4-D360B609A899}"/>
              </a:ext>
            </a:extLst>
          </p:cNvPr>
          <p:cNvSpPr/>
          <p:nvPr/>
        </p:nvSpPr>
        <p:spPr>
          <a:xfrm rot="10800000" flipH="1" flipV="1">
            <a:off x="3293243" y="1504004"/>
            <a:ext cx="4716233" cy="48308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2" name="Graphic 21">
            <a:extLst>
              <a:ext uri="{FF2B5EF4-FFF2-40B4-BE49-F238E27FC236}">
                <a16:creationId xmlns:a16="http://schemas.microsoft.com/office/drawing/2014/main" id="{1812B147-003C-01F3-6EAB-44D69B11B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665" y="551386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2">
            <a:extLst>
              <a:ext uri="{FF2B5EF4-FFF2-40B4-BE49-F238E27FC236}">
                <a16:creationId xmlns:a16="http://schemas.microsoft.com/office/drawing/2014/main" id="{57842441-5E71-6CC5-19E7-BB05CE599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1953" y="6275866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 (SAM)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3821928F-68E3-2713-BEDD-EB318C6A8878}"/>
              </a:ext>
            </a:extLst>
          </p:cNvPr>
          <p:cNvSpPr/>
          <p:nvPr/>
        </p:nvSpPr>
        <p:spPr>
          <a:xfrm rot="5400000" flipH="1">
            <a:off x="9155923" y="1666016"/>
            <a:ext cx="457202" cy="186577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TextBox 42">
            <a:extLst>
              <a:ext uri="{FF2B5EF4-FFF2-40B4-BE49-F238E27FC236}">
                <a16:creationId xmlns:a16="http://schemas.microsoft.com/office/drawing/2014/main" id="{306EF804-F8E0-8C2A-D163-0BF151DF3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6748" y="3010190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SDK</a:t>
            </a:r>
          </a:p>
        </p:txBody>
      </p:sp>
      <p:pic>
        <p:nvPicPr>
          <p:cNvPr id="36" name="Graphic 43">
            <a:extLst>
              <a:ext uri="{FF2B5EF4-FFF2-40B4-BE49-F238E27FC236}">
                <a16:creationId xmlns:a16="http://schemas.microsoft.com/office/drawing/2014/main" id="{FF134342-00DF-FEC7-1424-13F24D797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498" y="244991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raphic 17">
            <a:extLst>
              <a:ext uri="{FF2B5EF4-FFF2-40B4-BE49-F238E27FC236}">
                <a16:creationId xmlns:a16="http://schemas.microsoft.com/office/drawing/2014/main" id="{B0AB2066-252F-14EA-532B-63AC8396B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958" y="6484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15">
            <a:extLst>
              <a:ext uri="{FF2B5EF4-FFF2-40B4-BE49-F238E27FC236}">
                <a16:creationId xmlns:a16="http://schemas.microsoft.com/office/drawing/2014/main" id="{249D8520-167F-41A9-A5A4-DB33660EC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2995" y="1410484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Support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DFC0D88C-6BB1-90E2-1534-F938A5290AFA}"/>
              </a:ext>
            </a:extLst>
          </p:cNvPr>
          <p:cNvSpPr/>
          <p:nvPr/>
        </p:nvSpPr>
        <p:spPr>
          <a:xfrm rot="16200000" flipH="1" flipV="1">
            <a:off x="9105214" y="1043141"/>
            <a:ext cx="572913" cy="186577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0" name="TextBox 62">
            <a:extLst>
              <a:ext uri="{FF2B5EF4-FFF2-40B4-BE49-F238E27FC236}">
                <a16:creationId xmlns:a16="http://schemas.microsoft.com/office/drawing/2014/main" id="{CC0BEF4C-917D-03CF-F617-07A3D915B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194" y="4425870"/>
            <a:ext cx="13827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Standard</a:t>
            </a:r>
          </a:p>
        </p:txBody>
      </p:sp>
      <p:pic>
        <p:nvPicPr>
          <p:cNvPr id="41" name="Graphic 63">
            <a:extLst>
              <a:ext uri="{FF2B5EF4-FFF2-40B4-BE49-F238E27FC236}">
                <a16:creationId xmlns:a16="http://schemas.microsoft.com/office/drawing/2014/main" id="{04B3840E-6498-7F0E-396E-7D2D8DA54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507" y="39644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F08888-954F-B185-62BE-1B002DBC1520}"/>
              </a:ext>
            </a:extLst>
          </p:cNvPr>
          <p:cNvCxnSpPr>
            <a:cxnSpLocks/>
          </p:cNvCxnSpPr>
          <p:nvPr/>
        </p:nvCxnSpPr>
        <p:spPr>
          <a:xfrm flipV="1">
            <a:off x="5820595" y="4687480"/>
            <a:ext cx="0" cy="74539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15">
            <a:extLst>
              <a:ext uri="{FF2B5EF4-FFF2-40B4-BE49-F238E27FC236}">
                <a16:creationId xmlns:a16="http://schemas.microsoft.com/office/drawing/2014/main" id="{BD6F70E8-997B-498E-E52F-DB43CA9C7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475" y="340281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24">
            <a:extLst>
              <a:ext uri="{FF2B5EF4-FFF2-40B4-BE49-F238E27FC236}">
                <a16:creationId xmlns:a16="http://schemas.microsoft.com/office/drawing/2014/main" id="{51FEBFA0-AF73-1127-FE70-733C4A38E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230" y="340281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25">
            <a:extLst>
              <a:ext uri="{FF2B5EF4-FFF2-40B4-BE49-F238E27FC236}">
                <a16:creationId xmlns:a16="http://schemas.microsoft.com/office/drawing/2014/main" id="{301FD4B4-0314-7C00-DAF5-514605FCA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605" y="3931450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Feishu  App</a:t>
            </a:r>
          </a:p>
        </p:txBody>
      </p:sp>
      <p:sp>
        <p:nvSpPr>
          <p:cNvPr id="47" name="TextBox 32">
            <a:extLst>
              <a:ext uri="{FF2B5EF4-FFF2-40B4-BE49-F238E27FC236}">
                <a16:creationId xmlns:a16="http://schemas.microsoft.com/office/drawing/2014/main" id="{F609663D-6232-4D6A-D3A8-41BC37B6A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849" y="3931450"/>
            <a:ext cx="139295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Feishu Mobile App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A43B36-1170-7C21-DDC1-F9005342B88D}"/>
              </a:ext>
            </a:extLst>
          </p:cNvPr>
          <p:cNvCxnSpPr>
            <a:cxnSpLocks/>
          </p:cNvCxnSpPr>
          <p:nvPr/>
        </p:nvCxnSpPr>
        <p:spPr>
          <a:xfrm flipV="1">
            <a:off x="2210741" y="2435573"/>
            <a:ext cx="1795" cy="86764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22">
            <a:extLst>
              <a:ext uri="{FF2B5EF4-FFF2-40B4-BE49-F238E27FC236}">
                <a16:creationId xmlns:a16="http://schemas.microsoft.com/office/drawing/2014/main" id="{8F023ABC-B616-8DEF-32B0-F93995E30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8025012" y="562918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39">
            <a:extLst>
              <a:ext uri="{FF2B5EF4-FFF2-40B4-BE49-F238E27FC236}">
                <a16:creationId xmlns:a16="http://schemas.microsoft.com/office/drawing/2014/main" id="{CA20C203-DDB0-3796-F496-798E278C7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530" y="6153500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18F60AD-66FE-3FAB-5070-7D8FCF46781D}"/>
              </a:ext>
            </a:extLst>
          </p:cNvPr>
          <p:cNvCxnSpPr>
            <a:cxnSpLocks/>
          </p:cNvCxnSpPr>
          <p:nvPr/>
        </p:nvCxnSpPr>
        <p:spPr>
          <a:xfrm flipV="1">
            <a:off x="2457618" y="2439615"/>
            <a:ext cx="0" cy="863606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18">
            <a:extLst>
              <a:ext uri="{FF2B5EF4-FFF2-40B4-BE49-F238E27FC236}">
                <a16:creationId xmlns:a16="http://schemas.microsoft.com/office/drawing/2014/main" id="{9401018C-BF12-BD26-DDF4-DE767CB6F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573" y="156805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35">
            <a:extLst>
              <a:ext uri="{FF2B5EF4-FFF2-40B4-BE49-F238E27FC236}">
                <a16:creationId xmlns:a16="http://schemas.microsoft.com/office/drawing/2014/main" id="{9E35A2DB-F807-3736-9B91-239B4C639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1742" y="2031333"/>
            <a:ext cx="107156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Feishu App ID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C41AA4-1DCE-A509-3D93-B87BF5AA4B79}"/>
              </a:ext>
            </a:extLst>
          </p:cNvPr>
          <p:cNvCxnSpPr>
            <a:cxnSpLocks/>
          </p:cNvCxnSpPr>
          <p:nvPr/>
        </p:nvCxnSpPr>
        <p:spPr>
          <a:xfrm>
            <a:off x="6675099" y="5901661"/>
            <a:ext cx="1031245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23">
            <a:extLst>
              <a:ext uri="{FF2B5EF4-FFF2-40B4-BE49-F238E27FC236}">
                <a16:creationId xmlns:a16="http://schemas.microsoft.com/office/drawing/2014/main" id="{4D09D346-E633-7DA1-ABA0-AA38576E7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 flipH="1">
            <a:off x="2182828" y="536535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40">
            <a:extLst>
              <a:ext uri="{FF2B5EF4-FFF2-40B4-BE49-F238E27FC236}">
                <a16:creationId xmlns:a16="http://schemas.microsoft.com/office/drawing/2014/main" id="{57F3FBB0-080D-AAE1-9AE3-7995D9497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203" y="5911349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5F31BEB-92C5-6432-BB76-AD82696D6663}"/>
              </a:ext>
            </a:extLst>
          </p:cNvPr>
          <p:cNvCxnSpPr>
            <a:cxnSpLocks/>
          </p:cNvCxnSpPr>
          <p:nvPr/>
        </p:nvCxnSpPr>
        <p:spPr>
          <a:xfrm flipV="1">
            <a:off x="2357437" y="4156896"/>
            <a:ext cx="0" cy="100727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AF46C5-B8D5-2912-42A9-877FC372F49E}"/>
              </a:ext>
            </a:extLst>
          </p:cNvPr>
          <p:cNvSpPr txBox="1"/>
          <p:nvPr/>
        </p:nvSpPr>
        <p:spPr>
          <a:xfrm>
            <a:off x="924674" y="6260403"/>
            <a:ext cx="13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2.0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75838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53D5D9-FBAD-9BAA-D5FA-C57DBE1DABDC}"/>
              </a:ext>
            </a:extLst>
          </p:cNvPr>
          <p:cNvSpPr/>
          <p:nvPr/>
        </p:nvSpPr>
        <p:spPr>
          <a:xfrm>
            <a:off x="4448710" y="512371"/>
            <a:ext cx="7263828" cy="60404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652CAD5-ACB9-85E8-3E3A-F28446CB8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448710" y="512371"/>
            <a:ext cx="381000" cy="381000"/>
          </a:xfrm>
          <a:prstGeom prst="rect">
            <a:avLst/>
          </a:prstGeom>
        </p:spPr>
      </p:pic>
      <p:sp>
        <p:nvSpPr>
          <p:cNvPr id="6" name="TextBox 17">
            <a:extLst>
              <a:ext uri="{FF2B5EF4-FFF2-40B4-BE49-F238E27FC236}">
                <a16:creationId xmlns:a16="http://schemas.microsoft.com/office/drawing/2014/main" id="{BAD84AF3-F1FC-2FA8-B91D-08F08DDBB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2742" y="2490163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Larkbot</a:t>
            </a:r>
          </a:p>
        </p:txBody>
      </p:sp>
      <p:pic>
        <p:nvPicPr>
          <p:cNvPr id="7" name="Graphic 13">
            <a:extLst>
              <a:ext uri="{FF2B5EF4-FFF2-40B4-BE49-F238E27FC236}">
                <a16:creationId xmlns:a16="http://schemas.microsoft.com/office/drawing/2014/main" id="{426EFB88-86E4-B7DC-4902-9FC779209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889" y="2008734"/>
            <a:ext cx="542629" cy="54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23">
            <a:extLst>
              <a:ext uri="{FF2B5EF4-FFF2-40B4-BE49-F238E27FC236}">
                <a16:creationId xmlns:a16="http://schemas.microsoft.com/office/drawing/2014/main" id="{177A0286-511C-48F2-2AD0-CF3307CB8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113" y="4060761"/>
            <a:ext cx="670006" cy="670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414B4E16-F803-4DBC-37A4-22365C03C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2107" y="4709363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DCEE068F-0E10-AEEA-B025-66D52036B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0829" y="5594643"/>
            <a:ext cx="84034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case table</a:t>
            </a:r>
          </a:p>
        </p:txBody>
      </p:sp>
      <p:pic>
        <p:nvPicPr>
          <p:cNvPr id="11" name="Graphic 29">
            <a:extLst>
              <a:ext uri="{FF2B5EF4-FFF2-40B4-BE49-F238E27FC236}">
                <a16:creationId xmlns:a16="http://schemas.microsoft.com/office/drawing/2014/main" id="{C1818978-DF6E-A629-AE77-DCDCD6F9A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051" y="51485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9">
            <a:extLst>
              <a:ext uri="{FF2B5EF4-FFF2-40B4-BE49-F238E27FC236}">
                <a16:creationId xmlns:a16="http://schemas.microsoft.com/office/drawing/2014/main" id="{CD848545-B796-5776-F6A3-E995427AC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4511" y="5585207"/>
            <a:ext cx="16342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bot_config table</a:t>
            </a:r>
          </a:p>
        </p:txBody>
      </p:sp>
      <p:pic>
        <p:nvPicPr>
          <p:cNvPr id="13" name="Graphic 29">
            <a:extLst>
              <a:ext uri="{FF2B5EF4-FFF2-40B4-BE49-F238E27FC236}">
                <a16:creationId xmlns:a16="http://schemas.microsoft.com/office/drawing/2014/main" id="{482B172A-DBDA-2D46-5DCB-4B187B2BC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727" y="51280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17">
            <a:extLst>
              <a:ext uri="{FF2B5EF4-FFF2-40B4-BE49-F238E27FC236}">
                <a16:creationId xmlns:a16="http://schemas.microsoft.com/office/drawing/2014/main" id="{B536429C-CEFA-FE53-25EA-AE0DA856D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/>
        </p:blipFill>
        <p:spPr bwMode="auto">
          <a:xfrm>
            <a:off x="5273335" y="1972452"/>
            <a:ext cx="600599" cy="60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9">
            <a:extLst>
              <a:ext uri="{FF2B5EF4-FFF2-40B4-BE49-F238E27FC236}">
                <a16:creationId xmlns:a16="http://schemas.microsoft.com/office/drawing/2014/main" id="{3D3E577F-C715-E1FB-C740-7BEBA34A7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396" y="2601884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pic>
        <p:nvPicPr>
          <p:cNvPr id="18" name="Graphic 19">
            <a:extLst>
              <a:ext uri="{FF2B5EF4-FFF2-40B4-BE49-F238E27FC236}">
                <a16:creationId xmlns:a16="http://schemas.microsoft.com/office/drawing/2014/main" id="{13A36CD0-0212-2E26-2364-F81A08786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6826125" y="3944567"/>
            <a:ext cx="541787" cy="54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id="{75711DA9-A3DD-1D20-29F8-A4A4DC7EB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6392" y="450449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1C7118-DE07-2864-D420-4160242A166B}"/>
              </a:ext>
            </a:extLst>
          </p:cNvPr>
          <p:cNvCxnSpPr>
            <a:cxnSpLocks/>
          </p:cNvCxnSpPr>
          <p:nvPr/>
        </p:nvCxnSpPr>
        <p:spPr>
          <a:xfrm>
            <a:off x="6110074" y="2310954"/>
            <a:ext cx="16446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9F6307-4B71-6F34-719B-98BCF8080A59}"/>
              </a:ext>
            </a:extLst>
          </p:cNvPr>
          <p:cNvCxnSpPr>
            <a:cxnSpLocks/>
          </p:cNvCxnSpPr>
          <p:nvPr/>
        </p:nvCxnSpPr>
        <p:spPr>
          <a:xfrm>
            <a:off x="3293243" y="2310954"/>
            <a:ext cx="16446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8">
            <a:extLst>
              <a:ext uri="{FF2B5EF4-FFF2-40B4-BE49-F238E27FC236}">
                <a16:creationId xmlns:a16="http://schemas.microsoft.com/office/drawing/2014/main" id="{D0B3759F-A577-A903-2AAA-C01E15C0C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7277" y="3364167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Polling Event</a:t>
            </a:r>
          </a:p>
        </p:txBody>
      </p:sp>
      <p:pic>
        <p:nvPicPr>
          <p:cNvPr id="28" name="Graphic 8">
            <a:extLst>
              <a:ext uri="{FF2B5EF4-FFF2-40B4-BE49-F238E27FC236}">
                <a16:creationId xmlns:a16="http://schemas.microsoft.com/office/drawing/2014/main" id="{83215859-541D-7A52-D657-559B98CFE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339" y="29101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27F2E94-7812-A252-7551-CB5C78D8FA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98076" y="1257691"/>
            <a:ext cx="938256" cy="938256"/>
          </a:xfrm>
          <a:prstGeom prst="rect">
            <a:avLst/>
          </a:prstGeom>
        </p:spPr>
      </p:pic>
      <p:sp>
        <p:nvSpPr>
          <p:cNvPr id="30" name="TextBox 9">
            <a:extLst>
              <a:ext uri="{FF2B5EF4-FFF2-40B4-BE49-F238E27FC236}">
                <a16:creationId xmlns:a16="http://schemas.microsoft.com/office/drawing/2014/main" id="{372C84D2-4596-25C9-6B9A-8D2FFFB60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349" y="2057447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Feishu Endpoint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D1B84F45-FABA-6631-DEF4-D360B609A899}"/>
              </a:ext>
            </a:extLst>
          </p:cNvPr>
          <p:cNvSpPr/>
          <p:nvPr/>
        </p:nvSpPr>
        <p:spPr>
          <a:xfrm rot="10800000" flipH="1" flipV="1">
            <a:off x="3293243" y="1504004"/>
            <a:ext cx="4811484" cy="48308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3" name="TextBox 12">
            <a:extLst>
              <a:ext uri="{FF2B5EF4-FFF2-40B4-BE49-F238E27FC236}">
                <a16:creationId xmlns:a16="http://schemas.microsoft.com/office/drawing/2014/main" id="{57842441-5E71-6CC5-19E7-BB05CE599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1953" y="6275866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CDK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3821928F-68E3-2713-BEDD-EB318C6A8878}"/>
              </a:ext>
            </a:extLst>
          </p:cNvPr>
          <p:cNvSpPr/>
          <p:nvPr/>
        </p:nvSpPr>
        <p:spPr>
          <a:xfrm rot="5400000" flipH="1">
            <a:off x="8633319" y="2188619"/>
            <a:ext cx="1502409" cy="186577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7" name="Graphic 17">
            <a:extLst>
              <a:ext uri="{FF2B5EF4-FFF2-40B4-BE49-F238E27FC236}">
                <a16:creationId xmlns:a16="http://schemas.microsoft.com/office/drawing/2014/main" id="{B0AB2066-252F-14EA-532B-63AC8396B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958" y="6484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15">
            <a:extLst>
              <a:ext uri="{FF2B5EF4-FFF2-40B4-BE49-F238E27FC236}">
                <a16:creationId xmlns:a16="http://schemas.microsoft.com/office/drawing/2014/main" id="{249D8520-167F-41A9-A5A4-DB33660EC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2995" y="1410484"/>
            <a:ext cx="24595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Support API</a:t>
            </a:r>
            <a:r>
              <a:rPr lang="zh-CN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(By Account)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DFC0D88C-6BB1-90E2-1534-F938A5290AFA}"/>
              </a:ext>
            </a:extLst>
          </p:cNvPr>
          <p:cNvSpPr/>
          <p:nvPr/>
        </p:nvSpPr>
        <p:spPr>
          <a:xfrm rot="16200000" flipH="1" flipV="1">
            <a:off x="9105214" y="1043141"/>
            <a:ext cx="572913" cy="186577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0" name="TextBox 62">
            <a:extLst>
              <a:ext uri="{FF2B5EF4-FFF2-40B4-BE49-F238E27FC236}">
                <a16:creationId xmlns:a16="http://schemas.microsoft.com/office/drawing/2014/main" id="{CC0BEF4C-917D-03CF-F617-07A3D915B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194" y="4425870"/>
            <a:ext cx="13827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Standard</a:t>
            </a:r>
          </a:p>
        </p:txBody>
      </p:sp>
      <p:pic>
        <p:nvPicPr>
          <p:cNvPr id="41" name="Graphic 63">
            <a:extLst>
              <a:ext uri="{FF2B5EF4-FFF2-40B4-BE49-F238E27FC236}">
                <a16:creationId xmlns:a16="http://schemas.microsoft.com/office/drawing/2014/main" id="{04B3840E-6498-7F0E-396E-7D2D8DA54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507" y="39644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F08888-954F-B185-62BE-1B002DBC1520}"/>
              </a:ext>
            </a:extLst>
          </p:cNvPr>
          <p:cNvCxnSpPr>
            <a:cxnSpLocks/>
          </p:cNvCxnSpPr>
          <p:nvPr/>
        </p:nvCxnSpPr>
        <p:spPr>
          <a:xfrm flipV="1">
            <a:off x="5820595" y="4687480"/>
            <a:ext cx="0" cy="74539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15">
            <a:extLst>
              <a:ext uri="{FF2B5EF4-FFF2-40B4-BE49-F238E27FC236}">
                <a16:creationId xmlns:a16="http://schemas.microsoft.com/office/drawing/2014/main" id="{BD6F70E8-997B-498E-E52F-DB43CA9C7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475" y="340281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24">
            <a:extLst>
              <a:ext uri="{FF2B5EF4-FFF2-40B4-BE49-F238E27FC236}">
                <a16:creationId xmlns:a16="http://schemas.microsoft.com/office/drawing/2014/main" id="{51FEBFA0-AF73-1127-FE70-733C4A38E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230" y="340281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25">
            <a:extLst>
              <a:ext uri="{FF2B5EF4-FFF2-40B4-BE49-F238E27FC236}">
                <a16:creationId xmlns:a16="http://schemas.microsoft.com/office/drawing/2014/main" id="{301FD4B4-0314-7C00-DAF5-514605FCA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605" y="3931450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Feishu  App</a:t>
            </a:r>
          </a:p>
        </p:txBody>
      </p:sp>
      <p:sp>
        <p:nvSpPr>
          <p:cNvPr id="47" name="TextBox 32">
            <a:extLst>
              <a:ext uri="{FF2B5EF4-FFF2-40B4-BE49-F238E27FC236}">
                <a16:creationId xmlns:a16="http://schemas.microsoft.com/office/drawing/2014/main" id="{F609663D-6232-4D6A-D3A8-41BC37B6A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849" y="3931450"/>
            <a:ext cx="139295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Feishu Mobile App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A43B36-1170-7C21-DDC1-F9005342B88D}"/>
              </a:ext>
            </a:extLst>
          </p:cNvPr>
          <p:cNvCxnSpPr>
            <a:cxnSpLocks/>
          </p:cNvCxnSpPr>
          <p:nvPr/>
        </p:nvCxnSpPr>
        <p:spPr>
          <a:xfrm flipV="1">
            <a:off x="2210741" y="2435573"/>
            <a:ext cx="1795" cy="86764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22">
            <a:extLst>
              <a:ext uri="{FF2B5EF4-FFF2-40B4-BE49-F238E27FC236}">
                <a16:creationId xmlns:a16="http://schemas.microsoft.com/office/drawing/2014/main" id="{8F023ABC-B616-8DEF-32B0-F93995E30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3507715" y="570305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39">
            <a:extLst>
              <a:ext uri="{FF2B5EF4-FFF2-40B4-BE49-F238E27FC236}">
                <a16:creationId xmlns:a16="http://schemas.microsoft.com/office/drawing/2014/main" id="{CA20C203-DDB0-3796-F496-798E278C7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3233" y="622737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18F60AD-66FE-3FAB-5070-7D8FCF46781D}"/>
              </a:ext>
            </a:extLst>
          </p:cNvPr>
          <p:cNvCxnSpPr>
            <a:cxnSpLocks/>
          </p:cNvCxnSpPr>
          <p:nvPr/>
        </p:nvCxnSpPr>
        <p:spPr>
          <a:xfrm flipV="1">
            <a:off x="2457618" y="2439615"/>
            <a:ext cx="0" cy="863606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C41AA4-1DCE-A509-3D93-B87BF5AA4B79}"/>
              </a:ext>
            </a:extLst>
          </p:cNvPr>
          <p:cNvCxnSpPr>
            <a:cxnSpLocks/>
          </p:cNvCxnSpPr>
          <p:nvPr/>
        </p:nvCxnSpPr>
        <p:spPr>
          <a:xfrm flipH="1">
            <a:off x="3988362" y="5962719"/>
            <a:ext cx="138726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23">
            <a:extLst>
              <a:ext uri="{FF2B5EF4-FFF2-40B4-BE49-F238E27FC236}">
                <a16:creationId xmlns:a16="http://schemas.microsoft.com/office/drawing/2014/main" id="{4D09D346-E633-7DA1-ABA0-AA38576E7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 flipH="1">
            <a:off x="2182828" y="536535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40">
            <a:extLst>
              <a:ext uri="{FF2B5EF4-FFF2-40B4-BE49-F238E27FC236}">
                <a16:creationId xmlns:a16="http://schemas.microsoft.com/office/drawing/2014/main" id="{57F3FBB0-080D-AAE1-9AE3-7995D9497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203" y="5911349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5F31BEB-92C5-6432-BB76-AD82696D6663}"/>
              </a:ext>
            </a:extLst>
          </p:cNvPr>
          <p:cNvCxnSpPr>
            <a:cxnSpLocks/>
          </p:cNvCxnSpPr>
          <p:nvPr/>
        </p:nvCxnSpPr>
        <p:spPr>
          <a:xfrm flipV="1">
            <a:off x="2357437" y="4156896"/>
            <a:ext cx="0" cy="100727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7">
            <a:extLst>
              <a:ext uri="{FF2B5EF4-FFF2-40B4-BE49-F238E27FC236}">
                <a16:creationId xmlns:a16="http://schemas.microsoft.com/office/drawing/2014/main" id="{3D77A05A-E74E-C067-E513-954FC6823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547" y="549840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70CC3845-0325-5151-04F0-6918B6E34E6C}"/>
              </a:ext>
            </a:extLst>
          </p:cNvPr>
          <p:cNvSpPr/>
          <p:nvPr/>
        </p:nvSpPr>
        <p:spPr>
          <a:xfrm rot="16200000" flipH="1" flipV="1">
            <a:off x="7102394" y="3168320"/>
            <a:ext cx="1418877" cy="58578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38CA2B-A101-D0F9-A541-4CF5F07A49B3}"/>
              </a:ext>
            </a:extLst>
          </p:cNvPr>
          <p:cNvCxnSpPr>
            <a:cxnSpLocks/>
          </p:cNvCxnSpPr>
          <p:nvPr/>
        </p:nvCxnSpPr>
        <p:spPr>
          <a:xfrm flipV="1">
            <a:off x="8229982" y="2762171"/>
            <a:ext cx="0" cy="218387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17">
            <a:extLst>
              <a:ext uri="{FF2B5EF4-FFF2-40B4-BE49-F238E27FC236}">
                <a16:creationId xmlns:a16="http://schemas.microsoft.com/office/drawing/2014/main" id="{86068ADC-FD0A-091B-7223-452F89C06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606" y="5010326"/>
            <a:ext cx="577585" cy="577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1">
            <a:extLst>
              <a:ext uri="{FF2B5EF4-FFF2-40B4-BE49-F238E27FC236}">
                <a16:creationId xmlns:a16="http://schemas.microsoft.com/office/drawing/2014/main" id="{E3B277FB-F6D9-EDF0-B6CC-F228191F5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7145" y="558025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43" name="TextBox 29">
            <a:extLst>
              <a:ext uri="{FF2B5EF4-FFF2-40B4-BE49-F238E27FC236}">
                <a16:creationId xmlns:a16="http://schemas.microsoft.com/office/drawing/2014/main" id="{748B181C-B2E6-A905-AD82-C63B0DF8F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7562" y="2011142"/>
            <a:ext cx="12601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Assume</a:t>
            </a:r>
            <a:r>
              <a:rPr lang="zh-CN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49" name="Graphic 49">
            <a:extLst>
              <a:ext uri="{FF2B5EF4-FFF2-40B4-BE49-F238E27FC236}">
                <a16:creationId xmlns:a16="http://schemas.microsoft.com/office/drawing/2014/main" id="{CA8B5D36-744D-E23C-5299-8A575D5C7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046" y="16616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Graphic 18">
            <a:extLst>
              <a:ext uri="{FF2B5EF4-FFF2-40B4-BE49-F238E27FC236}">
                <a16:creationId xmlns:a16="http://schemas.microsoft.com/office/drawing/2014/main" id="{E9D1744C-0C50-9EBD-951F-D7B0BDA78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471" y="4169642"/>
            <a:ext cx="314645" cy="31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35">
            <a:extLst>
              <a:ext uri="{FF2B5EF4-FFF2-40B4-BE49-F238E27FC236}">
                <a16:creationId xmlns:a16="http://schemas.microsoft.com/office/drawing/2014/main" id="{3A58CDA0-A3B6-44D4-64CC-A5BBCDB71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7817" y="4456301"/>
            <a:ext cx="161876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Feishu AppID</a:t>
            </a:r>
            <a:r>
              <a:rPr lang="zh-CN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zh-CN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AppSecret</a:t>
            </a:r>
            <a:endParaRPr lang="en-US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10E3907-C1E1-52DE-A4CC-52D225B4ABDD}"/>
              </a:ext>
            </a:extLst>
          </p:cNvPr>
          <p:cNvSpPr>
            <a:spLocks noChangeAspect="1"/>
          </p:cNvSpPr>
          <p:nvPr/>
        </p:nvSpPr>
        <p:spPr bwMode="auto">
          <a:xfrm>
            <a:off x="1863833" y="2838011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86018BE-344C-4FDC-DE4C-2F4BF03FBD74}"/>
              </a:ext>
            </a:extLst>
          </p:cNvPr>
          <p:cNvSpPr>
            <a:spLocks noChangeAspect="1"/>
          </p:cNvSpPr>
          <p:nvPr/>
        </p:nvSpPr>
        <p:spPr bwMode="auto">
          <a:xfrm>
            <a:off x="3934083" y="2392634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C61601-5770-D863-608D-AC9A2B547C9E}"/>
              </a:ext>
            </a:extLst>
          </p:cNvPr>
          <p:cNvSpPr>
            <a:spLocks noChangeAspect="1"/>
          </p:cNvSpPr>
          <p:nvPr/>
        </p:nvSpPr>
        <p:spPr bwMode="auto">
          <a:xfrm>
            <a:off x="6908247" y="2380569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206A562-BEAF-1E72-2F2E-9AA9B340B193}"/>
              </a:ext>
            </a:extLst>
          </p:cNvPr>
          <p:cNvSpPr>
            <a:spLocks noChangeAspect="1"/>
          </p:cNvSpPr>
          <p:nvPr/>
        </p:nvSpPr>
        <p:spPr bwMode="auto">
          <a:xfrm>
            <a:off x="8355238" y="3558023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pic>
        <p:nvPicPr>
          <p:cNvPr id="61" name="Graphic 18">
            <a:extLst>
              <a:ext uri="{FF2B5EF4-FFF2-40B4-BE49-F238E27FC236}">
                <a16:creationId xmlns:a16="http://schemas.microsoft.com/office/drawing/2014/main" id="{CD605833-B882-9A5C-7D3F-32A8D5E05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720" y="1763431"/>
            <a:ext cx="314645" cy="31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35">
            <a:extLst>
              <a:ext uri="{FF2B5EF4-FFF2-40B4-BE49-F238E27FC236}">
                <a16:creationId xmlns:a16="http://schemas.microsoft.com/office/drawing/2014/main" id="{E7945C12-483C-5BFD-C2C2-549251974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447" y="2039972"/>
            <a:ext cx="161876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Feishu AppID</a:t>
            </a:r>
            <a:r>
              <a:rPr lang="zh-CN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zh-CN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AppSecret</a:t>
            </a:r>
            <a:endParaRPr lang="en-US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C96A5FA-8CDF-F328-D373-FDA73E58D216}"/>
              </a:ext>
            </a:extLst>
          </p:cNvPr>
          <p:cNvSpPr>
            <a:spLocks noChangeAspect="1"/>
          </p:cNvSpPr>
          <p:nvPr/>
        </p:nvSpPr>
        <p:spPr bwMode="auto">
          <a:xfrm>
            <a:off x="10401904" y="3112331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2F50FE-66C6-071B-5BE4-57E8F35F1220}"/>
              </a:ext>
            </a:extLst>
          </p:cNvPr>
          <p:cNvSpPr>
            <a:spLocks noChangeAspect="1"/>
          </p:cNvSpPr>
          <p:nvPr/>
        </p:nvSpPr>
        <p:spPr bwMode="auto">
          <a:xfrm>
            <a:off x="10406510" y="1856668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0DF52FB-8BEF-E6CA-D1DD-53E100BD9285}"/>
              </a:ext>
            </a:extLst>
          </p:cNvPr>
          <p:cNvSpPr>
            <a:spLocks noChangeAspect="1"/>
          </p:cNvSpPr>
          <p:nvPr/>
        </p:nvSpPr>
        <p:spPr bwMode="auto">
          <a:xfrm>
            <a:off x="5794989" y="1138680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969E277-44BF-DD29-B322-F04FFABAC452}"/>
              </a:ext>
            </a:extLst>
          </p:cNvPr>
          <p:cNvSpPr>
            <a:spLocks noChangeAspect="1"/>
          </p:cNvSpPr>
          <p:nvPr/>
        </p:nvSpPr>
        <p:spPr bwMode="auto">
          <a:xfrm>
            <a:off x="7705870" y="3646138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E1A303-D619-4D86-E672-EE9B944510D1}"/>
              </a:ext>
            </a:extLst>
          </p:cNvPr>
          <p:cNvSpPr>
            <a:spLocks noChangeAspect="1"/>
          </p:cNvSpPr>
          <p:nvPr/>
        </p:nvSpPr>
        <p:spPr bwMode="auto">
          <a:xfrm>
            <a:off x="4523824" y="6001546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9144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EA1C81E-9C3D-90E2-4FD4-3A336344057C}"/>
              </a:ext>
            </a:extLst>
          </p:cNvPr>
          <p:cNvSpPr>
            <a:spLocks noChangeAspect="1"/>
          </p:cNvSpPr>
          <p:nvPr/>
        </p:nvSpPr>
        <p:spPr bwMode="auto">
          <a:xfrm>
            <a:off x="6392497" y="1138680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pic>
        <p:nvPicPr>
          <p:cNvPr id="76" name="Graphic 6">
            <a:extLst>
              <a:ext uri="{FF2B5EF4-FFF2-40B4-BE49-F238E27FC236}">
                <a16:creationId xmlns:a16="http://schemas.microsoft.com/office/drawing/2014/main" id="{27E0DD30-3638-30F7-D411-3D9756282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5333486" y="29117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16">
            <a:extLst>
              <a:ext uri="{FF2B5EF4-FFF2-40B4-BE49-F238E27FC236}">
                <a16:creationId xmlns:a16="http://schemas.microsoft.com/office/drawing/2014/main" id="{B35EE9C5-FB3A-217E-D03B-2659FD4E7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5518" y="3393122"/>
            <a:ext cx="14687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/messages (POST)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9D78-135B-5E54-00CA-B9FD2EB1F04A}"/>
              </a:ext>
            </a:extLst>
          </p:cNvPr>
          <p:cNvSpPr txBox="1"/>
          <p:nvPr/>
        </p:nvSpPr>
        <p:spPr>
          <a:xfrm>
            <a:off x="924674" y="6260403"/>
            <a:ext cx="13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3.0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04720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111</Words>
  <Application>Microsoft Macintosh PowerPoint</Application>
  <PresentationFormat>Widescreen</PresentationFormat>
  <Paragraphs>52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2023-07-12T09:08:26Z</dcterms:created>
  <dcterms:modified xsi:type="dcterms:W3CDTF">2023-10-16T04:41:19Z</dcterms:modified>
</cp:coreProperties>
</file>