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5343-FC2C-7286-467E-0B0CBF56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BA455-1E1B-22AA-2FF0-C2B398DB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E104-68CA-1864-4F70-633530DF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4889-5BDD-2D41-B89C-7726EC54B7F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B747-318E-657D-2AEB-0FB80C64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58652-69BA-3A05-0C84-F88A464E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26-1417-984F-A24B-48235ABF2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5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1A24-9446-33F7-A085-15165D47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22650-67D2-9B14-D9B5-875E2D3F0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A3891-0C3F-FE2D-F7E8-D42855F0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4889-5BDD-2D41-B89C-7726EC54B7F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AAD9-0A8B-3FEB-7637-CD363569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1B590-96A6-ADAF-9DF3-861F85E3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26-1417-984F-A24B-48235ABF2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4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542A3-ACB3-CB31-C9AA-D54BF4823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C182E-0D27-EC4C-E0EF-CA7C762C5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ACA5A-2FDE-E833-01E7-65126B93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4889-5BDD-2D41-B89C-7726EC54B7F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7EF1F-99A4-ACF9-56F4-105E9DF4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C73B-97E4-C70D-728A-070290E0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26-1417-984F-A24B-48235ABF2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4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C7A4-8B3D-32DA-3214-53973A9D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453B-5FF4-209B-2D07-AE89002D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8858-82BC-C48A-778E-B7587288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4889-5BDD-2D41-B89C-7726EC54B7F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62961-34E5-08A9-499E-1D069877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D0FB-F91E-0943-C483-42B001DD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26-1417-984F-A24B-48235ABF2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9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4FA4-8AC6-F18B-5D8C-BECD1335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CACC-530A-AD3A-8B36-2B3C6D05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6C37-A3B5-2C78-C341-42BF9593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4889-5BDD-2D41-B89C-7726EC54B7F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8035-1E7F-3FCD-9B9F-4BEA3AB6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DE66-0AEE-761A-612B-17AEF890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26-1417-984F-A24B-48235ABF2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0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BAD1-A44B-B969-1058-113A9BE1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EEF5-00F7-8F81-57CE-CF0304996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6746C-59B7-3D61-6B6D-E78A2423D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5F82C-16AA-11E7-1A79-65F74F65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4889-5BDD-2D41-B89C-7726EC54B7F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E12A0-02BB-B385-BCAB-89E00AA4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5DE31-5773-4E99-0671-CB873E0B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26-1417-984F-A24B-48235ABF2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CE2F-6547-1E45-6559-396C830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BC07-9CBD-540C-3AD6-16A2BB767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2832C-6125-A918-1658-FCEFD86E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A6710-8BEE-A01E-EEF2-4512814BC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36600-0949-C0DF-5930-193C3689C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5CE31-4BA2-3BEC-3F0E-48093464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4889-5BDD-2D41-B89C-7726EC54B7F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274B5-BB15-385D-0D6C-8DD5391E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30CF5-7FAF-B691-A4E1-1F4D4071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26-1417-984F-A24B-48235ABF2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31D4-88A3-E0DD-0A10-0E604274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92DB5-C044-6D44-AD04-889D82A9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4889-5BDD-2D41-B89C-7726EC54B7F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5547F-898A-444A-D070-5A408B8D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9F1FD-DA6D-6940-8756-9F00A56F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26-1417-984F-A24B-48235ABF2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2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CF93D-F6DA-0560-F756-94813A53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4889-5BDD-2D41-B89C-7726EC54B7F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5EE87-43B3-80B2-8959-EC3886E5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FD550-79F0-1CE8-4C15-2E55EC07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26-1417-984F-A24B-48235ABF2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7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59EC-5C77-119D-414B-98F064DA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F309-A0AD-3A05-4754-46A41F6FC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AE29C-2E89-E084-9EC9-78664F9FB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4E895-2C68-5058-1004-4C8340F8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4889-5BDD-2D41-B89C-7726EC54B7F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34583-E6BB-AB4D-AA5E-2E865499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C24CC-9263-9F17-4536-1A95B4B9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26-1417-984F-A24B-48235ABF2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5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EA81-AE03-1C31-0834-C5F13D0D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764E3-1E5F-32C1-EEDC-6677320B6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DAB1E-4509-7570-626F-25EB4D5C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25358-EA72-F68B-783A-E9F2678A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4889-5BDD-2D41-B89C-7726EC54B7F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A8892-B9DF-0558-96FF-7351DE94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70001-5B9A-C870-1FFE-A8B888AA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7926-1417-984F-A24B-48235ABF2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4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0EA07-19FE-236A-D578-B71C5F54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B6479-49AF-B29C-7CF2-5DC97005B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A6BE-BFCA-6926-D0E1-5FEE536C0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84889-5BDD-2D41-B89C-7726EC54B7F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B9CF-4998-B283-1A13-38DA302F6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BD786-44A2-C70E-006A-09D434FD9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7926-1417-984F-A24B-48235ABF2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2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B24171-2F7F-DDF5-7BFA-D89442865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959" y="1077784"/>
            <a:ext cx="3308817" cy="4702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6D889B-B022-34B2-465E-F443317F7F90}"/>
              </a:ext>
            </a:extLst>
          </p:cNvPr>
          <p:cNvSpPr/>
          <p:nvPr/>
        </p:nvSpPr>
        <p:spPr>
          <a:xfrm>
            <a:off x="7810959" y="848911"/>
            <a:ext cx="3308817" cy="5067147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CloudWatch Log Exporter workflow</a:t>
            </a:r>
          </a:p>
        </p:txBody>
      </p:sp>
      <p:pic>
        <p:nvPicPr>
          <p:cNvPr id="7" name="Graphic 6" descr="AWS Step Functions workflow group icon. ">
            <a:extLst>
              <a:ext uri="{FF2B5EF4-FFF2-40B4-BE49-F238E27FC236}">
                <a16:creationId xmlns:a16="http://schemas.microsoft.com/office/drawing/2014/main" id="{0D91A849-C203-EDC3-5FEE-98CD295EB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10959" y="848911"/>
            <a:ext cx="381000" cy="381000"/>
          </a:xfrm>
          <a:prstGeom prst="rect">
            <a:avLst/>
          </a:prstGeom>
        </p:spPr>
      </p:pic>
      <p:sp>
        <p:nvSpPr>
          <p:cNvPr id="9" name="Rectangle 8" descr="Region group">
            <a:extLst>
              <a:ext uri="{FF2B5EF4-FFF2-40B4-BE49-F238E27FC236}">
                <a16:creationId xmlns:a16="http://schemas.microsoft.com/office/drawing/2014/main" id="{253342BA-C5F9-0126-74EC-237F6BC19D2D}"/>
              </a:ext>
            </a:extLst>
          </p:cNvPr>
          <p:cNvSpPr/>
          <p:nvPr/>
        </p:nvSpPr>
        <p:spPr>
          <a:xfrm>
            <a:off x="1072223" y="488175"/>
            <a:ext cx="10264134" cy="5725337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0" name="Graphic 9" descr="Region group icon.">
            <a:extLst>
              <a:ext uri="{FF2B5EF4-FFF2-40B4-BE49-F238E27FC236}">
                <a16:creationId xmlns:a16="http://schemas.microsoft.com/office/drawing/2014/main" id="{1B311F92-059F-8FA1-9029-56D1EF194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72224" y="488176"/>
            <a:ext cx="381000" cy="381000"/>
          </a:xfrm>
          <a:prstGeom prst="rect">
            <a:avLst/>
          </a:prstGeom>
        </p:spPr>
      </p:pic>
      <p:pic>
        <p:nvPicPr>
          <p:cNvPr id="11" name="Graphic 10" descr="Scheduler resource icon for the Amazon EventBridge service.">
            <a:extLst>
              <a:ext uri="{FF2B5EF4-FFF2-40B4-BE49-F238E27FC236}">
                <a16:creationId xmlns:a16="http://schemas.microsoft.com/office/drawing/2014/main" id="{5E8EF46C-FA26-74E6-86E1-32898784B5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3885" y="1077784"/>
            <a:ext cx="457200" cy="457200"/>
          </a:xfrm>
          <a:prstGeom prst="rect">
            <a:avLst/>
          </a:prstGeom>
        </p:spPr>
      </p:pic>
      <p:sp>
        <p:nvSpPr>
          <p:cNvPr id="12" name="TextBox 26">
            <a:extLst>
              <a:ext uri="{FF2B5EF4-FFF2-40B4-BE49-F238E27FC236}">
                <a16:creationId xmlns:a16="http://schemas.microsoft.com/office/drawing/2014/main" id="{12AEA9A9-1062-FE1D-4CE0-B4945C1B6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8550" y="1541381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13" name="Graphic 12" descr="Rule resource icon for the Amazon EventBridge service.">
            <a:extLst>
              <a:ext uri="{FF2B5EF4-FFF2-40B4-BE49-F238E27FC236}">
                <a16:creationId xmlns:a16="http://schemas.microsoft.com/office/drawing/2014/main" id="{588ACC15-5EF8-58E5-03E0-57BEB4730D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86155" y="704220"/>
            <a:ext cx="457200" cy="457200"/>
          </a:xfrm>
          <a:prstGeom prst="rect">
            <a:avLst/>
          </a:prstGeom>
        </p:spPr>
      </p:pic>
      <p:sp>
        <p:nvSpPr>
          <p:cNvPr id="14" name="TextBox 26">
            <a:extLst>
              <a:ext uri="{FF2B5EF4-FFF2-40B4-BE49-F238E27FC236}">
                <a16:creationId xmlns:a16="http://schemas.microsoft.com/office/drawing/2014/main" id="{93DFAFAD-6B76-492C-D1F5-966851745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884" y="1128096"/>
            <a:ext cx="31521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Target bucket/prefix/export day(s)</a:t>
            </a:r>
          </a:p>
        </p:txBody>
      </p:sp>
      <p:pic>
        <p:nvPicPr>
          <p:cNvPr id="15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8E29E72B-3BC9-FCA6-20EA-A1FE8A046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4004016" y="2683402"/>
            <a:ext cx="875151" cy="87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B2D0D9B1-6063-C8E4-246B-4E9EDAF8D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868" y="3566903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7" name="Graphic 17" descr="Amazon CloudWatch service icon.">
            <a:extLst>
              <a:ext uri="{FF2B5EF4-FFF2-40B4-BE49-F238E27FC236}">
                <a16:creationId xmlns:a16="http://schemas.microsoft.com/office/drawing/2014/main" id="{66884F54-22AA-8140-E778-DB83D94E2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2282768" y="273997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9">
            <a:extLst>
              <a:ext uri="{FF2B5EF4-FFF2-40B4-BE49-F238E27FC236}">
                <a16:creationId xmlns:a16="http://schemas.microsoft.com/office/drawing/2014/main" id="{435CA736-0C87-A2FA-9B17-A1320FCCF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993" y="350197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9" name="Graphic 18" descr="Bucket with objects resource icon for the Amazon S3 service.">
            <a:extLst>
              <a:ext uri="{FF2B5EF4-FFF2-40B4-BE49-F238E27FC236}">
                <a16:creationId xmlns:a16="http://schemas.microsoft.com/office/drawing/2014/main" id="{0F56EBA6-B7BD-3FF6-BFF0-AD69BB1374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41707" y="4548787"/>
            <a:ext cx="948032" cy="948032"/>
          </a:xfrm>
          <a:prstGeom prst="rect">
            <a:avLst/>
          </a:prstGeom>
        </p:spPr>
      </p:pic>
      <p:cxnSp>
        <p:nvCxnSpPr>
          <p:cNvPr id="20" name="Straight Arrow Connector 19" descr="Arrow pointing from Git users to Third party Git repository.">
            <a:extLst>
              <a:ext uri="{FF2B5EF4-FFF2-40B4-BE49-F238E27FC236}">
                <a16:creationId xmlns:a16="http://schemas.microsoft.com/office/drawing/2014/main" id="{1493AA99-65C6-610A-6338-A360AA19B49A}"/>
              </a:ext>
            </a:extLst>
          </p:cNvPr>
          <p:cNvCxnSpPr>
            <a:cxnSpLocks/>
          </p:cNvCxnSpPr>
          <p:nvPr/>
        </p:nvCxnSpPr>
        <p:spPr>
          <a:xfrm>
            <a:off x="3419953" y="1404498"/>
            <a:ext cx="458150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3C0CB9-4205-0875-57EE-34B76EE0730E}"/>
              </a:ext>
            </a:extLst>
          </p:cNvPr>
          <p:cNvSpPr>
            <a:spLocks noChangeAspect="1"/>
          </p:cNvSpPr>
          <p:nvPr/>
        </p:nvSpPr>
        <p:spPr bwMode="auto">
          <a:xfrm>
            <a:off x="3523140" y="928997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23" name="Straight Arrow Connector 22" descr="Left arrow.">
            <a:extLst>
              <a:ext uri="{FF2B5EF4-FFF2-40B4-BE49-F238E27FC236}">
                <a16:creationId xmlns:a16="http://schemas.microsoft.com/office/drawing/2014/main" id="{56C6A305-3466-92FD-B80F-D2015773A6FD}"/>
              </a:ext>
            </a:extLst>
          </p:cNvPr>
          <p:cNvCxnSpPr>
            <a:cxnSpLocks/>
          </p:cNvCxnSpPr>
          <p:nvPr/>
        </p:nvCxnSpPr>
        <p:spPr>
          <a:xfrm flipV="1">
            <a:off x="4986155" y="3178175"/>
            <a:ext cx="3015304" cy="19396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1C3F6C3-6453-D341-3AC8-19B6BF3FFBA2}"/>
              </a:ext>
            </a:extLst>
          </p:cNvPr>
          <p:cNvSpPr>
            <a:spLocks noChangeAspect="1"/>
          </p:cNvSpPr>
          <p:nvPr/>
        </p:nvSpPr>
        <p:spPr bwMode="auto">
          <a:xfrm>
            <a:off x="5280194" y="2757575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3AF963-7BDF-0323-AA78-E3CCB2CFC3D6}"/>
              </a:ext>
            </a:extLst>
          </p:cNvPr>
          <p:cNvSpPr>
            <a:spLocks noChangeAspect="1"/>
          </p:cNvSpPr>
          <p:nvPr/>
        </p:nvSpPr>
        <p:spPr bwMode="auto">
          <a:xfrm>
            <a:off x="5720263" y="2751658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0202ED-9BD6-0757-2E20-3543E71D5204}"/>
              </a:ext>
            </a:extLst>
          </p:cNvPr>
          <p:cNvSpPr>
            <a:spLocks noChangeAspect="1"/>
          </p:cNvSpPr>
          <p:nvPr/>
        </p:nvSpPr>
        <p:spPr bwMode="auto">
          <a:xfrm>
            <a:off x="6156041" y="2751658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CB5135AC-F1FC-B27D-8381-4EAAC7861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570" y="3271145"/>
            <a:ext cx="28452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List Log Groups / Create Export Task / Check Export Task Status</a:t>
            </a:r>
          </a:p>
        </p:txBody>
      </p:sp>
      <p:cxnSp>
        <p:nvCxnSpPr>
          <p:cNvPr id="30" name="Straight Arrow Connector 29" descr="Left arrow.">
            <a:extLst>
              <a:ext uri="{FF2B5EF4-FFF2-40B4-BE49-F238E27FC236}">
                <a16:creationId xmlns:a16="http://schemas.microsoft.com/office/drawing/2014/main" id="{4C46B0B8-50BE-06D7-54DE-60A7A855D23C}"/>
              </a:ext>
            </a:extLst>
          </p:cNvPr>
          <p:cNvCxnSpPr>
            <a:cxnSpLocks/>
          </p:cNvCxnSpPr>
          <p:nvPr/>
        </p:nvCxnSpPr>
        <p:spPr>
          <a:xfrm>
            <a:off x="3200732" y="3216241"/>
            <a:ext cx="69331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 descr="Left arrow.">
            <a:extLst>
              <a:ext uri="{FF2B5EF4-FFF2-40B4-BE49-F238E27FC236}">
                <a16:creationId xmlns:a16="http://schemas.microsoft.com/office/drawing/2014/main" id="{A3BD3B98-F2A2-5793-B4C5-2A5A64DA17BF}"/>
              </a:ext>
            </a:extLst>
          </p:cNvPr>
          <p:cNvCxnSpPr>
            <a:cxnSpLocks/>
          </p:cNvCxnSpPr>
          <p:nvPr/>
        </p:nvCxnSpPr>
        <p:spPr>
          <a:xfrm flipV="1">
            <a:off x="2615723" y="3922196"/>
            <a:ext cx="0" cy="548132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6">
            <a:extLst>
              <a:ext uri="{FF2B5EF4-FFF2-40B4-BE49-F238E27FC236}">
                <a16:creationId xmlns:a16="http://schemas.microsoft.com/office/drawing/2014/main" id="{E8D82B2B-3A4C-44EC-3021-5FB9CB0B8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988" y="4002872"/>
            <a:ext cx="14681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Format Prefix</a:t>
            </a:r>
          </a:p>
        </p:txBody>
      </p:sp>
      <p:cxnSp>
        <p:nvCxnSpPr>
          <p:cNvPr id="35" name="Straight Arrow Connector 34" descr="Left arrow.">
            <a:extLst>
              <a:ext uri="{FF2B5EF4-FFF2-40B4-BE49-F238E27FC236}">
                <a16:creationId xmlns:a16="http://schemas.microsoft.com/office/drawing/2014/main" id="{7B7DD414-365D-F2F7-BC8F-3E1DAD91D950}"/>
              </a:ext>
            </a:extLst>
          </p:cNvPr>
          <p:cNvCxnSpPr>
            <a:cxnSpLocks/>
          </p:cNvCxnSpPr>
          <p:nvPr/>
        </p:nvCxnSpPr>
        <p:spPr>
          <a:xfrm flipV="1">
            <a:off x="4473905" y="3922196"/>
            <a:ext cx="2889" cy="82607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24" descr="Amazon Simple Notification Service (Amazon SNS) service icon.">
            <a:extLst>
              <a:ext uri="{FF2B5EF4-FFF2-40B4-BE49-F238E27FC236}">
                <a16:creationId xmlns:a16="http://schemas.microsoft.com/office/drawing/2014/main" id="{8CD2EDDD-D34C-4866-8B49-4D1844B57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4251635" y="4898242"/>
            <a:ext cx="465711" cy="46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766ABDD-D558-F6EF-2362-C2E5CBB4C966}"/>
              </a:ext>
            </a:extLst>
          </p:cNvPr>
          <p:cNvSpPr>
            <a:spLocks noChangeAspect="1"/>
          </p:cNvSpPr>
          <p:nvPr/>
        </p:nvSpPr>
        <p:spPr bwMode="auto">
          <a:xfrm>
            <a:off x="4660077" y="4029971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A62876D5-9490-F003-5F44-7E5CADE95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236" y="4341712"/>
            <a:ext cx="29831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Send notice to SNS If export task failed</a:t>
            </a:r>
          </a:p>
        </p:txBody>
      </p:sp>
    </p:spTree>
    <p:extLst>
      <p:ext uri="{BB962C8B-B14F-4D97-AF65-F5344CB8AC3E}">
        <p14:creationId xmlns:p14="http://schemas.microsoft.com/office/powerpoint/2010/main" val="66032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Zhe</dc:creator>
  <cp:lastModifiedBy>Zhang, Zhe</cp:lastModifiedBy>
  <cp:revision>1</cp:revision>
  <dcterms:created xsi:type="dcterms:W3CDTF">2024-10-07T08:51:18Z</dcterms:created>
  <dcterms:modified xsi:type="dcterms:W3CDTF">2024-10-07T09:16:17Z</dcterms:modified>
</cp:coreProperties>
</file>