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66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83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8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1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93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8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30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35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232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71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48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6867E-BE22-4226-9E9B-8250F6B942E2}" type="datetimeFigureOut">
              <a:rPr lang="zh-CN" altLang="en-US" smtClean="0"/>
              <a:t>2020/5/8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41371-81B0-4D26-9668-71A371A6C7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77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9816" y="757882"/>
            <a:ext cx="9671222" cy="2504302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/>
            </a:r>
            <a:br>
              <a:rPr lang="zh-CN" altLang="en-US" sz="2400" b="1" dirty="0"/>
            </a:br>
            <a:r>
              <a:rPr lang="en-US" altLang="zh-CN" sz="5400" b="1" dirty="0"/>
              <a:t>Robot </a:t>
            </a:r>
            <a:r>
              <a:rPr lang="en-US" altLang="zh-CN" sz="5400" b="1" dirty="0" smtClean="0"/>
              <a:t>Framework</a:t>
            </a:r>
            <a:r>
              <a:rPr lang="zh-CN" altLang="en-US" sz="5400" b="1" dirty="0" smtClean="0"/>
              <a:t>使用简介</a:t>
            </a:r>
            <a:endParaRPr lang="zh-CN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68926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如何运行一个</a:t>
            </a:r>
            <a:r>
              <a:rPr lang="en-US" altLang="zh-CN" dirty="0" smtClean="0"/>
              <a:t>case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1.cd </a:t>
            </a:r>
            <a:r>
              <a:rPr lang="en-US" altLang="zh-CN" dirty="0"/>
              <a:t>/</a:t>
            </a:r>
            <a:r>
              <a:rPr lang="en-US" altLang="zh-CN" dirty="0" smtClean="0"/>
              <a:t>home/robot5g #</a:t>
            </a:r>
            <a:r>
              <a:rPr lang="zh-CN" altLang="en-US" dirty="0" smtClean="0"/>
              <a:t>必须先进主目录，不然会报错找不到</a:t>
            </a:r>
            <a:r>
              <a:rPr lang="en-US" altLang="zh-CN" dirty="0" smtClean="0"/>
              <a:t>case</a:t>
            </a:r>
          </a:p>
          <a:p>
            <a:pPr marL="0" indent="0">
              <a:buNone/>
            </a:pPr>
            <a:r>
              <a:rPr lang="en-US" altLang="zh-CN" dirty="0" smtClean="0"/>
              <a:t>2.robot </a:t>
            </a:r>
            <a:r>
              <a:rPr lang="en-US" altLang="zh-CN" dirty="0"/>
              <a:t>-t </a:t>
            </a:r>
            <a:r>
              <a:rPr lang="en-US" altLang="zh-CN" dirty="0" err="1">
                <a:solidFill>
                  <a:srgbClr val="FF0000"/>
                </a:solidFill>
              </a:rPr>
              <a:t>realUe_tmp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--variable config:20 </a:t>
            </a:r>
            <a:r>
              <a:rPr lang="en-US" altLang="zh-CN" dirty="0"/>
              <a:t>-d results -L Trace --debug </a:t>
            </a:r>
            <a:r>
              <a:rPr lang="en-US" altLang="zh-CN" dirty="0" err="1"/>
              <a:t>debug</a:t>
            </a:r>
            <a:r>
              <a:rPr lang="en-US" altLang="zh-CN" dirty="0"/>
              <a:t> NR</a:t>
            </a:r>
            <a:r>
              <a:rPr lang="en-US" altLang="zh-CN" dirty="0" smtClean="0"/>
              <a:t>/</a:t>
            </a:r>
          </a:p>
          <a:p>
            <a:r>
              <a:rPr lang="en-US" altLang="zh-CN" dirty="0" err="1" smtClean="0">
                <a:solidFill>
                  <a:srgbClr val="FF0000"/>
                </a:solidFill>
              </a:rPr>
              <a:t>realUe_tmp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case</a:t>
            </a:r>
            <a:r>
              <a:rPr lang="zh-CN" altLang="en-US" dirty="0" smtClean="0">
                <a:solidFill>
                  <a:srgbClr val="FF0000"/>
                </a:solidFill>
              </a:rPr>
              <a:t>名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--variable </a:t>
            </a:r>
            <a:r>
              <a:rPr lang="en-US" altLang="zh-CN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config:20 </a:t>
            </a:r>
            <a:r>
              <a:rPr lang="zh-CN" alt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：选择环境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550" y="3386846"/>
            <a:ext cx="3400900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6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如何查看结果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 smtClean="0"/>
              <a:t>通过浏览器查看</a:t>
            </a:r>
            <a:r>
              <a:rPr lang="en-US" altLang="zh-CN" dirty="0" smtClean="0"/>
              <a:t>html log</a:t>
            </a:r>
          </a:p>
          <a:p>
            <a:pPr marL="0" indent="0">
              <a:buNone/>
            </a:pPr>
            <a:r>
              <a:rPr lang="en-US" altLang="zh-CN" dirty="0" err="1" smtClean="0"/>
              <a:t>firefox</a:t>
            </a:r>
            <a:r>
              <a:rPr lang="en-US" altLang="zh-CN" dirty="0" smtClean="0"/>
              <a:t> </a:t>
            </a:r>
            <a:r>
              <a:rPr lang="en-US" altLang="zh-CN" dirty="0"/>
              <a:t>/</a:t>
            </a:r>
            <a:r>
              <a:rPr lang="en-US" altLang="zh-CN" dirty="0" smtClean="0"/>
              <a:t>home/robot5g/results/log.html</a:t>
            </a:r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 smtClean="0"/>
              <a:t>下载</a:t>
            </a:r>
            <a:r>
              <a:rPr lang="en-US" altLang="zh-CN" dirty="0"/>
              <a:t>/home/robot5g/results </a:t>
            </a:r>
            <a:r>
              <a:rPr lang="zh-CN" altLang="en-US" dirty="0" smtClean="0"/>
              <a:t>下面得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文件夹，查看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 log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console log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rlog</a:t>
            </a:r>
            <a:r>
              <a:rPr lang="zh-CN" altLang="en-US" dirty="0" smtClean="0"/>
              <a:t>等文件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542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自动化后续开发需求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这些功能的完善都需要手工测试的同事提供需求和</a:t>
            </a:r>
            <a:r>
              <a:rPr lang="zh-CN" altLang="en-US" dirty="0" smtClean="0"/>
              <a:t>建议</a:t>
            </a:r>
            <a:endParaRPr lang="en-US" altLang="zh-CN" dirty="0" smtClean="0"/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完善运行过程中的断言功能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对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的自动处理和分析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丰富测试场景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9665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主目录：</a:t>
            </a:r>
            <a:r>
              <a:rPr lang="en-US" altLang="zh-CN" dirty="0"/>
              <a:t> /</a:t>
            </a:r>
            <a:r>
              <a:rPr lang="en-US" altLang="zh-CN" dirty="0" smtClean="0"/>
              <a:t>home/robot5g</a:t>
            </a:r>
          </a:p>
          <a:p>
            <a:pPr marL="0" indent="0">
              <a:buNone/>
            </a:pPr>
            <a:r>
              <a:rPr lang="zh-CN" altLang="en-US" dirty="0" smtClean="0"/>
              <a:t>绝大多数脚本都放在这个目录下面，运行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之前要先进入这个目录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65" y="3583755"/>
            <a:ext cx="947869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20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配置文件目录：</a:t>
            </a:r>
            <a:r>
              <a:rPr lang="en-US" altLang="zh-CN" dirty="0"/>
              <a:t> /</a:t>
            </a:r>
            <a:r>
              <a:rPr lang="en-US" altLang="zh-CN" dirty="0" smtClean="0"/>
              <a:t>home/robot5g/</a:t>
            </a:r>
            <a:r>
              <a:rPr lang="en-US" altLang="zh-CN" dirty="0" err="1" smtClean="0"/>
              <a:t>config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存放环境特有的一些配置，目前由于基站升级启动等功能还没有完善，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文件路径暂时配置在这个目录下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例：</a:t>
            </a:r>
            <a:r>
              <a:rPr lang="en-US" altLang="zh-CN" dirty="0"/>
              <a:t>/</a:t>
            </a:r>
            <a:r>
              <a:rPr lang="en-US" altLang="zh-CN" dirty="0" smtClean="0"/>
              <a:t>home/robot5g/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/Beijing/20/</a:t>
            </a:r>
            <a:r>
              <a:rPr lang="en-US" altLang="zh-CN" dirty="0" err="1" smtClean="0"/>
              <a:t>variables.robot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这个文件里配置了基站和核心网的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user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passwd</a:t>
            </a:r>
            <a:r>
              <a:rPr lang="zh-CN" altLang="en-US" dirty="0" smtClean="0"/>
              <a:t>以及各个</a:t>
            </a:r>
            <a:r>
              <a:rPr lang="en-US" altLang="zh-CN" dirty="0" smtClean="0"/>
              <a:t>bin</a:t>
            </a:r>
            <a:r>
              <a:rPr lang="zh-CN" altLang="en-US" dirty="0" smtClean="0"/>
              <a:t>文件的启动命令，更换版本时要手动修改这个文件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53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测试脚本目录：</a:t>
            </a:r>
            <a:r>
              <a:rPr lang="en-US" altLang="zh-CN" dirty="0"/>
              <a:t> /</a:t>
            </a:r>
            <a:r>
              <a:rPr lang="en-US" altLang="zh-CN" dirty="0" smtClean="0"/>
              <a:t>home/robot5g/NR</a:t>
            </a:r>
          </a:p>
          <a:p>
            <a:pPr marL="0" indent="0">
              <a:buNone/>
            </a:pPr>
            <a:r>
              <a:rPr lang="zh-CN" altLang="en-US" dirty="0" smtClean="0"/>
              <a:t>这个目录下由若干个子目录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E500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e500</a:t>
            </a:r>
            <a:r>
              <a:rPr lang="zh-CN" altLang="en-US" dirty="0" smtClean="0"/>
              <a:t>自动化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 smtClean="0"/>
              <a:t>RealUe</a:t>
            </a:r>
            <a:r>
              <a:rPr lang="zh-CN" altLang="en-US" dirty="0" smtClean="0"/>
              <a:t>：手机自动化</a:t>
            </a:r>
            <a:r>
              <a:rPr lang="en-US" altLang="zh-CN" dirty="0"/>
              <a:t>case</a:t>
            </a:r>
            <a:r>
              <a:rPr lang="zh-CN" altLang="en-US" dirty="0" smtClean="0"/>
              <a:t>脚本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UeSim</a:t>
            </a:r>
            <a:r>
              <a:rPr lang="zh-CN" altLang="en-US" dirty="0" smtClean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UeSim</a:t>
            </a:r>
            <a:r>
              <a:rPr lang="zh-CN" altLang="en-US" dirty="0" smtClean="0"/>
              <a:t>自动化</a:t>
            </a:r>
            <a:r>
              <a:rPr lang="en-US" altLang="zh-CN" dirty="0"/>
              <a:t>case</a:t>
            </a:r>
            <a:r>
              <a:rPr lang="zh-CN" altLang="en-US" dirty="0" smtClean="0"/>
              <a:t>脚本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resources</a:t>
            </a:r>
            <a:r>
              <a:rPr lang="zh-CN" altLang="en-US" dirty="0" smtClean="0"/>
              <a:t>：公共</a:t>
            </a:r>
            <a:r>
              <a:rPr lang="en-US" altLang="zh-CN" dirty="0" smtClean="0"/>
              <a:t>keyword</a:t>
            </a:r>
            <a:r>
              <a:rPr lang="zh-CN" altLang="en-US" dirty="0" smtClean="0"/>
              <a:t>和每种环境专用的</a:t>
            </a:r>
            <a:r>
              <a:rPr lang="en-US" altLang="zh-CN" dirty="0" smtClean="0"/>
              <a:t>keyword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tool</a:t>
            </a:r>
            <a:r>
              <a:rPr lang="zh-CN" altLang="en-US" dirty="0" smtClean="0"/>
              <a:t>：一些有用的工具脚本，例如抓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脚本，手机</a:t>
            </a:r>
            <a:r>
              <a:rPr lang="en-US" altLang="zh-CN" dirty="0" smtClean="0"/>
              <a:t>socket</a:t>
            </a:r>
            <a:r>
              <a:rPr lang="zh-CN" altLang="en-US" dirty="0" smtClean="0"/>
              <a:t>通讯脚本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49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</a:t>
            </a:r>
            <a:r>
              <a:rPr lang="en-US" altLang="zh-CN" dirty="0" smtClean="0"/>
              <a:t>case </a:t>
            </a:r>
            <a:r>
              <a:rPr lang="en-US" altLang="zh-CN" dirty="0" err="1" smtClean="0"/>
              <a:t>tmp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8460"/>
            <a:ext cx="2876951" cy="1352739"/>
          </a:xfrm>
        </p:spPr>
      </p:pic>
      <p:sp>
        <p:nvSpPr>
          <p:cNvPr id="5" name="文本框 4"/>
          <p:cNvSpPr txBox="1"/>
          <p:nvPr/>
        </p:nvSpPr>
        <p:spPr>
          <a:xfrm>
            <a:off x="955589" y="3295135"/>
            <a:ext cx="677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variables.robot</a:t>
            </a:r>
            <a:r>
              <a:rPr lang="en-US" altLang="zh-CN" dirty="0" smtClean="0"/>
              <a:t>  #case</a:t>
            </a:r>
            <a:r>
              <a:rPr lang="zh-CN" altLang="en-US" dirty="0" smtClean="0"/>
              <a:t>级别的变量</a:t>
            </a:r>
            <a:endParaRPr lang="en-US" altLang="zh-CN" dirty="0" smtClean="0"/>
          </a:p>
          <a:p>
            <a:r>
              <a:rPr lang="en-US" altLang="zh-CN" dirty="0" err="1" smtClean="0"/>
              <a:t>config_modify.robot</a:t>
            </a:r>
            <a:r>
              <a:rPr lang="en-US" altLang="zh-CN" dirty="0" smtClean="0"/>
              <a:t> #</a:t>
            </a:r>
            <a:r>
              <a:rPr lang="zh-CN" altLang="en-US" dirty="0" smtClean="0"/>
              <a:t>预留，用于修改不同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的配置参数</a:t>
            </a:r>
            <a:endParaRPr lang="en-US" altLang="zh-CN" dirty="0" smtClean="0"/>
          </a:p>
          <a:p>
            <a:r>
              <a:rPr lang="en-US" altLang="zh-CN" dirty="0" err="1" smtClean="0"/>
              <a:t>keywords.robot</a:t>
            </a:r>
            <a:r>
              <a:rPr lang="en-US" altLang="zh-CN" dirty="0" smtClean="0"/>
              <a:t> #case</a:t>
            </a:r>
            <a:r>
              <a:rPr lang="zh-CN" altLang="en-US" dirty="0" smtClean="0"/>
              <a:t>级别的</a:t>
            </a:r>
            <a:r>
              <a:rPr lang="en-US" altLang="zh-CN" dirty="0" smtClean="0"/>
              <a:t>keyword</a:t>
            </a:r>
          </a:p>
          <a:p>
            <a:r>
              <a:rPr lang="en-US" altLang="zh-CN" dirty="0" err="1" smtClean="0"/>
              <a:t>RealUe_temp.robot</a:t>
            </a:r>
            <a:r>
              <a:rPr lang="en-US" altLang="zh-CN" dirty="0" smtClean="0"/>
              <a:t> #case</a:t>
            </a:r>
            <a:r>
              <a:rPr lang="zh-CN" altLang="en-US" dirty="0" smtClean="0"/>
              <a:t>主体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4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case</a:t>
            </a:r>
            <a:r>
              <a:rPr lang="zh-CN" altLang="en-US" dirty="0" smtClean="0"/>
              <a:t>主体结构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*** Settings </a:t>
            </a:r>
            <a:r>
              <a:rPr lang="en-US" altLang="zh-CN" dirty="0" smtClean="0"/>
              <a:t>***</a:t>
            </a:r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导入测试库，资源文件和变量文件</a:t>
            </a:r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为测试集和测试用例定义元数据</a:t>
            </a:r>
            <a:endParaRPr lang="en-US" altLang="zh-CN" dirty="0" smtClean="0"/>
          </a:p>
          <a:p>
            <a:r>
              <a:rPr lang="en-US" altLang="zh-CN" dirty="0"/>
              <a:t>*** Test Cases </a:t>
            </a:r>
            <a:r>
              <a:rPr lang="en-US" altLang="zh-CN" dirty="0" smtClean="0"/>
              <a:t>***</a:t>
            </a:r>
          </a:p>
          <a:p>
            <a:pPr marL="0" indent="0">
              <a:buNone/>
            </a:pPr>
            <a:r>
              <a:rPr lang="zh-CN" altLang="en-US" dirty="0"/>
              <a:t>通过可用的关键字创建测试</a:t>
            </a:r>
            <a:r>
              <a:rPr lang="zh-CN" altLang="en-US" dirty="0" smtClean="0"/>
              <a:t>用，跑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时的名字在这里面找</a:t>
            </a:r>
            <a:endParaRPr lang="en-US" altLang="zh-CN" dirty="0" smtClean="0"/>
          </a:p>
          <a:p>
            <a:r>
              <a:rPr lang="en-US" altLang="zh-CN" dirty="0" smtClean="0"/>
              <a:t>*** </a:t>
            </a:r>
            <a:r>
              <a:rPr lang="en-US" altLang="zh-CN" dirty="0"/>
              <a:t>Keywords </a:t>
            </a:r>
            <a:r>
              <a:rPr lang="en-US" altLang="zh-CN" dirty="0" smtClean="0"/>
              <a:t>***</a:t>
            </a:r>
          </a:p>
          <a:p>
            <a:pPr marL="0" indent="0">
              <a:buNone/>
            </a:pPr>
            <a:r>
              <a:rPr lang="zh-CN" altLang="en-US" dirty="0"/>
              <a:t>通过低级别关键字创建用户自定义关键字</a:t>
            </a:r>
          </a:p>
        </p:txBody>
      </p:sp>
    </p:spTree>
    <p:extLst>
      <p:ext uri="{BB962C8B-B14F-4D97-AF65-F5344CB8AC3E}">
        <p14:creationId xmlns:p14="http://schemas.microsoft.com/office/powerpoint/2010/main" val="293761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0699"/>
          </a:xfrm>
        </p:spPr>
        <p:txBody>
          <a:bodyPr/>
          <a:lstStyle/>
          <a:p>
            <a:r>
              <a:rPr lang="zh-CN" altLang="en-US" dirty="0"/>
              <a:t>测试结果目录：</a:t>
            </a:r>
            <a:r>
              <a:rPr lang="en-US" altLang="zh-CN" dirty="0"/>
              <a:t> /home/robot5g/ </a:t>
            </a:r>
            <a:r>
              <a:rPr lang="en-US" altLang="zh-CN" dirty="0" smtClean="0"/>
              <a:t>results</a:t>
            </a:r>
          </a:p>
          <a:p>
            <a:pPr marL="0" indent="0">
              <a:buNone/>
            </a:pPr>
            <a:r>
              <a:rPr lang="zh-CN" altLang="en-US" dirty="0"/>
              <a:t>最后</a:t>
            </a:r>
            <a:r>
              <a:rPr lang="zh-CN" altLang="en-US" dirty="0" smtClean="0"/>
              <a:t>的测试结果会保存在这里，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文件夹以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开始时的时间戳命名，</a:t>
            </a:r>
            <a:r>
              <a:rPr lang="en-US" altLang="zh-CN" dirty="0" smtClean="0"/>
              <a:t>log.xml</a:t>
            </a:r>
            <a:r>
              <a:rPr lang="zh-CN" altLang="en-US" dirty="0" smtClean="0"/>
              <a:t>文件可以用浏览器打开，查看详细运行情况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348" y="3534242"/>
            <a:ext cx="2543530" cy="252447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45923" y="3954162"/>
            <a:ext cx="5165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需要注意的是</a:t>
            </a:r>
            <a:r>
              <a:rPr lang="en-US" altLang="zh-CN" dirty="0" smtClean="0"/>
              <a:t>log.xml</a:t>
            </a:r>
            <a:r>
              <a:rPr lang="zh-CN" altLang="en-US" dirty="0" smtClean="0"/>
              <a:t>在下个</a:t>
            </a:r>
            <a:r>
              <a:rPr lang="en-US" altLang="zh-CN" dirty="0" smtClean="0"/>
              <a:t>case</a:t>
            </a:r>
            <a:r>
              <a:rPr lang="zh-CN" altLang="en-US" dirty="0" smtClean="0"/>
              <a:t>运行完之后会被覆盖，如果需要保留请改名或</a:t>
            </a:r>
            <a:r>
              <a:rPr lang="en-US" altLang="zh-CN" dirty="0" err="1" smtClean="0"/>
              <a:t>cp</a:t>
            </a:r>
            <a:r>
              <a:rPr lang="zh-CN" altLang="en-US" dirty="0" smtClean="0"/>
              <a:t>到别的文件夹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801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手机自动化脚本工作流程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获取时间戳，创建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文件夹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把所有我们要起的进程都杀一遍，避免冲突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启动核心网和基站，并抓取建</a:t>
            </a:r>
            <a:r>
              <a:rPr lang="en-US" altLang="zh-CN" dirty="0" smtClean="0"/>
              <a:t>cell</a:t>
            </a:r>
            <a:r>
              <a:rPr lang="zh-CN" altLang="en-US" dirty="0" smtClean="0"/>
              <a:t>时的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 log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连接手机，开始记录</a:t>
            </a:r>
            <a:r>
              <a:rPr lang="en-US" altLang="zh-CN" dirty="0" smtClean="0"/>
              <a:t>spark log</a:t>
            </a:r>
            <a:r>
              <a:rPr lang="zh-CN" altLang="en-US" dirty="0" smtClean="0"/>
              <a:t>，最后放在手机电脑</a:t>
            </a:r>
            <a:r>
              <a:rPr lang="en-US" altLang="zh-CN" dirty="0"/>
              <a:t>C</a:t>
            </a:r>
            <a:r>
              <a:rPr lang="en-US" altLang="zh-CN" dirty="0" smtClean="0"/>
              <a:t>:\sparkLogfiles</a:t>
            </a:r>
            <a:r>
              <a:rPr lang="zh-CN" altLang="en-US" dirty="0" smtClean="0"/>
              <a:t>，名字和上面的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文件夹相同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en-US" altLang="zh-CN" dirty="0"/>
              <a:t>.</a:t>
            </a:r>
            <a:r>
              <a:rPr lang="zh-CN" altLang="en-US" dirty="0" smtClean="0"/>
              <a:t>控制</a:t>
            </a:r>
            <a:r>
              <a:rPr lang="en-US" altLang="zh-CN" dirty="0" smtClean="0"/>
              <a:t>spark</a:t>
            </a:r>
            <a:r>
              <a:rPr lang="zh-CN" altLang="en-US" dirty="0" smtClean="0"/>
              <a:t>关机开机</a:t>
            </a:r>
            <a:r>
              <a:rPr lang="en-US" altLang="zh-CN" dirty="0" smtClean="0"/>
              <a:t>,</a:t>
            </a:r>
            <a:r>
              <a:rPr lang="zh-CN" altLang="en-US" dirty="0" smtClean="0"/>
              <a:t>记录接入流程</a:t>
            </a:r>
            <a:r>
              <a:rPr lang="en-US" altLang="zh-CN" dirty="0" err="1" smtClean="0"/>
              <a:t>tcpdump</a:t>
            </a:r>
            <a:r>
              <a:rPr lang="en-US" altLang="zh-CN" dirty="0" smtClean="0"/>
              <a:t> log</a:t>
            </a:r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上下行流量测试，默认不抓</a:t>
            </a:r>
            <a:r>
              <a:rPr lang="en-US" altLang="zh-CN" dirty="0" err="1" smtClean="0"/>
              <a:t>tcpdump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杀掉所有进程，把</a:t>
            </a:r>
            <a:r>
              <a:rPr lang="en-US" altLang="zh-CN" dirty="0" smtClean="0"/>
              <a:t>log</a:t>
            </a:r>
            <a:r>
              <a:rPr lang="zh-CN" altLang="en-US" dirty="0" smtClean="0"/>
              <a:t>收集到</a:t>
            </a:r>
            <a:r>
              <a:rPr lang="en-US" altLang="zh-CN" dirty="0"/>
              <a:t>log</a:t>
            </a:r>
            <a:r>
              <a:rPr lang="zh-CN" altLang="en-US" dirty="0"/>
              <a:t>文件夹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3086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抓</a:t>
            </a:r>
            <a:r>
              <a:rPr lang="en-US" altLang="zh-CN" dirty="0" smtClean="0"/>
              <a:t>log</a:t>
            </a:r>
            <a:r>
              <a:rPr lang="zh-CN" altLang="en-US" dirty="0" smtClean="0"/>
              <a:t>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/</a:t>
            </a:r>
            <a:r>
              <a:rPr lang="en-US" altLang="zh-CN" dirty="0" smtClean="0"/>
              <a:t>home/regression1.8/get_nr_log_E500.sh</a:t>
            </a:r>
          </a:p>
          <a:p>
            <a:pPr marL="0" indent="0">
              <a:buNone/>
            </a:pPr>
            <a:r>
              <a:rPr lang="zh-CN" altLang="en-US" dirty="0"/>
              <a:t>考虑</a:t>
            </a:r>
            <a:r>
              <a:rPr lang="zh-CN" altLang="en-US" dirty="0" smtClean="0"/>
              <a:t>到虚机内存储空间不足，目前把抓</a:t>
            </a:r>
            <a:r>
              <a:rPr lang="en-US" altLang="zh-CN" dirty="0" smtClean="0"/>
              <a:t>log</a:t>
            </a:r>
            <a:r>
              <a:rPr lang="zh-CN" altLang="en-US" dirty="0" smtClean="0"/>
              <a:t>的脚本放到了基站物理机上跑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类似，抓</a:t>
            </a:r>
            <a:r>
              <a:rPr lang="en-US" altLang="zh-CN" dirty="0" smtClean="0"/>
              <a:t>log</a:t>
            </a:r>
            <a:r>
              <a:rPr lang="zh-CN" altLang="en-US" dirty="0" smtClean="0"/>
              <a:t>脚本需要手工修改路径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60" y="4182699"/>
            <a:ext cx="948822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0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574</Words>
  <Application>Microsoft Office PowerPoint</Application>
  <PresentationFormat>宽屏</PresentationFormat>
  <Paragraphs>58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宋体</vt:lpstr>
      <vt:lpstr>Arial</vt:lpstr>
      <vt:lpstr>Calibri</vt:lpstr>
      <vt:lpstr>Calibri Light</vt:lpstr>
      <vt:lpstr>Office 主题</vt:lpstr>
      <vt:lpstr> Robot Framework使用简介</vt:lpstr>
      <vt:lpstr>PowerPoint 演示文稿</vt:lpstr>
      <vt:lpstr>PowerPoint 演示文稿</vt:lpstr>
      <vt:lpstr>PowerPoint 演示文稿</vt:lpstr>
      <vt:lpstr>手机case tmp</vt:lpstr>
      <vt:lpstr>case主体结构</vt:lpstr>
      <vt:lpstr>PowerPoint 演示文稿</vt:lpstr>
      <vt:lpstr>手机自动化脚本工作流程</vt:lpstr>
      <vt:lpstr>抓log工具</vt:lpstr>
      <vt:lpstr>如何运行一个case</vt:lpstr>
      <vt:lpstr>如何查看结果</vt:lpstr>
      <vt:lpstr>自动化后续开发需求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13</cp:revision>
  <dcterms:created xsi:type="dcterms:W3CDTF">2020-05-06T03:20:32Z</dcterms:created>
  <dcterms:modified xsi:type="dcterms:W3CDTF">2020-05-08T08:51:27Z</dcterms:modified>
</cp:coreProperties>
</file>